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323" r:id="rId3"/>
    <p:sldId id="263" r:id="rId4"/>
    <p:sldId id="264" r:id="rId5"/>
    <p:sldId id="270" r:id="rId6"/>
    <p:sldId id="269" r:id="rId8"/>
    <p:sldId id="272" r:id="rId9"/>
    <p:sldId id="378" r:id="rId10"/>
    <p:sldId id="273" r:id="rId11"/>
    <p:sldId id="274" r:id="rId12"/>
    <p:sldId id="379" r:id="rId13"/>
    <p:sldId id="380" r:id="rId14"/>
    <p:sldId id="275" r:id="rId15"/>
    <p:sldId id="276" r:id="rId16"/>
    <p:sldId id="278" r:id="rId17"/>
    <p:sldId id="427" r:id="rId18"/>
    <p:sldId id="280" r:id="rId19"/>
    <p:sldId id="281" r:id="rId20"/>
    <p:sldId id="428" r:id="rId21"/>
    <p:sldId id="429" r:id="rId22"/>
    <p:sldId id="430" r:id="rId23"/>
    <p:sldId id="431" r:id="rId24"/>
    <p:sldId id="307" r:id="rId25"/>
    <p:sldId id="320"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2C344B"/>
    <a:srgbClr val="21273E"/>
    <a:srgbClr val="DADCE4"/>
    <a:srgbClr val="3A2E4F"/>
    <a:srgbClr val="528DA9"/>
    <a:srgbClr val="4A67D4"/>
    <a:srgbClr val="7483DE"/>
    <a:srgbClr val="7383E1"/>
    <a:srgbClr val="8DB6FF"/>
    <a:srgbClr val="ABC7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14" autoAdjust="0"/>
  </p:normalViewPr>
  <p:slideViewPr>
    <p:cSldViewPr snapToGrid="0">
      <p:cViewPr varScale="1">
        <p:scale>
          <a:sx n="108" d="100"/>
          <a:sy n="108" d="100"/>
        </p:scale>
        <p:origin x="1122" y="114"/>
      </p:cViewPr>
      <p:guideLst>
        <p:guide orient="horz" pos="2129"/>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dobe 黑体 Std R" panose="020B0400000000000000"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dobe 黑体 Std R" panose="020B0400000000000000" pitchFamily="34" charset="-122"/>
              </a:defRPr>
            </a:lvl1pPr>
          </a:lstStyle>
          <a:p>
            <a:fld id="{EA053EFB-6033-4CE6-AA30-12A46473932B}"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Adobe 黑体 Std R" panose="020B0400000000000000"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Adobe 黑体 Std R" panose="020B0400000000000000" pitchFamily="34" charset="-122"/>
              </a:defRPr>
            </a:lvl1pPr>
          </a:lstStyle>
          <a:p>
            <a:fld id="{3CF659B7-856F-413B-B4A3-0AD6F5EDB980}"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Adobe 黑体 Std R" panose="020B0400000000000000" pitchFamily="34" charset="-122"/>
        <a:cs typeface="+mn-cs"/>
      </a:defRPr>
    </a:lvl1pPr>
    <a:lvl2pPr marL="457200" algn="l" defTabSz="914400" rtl="0" eaLnBrk="1" latinLnBrk="0" hangingPunct="1">
      <a:defRPr sz="1200" kern="1200">
        <a:solidFill>
          <a:schemeClr val="tx1"/>
        </a:solidFill>
        <a:latin typeface="+mn-lt"/>
        <a:ea typeface="Adobe 黑体 Std R" panose="020B0400000000000000" pitchFamily="34" charset="-122"/>
        <a:cs typeface="+mn-cs"/>
      </a:defRPr>
    </a:lvl2pPr>
    <a:lvl3pPr marL="914400" algn="l" defTabSz="914400" rtl="0" eaLnBrk="1" latinLnBrk="0" hangingPunct="1">
      <a:defRPr sz="1200" kern="1200">
        <a:solidFill>
          <a:schemeClr val="tx1"/>
        </a:solidFill>
        <a:latin typeface="+mn-lt"/>
        <a:ea typeface="Adobe 黑体 Std R" panose="020B0400000000000000" pitchFamily="34" charset="-122"/>
        <a:cs typeface="+mn-cs"/>
      </a:defRPr>
    </a:lvl3pPr>
    <a:lvl4pPr marL="1371600" algn="l" defTabSz="914400" rtl="0" eaLnBrk="1" latinLnBrk="0" hangingPunct="1">
      <a:defRPr sz="1200" kern="1200">
        <a:solidFill>
          <a:schemeClr val="tx1"/>
        </a:solidFill>
        <a:latin typeface="+mn-lt"/>
        <a:ea typeface="Adobe 黑体 Std R" panose="020B0400000000000000" pitchFamily="34" charset="-122"/>
        <a:cs typeface="+mn-cs"/>
      </a:defRPr>
    </a:lvl4pPr>
    <a:lvl5pPr marL="1828800" algn="l" defTabSz="914400" rtl="0" eaLnBrk="1" latinLnBrk="0" hangingPunct="1">
      <a:defRPr sz="1200" kern="1200">
        <a:solidFill>
          <a:schemeClr val="tx1"/>
        </a:solidFill>
        <a:latin typeface="+mn-lt"/>
        <a:ea typeface="Adobe 黑体 Std R" panose="020B0400000000000000"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近年来，一种新型云计算模式——无服务器计算（Serverless Computing，又名为“函数即服务”，Function as a Service, FaaS）得到了迅速发展。无服务器计算开辟了一种新的构建和量化应用程序和服务的方法，通过允许开发者打破传统的基于单机服务器的应用程序的束缚，能够使用粒度更细的云函数，这一方法得以实现。开发者只用关注函数逻辑的开发，而那些众所周知极其枯燥乏味的维护工作，比如供应、量化及管理云函数运行的后端服务器，交给云服务提供商来做就好。而且，无服务器计算拥有自动伸缩性和精细的计费粒度的优点。</a:t>
            </a:r>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EB85C5-1ADC-43AA-9DF2-BA30A261534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EB85C5-1ADC-43AA-9DF2-BA30A261534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悟空是一个面向无服务器、去中心化、局部感知和成本效益高的并行计算框架。</a:t>
            </a:r>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029813" flipH="1" flipV="1">
            <a:off x="144001" y="178669"/>
            <a:ext cx="1002244" cy="1068651"/>
          </a:xfrm>
          <a:prstGeom prst="rect">
            <a:avLst/>
          </a:prstGeom>
        </p:spPr>
      </p:pic>
      <p:sp>
        <p:nvSpPr>
          <p:cNvPr id="3" name="文本框 2"/>
          <p:cNvSpPr txBox="1"/>
          <p:nvPr userDrawn="1"/>
        </p:nvSpPr>
        <p:spPr>
          <a:xfrm>
            <a:off x="10630526" y="514214"/>
            <a:ext cx="986167" cy="523220"/>
          </a:xfrm>
          <a:prstGeom prst="rect">
            <a:avLst/>
          </a:prstGeom>
          <a:noFill/>
        </p:spPr>
        <p:txBody>
          <a:bodyPr wrap="none" rtlCol="0">
            <a:spAutoFit/>
          </a:bodyPr>
          <a:lstStyle/>
          <a:p>
            <a:r>
              <a:rPr lang="en-US" altLang="zh-CN" sz="2800" dirty="0" smtClean="0">
                <a:solidFill>
                  <a:srgbClr val="2C344B"/>
                </a:solidFill>
                <a:effectLst>
                  <a:outerShdw blurRad="25400" dist="25400" dir="2700000" algn="tl" rotWithShape="0">
                    <a:prstClr val="black">
                      <a:alpha val="20000"/>
                    </a:prstClr>
                  </a:outerShdw>
                </a:effectLst>
                <a:latin typeface="Aparajita" panose="020B0604020202020204" pitchFamily="34" charset="0"/>
                <a:ea typeface="Adobe 黑体 Std R" panose="020B0400000000000000" pitchFamily="34" charset="-122"/>
                <a:cs typeface="Aparajita" panose="020B0604020202020204" pitchFamily="34" charset="0"/>
              </a:rPr>
              <a:t>LOGO</a:t>
            </a:r>
            <a:endParaRPr lang="zh-CN" altLang="en-US" sz="2800" dirty="0">
              <a:solidFill>
                <a:srgbClr val="2C344B"/>
              </a:solidFill>
              <a:effectLst>
                <a:outerShdw blurRad="25400" dist="25400" dir="2700000" algn="tl" rotWithShape="0">
                  <a:prstClr val="black">
                    <a:alpha val="20000"/>
                  </a:prst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389" y="365781"/>
            <a:ext cx="10515224" cy="1324636"/>
          </a:xfrm>
          <a:prstGeom prst="rect">
            <a:avLst/>
          </a:prstGeom>
        </p:spPr>
        <p:txBody>
          <a:bodyPr/>
          <a:lstStyle>
            <a:lvl1pPr>
              <a:defRPr>
                <a:ea typeface="Adobe 黑体 Std R" panose="020B0400000000000000"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389" y="1825891"/>
            <a:ext cx="10515224" cy="4351729"/>
          </a:xfrm>
          <a:prstGeom prst="rect">
            <a:avLst/>
          </a:prstGeom>
        </p:spPr>
        <p:txBody>
          <a:bodyPr/>
          <a:lstStyle>
            <a:lvl1pPr>
              <a:defRPr>
                <a:ea typeface="Adobe 黑体 Std R" panose="020B0400000000000000" pitchFamily="34" charset="-122"/>
              </a:defRPr>
            </a:lvl1pPr>
            <a:lvl2pPr>
              <a:defRPr>
                <a:ea typeface="Adobe 黑体 Std R" panose="020B0400000000000000" pitchFamily="34" charset="-122"/>
              </a:defRPr>
            </a:lvl2pPr>
            <a:lvl3pPr>
              <a:defRPr>
                <a:ea typeface="Adobe 黑体 Std R" panose="020B0400000000000000" pitchFamily="34" charset="-122"/>
              </a:defRPr>
            </a:lvl3pPr>
            <a:lvl4pPr>
              <a:defRPr>
                <a:ea typeface="Adobe 黑体 Std R" panose="020B0400000000000000" pitchFamily="34" charset="-122"/>
              </a:defRPr>
            </a:lvl4pPr>
            <a:lvl5pPr>
              <a:defRPr>
                <a:ea typeface="Adobe 黑体 Std R" panose="020B0400000000000000"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a:xfrm>
            <a:off x="838390" y="6356748"/>
            <a:ext cx="2742447" cy="364275"/>
          </a:xfrm>
          <a:prstGeom prst="rect">
            <a:avLst/>
          </a:prstGeom>
        </p:spPr>
        <p:txBody>
          <a:bodyPr/>
          <a:lstStyle>
            <a:lvl1pPr>
              <a:defRPr>
                <a:ea typeface="Adobe 黑体 Std R" panose="020B0400000000000000" pitchFamily="34" charset="-122"/>
              </a:defRPr>
            </a:lvl1pPr>
          </a:lstStyle>
          <a:p>
            <a:fld id="{6CE9CDA6-EBF6-406F-B3E0-C54727C5BA5C}" type="datetimeFigureOut">
              <a:rPr lang="zh-CN" altLang="en-US" smtClean="0"/>
            </a:fld>
            <a:endParaRPr lang="zh-CN" altLang="en-US" dirty="0"/>
          </a:p>
        </p:txBody>
      </p:sp>
      <p:sp>
        <p:nvSpPr>
          <p:cNvPr id="5" name="页脚占位符 4"/>
          <p:cNvSpPr>
            <a:spLocks noGrp="1"/>
          </p:cNvSpPr>
          <p:nvPr>
            <p:ph type="ftr" sz="quarter" idx="11"/>
          </p:nvPr>
        </p:nvSpPr>
        <p:spPr>
          <a:xfrm>
            <a:off x="4038413" y="6356748"/>
            <a:ext cx="4115176" cy="364275"/>
          </a:xfrm>
          <a:prstGeom prst="rect">
            <a:avLst/>
          </a:prstGeom>
        </p:spPr>
        <p:txBody>
          <a:bodyPr/>
          <a:lstStyle>
            <a:lvl1pPr>
              <a:defRPr>
                <a:ea typeface="Adobe 黑体 Std R" panose="020B0400000000000000" pitchFamily="34" charset="-122"/>
              </a:defRPr>
            </a:lvl1pPr>
          </a:lstStyle>
          <a:p>
            <a:endParaRPr lang="zh-CN" altLang="en-US" dirty="0"/>
          </a:p>
        </p:txBody>
      </p:sp>
      <p:sp>
        <p:nvSpPr>
          <p:cNvPr id="6" name="灯片编号占位符 5"/>
          <p:cNvSpPr>
            <a:spLocks noGrp="1"/>
          </p:cNvSpPr>
          <p:nvPr>
            <p:ph type="sldNum" sz="quarter" idx="12"/>
          </p:nvPr>
        </p:nvSpPr>
        <p:spPr>
          <a:xfrm>
            <a:off x="8611167" y="6356748"/>
            <a:ext cx="2742447" cy="364275"/>
          </a:xfrm>
          <a:prstGeom prst="rect">
            <a:avLst/>
          </a:prstGeom>
        </p:spPr>
        <p:txBody>
          <a:bodyPr/>
          <a:lstStyle>
            <a:lvl1pPr>
              <a:defRPr>
                <a:ea typeface="Adobe 黑体 Std R" panose="020B0400000000000000" pitchFamily="34" charset="-122"/>
              </a:defRPr>
            </a:lvl1pPr>
          </a:lstStyle>
          <a:p>
            <a:fld id="{1EEBC43A-32FB-4EEB-A6E0-814D95442B88}" type="slidenum">
              <a:rPr lang="zh-CN" altLang="en-US" smtClean="0"/>
            </a:fld>
            <a:endParaRPr lang="zh-CN"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3" name="Freeform: Shape 2"/>
          <p:cNvSpPr/>
          <p:nvPr userDrawn="1"/>
        </p:nvSpPr>
        <p:spPr>
          <a:xfrm>
            <a:off x="2" y="-176981"/>
            <a:ext cx="12191999" cy="4291740"/>
          </a:xfrm>
          <a:custGeom>
            <a:avLst/>
            <a:gdLst>
              <a:gd name="connsiteX0" fmla="*/ 0 w 12191999"/>
              <a:gd name="connsiteY0" fmla="*/ 0 h 4291740"/>
              <a:gd name="connsiteX1" fmla="*/ 12191999 w 12191999"/>
              <a:gd name="connsiteY1" fmla="*/ 0 h 4291740"/>
              <a:gd name="connsiteX2" fmla="*/ 12191999 w 12191999"/>
              <a:gd name="connsiteY2" fmla="*/ 1244082 h 4291740"/>
              <a:gd name="connsiteX3" fmla="*/ 12191998 w 12191999"/>
              <a:gd name="connsiteY3" fmla="*/ 1244082 h 4291740"/>
              <a:gd name="connsiteX4" fmla="*/ 12191998 w 12191999"/>
              <a:gd name="connsiteY4" fmla="*/ 3713545 h 4291740"/>
              <a:gd name="connsiteX5" fmla="*/ 9905998 w 12191999"/>
              <a:gd name="connsiteY5" fmla="*/ 4122524 h 4291740"/>
              <a:gd name="connsiteX6" fmla="*/ 9905998 w 12191999"/>
              <a:gd name="connsiteY6" fmla="*/ 4125232 h 4291740"/>
              <a:gd name="connsiteX7" fmla="*/ 9857087 w 12191999"/>
              <a:gd name="connsiteY7" fmla="*/ 4136195 h 4291740"/>
              <a:gd name="connsiteX8" fmla="*/ 9690569 w 12191999"/>
              <a:gd name="connsiteY8" fmla="*/ 4182739 h 4291740"/>
              <a:gd name="connsiteX9" fmla="*/ 8839877 w 12191999"/>
              <a:gd name="connsiteY9" fmla="*/ 4291723 h 4291740"/>
              <a:gd name="connsiteX10" fmla="*/ 8765196 w 12191999"/>
              <a:gd name="connsiteY10" fmla="*/ 4290006 h 4291740"/>
              <a:gd name="connsiteX11" fmla="*/ 8717158 w 12191999"/>
              <a:gd name="connsiteY11" fmla="*/ 4291490 h 4291740"/>
              <a:gd name="connsiteX12" fmla="*/ 7673594 w 12191999"/>
              <a:gd name="connsiteY12" fmla="*/ 4138313 h 4291740"/>
              <a:gd name="connsiteX13" fmla="*/ 7659974 w 12191999"/>
              <a:gd name="connsiteY13" fmla="*/ 4134175 h 4291740"/>
              <a:gd name="connsiteX14" fmla="*/ 7619998 w 12191999"/>
              <a:gd name="connsiteY14" fmla="*/ 4125232 h 4291740"/>
              <a:gd name="connsiteX15" fmla="*/ 7619998 w 12191999"/>
              <a:gd name="connsiteY15" fmla="*/ 4122032 h 4291740"/>
              <a:gd name="connsiteX16" fmla="*/ 7465547 w 12191999"/>
              <a:gd name="connsiteY16" fmla="*/ 4075115 h 4291740"/>
              <a:gd name="connsiteX17" fmla="*/ 5541753 w 12191999"/>
              <a:gd name="connsiteY17" fmla="*/ 3716264 h 4291740"/>
              <a:gd name="connsiteX18" fmla="*/ 5333999 w 12191999"/>
              <a:gd name="connsiteY18" fmla="*/ 3713545 h 4291740"/>
              <a:gd name="connsiteX19" fmla="*/ 5091621 w 12191999"/>
              <a:gd name="connsiteY19" fmla="*/ 3716264 h 4291740"/>
              <a:gd name="connsiteX20" fmla="*/ 235032 w 12191999"/>
              <a:gd name="connsiteY20" fmla="*/ 4170386 h 4291740"/>
              <a:gd name="connsiteX21" fmla="*/ 0 w 12191999"/>
              <a:gd name="connsiteY21" fmla="*/ 4125232 h 429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91999" h="4291740">
                <a:moveTo>
                  <a:pt x="0" y="0"/>
                </a:moveTo>
                <a:lnTo>
                  <a:pt x="12191999" y="0"/>
                </a:lnTo>
                <a:lnTo>
                  <a:pt x="12191999" y="1244082"/>
                </a:lnTo>
                <a:lnTo>
                  <a:pt x="12191998" y="1244082"/>
                </a:lnTo>
                <a:lnTo>
                  <a:pt x="12191998" y="3713545"/>
                </a:lnTo>
                <a:cubicBezTo>
                  <a:pt x="11048998" y="3713545"/>
                  <a:pt x="10477498" y="3951890"/>
                  <a:pt x="9905998" y="4122524"/>
                </a:cubicBezTo>
                <a:lnTo>
                  <a:pt x="9905998" y="4125232"/>
                </a:lnTo>
                <a:lnTo>
                  <a:pt x="9857087" y="4136195"/>
                </a:lnTo>
                <a:lnTo>
                  <a:pt x="9690569" y="4182739"/>
                </a:lnTo>
                <a:cubicBezTo>
                  <a:pt x="9436631" y="4247894"/>
                  <a:pt x="9169020" y="4292764"/>
                  <a:pt x="8839877" y="4291723"/>
                </a:cubicBezTo>
                <a:lnTo>
                  <a:pt x="8765196" y="4290006"/>
                </a:lnTo>
                <a:lnTo>
                  <a:pt x="8717158" y="4291490"/>
                </a:lnTo>
                <a:cubicBezTo>
                  <a:pt x="8302351" y="4296392"/>
                  <a:pt x="7985321" y="4228826"/>
                  <a:pt x="7673594" y="4138313"/>
                </a:cubicBezTo>
                <a:lnTo>
                  <a:pt x="7659974" y="4134175"/>
                </a:lnTo>
                <a:lnTo>
                  <a:pt x="7619998" y="4125232"/>
                </a:lnTo>
                <a:lnTo>
                  <a:pt x="7619998" y="4122032"/>
                </a:lnTo>
                <a:lnTo>
                  <a:pt x="7465547" y="4075115"/>
                </a:lnTo>
                <a:cubicBezTo>
                  <a:pt x="6977201" y="3922257"/>
                  <a:pt x="6451962" y="3740504"/>
                  <a:pt x="5541753" y="3716264"/>
                </a:cubicBezTo>
                <a:lnTo>
                  <a:pt x="5333999" y="3713545"/>
                </a:lnTo>
                <a:lnTo>
                  <a:pt x="5091621" y="3716264"/>
                </a:lnTo>
                <a:cubicBezTo>
                  <a:pt x="2740246" y="3769940"/>
                  <a:pt x="2590994" y="4595906"/>
                  <a:pt x="235032" y="4170386"/>
                </a:cubicBezTo>
                <a:lnTo>
                  <a:pt x="0" y="4125232"/>
                </a:lnTo>
                <a:close/>
              </a:path>
            </a:pathLst>
          </a:custGeom>
          <a:gradFill>
            <a:gsLst>
              <a:gs pos="100000">
                <a:srgbClr val="21273E"/>
              </a:gs>
              <a:gs pos="0">
                <a:srgbClr val="2C344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682" y="1156519"/>
            <a:ext cx="9199044" cy="5146631"/>
          </a:xfrm>
          <a:prstGeom prst="rect">
            <a:avLst/>
          </a:prstGeom>
        </p:spPr>
      </p:pic>
      <p:sp>
        <p:nvSpPr>
          <p:cNvPr id="8" name="Picture Placeholder 7"/>
          <p:cNvSpPr>
            <a:spLocks noGrp="1"/>
          </p:cNvSpPr>
          <p:nvPr>
            <p:ph type="pic" sz="quarter" idx="10"/>
          </p:nvPr>
        </p:nvSpPr>
        <p:spPr>
          <a:xfrm>
            <a:off x="4930141" y="1410612"/>
            <a:ext cx="5801591" cy="3627203"/>
          </a:xfrm>
          <a:custGeom>
            <a:avLst/>
            <a:gdLst>
              <a:gd name="connsiteX0" fmla="*/ 0 w 5778698"/>
              <a:gd name="connsiteY0" fmla="*/ 0 h 3627202"/>
              <a:gd name="connsiteX1" fmla="*/ 5778698 w 5778698"/>
              <a:gd name="connsiteY1" fmla="*/ 0 h 3627202"/>
              <a:gd name="connsiteX2" fmla="*/ 5778698 w 5778698"/>
              <a:gd name="connsiteY2" fmla="*/ 3627202 h 3627202"/>
              <a:gd name="connsiteX3" fmla="*/ 0 w 5778698"/>
              <a:gd name="connsiteY3" fmla="*/ 3627202 h 3627202"/>
            </a:gdLst>
            <a:ahLst/>
            <a:cxnLst>
              <a:cxn ang="0">
                <a:pos x="connsiteX0" y="connsiteY0"/>
              </a:cxn>
              <a:cxn ang="0">
                <a:pos x="connsiteX1" y="connsiteY1"/>
              </a:cxn>
              <a:cxn ang="0">
                <a:pos x="connsiteX2" y="connsiteY2"/>
              </a:cxn>
              <a:cxn ang="0">
                <a:pos x="connsiteX3" y="connsiteY3"/>
              </a:cxn>
            </a:cxnLst>
            <a:rect l="l" t="t" r="r" b="b"/>
            <a:pathLst>
              <a:path w="5778698" h="3627202">
                <a:moveTo>
                  <a:pt x="0" y="0"/>
                </a:moveTo>
                <a:lnTo>
                  <a:pt x="5778698" y="0"/>
                </a:lnTo>
                <a:lnTo>
                  <a:pt x="5778698" y="3627202"/>
                </a:lnTo>
                <a:lnTo>
                  <a:pt x="0" y="3627202"/>
                </a:lnTo>
                <a:close/>
              </a:path>
            </a:pathLst>
          </a:custGeom>
          <a:pattFill prst="ltUpDiag">
            <a:fgClr>
              <a:schemeClr val="bg1">
                <a:lumMod val="75000"/>
              </a:schemeClr>
            </a:fgClr>
            <a:bgClr>
              <a:schemeClr val="bg1">
                <a:lumMod val="95000"/>
              </a:schemeClr>
            </a:bgClr>
          </a:pattFill>
        </p:spPr>
        <p:txBody>
          <a:bodyPr wrap="square">
            <a:noAutofit/>
          </a:bodyPr>
          <a:lstStyle>
            <a:lvl1pPr>
              <a:defRPr lang="en-US" sz="1400" b="1" i="1" dirty="0"/>
            </a:lvl1pPr>
          </a:lstStyle>
          <a:p>
            <a:pPr marL="0" lvl="0" indent="0">
              <a:buNone/>
            </a:pPr>
            <a:endParaRPr lang="en-US" dirty="0"/>
          </a:p>
        </p:txBody>
      </p:sp>
    </p:spTree>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1+#ppt_w/2"/>
                                          </p:val>
                                        </p:tav>
                                        <p:tav tm="100000">
                                          <p:val>
                                            <p:strVal val="#ppt_x"/>
                                          </p:val>
                                        </p:tav>
                                      </p:tavLst>
                                    </p:anim>
                                    <p:anim calcmode="lin" valueType="num">
                                      <p:cBhvr additive="base">
                                        <p:cTn id="12"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3" name="Freeform: Shape 2"/>
          <p:cNvSpPr/>
          <p:nvPr userDrawn="1"/>
        </p:nvSpPr>
        <p:spPr>
          <a:xfrm flipH="1">
            <a:off x="2" y="-176981"/>
            <a:ext cx="12191999" cy="4291740"/>
          </a:xfrm>
          <a:custGeom>
            <a:avLst/>
            <a:gdLst>
              <a:gd name="connsiteX0" fmla="*/ 0 w 12191999"/>
              <a:gd name="connsiteY0" fmla="*/ 0 h 4291740"/>
              <a:gd name="connsiteX1" fmla="*/ 12191999 w 12191999"/>
              <a:gd name="connsiteY1" fmla="*/ 0 h 4291740"/>
              <a:gd name="connsiteX2" fmla="*/ 12191999 w 12191999"/>
              <a:gd name="connsiteY2" fmla="*/ 1244082 h 4291740"/>
              <a:gd name="connsiteX3" fmla="*/ 12191998 w 12191999"/>
              <a:gd name="connsiteY3" fmla="*/ 1244082 h 4291740"/>
              <a:gd name="connsiteX4" fmla="*/ 12191998 w 12191999"/>
              <a:gd name="connsiteY4" fmla="*/ 3713545 h 4291740"/>
              <a:gd name="connsiteX5" fmla="*/ 9905998 w 12191999"/>
              <a:gd name="connsiteY5" fmla="*/ 4122524 h 4291740"/>
              <a:gd name="connsiteX6" fmla="*/ 9905998 w 12191999"/>
              <a:gd name="connsiteY6" fmla="*/ 4125232 h 4291740"/>
              <a:gd name="connsiteX7" fmla="*/ 9857087 w 12191999"/>
              <a:gd name="connsiteY7" fmla="*/ 4136195 h 4291740"/>
              <a:gd name="connsiteX8" fmla="*/ 9690569 w 12191999"/>
              <a:gd name="connsiteY8" fmla="*/ 4182739 h 4291740"/>
              <a:gd name="connsiteX9" fmla="*/ 8839877 w 12191999"/>
              <a:gd name="connsiteY9" fmla="*/ 4291723 h 4291740"/>
              <a:gd name="connsiteX10" fmla="*/ 8765196 w 12191999"/>
              <a:gd name="connsiteY10" fmla="*/ 4290006 h 4291740"/>
              <a:gd name="connsiteX11" fmla="*/ 8717158 w 12191999"/>
              <a:gd name="connsiteY11" fmla="*/ 4291490 h 4291740"/>
              <a:gd name="connsiteX12" fmla="*/ 7673594 w 12191999"/>
              <a:gd name="connsiteY12" fmla="*/ 4138313 h 4291740"/>
              <a:gd name="connsiteX13" fmla="*/ 7659974 w 12191999"/>
              <a:gd name="connsiteY13" fmla="*/ 4134175 h 4291740"/>
              <a:gd name="connsiteX14" fmla="*/ 7619998 w 12191999"/>
              <a:gd name="connsiteY14" fmla="*/ 4125232 h 4291740"/>
              <a:gd name="connsiteX15" fmla="*/ 7619998 w 12191999"/>
              <a:gd name="connsiteY15" fmla="*/ 4122032 h 4291740"/>
              <a:gd name="connsiteX16" fmla="*/ 7465547 w 12191999"/>
              <a:gd name="connsiteY16" fmla="*/ 4075115 h 4291740"/>
              <a:gd name="connsiteX17" fmla="*/ 5541753 w 12191999"/>
              <a:gd name="connsiteY17" fmla="*/ 3716264 h 4291740"/>
              <a:gd name="connsiteX18" fmla="*/ 5333999 w 12191999"/>
              <a:gd name="connsiteY18" fmla="*/ 3713545 h 4291740"/>
              <a:gd name="connsiteX19" fmla="*/ 5091621 w 12191999"/>
              <a:gd name="connsiteY19" fmla="*/ 3716264 h 4291740"/>
              <a:gd name="connsiteX20" fmla="*/ 235032 w 12191999"/>
              <a:gd name="connsiteY20" fmla="*/ 4170386 h 4291740"/>
              <a:gd name="connsiteX21" fmla="*/ 0 w 12191999"/>
              <a:gd name="connsiteY21" fmla="*/ 4125232 h 429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91999" h="4291740">
                <a:moveTo>
                  <a:pt x="0" y="0"/>
                </a:moveTo>
                <a:lnTo>
                  <a:pt x="12191999" y="0"/>
                </a:lnTo>
                <a:lnTo>
                  <a:pt x="12191999" y="1244082"/>
                </a:lnTo>
                <a:lnTo>
                  <a:pt x="12191998" y="1244082"/>
                </a:lnTo>
                <a:lnTo>
                  <a:pt x="12191998" y="3713545"/>
                </a:lnTo>
                <a:cubicBezTo>
                  <a:pt x="11048998" y="3713545"/>
                  <a:pt x="10477498" y="3951890"/>
                  <a:pt x="9905998" y="4122524"/>
                </a:cubicBezTo>
                <a:lnTo>
                  <a:pt x="9905998" y="4125232"/>
                </a:lnTo>
                <a:lnTo>
                  <a:pt x="9857087" y="4136195"/>
                </a:lnTo>
                <a:lnTo>
                  <a:pt x="9690569" y="4182739"/>
                </a:lnTo>
                <a:cubicBezTo>
                  <a:pt x="9436631" y="4247894"/>
                  <a:pt x="9169020" y="4292764"/>
                  <a:pt x="8839877" y="4291723"/>
                </a:cubicBezTo>
                <a:lnTo>
                  <a:pt x="8765196" y="4290006"/>
                </a:lnTo>
                <a:lnTo>
                  <a:pt x="8717158" y="4291490"/>
                </a:lnTo>
                <a:cubicBezTo>
                  <a:pt x="8302351" y="4296392"/>
                  <a:pt x="7985321" y="4228826"/>
                  <a:pt x="7673594" y="4138313"/>
                </a:cubicBezTo>
                <a:lnTo>
                  <a:pt x="7659974" y="4134175"/>
                </a:lnTo>
                <a:lnTo>
                  <a:pt x="7619998" y="4125232"/>
                </a:lnTo>
                <a:lnTo>
                  <a:pt x="7619998" y="4122032"/>
                </a:lnTo>
                <a:lnTo>
                  <a:pt x="7465547" y="4075115"/>
                </a:lnTo>
                <a:cubicBezTo>
                  <a:pt x="6977201" y="3922257"/>
                  <a:pt x="6451962" y="3740504"/>
                  <a:pt x="5541753" y="3716264"/>
                </a:cubicBezTo>
                <a:lnTo>
                  <a:pt x="5333999" y="3713545"/>
                </a:lnTo>
                <a:lnTo>
                  <a:pt x="5091621" y="3716264"/>
                </a:lnTo>
                <a:cubicBezTo>
                  <a:pt x="2740246" y="3769940"/>
                  <a:pt x="2590994" y="4595906"/>
                  <a:pt x="235032" y="4170386"/>
                </a:cubicBezTo>
                <a:lnTo>
                  <a:pt x="0" y="4125232"/>
                </a:lnTo>
                <a:close/>
              </a:path>
            </a:pathLst>
          </a:custGeom>
          <a:gradFill>
            <a:gsLst>
              <a:gs pos="100000">
                <a:srgbClr val="21273E"/>
              </a:gs>
              <a:gs pos="0">
                <a:srgbClr val="2C344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4" name="Picture 3"/>
          <p:cNvPicPr>
            <a:picLocks noChangeAspect="1"/>
          </p:cNvPicPr>
          <p:nvPr userDrawn="1"/>
        </p:nvPicPr>
        <p:blipFill>
          <a:blip r:embed="rId2"/>
          <a:stretch>
            <a:fillRect/>
          </a:stretch>
        </p:blipFill>
        <p:spPr>
          <a:xfrm>
            <a:off x="4376580" y="470718"/>
            <a:ext cx="3196131" cy="5562601"/>
          </a:xfrm>
          <a:prstGeom prst="rect">
            <a:avLst/>
          </a:prstGeom>
        </p:spPr>
      </p:pic>
      <p:sp>
        <p:nvSpPr>
          <p:cNvPr id="13" name="Picture Placeholder 12"/>
          <p:cNvSpPr>
            <a:spLocks noGrp="1"/>
          </p:cNvSpPr>
          <p:nvPr>
            <p:ph type="pic" sz="quarter" idx="11"/>
          </p:nvPr>
        </p:nvSpPr>
        <p:spPr>
          <a:xfrm>
            <a:off x="2712193" y="1448744"/>
            <a:ext cx="2040132" cy="3606549"/>
          </a:xfrm>
          <a:custGeom>
            <a:avLst/>
            <a:gdLst>
              <a:gd name="connsiteX0" fmla="*/ 0 w 2040132"/>
              <a:gd name="connsiteY0" fmla="*/ 0 h 3606549"/>
              <a:gd name="connsiteX1" fmla="*/ 2040132 w 2040132"/>
              <a:gd name="connsiteY1" fmla="*/ 0 h 3606549"/>
              <a:gd name="connsiteX2" fmla="*/ 2040132 w 2040132"/>
              <a:gd name="connsiteY2" fmla="*/ 3606549 h 3606549"/>
              <a:gd name="connsiteX3" fmla="*/ 0 w 2040132"/>
              <a:gd name="connsiteY3" fmla="*/ 3606549 h 3606549"/>
            </a:gdLst>
            <a:ahLst/>
            <a:cxnLst>
              <a:cxn ang="0">
                <a:pos x="connsiteX0" y="connsiteY0"/>
              </a:cxn>
              <a:cxn ang="0">
                <a:pos x="connsiteX1" y="connsiteY1"/>
              </a:cxn>
              <a:cxn ang="0">
                <a:pos x="connsiteX2" y="connsiteY2"/>
              </a:cxn>
              <a:cxn ang="0">
                <a:pos x="connsiteX3" y="connsiteY3"/>
              </a:cxn>
            </a:cxnLst>
            <a:rect l="l" t="t" r="r" b="b"/>
            <a:pathLst>
              <a:path w="2040132" h="3606549">
                <a:moveTo>
                  <a:pt x="0" y="0"/>
                </a:moveTo>
                <a:lnTo>
                  <a:pt x="2040132" y="0"/>
                </a:lnTo>
                <a:lnTo>
                  <a:pt x="2040132" y="3606549"/>
                </a:lnTo>
                <a:lnTo>
                  <a:pt x="0" y="3606549"/>
                </a:lnTo>
                <a:close/>
              </a:path>
            </a:pathLst>
          </a:custGeom>
          <a:pattFill prst="ltUpDiag">
            <a:fgClr>
              <a:schemeClr val="bg1">
                <a:lumMod val="75000"/>
              </a:schemeClr>
            </a:fgClr>
            <a:bgClr>
              <a:schemeClr val="bg1">
                <a:lumMod val="95000"/>
              </a:schemeClr>
            </a:bgClr>
          </a:pattFill>
          <a:effectLst>
            <a:outerShdw blurRad="381000" dist="63500" dir="8100000" algn="tr" rotWithShape="0">
              <a:schemeClr val="tx1">
                <a:lumMod val="75000"/>
                <a:lumOff val="25000"/>
                <a:alpha val="40000"/>
              </a:schemeClr>
            </a:outerShdw>
          </a:effectLst>
        </p:spPr>
        <p:txBody>
          <a:bodyPr wrap="square">
            <a:noAutofit/>
          </a:bodyPr>
          <a:lstStyle>
            <a:lvl1pPr>
              <a:defRPr lang="en-US" sz="1400" b="1" i="1" dirty="0"/>
            </a:lvl1pPr>
          </a:lstStyle>
          <a:p>
            <a:pPr marL="0" lvl="0" indent="0">
              <a:buNone/>
            </a:pPr>
            <a:endParaRPr lang="en-US" dirty="0"/>
          </a:p>
        </p:txBody>
      </p:sp>
      <p:sp>
        <p:nvSpPr>
          <p:cNvPr id="14" name="Picture Placeholder 13"/>
          <p:cNvSpPr>
            <a:spLocks noGrp="1"/>
          </p:cNvSpPr>
          <p:nvPr>
            <p:ph type="pic" sz="quarter" idx="12"/>
          </p:nvPr>
        </p:nvSpPr>
        <p:spPr>
          <a:xfrm>
            <a:off x="4967213" y="1448744"/>
            <a:ext cx="2040132" cy="3606549"/>
          </a:xfrm>
          <a:custGeom>
            <a:avLst/>
            <a:gdLst>
              <a:gd name="connsiteX0" fmla="*/ 0 w 2040132"/>
              <a:gd name="connsiteY0" fmla="*/ 0 h 3606549"/>
              <a:gd name="connsiteX1" fmla="*/ 2040132 w 2040132"/>
              <a:gd name="connsiteY1" fmla="*/ 0 h 3606549"/>
              <a:gd name="connsiteX2" fmla="*/ 2040132 w 2040132"/>
              <a:gd name="connsiteY2" fmla="*/ 3606549 h 3606549"/>
              <a:gd name="connsiteX3" fmla="*/ 0 w 2040132"/>
              <a:gd name="connsiteY3" fmla="*/ 3606549 h 3606549"/>
            </a:gdLst>
            <a:ahLst/>
            <a:cxnLst>
              <a:cxn ang="0">
                <a:pos x="connsiteX0" y="connsiteY0"/>
              </a:cxn>
              <a:cxn ang="0">
                <a:pos x="connsiteX1" y="connsiteY1"/>
              </a:cxn>
              <a:cxn ang="0">
                <a:pos x="connsiteX2" y="connsiteY2"/>
              </a:cxn>
              <a:cxn ang="0">
                <a:pos x="connsiteX3" y="connsiteY3"/>
              </a:cxn>
            </a:cxnLst>
            <a:rect l="l" t="t" r="r" b="b"/>
            <a:pathLst>
              <a:path w="2040132" h="3606549">
                <a:moveTo>
                  <a:pt x="0" y="0"/>
                </a:moveTo>
                <a:lnTo>
                  <a:pt x="2040132" y="0"/>
                </a:lnTo>
                <a:lnTo>
                  <a:pt x="2040132" y="3606549"/>
                </a:lnTo>
                <a:lnTo>
                  <a:pt x="0" y="3606549"/>
                </a:lnTo>
                <a:close/>
              </a:path>
            </a:pathLst>
          </a:custGeom>
          <a:pattFill prst="ltUpDiag">
            <a:fgClr>
              <a:schemeClr val="bg1">
                <a:lumMod val="75000"/>
              </a:schemeClr>
            </a:fgClr>
            <a:bgClr>
              <a:schemeClr val="bg1">
                <a:lumMod val="95000"/>
              </a:schemeClr>
            </a:bgClr>
          </a:pattFill>
          <a:effectLst/>
        </p:spPr>
        <p:txBody>
          <a:bodyPr wrap="square">
            <a:noAutofit/>
          </a:bodyPr>
          <a:lstStyle>
            <a:lvl1pPr>
              <a:defRPr lang="en-US" sz="1400" b="1" i="1" dirty="0"/>
            </a:lvl1pPr>
          </a:lstStyle>
          <a:p>
            <a:pPr marL="0" lvl="0" indent="0">
              <a:buNone/>
            </a:pPr>
            <a:endParaRPr lang="en-US" dirty="0"/>
          </a:p>
        </p:txBody>
      </p:sp>
      <p:sp>
        <p:nvSpPr>
          <p:cNvPr id="12" name="Picture Placeholder 11"/>
          <p:cNvSpPr>
            <a:spLocks noGrp="1"/>
          </p:cNvSpPr>
          <p:nvPr>
            <p:ph type="pic" sz="quarter" idx="10"/>
          </p:nvPr>
        </p:nvSpPr>
        <p:spPr>
          <a:xfrm>
            <a:off x="575414" y="1448744"/>
            <a:ext cx="2040132" cy="3606549"/>
          </a:xfrm>
          <a:custGeom>
            <a:avLst/>
            <a:gdLst>
              <a:gd name="connsiteX0" fmla="*/ 0 w 2040132"/>
              <a:gd name="connsiteY0" fmla="*/ 0 h 3606549"/>
              <a:gd name="connsiteX1" fmla="*/ 2040132 w 2040132"/>
              <a:gd name="connsiteY1" fmla="*/ 0 h 3606549"/>
              <a:gd name="connsiteX2" fmla="*/ 2040132 w 2040132"/>
              <a:gd name="connsiteY2" fmla="*/ 3606549 h 3606549"/>
              <a:gd name="connsiteX3" fmla="*/ 0 w 2040132"/>
              <a:gd name="connsiteY3" fmla="*/ 3606549 h 3606549"/>
            </a:gdLst>
            <a:ahLst/>
            <a:cxnLst>
              <a:cxn ang="0">
                <a:pos x="connsiteX0" y="connsiteY0"/>
              </a:cxn>
              <a:cxn ang="0">
                <a:pos x="connsiteX1" y="connsiteY1"/>
              </a:cxn>
              <a:cxn ang="0">
                <a:pos x="connsiteX2" y="connsiteY2"/>
              </a:cxn>
              <a:cxn ang="0">
                <a:pos x="connsiteX3" y="connsiteY3"/>
              </a:cxn>
            </a:cxnLst>
            <a:rect l="l" t="t" r="r" b="b"/>
            <a:pathLst>
              <a:path w="2040132" h="3606549">
                <a:moveTo>
                  <a:pt x="0" y="0"/>
                </a:moveTo>
                <a:lnTo>
                  <a:pt x="2040132" y="0"/>
                </a:lnTo>
                <a:lnTo>
                  <a:pt x="2040132" y="3606549"/>
                </a:lnTo>
                <a:lnTo>
                  <a:pt x="0" y="3606549"/>
                </a:lnTo>
                <a:close/>
              </a:path>
            </a:pathLst>
          </a:custGeom>
          <a:pattFill prst="ltUpDiag">
            <a:fgClr>
              <a:schemeClr val="bg1">
                <a:lumMod val="75000"/>
              </a:schemeClr>
            </a:fgClr>
            <a:bgClr>
              <a:schemeClr val="bg1">
                <a:lumMod val="95000"/>
              </a:schemeClr>
            </a:bgClr>
          </a:pattFill>
          <a:effectLst>
            <a:outerShdw blurRad="381000" dist="63500" dir="8100000" algn="tr" rotWithShape="0">
              <a:schemeClr val="tx1">
                <a:lumMod val="75000"/>
                <a:lumOff val="25000"/>
                <a:alpha val="40000"/>
              </a:schemeClr>
            </a:outerShdw>
          </a:effectLst>
        </p:spPr>
        <p:txBody>
          <a:bodyPr wrap="square">
            <a:noAutofit/>
          </a:bodyPr>
          <a:lstStyle>
            <a:lvl1pPr>
              <a:defRPr lang="en-US" sz="1400" b="1" i="1" dirty="0"/>
            </a:lvl1pPr>
          </a:lstStyle>
          <a:p>
            <a:pPr marL="0" lvl="0" indent="0">
              <a:buNone/>
            </a:pPr>
            <a:endParaRPr lang="en-US" dirty="0"/>
          </a:p>
        </p:txBody>
      </p:sp>
    </p:spTree>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ppt_x"/>
                                          </p:val>
                                        </p:tav>
                                        <p:tav tm="100000">
                                          <p:val>
                                            <p:strVal val="#ppt_x"/>
                                          </p:val>
                                        </p:tav>
                                      </p:tavLst>
                                    </p:anim>
                                    <p:anim calcmode="lin" valueType="num">
                                      <p:cBhvr additive="base">
                                        <p:cTn id="12" dur="75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750" fill="hold"/>
                                        <p:tgtEl>
                                          <p:spTgt spid="12"/>
                                        </p:tgtEl>
                                        <p:attrNameLst>
                                          <p:attrName>ppt_x</p:attrName>
                                        </p:attrNameLst>
                                      </p:cBhvr>
                                      <p:tavLst>
                                        <p:tav tm="0">
                                          <p:val>
                                            <p:strVal val="#ppt_x"/>
                                          </p:val>
                                        </p:tav>
                                        <p:tav tm="100000">
                                          <p:val>
                                            <p:strVal val="#ppt_x"/>
                                          </p:val>
                                        </p:tav>
                                      </p:tavLst>
                                    </p:anim>
                                    <p:anim calcmode="lin" valueType="num">
                                      <p:cBhvr additive="base">
                                        <p:cTn id="20"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2"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Tree>
  </p:cSld>
  <p:clrMapOvr>
    <a:masterClrMapping/>
  </p:clrMapOvr>
  <p:transition spd="med">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0_Custom Layout">
    <p:spTree>
      <p:nvGrpSpPr>
        <p:cNvPr id="1" name=""/>
        <p:cNvGrpSpPr/>
        <p:nvPr/>
      </p:nvGrpSpPr>
      <p:grpSpPr>
        <a:xfrm>
          <a:off x="0" y="0"/>
          <a:ext cx="0" cy="0"/>
          <a:chOff x="0" y="0"/>
          <a:chExt cx="0" cy="0"/>
        </a:xfrm>
      </p:grpSpPr>
      <p:sp>
        <p:nvSpPr>
          <p:cNvPr id="7" name="Freeform: Shape 6"/>
          <p:cNvSpPr/>
          <p:nvPr userDrawn="1"/>
        </p:nvSpPr>
        <p:spPr>
          <a:xfrm>
            <a:off x="4914901" y="1"/>
            <a:ext cx="7277100" cy="4379547"/>
          </a:xfrm>
          <a:custGeom>
            <a:avLst/>
            <a:gdLst>
              <a:gd name="connsiteX0" fmla="*/ 0 w 7208506"/>
              <a:gd name="connsiteY0" fmla="*/ 0 h 4338265"/>
              <a:gd name="connsiteX1" fmla="*/ 7208506 w 7208506"/>
              <a:gd name="connsiteY1" fmla="*/ 0 h 4338265"/>
              <a:gd name="connsiteX2" fmla="*/ 7208506 w 7208506"/>
              <a:gd name="connsiteY2" fmla="*/ 3736930 h 4338265"/>
              <a:gd name="connsiteX3" fmla="*/ 7182826 w 7208506"/>
              <a:gd name="connsiteY3" fmla="*/ 3751567 h 4338265"/>
              <a:gd name="connsiteX4" fmla="*/ 4858361 w 7208506"/>
              <a:gd name="connsiteY4" fmla="*/ 4338265 h 4338265"/>
              <a:gd name="connsiteX5" fmla="*/ 24497 w 7208506"/>
              <a:gd name="connsiteY5" fmla="*/ 192786 h 433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08506" h="4338265">
                <a:moveTo>
                  <a:pt x="0" y="0"/>
                </a:moveTo>
                <a:lnTo>
                  <a:pt x="7208506" y="0"/>
                </a:lnTo>
                <a:lnTo>
                  <a:pt x="7208506" y="3736930"/>
                </a:lnTo>
                <a:lnTo>
                  <a:pt x="7182826" y="3751567"/>
                </a:lnTo>
                <a:cubicBezTo>
                  <a:pt x="6491452" y="4125789"/>
                  <a:pt x="5699720" y="4338265"/>
                  <a:pt x="4858361" y="4338265"/>
                </a:cubicBezTo>
                <a:cubicBezTo>
                  <a:pt x="2410772" y="4338265"/>
                  <a:pt x="383162" y="2540117"/>
                  <a:pt x="24497" y="192786"/>
                </a:cubicBezTo>
                <a:close/>
              </a:path>
            </a:pathLst>
          </a:custGeom>
          <a:gradFill>
            <a:gsLst>
              <a:gs pos="100000">
                <a:srgbClr val="21273E"/>
              </a:gs>
              <a:gs pos="0">
                <a:srgbClr val="2C344B"/>
              </a:gs>
            </a:gsLst>
            <a:lin ang="5400000" scaled="0"/>
          </a:gradFill>
          <a:ln>
            <a:noFill/>
          </a:ln>
          <a:effectLst>
            <a:outerShdw blurRad="1270000" dist="444500" dir="8100000" sx="95000" sy="9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2400"/>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6849786" y="831273"/>
            <a:ext cx="4621832" cy="5846618"/>
          </a:xfrm>
          <a:prstGeom prst="rect">
            <a:avLst/>
          </a:prstGeom>
        </p:spPr>
      </p:pic>
      <p:sp>
        <p:nvSpPr>
          <p:cNvPr id="5" name="Picture Placeholder 6"/>
          <p:cNvSpPr>
            <a:spLocks noGrp="1"/>
          </p:cNvSpPr>
          <p:nvPr>
            <p:ph type="pic" sz="quarter" idx="12"/>
          </p:nvPr>
        </p:nvSpPr>
        <p:spPr>
          <a:xfrm rot="549907">
            <a:off x="7001708" y="1715323"/>
            <a:ext cx="2082759" cy="2035229"/>
          </a:xfrm>
          <a:custGeom>
            <a:avLst/>
            <a:gdLst>
              <a:gd name="connsiteX0" fmla="*/ 0 w 1235810"/>
              <a:gd name="connsiteY0" fmla="*/ 0 h 2171712"/>
              <a:gd name="connsiteX1" fmla="*/ 1235810 w 1235810"/>
              <a:gd name="connsiteY1" fmla="*/ 0 h 2171712"/>
              <a:gd name="connsiteX2" fmla="*/ 1235810 w 1235810"/>
              <a:gd name="connsiteY2" fmla="*/ 2171712 h 2171712"/>
              <a:gd name="connsiteX3" fmla="*/ 0 w 1235810"/>
              <a:gd name="connsiteY3" fmla="*/ 2171712 h 2171712"/>
              <a:gd name="connsiteX4" fmla="*/ 0 w 1235810"/>
              <a:gd name="connsiteY4" fmla="*/ 0 h 2171712"/>
              <a:gd name="connsiteX0-1" fmla="*/ 0 w 1253859"/>
              <a:gd name="connsiteY0-2" fmla="*/ 7736 h 2179448"/>
              <a:gd name="connsiteX1-3" fmla="*/ 1253859 w 1253859"/>
              <a:gd name="connsiteY1-4" fmla="*/ 0 h 2179448"/>
              <a:gd name="connsiteX2-5" fmla="*/ 1235810 w 1253859"/>
              <a:gd name="connsiteY2-6" fmla="*/ 2179448 h 2179448"/>
              <a:gd name="connsiteX3-7" fmla="*/ 0 w 1253859"/>
              <a:gd name="connsiteY3-8" fmla="*/ 2179448 h 2179448"/>
              <a:gd name="connsiteX4-9" fmla="*/ 0 w 1253859"/>
              <a:gd name="connsiteY4-10" fmla="*/ 7736 h 2179448"/>
              <a:gd name="connsiteX0-11" fmla="*/ 0 w 1263262"/>
              <a:gd name="connsiteY0-12" fmla="*/ 9253 h 2180965"/>
              <a:gd name="connsiteX1-13" fmla="*/ 1263262 w 1263262"/>
              <a:gd name="connsiteY1-14" fmla="*/ 0 h 2180965"/>
              <a:gd name="connsiteX2-15" fmla="*/ 1235810 w 1263262"/>
              <a:gd name="connsiteY2-16" fmla="*/ 2180965 h 2180965"/>
              <a:gd name="connsiteX3-17" fmla="*/ 0 w 1263262"/>
              <a:gd name="connsiteY3-18" fmla="*/ 2180965 h 2180965"/>
              <a:gd name="connsiteX4-19" fmla="*/ 0 w 1263262"/>
              <a:gd name="connsiteY4-20" fmla="*/ 9253 h 2180965"/>
              <a:gd name="connsiteX0-21" fmla="*/ 0 w 1277368"/>
              <a:gd name="connsiteY0-22" fmla="*/ 11528 h 2183240"/>
              <a:gd name="connsiteX1-23" fmla="*/ 1277368 w 1277368"/>
              <a:gd name="connsiteY1-24" fmla="*/ 0 h 2183240"/>
              <a:gd name="connsiteX2-25" fmla="*/ 1235810 w 1277368"/>
              <a:gd name="connsiteY2-26" fmla="*/ 2183240 h 2183240"/>
              <a:gd name="connsiteX3-27" fmla="*/ 0 w 1277368"/>
              <a:gd name="connsiteY3-28" fmla="*/ 2183240 h 2183240"/>
              <a:gd name="connsiteX4-29" fmla="*/ 0 w 1277368"/>
              <a:gd name="connsiteY4-30" fmla="*/ 11528 h 2183240"/>
              <a:gd name="connsiteX0-31" fmla="*/ 0 w 1298150"/>
              <a:gd name="connsiteY0-32" fmla="*/ 11528 h 2240720"/>
              <a:gd name="connsiteX1-33" fmla="*/ 1277368 w 1298150"/>
              <a:gd name="connsiteY1-34" fmla="*/ 0 h 2240720"/>
              <a:gd name="connsiteX2-35" fmla="*/ 1298150 w 1298150"/>
              <a:gd name="connsiteY2-36" fmla="*/ 2240720 h 2240720"/>
              <a:gd name="connsiteX3-37" fmla="*/ 0 w 1298150"/>
              <a:gd name="connsiteY3-38" fmla="*/ 2183240 h 2240720"/>
              <a:gd name="connsiteX4-39" fmla="*/ 0 w 1298150"/>
              <a:gd name="connsiteY4-40" fmla="*/ 11528 h 2240720"/>
              <a:gd name="connsiteX0-41" fmla="*/ 0 w 1306495"/>
              <a:gd name="connsiteY0-42" fmla="*/ 11528 h 2292439"/>
              <a:gd name="connsiteX1-43" fmla="*/ 1277368 w 1306495"/>
              <a:gd name="connsiteY1-44" fmla="*/ 0 h 2292439"/>
              <a:gd name="connsiteX2-45" fmla="*/ 1306495 w 1306495"/>
              <a:gd name="connsiteY2-46" fmla="*/ 2292439 h 2292439"/>
              <a:gd name="connsiteX3-47" fmla="*/ 0 w 1306495"/>
              <a:gd name="connsiteY3-48" fmla="*/ 2183240 h 2292439"/>
              <a:gd name="connsiteX4-49" fmla="*/ 0 w 1306495"/>
              <a:gd name="connsiteY4-50" fmla="*/ 11528 h 2292439"/>
              <a:gd name="connsiteX0-51" fmla="*/ 12438 w 1318933"/>
              <a:gd name="connsiteY0-52" fmla="*/ 11528 h 2292439"/>
              <a:gd name="connsiteX1-53" fmla="*/ 1289806 w 1318933"/>
              <a:gd name="connsiteY1-54" fmla="*/ 0 h 2292439"/>
              <a:gd name="connsiteX2-55" fmla="*/ 1318933 w 1318933"/>
              <a:gd name="connsiteY2-56" fmla="*/ 2292439 h 2292439"/>
              <a:gd name="connsiteX3-57" fmla="*/ 0 w 1318933"/>
              <a:gd name="connsiteY3-58" fmla="*/ 2165951 h 2292439"/>
              <a:gd name="connsiteX4-59" fmla="*/ 12438 w 1318933"/>
              <a:gd name="connsiteY4-60" fmla="*/ 11528 h 2292439"/>
              <a:gd name="connsiteX0-61" fmla="*/ 24426 w 1318933"/>
              <a:gd name="connsiteY0-62" fmla="*/ 115724 h 2292439"/>
              <a:gd name="connsiteX1-63" fmla="*/ 1289806 w 1318933"/>
              <a:gd name="connsiteY1-64" fmla="*/ 0 h 2292439"/>
              <a:gd name="connsiteX2-65" fmla="*/ 1318933 w 1318933"/>
              <a:gd name="connsiteY2-66" fmla="*/ 2292439 h 2292439"/>
              <a:gd name="connsiteX3-67" fmla="*/ 0 w 1318933"/>
              <a:gd name="connsiteY3-68" fmla="*/ 2165951 h 2292439"/>
              <a:gd name="connsiteX4-69" fmla="*/ 24426 w 1318933"/>
              <a:gd name="connsiteY4-70" fmla="*/ 115724 h 2292439"/>
              <a:gd name="connsiteX0-71" fmla="*/ 27911 w 1318933"/>
              <a:gd name="connsiteY0-72" fmla="*/ 47624 h 2292439"/>
              <a:gd name="connsiteX1-73" fmla="*/ 1289806 w 1318933"/>
              <a:gd name="connsiteY1-74" fmla="*/ 0 h 2292439"/>
              <a:gd name="connsiteX2-75" fmla="*/ 1318933 w 1318933"/>
              <a:gd name="connsiteY2-76" fmla="*/ 2292439 h 2292439"/>
              <a:gd name="connsiteX3-77" fmla="*/ 0 w 1318933"/>
              <a:gd name="connsiteY3-78" fmla="*/ 2165951 h 2292439"/>
              <a:gd name="connsiteX4-79" fmla="*/ 27911 w 1318933"/>
              <a:gd name="connsiteY4-80" fmla="*/ 47624 h 2292439"/>
              <a:gd name="connsiteX0-81" fmla="*/ 24877 w 1318933"/>
              <a:gd name="connsiteY0-82" fmla="*/ 28817 h 2292439"/>
              <a:gd name="connsiteX1-83" fmla="*/ 1289806 w 1318933"/>
              <a:gd name="connsiteY1-84" fmla="*/ 0 h 2292439"/>
              <a:gd name="connsiteX2-85" fmla="*/ 1318933 w 1318933"/>
              <a:gd name="connsiteY2-86" fmla="*/ 2292439 h 2292439"/>
              <a:gd name="connsiteX3-87" fmla="*/ 0 w 1318933"/>
              <a:gd name="connsiteY3-88" fmla="*/ 2165951 h 2292439"/>
              <a:gd name="connsiteX4-89" fmla="*/ 24877 w 1318933"/>
              <a:gd name="connsiteY4-90" fmla="*/ 28817 h 2292439"/>
              <a:gd name="connsiteX0-91" fmla="*/ 0 w 1321208"/>
              <a:gd name="connsiteY0-92" fmla="*/ 0 h 2312307"/>
              <a:gd name="connsiteX1-93" fmla="*/ 1292081 w 1321208"/>
              <a:gd name="connsiteY1-94" fmla="*/ 19868 h 2312307"/>
              <a:gd name="connsiteX2-95" fmla="*/ 1321208 w 1321208"/>
              <a:gd name="connsiteY2-96" fmla="*/ 2312307 h 2312307"/>
              <a:gd name="connsiteX3-97" fmla="*/ 2275 w 1321208"/>
              <a:gd name="connsiteY3-98" fmla="*/ 2185819 h 2312307"/>
              <a:gd name="connsiteX4-99" fmla="*/ 0 w 1321208"/>
              <a:gd name="connsiteY4-100" fmla="*/ 0 h 2312307"/>
              <a:gd name="connsiteX0-101" fmla="*/ 439249 w 1318934"/>
              <a:gd name="connsiteY0-102" fmla="*/ 0 h 2521663"/>
              <a:gd name="connsiteX1-103" fmla="*/ 1289807 w 1318934"/>
              <a:gd name="connsiteY1-104" fmla="*/ 229224 h 2521663"/>
              <a:gd name="connsiteX2-105" fmla="*/ 1318934 w 1318934"/>
              <a:gd name="connsiteY2-106" fmla="*/ 2521663 h 2521663"/>
              <a:gd name="connsiteX3-107" fmla="*/ 1 w 1318934"/>
              <a:gd name="connsiteY3-108" fmla="*/ 2395175 h 2521663"/>
              <a:gd name="connsiteX4-109" fmla="*/ 439249 w 1318934"/>
              <a:gd name="connsiteY4-110" fmla="*/ 0 h 2521663"/>
              <a:gd name="connsiteX0-111" fmla="*/ 439249 w 1896861"/>
              <a:gd name="connsiteY0-112" fmla="*/ 0 h 2521663"/>
              <a:gd name="connsiteX1-113" fmla="*/ 1896861 w 1896861"/>
              <a:gd name="connsiteY1-114" fmla="*/ 139406 h 2521663"/>
              <a:gd name="connsiteX2-115" fmla="*/ 1318934 w 1896861"/>
              <a:gd name="connsiteY2-116" fmla="*/ 2521663 h 2521663"/>
              <a:gd name="connsiteX3-117" fmla="*/ 1 w 1896861"/>
              <a:gd name="connsiteY3-118" fmla="*/ 2395175 h 2521663"/>
              <a:gd name="connsiteX4-119" fmla="*/ 439249 w 1896861"/>
              <a:gd name="connsiteY4-120" fmla="*/ 0 h 2521663"/>
              <a:gd name="connsiteX0-121" fmla="*/ 450018 w 1907630"/>
              <a:gd name="connsiteY0-122" fmla="*/ 0 h 2521663"/>
              <a:gd name="connsiteX1-123" fmla="*/ 1907630 w 1907630"/>
              <a:gd name="connsiteY1-124" fmla="*/ 139406 h 2521663"/>
              <a:gd name="connsiteX2-125" fmla="*/ 1329703 w 1907630"/>
              <a:gd name="connsiteY2-126" fmla="*/ 2521663 h 2521663"/>
              <a:gd name="connsiteX3-127" fmla="*/ 0 w 1907630"/>
              <a:gd name="connsiteY3-128" fmla="*/ 1547873 h 2521663"/>
              <a:gd name="connsiteX4-129" fmla="*/ 450018 w 1907630"/>
              <a:gd name="connsiteY4-130" fmla="*/ 0 h 2521663"/>
              <a:gd name="connsiteX0-131" fmla="*/ 450018 w 1907630"/>
              <a:gd name="connsiteY0-132" fmla="*/ 0 h 1851265"/>
              <a:gd name="connsiteX1-133" fmla="*/ 1907630 w 1907630"/>
              <a:gd name="connsiteY1-134" fmla="*/ 139406 h 1851265"/>
              <a:gd name="connsiteX2-135" fmla="*/ 1103732 w 1907630"/>
              <a:gd name="connsiteY2-136" fmla="*/ 1851265 h 1851265"/>
              <a:gd name="connsiteX3-137" fmla="*/ 0 w 1907630"/>
              <a:gd name="connsiteY3-138" fmla="*/ 1547873 h 1851265"/>
              <a:gd name="connsiteX4-139" fmla="*/ 450018 w 1907630"/>
              <a:gd name="connsiteY4-140" fmla="*/ 0 h 1851265"/>
              <a:gd name="connsiteX0-141" fmla="*/ 450018 w 1907630"/>
              <a:gd name="connsiteY0-142" fmla="*/ 0 h 1931216"/>
              <a:gd name="connsiteX1-143" fmla="*/ 1907630 w 1907630"/>
              <a:gd name="connsiteY1-144" fmla="*/ 139406 h 1931216"/>
              <a:gd name="connsiteX2-145" fmla="*/ 1136943 w 1907630"/>
              <a:gd name="connsiteY2-146" fmla="*/ 1931216 h 1931216"/>
              <a:gd name="connsiteX3-147" fmla="*/ 0 w 1907630"/>
              <a:gd name="connsiteY3-148" fmla="*/ 1547873 h 1931216"/>
              <a:gd name="connsiteX4-149" fmla="*/ 450018 w 1907630"/>
              <a:gd name="connsiteY4-150" fmla="*/ 0 h 1931216"/>
              <a:gd name="connsiteX0-151" fmla="*/ 450018 w 1907630"/>
              <a:gd name="connsiteY0-152" fmla="*/ 0 h 1935175"/>
              <a:gd name="connsiteX1-153" fmla="*/ 1907630 w 1907630"/>
              <a:gd name="connsiteY1-154" fmla="*/ 139406 h 1935175"/>
              <a:gd name="connsiteX2-155" fmla="*/ 1137582 w 1907630"/>
              <a:gd name="connsiteY2-156" fmla="*/ 1935175 h 1935175"/>
              <a:gd name="connsiteX3-157" fmla="*/ 0 w 1907630"/>
              <a:gd name="connsiteY3-158" fmla="*/ 1547873 h 1935175"/>
              <a:gd name="connsiteX4-159" fmla="*/ 450018 w 1907630"/>
              <a:gd name="connsiteY4-160" fmla="*/ 0 h 1935175"/>
              <a:gd name="connsiteX0-161" fmla="*/ 450018 w 1975071"/>
              <a:gd name="connsiteY0-162" fmla="*/ 0 h 1935175"/>
              <a:gd name="connsiteX1-163" fmla="*/ 1975071 w 1975071"/>
              <a:gd name="connsiteY1-164" fmla="*/ 230086 h 1935175"/>
              <a:gd name="connsiteX2-165" fmla="*/ 1137582 w 1975071"/>
              <a:gd name="connsiteY2-166" fmla="*/ 1935175 h 1935175"/>
              <a:gd name="connsiteX3-167" fmla="*/ 0 w 1975071"/>
              <a:gd name="connsiteY3-168" fmla="*/ 1547873 h 1935175"/>
              <a:gd name="connsiteX4-169" fmla="*/ 450018 w 1975071"/>
              <a:gd name="connsiteY4-170" fmla="*/ 0 h 1935175"/>
              <a:gd name="connsiteX0-171" fmla="*/ 450018 w 2029482"/>
              <a:gd name="connsiteY0-172" fmla="*/ 0 h 1935175"/>
              <a:gd name="connsiteX1-173" fmla="*/ 2029482 w 2029482"/>
              <a:gd name="connsiteY1-174" fmla="*/ 290368 h 1935175"/>
              <a:gd name="connsiteX2-175" fmla="*/ 1137582 w 2029482"/>
              <a:gd name="connsiteY2-176" fmla="*/ 1935175 h 1935175"/>
              <a:gd name="connsiteX3-177" fmla="*/ 0 w 2029482"/>
              <a:gd name="connsiteY3-178" fmla="*/ 1547873 h 1935175"/>
              <a:gd name="connsiteX4-179" fmla="*/ 450018 w 2029482"/>
              <a:gd name="connsiteY4-180" fmla="*/ 0 h 1935175"/>
              <a:gd name="connsiteX0-181" fmla="*/ 450018 w 2057451"/>
              <a:gd name="connsiteY0-182" fmla="*/ 0 h 1935175"/>
              <a:gd name="connsiteX1-183" fmla="*/ 2057451 w 2057451"/>
              <a:gd name="connsiteY1-184" fmla="*/ 237108 h 1935175"/>
              <a:gd name="connsiteX2-185" fmla="*/ 1137582 w 2057451"/>
              <a:gd name="connsiteY2-186" fmla="*/ 1935175 h 1935175"/>
              <a:gd name="connsiteX3-187" fmla="*/ 0 w 2057451"/>
              <a:gd name="connsiteY3-188" fmla="*/ 1547873 h 1935175"/>
              <a:gd name="connsiteX4-189" fmla="*/ 450018 w 2057451"/>
              <a:gd name="connsiteY4-190" fmla="*/ 0 h 1935175"/>
              <a:gd name="connsiteX0-191" fmla="*/ 453465 w 2057451"/>
              <a:gd name="connsiteY0-192" fmla="*/ 0 h 1964168"/>
              <a:gd name="connsiteX1-193" fmla="*/ 2057451 w 2057451"/>
              <a:gd name="connsiteY1-194" fmla="*/ 266101 h 1964168"/>
              <a:gd name="connsiteX2-195" fmla="*/ 1137582 w 2057451"/>
              <a:gd name="connsiteY2-196" fmla="*/ 1964168 h 1964168"/>
              <a:gd name="connsiteX3-197" fmla="*/ 0 w 2057451"/>
              <a:gd name="connsiteY3-198" fmla="*/ 1576866 h 1964168"/>
              <a:gd name="connsiteX4-199" fmla="*/ 453465 w 2057451"/>
              <a:gd name="connsiteY4-200" fmla="*/ 0 h 1964168"/>
              <a:gd name="connsiteX0-201" fmla="*/ 453467 w 2057453"/>
              <a:gd name="connsiteY0-202" fmla="*/ 0 h 1964168"/>
              <a:gd name="connsiteX1-203" fmla="*/ 2057453 w 2057453"/>
              <a:gd name="connsiteY1-204" fmla="*/ 266101 h 1964168"/>
              <a:gd name="connsiteX2-205" fmla="*/ 1137584 w 2057453"/>
              <a:gd name="connsiteY2-206" fmla="*/ 1964168 h 1964168"/>
              <a:gd name="connsiteX3-207" fmla="*/ 2 w 2057453"/>
              <a:gd name="connsiteY3-208" fmla="*/ 1576866 h 1964168"/>
              <a:gd name="connsiteX4-209" fmla="*/ 453467 w 2057453"/>
              <a:gd name="connsiteY4-210" fmla="*/ 0 h 1964168"/>
              <a:gd name="connsiteX0-211" fmla="*/ 412596 w 2016582"/>
              <a:gd name="connsiteY0-212" fmla="*/ 0 h 1964168"/>
              <a:gd name="connsiteX1-213" fmla="*/ 2016582 w 2016582"/>
              <a:gd name="connsiteY1-214" fmla="*/ 266101 h 1964168"/>
              <a:gd name="connsiteX2-215" fmla="*/ 1096713 w 2016582"/>
              <a:gd name="connsiteY2-216" fmla="*/ 1964168 h 1964168"/>
              <a:gd name="connsiteX3-217" fmla="*/ 3 w 2016582"/>
              <a:gd name="connsiteY3-218" fmla="*/ 1578396 h 1964168"/>
              <a:gd name="connsiteX4-219" fmla="*/ 412596 w 2016582"/>
              <a:gd name="connsiteY4-220" fmla="*/ 0 h 1964168"/>
              <a:gd name="connsiteX0-221" fmla="*/ 418230 w 2022216"/>
              <a:gd name="connsiteY0-222" fmla="*/ 0 h 1964168"/>
              <a:gd name="connsiteX1-223" fmla="*/ 2022216 w 2022216"/>
              <a:gd name="connsiteY1-224" fmla="*/ 266101 h 1964168"/>
              <a:gd name="connsiteX2-225" fmla="*/ 1102347 w 2022216"/>
              <a:gd name="connsiteY2-226" fmla="*/ 1964168 h 1964168"/>
              <a:gd name="connsiteX3-227" fmla="*/ 5637 w 2022216"/>
              <a:gd name="connsiteY3-228" fmla="*/ 1578396 h 1964168"/>
              <a:gd name="connsiteX4-229" fmla="*/ 418230 w 2022216"/>
              <a:gd name="connsiteY4-230" fmla="*/ 0 h 1964168"/>
              <a:gd name="connsiteX0-231" fmla="*/ 418230 w 2022216"/>
              <a:gd name="connsiteY0-232" fmla="*/ 0 h 1964168"/>
              <a:gd name="connsiteX1-233" fmla="*/ 2022216 w 2022216"/>
              <a:gd name="connsiteY1-234" fmla="*/ 266101 h 1964168"/>
              <a:gd name="connsiteX2-235" fmla="*/ 1102347 w 2022216"/>
              <a:gd name="connsiteY2-236" fmla="*/ 1964168 h 1964168"/>
              <a:gd name="connsiteX3-237" fmla="*/ 5637 w 2022216"/>
              <a:gd name="connsiteY3-238" fmla="*/ 1578396 h 1964168"/>
              <a:gd name="connsiteX4-239" fmla="*/ 418230 w 2022216"/>
              <a:gd name="connsiteY4-240" fmla="*/ 0 h 1964168"/>
              <a:gd name="connsiteX0-241" fmla="*/ 511627 w 2115613"/>
              <a:gd name="connsiteY0-242" fmla="*/ 0 h 1964168"/>
              <a:gd name="connsiteX1-243" fmla="*/ 2115613 w 2115613"/>
              <a:gd name="connsiteY1-244" fmla="*/ 266101 h 1964168"/>
              <a:gd name="connsiteX2-245" fmla="*/ 1195744 w 2115613"/>
              <a:gd name="connsiteY2-246" fmla="*/ 1964168 h 1964168"/>
              <a:gd name="connsiteX3-247" fmla="*/ 4004 w 2115613"/>
              <a:gd name="connsiteY3-248" fmla="*/ 1467795 h 1964168"/>
              <a:gd name="connsiteX4-249" fmla="*/ 511627 w 2115613"/>
              <a:gd name="connsiteY4-250" fmla="*/ 0 h 1964168"/>
              <a:gd name="connsiteX0-251" fmla="*/ 461527 w 2116352"/>
              <a:gd name="connsiteY0-252" fmla="*/ 0 h 2077837"/>
              <a:gd name="connsiteX1-253" fmla="*/ 2116352 w 2116352"/>
              <a:gd name="connsiteY1-254" fmla="*/ 379770 h 2077837"/>
              <a:gd name="connsiteX2-255" fmla="*/ 1196483 w 2116352"/>
              <a:gd name="connsiteY2-256" fmla="*/ 2077837 h 2077837"/>
              <a:gd name="connsiteX3-257" fmla="*/ 4743 w 2116352"/>
              <a:gd name="connsiteY3-258" fmla="*/ 1581464 h 2077837"/>
              <a:gd name="connsiteX4-259" fmla="*/ 461527 w 2116352"/>
              <a:gd name="connsiteY4-260" fmla="*/ 0 h 2077837"/>
              <a:gd name="connsiteX0-261" fmla="*/ 482016 w 2116020"/>
              <a:gd name="connsiteY0-262" fmla="*/ 0 h 2024323"/>
              <a:gd name="connsiteX1-263" fmla="*/ 2116020 w 2116020"/>
              <a:gd name="connsiteY1-264" fmla="*/ 326256 h 2024323"/>
              <a:gd name="connsiteX2-265" fmla="*/ 1196151 w 2116020"/>
              <a:gd name="connsiteY2-266" fmla="*/ 2024323 h 2024323"/>
              <a:gd name="connsiteX3-267" fmla="*/ 4411 w 2116020"/>
              <a:gd name="connsiteY3-268" fmla="*/ 1527950 h 2024323"/>
              <a:gd name="connsiteX4-269" fmla="*/ 482016 w 2116020"/>
              <a:gd name="connsiteY4-270" fmla="*/ 0 h 2024323"/>
              <a:gd name="connsiteX0-271" fmla="*/ 451743 w 2116529"/>
              <a:gd name="connsiteY0-272" fmla="*/ 0 h 2064043"/>
              <a:gd name="connsiteX1-273" fmla="*/ 2116529 w 2116529"/>
              <a:gd name="connsiteY1-274" fmla="*/ 365976 h 2064043"/>
              <a:gd name="connsiteX2-275" fmla="*/ 1196660 w 2116529"/>
              <a:gd name="connsiteY2-276" fmla="*/ 2064043 h 2064043"/>
              <a:gd name="connsiteX3-277" fmla="*/ 4920 w 2116529"/>
              <a:gd name="connsiteY3-278" fmla="*/ 1567670 h 2064043"/>
              <a:gd name="connsiteX4-279" fmla="*/ 451743 w 2116529"/>
              <a:gd name="connsiteY4-280" fmla="*/ 0 h 2064043"/>
              <a:gd name="connsiteX0-281" fmla="*/ 453624 w 2118410"/>
              <a:gd name="connsiteY0-282" fmla="*/ 0 h 2064043"/>
              <a:gd name="connsiteX1-283" fmla="*/ 2118410 w 2118410"/>
              <a:gd name="connsiteY1-284" fmla="*/ 365976 h 2064043"/>
              <a:gd name="connsiteX2-285" fmla="*/ 1198541 w 2118410"/>
              <a:gd name="connsiteY2-286" fmla="*/ 2064043 h 2064043"/>
              <a:gd name="connsiteX3-287" fmla="*/ 4885 w 2118410"/>
              <a:gd name="connsiteY3-288" fmla="*/ 1555791 h 2064043"/>
              <a:gd name="connsiteX4-289" fmla="*/ 453624 w 2118410"/>
              <a:gd name="connsiteY4-290" fmla="*/ 0 h 2064043"/>
              <a:gd name="connsiteX0-291" fmla="*/ 481903 w 2146689"/>
              <a:gd name="connsiteY0-292" fmla="*/ 0 h 2064043"/>
              <a:gd name="connsiteX1-293" fmla="*/ 2146689 w 2146689"/>
              <a:gd name="connsiteY1-294" fmla="*/ 365976 h 2064043"/>
              <a:gd name="connsiteX2-295" fmla="*/ 1226820 w 2146689"/>
              <a:gd name="connsiteY2-296" fmla="*/ 2064043 h 2064043"/>
              <a:gd name="connsiteX3-297" fmla="*/ 33164 w 2146689"/>
              <a:gd name="connsiteY3-298" fmla="*/ 1555791 h 2064043"/>
              <a:gd name="connsiteX4-299" fmla="*/ 481903 w 2146689"/>
              <a:gd name="connsiteY4-300" fmla="*/ 0 h 2064043"/>
              <a:gd name="connsiteX0-301" fmla="*/ 485074 w 2149860"/>
              <a:gd name="connsiteY0-302" fmla="*/ 0 h 2064043"/>
              <a:gd name="connsiteX1-303" fmla="*/ 2149860 w 2149860"/>
              <a:gd name="connsiteY1-304" fmla="*/ 365976 h 2064043"/>
              <a:gd name="connsiteX2-305" fmla="*/ 1229991 w 2149860"/>
              <a:gd name="connsiteY2-306" fmla="*/ 2064043 h 2064043"/>
              <a:gd name="connsiteX3-307" fmla="*/ 36335 w 2149860"/>
              <a:gd name="connsiteY3-308" fmla="*/ 1555791 h 2064043"/>
              <a:gd name="connsiteX4-309" fmla="*/ 485074 w 2149860"/>
              <a:gd name="connsiteY4-310" fmla="*/ 0 h 2064043"/>
              <a:gd name="connsiteX0-311" fmla="*/ 485074 w 2149860"/>
              <a:gd name="connsiteY0-312" fmla="*/ 0 h 2064043"/>
              <a:gd name="connsiteX1-313" fmla="*/ 2149860 w 2149860"/>
              <a:gd name="connsiteY1-314" fmla="*/ 365976 h 2064043"/>
              <a:gd name="connsiteX2-315" fmla="*/ 1229991 w 2149860"/>
              <a:gd name="connsiteY2-316" fmla="*/ 2064043 h 2064043"/>
              <a:gd name="connsiteX3-317" fmla="*/ 36335 w 2149860"/>
              <a:gd name="connsiteY3-318" fmla="*/ 1555791 h 2064043"/>
              <a:gd name="connsiteX4-319" fmla="*/ 485074 w 2149860"/>
              <a:gd name="connsiteY4-320" fmla="*/ 0 h 2064043"/>
              <a:gd name="connsiteX0-321" fmla="*/ 485074 w 2149860"/>
              <a:gd name="connsiteY0-322" fmla="*/ 0 h 2064043"/>
              <a:gd name="connsiteX1-323" fmla="*/ 2149860 w 2149860"/>
              <a:gd name="connsiteY1-324" fmla="*/ 365976 h 2064043"/>
              <a:gd name="connsiteX2-325" fmla="*/ 1229991 w 2149860"/>
              <a:gd name="connsiteY2-326" fmla="*/ 2064043 h 2064043"/>
              <a:gd name="connsiteX3-327" fmla="*/ 36335 w 2149860"/>
              <a:gd name="connsiteY3-328" fmla="*/ 1555791 h 2064043"/>
              <a:gd name="connsiteX4-329" fmla="*/ 485074 w 2149860"/>
              <a:gd name="connsiteY4-330" fmla="*/ 0 h 2064043"/>
              <a:gd name="connsiteX0-331" fmla="*/ 485074 w 2149860"/>
              <a:gd name="connsiteY0-332" fmla="*/ 0 h 2064043"/>
              <a:gd name="connsiteX1-333" fmla="*/ 2149860 w 2149860"/>
              <a:gd name="connsiteY1-334" fmla="*/ 365976 h 2064043"/>
              <a:gd name="connsiteX2-335" fmla="*/ 1229991 w 2149860"/>
              <a:gd name="connsiteY2-336" fmla="*/ 2064043 h 2064043"/>
              <a:gd name="connsiteX3-337" fmla="*/ 36335 w 2149860"/>
              <a:gd name="connsiteY3-338" fmla="*/ 1555791 h 2064043"/>
              <a:gd name="connsiteX4-339" fmla="*/ 485074 w 2149860"/>
              <a:gd name="connsiteY4-340" fmla="*/ 0 h 2064043"/>
              <a:gd name="connsiteX0-341" fmla="*/ 472393 w 2137179"/>
              <a:gd name="connsiteY0-342" fmla="*/ 0 h 2064043"/>
              <a:gd name="connsiteX1-343" fmla="*/ 2137179 w 2137179"/>
              <a:gd name="connsiteY1-344" fmla="*/ 365976 h 2064043"/>
              <a:gd name="connsiteX2-345" fmla="*/ 1217310 w 2137179"/>
              <a:gd name="connsiteY2-346" fmla="*/ 2064043 h 2064043"/>
              <a:gd name="connsiteX3-347" fmla="*/ 23654 w 2137179"/>
              <a:gd name="connsiteY3-348" fmla="*/ 1555791 h 2064043"/>
              <a:gd name="connsiteX4-349" fmla="*/ 472393 w 2137179"/>
              <a:gd name="connsiteY4-350" fmla="*/ 0 h 2064043"/>
              <a:gd name="connsiteX0-351" fmla="*/ 472393 w 2113935"/>
              <a:gd name="connsiteY0-352" fmla="*/ 0 h 2064043"/>
              <a:gd name="connsiteX1-353" fmla="*/ 2113935 w 2113935"/>
              <a:gd name="connsiteY1-354" fmla="*/ 398164 h 2064043"/>
              <a:gd name="connsiteX2-355" fmla="*/ 1217310 w 2113935"/>
              <a:gd name="connsiteY2-356" fmla="*/ 2064043 h 2064043"/>
              <a:gd name="connsiteX3-357" fmla="*/ 23654 w 2113935"/>
              <a:gd name="connsiteY3-358" fmla="*/ 1555791 h 2064043"/>
              <a:gd name="connsiteX4-359" fmla="*/ 472393 w 2113935"/>
              <a:gd name="connsiteY4-360" fmla="*/ 0 h 2064043"/>
              <a:gd name="connsiteX0-361" fmla="*/ 472393 w 2144845"/>
              <a:gd name="connsiteY0-362" fmla="*/ 0 h 2064043"/>
              <a:gd name="connsiteX1-363" fmla="*/ 2144845 w 2144845"/>
              <a:gd name="connsiteY1-364" fmla="*/ 413490 h 2064043"/>
              <a:gd name="connsiteX2-365" fmla="*/ 1217310 w 2144845"/>
              <a:gd name="connsiteY2-366" fmla="*/ 2064043 h 2064043"/>
              <a:gd name="connsiteX3-367" fmla="*/ 23654 w 2144845"/>
              <a:gd name="connsiteY3-368" fmla="*/ 1555791 h 2064043"/>
              <a:gd name="connsiteX4-369" fmla="*/ 472393 w 2144845"/>
              <a:gd name="connsiteY4-370" fmla="*/ 0 h 2064043"/>
              <a:gd name="connsiteX0-371" fmla="*/ 472393 w 2135010"/>
              <a:gd name="connsiteY0-372" fmla="*/ 0 h 2064043"/>
              <a:gd name="connsiteX1-373" fmla="*/ 2135010 w 2135010"/>
              <a:gd name="connsiteY1-374" fmla="*/ 402890 h 2064043"/>
              <a:gd name="connsiteX2-375" fmla="*/ 1217310 w 2135010"/>
              <a:gd name="connsiteY2-376" fmla="*/ 2064043 h 2064043"/>
              <a:gd name="connsiteX3-377" fmla="*/ 23654 w 2135010"/>
              <a:gd name="connsiteY3-378" fmla="*/ 1555791 h 2064043"/>
              <a:gd name="connsiteX4-379" fmla="*/ 472393 w 2135010"/>
              <a:gd name="connsiteY4-380" fmla="*/ 0 h 2064043"/>
              <a:gd name="connsiteX0-381" fmla="*/ 472393 w 2117894"/>
              <a:gd name="connsiteY0-382" fmla="*/ 0 h 2064043"/>
              <a:gd name="connsiteX1-383" fmla="*/ 2117894 w 2117894"/>
              <a:gd name="connsiteY1-384" fmla="*/ 397525 h 2064043"/>
              <a:gd name="connsiteX2-385" fmla="*/ 1217310 w 2117894"/>
              <a:gd name="connsiteY2-386" fmla="*/ 2064043 h 2064043"/>
              <a:gd name="connsiteX3-387" fmla="*/ 23654 w 2117894"/>
              <a:gd name="connsiteY3-388" fmla="*/ 1555791 h 2064043"/>
              <a:gd name="connsiteX4-389" fmla="*/ 472393 w 2117894"/>
              <a:gd name="connsiteY4-390" fmla="*/ 0 h 2064043"/>
              <a:gd name="connsiteX0-391" fmla="*/ 472393 w 2100779"/>
              <a:gd name="connsiteY0-392" fmla="*/ 0 h 2064043"/>
              <a:gd name="connsiteX1-393" fmla="*/ 2100779 w 2100779"/>
              <a:gd name="connsiteY1-394" fmla="*/ 392162 h 2064043"/>
              <a:gd name="connsiteX2-395" fmla="*/ 1217310 w 2100779"/>
              <a:gd name="connsiteY2-396" fmla="*/ 2064043 h 2064043"/>
              <a:gd name="connsiteX3-397" fmla="*/ 23654 w 2100779"/>
              <a:gd name="connsiteY3-398" fmla="*/ 1555791 h 2064043"/>
              <a:gd name="connsiteX4-399" fmla="*/ 472393 w 2100779"/>
              <a:gd name="connsiteY4-400" fmla="*/ 0 h 2064043"/>
              <a:gd name="connsiteX0-401" fmla="*/ 472393 w 2100779"/>
              <a:gd name="connsiteY0-402" fmla="*/ 0 h 2064043"/>
              <a:gd name="connsiteX1-403" fmla="*/ 2100779 w 2100779"/>
              <a:gd name="connsiteY1-404" fmla="*/ 392162 h 2064043"/>
              <a:gd name="connsiteX2-405" fmla="*/ 1217310 w 2100779"/>
              <a:gd name="connsiteY2-406" fmla="*/ 2064043 h 2064043"/>
              <a:gd name="connsiteX3-407" fmla="*/ 23654 w 2100779"/>
              <a:gd name="connsiteY3-408" fmla="*/ 1555791 h 2064043"/>
              <a:gd name="connsiteX4-409" fmla="*/ 472393 w 2100779"/>
              <a:gd name="connsiteY4-410" fmla="*/ 0 h 2064043"/>
              <a:gd name="connsiteX0-411" fmla="*/ 472393 w 2100779"/>
              <a:gd name="connsiteY0-412" fmla="*/ 0 h 2064043"/>
              <a:gd name="connsiteX1-413" fmla="*/ 2100779 w 2100779"/>
              <a:gd name="connsiteY1-414" fmla="*/ 392162 h 2064043"/>
              <a:gd name="connsiteX2-415" fmla="*/ 1217310 w 2100779"/>
              <a:gd name="connsiteY2-416" fmla="*/ 2064043 h 2064043"/>
              <a:gd name="connsiteX3-417" fmla="*/ 23654 w 2100779"/>
              <a:gd name="connsiteY3-418" fmla="*/ 1555791 h 2064043"/>
              <a:gd name="connsiteX4-419" fmla="*/ 472393 w 2100779"/>
              <a:gd name="connsiteY4-420" fmla="*/ 0 h 2064043"/>
              <a:gd name="connsiteX0-421" fmla="*/ 472393 w 2100779"/>
              <a:gd name="connsiteY0-422" fmla="*/ 0 h 2064043"/>
              <a:gd name="connsiteX1-423" fmla="*/ 2100779 w 2100779"/>
              <a:gd name="connsiteY1-424" fmla="*/ 392162 h 2064043"/>
              <a:gd name="connsiteX2-425" fmla="*/ 1217310 w 2100779"/>
              <a:gd name="connsiteY2-426" fmla="*/ 2064043 h 2064043"/>
              <a:gd name="connsiteX3-427" fmla="*/ 23654 w 2100779"/>
              <a:gd name="connsiteY3-428" fmla="*/ 1555791 h 2064043"/>
              <a:gd name="connsiteX4-429" fmla="*/ 472393 w 2100779"/>
              <a:gd name="connsiteY4-430" fmla="*/ 0 h 2064043"/>
              <a:gd name="connsiteX0-431" fmla="*/ 472393 w 2100779"/>
              <a:gd name="connsiteY0-432" fmla="*/ 0 h 2064043"/>
              <a:gd name="connsiteX1-433" fmla="*/ 2100779 w 2100779"/>
              <a:gd name="connsiteY1-434" fmla="*/ 392162 h 2064043"/>
              <a:gd name="connsiteX2-435" fmla="*/ 1217310 w 2100779"/>
              <a:gd name="connsiteY2-436" fmla="*/ 2064043 h 2064043"/>
              <a:gd name="connsiteX3-437" fmla="*/ 23654 w 2100779"/>
              <a:gd name="connsiteY3-438" fmla="*/ 1555791 h 2064043"/>
              <a:gd name="connsiteX4-439" fmla="*/ 472393 w 2100779"/>
              <a:gd name="connsiteY4-440" fmla="*/ 0 h 2064043"/>
              <a:gd name="connsiteX0-441" fmla="*/ 472393 w 2100779"/>
              <a:gd name="connsiteY0-442" fmla="*/ 0 h 2064043"/>
              <a:gd name="connsiteX1-443" fmla="*/ 2100779 w 2100779"/>
              <a:gd name="connsiteY1-444" fmla="*/ 392162 h 2064043"/>
              <a:gd name="connsiteX2-445" fmla="*/ 1217310 w 2100779"/>
              <a:gd name="connsiteY2-446" fmla="*/ 2064043 h 2064043"/>
              <a:gd name="connsiteX3-447" fmla="*/ 23654 w 2100779"/>
              <a:gd name="connsiteY3-448" fmla="*/ 1555791 h 2064043"/>
              <a:gd name="connsiteX4-449" fmla="*/ 472393 w 2100779"/>
              <a:gd name="connsiteY4-450" fmla="*/ 0 h 2064043"/>
              <a:gd name="connsiteX0-451" fmla="*/ 472393 w 2100779"/>
              <a:gd name="connsiteY0-452" fmla="*/ 0 h 2036708"/>
              <a:gd name="connsiteX1-453" fmla="*/ 2100779 w 2100779"/>
              <a:gd name="connsiteY1-454" fmla="*/ 392162 h 2036708"/>
              <a:gd name="connsiteX2-455" fmla="*/ 1286023 w 2100779"/>
              <a:gd name="connsiteY2-456" fmla="*/ 2036708 h 2036708"/>
              <a:gd name="connsiteX3-457" fmla="*/ 23654 w 2100779"/>
              <a:gd name="connsiteY3-458" fmla="*/ 1555791 h 2036708"/>
              <a:gd name="connsiteX4-459" fmla="*/ 472393 w 2100779"/>
              <a:gd name="connsiteY4-460" fmla="*/ 0 h 2036708"/>
              <a:gd name="connsiteX0-461" fmla="*/ 472393 w 2100779"/>
              <a:gd name="connsiteY0-462" fmla="*/ 0 h 2051268"/>
              <a:gd name="connsiteX1-463" fmla="*/ 2100779 w 2100779"/>
              <a:gd name="connsiteY1-464" fmla="*/ 392162 h 2051268"/>
              <a:gd name="connsiteX2-465" fmla="*/ 1296497 w 2100779"/>
              <a:gd name="connsiteY2-466" fmla="*/ 2051268 h 2051268"/>
              <a:gd name="connsiteX3-467" fmla="*/ 23654 w 2100779"/>
              <a:gd name="connsiteY3-468" fmla="*/ 1555791 h 2051268"/>
              <a:gd name="connsiteX4-469" fmla="*/ 472393 w 2100779"/>
              <a:gd name="connsiteY4-470" fmla="*/ 0 h 2051268"/>
              <a:gd name="connsiteX0-471" fmla="*/ 472393 w 2100779"/>
              <a:gd name="connsiteY0-472" fmla="*/ 0 h 2051268"/>
              <a:gd name="connsiteX1-473" fmla="*/ 2100779 w 2100779"/>
              <a:gd name="connsiteY1-474" fmla="*/ 392162 h 2051268"/>
              <a:gd name="connsiteX2-475" fmla="*/ 1296497 w 2100779"/>
              <a:gd name="connsiteY2-476" fmla="*/ 2051268 h 2051268"/>
              <a:gd name="connsiteX3-477" fmla="*/ 23654 w 2100779"/>
              <a:gd name="connsiteY3-478" fmla="*/ 1555791 h 2051268"/>
              <a:gd name="connsiteX4-479" fmla="*/ 472393 w 2100779"/>
              <a:gd name="connsiteY4-480" fmla="*/ 0 h 2051268"/>
              <a:gd name="connsiteX0-481" fmla="*/ 472393 w 2100779"/>
              <a:gd name="connsiteY0-482" fmla="*/ 0 h 2051906"/>
              <a:gd name="connsiteX1-483" fmla="*/ 2100779 w 2100779"/>
              <a:gd name="connsiteY1-484" fmla="*/ 392162 h 2051906"/>
              <a:gd name="connsiteX2-485" fmla="*/ 1292538 w 2100779"/>
              <a:gd name="connsiteY2-486" fmla="*/ 2051906 h 2051906"/>
              <a:gd name="connsiteX3-487" fmla="*/ 23654 w 2100779"/>
              <a:gd name="connsiteY3-488" fmla="*/ 1555791 h 2051906"/>
              <a:gd name="connsiteX4-489" fmla="*/ 472393 w 2100779"/>
              <a:gd name="connsiteY4-490" fmla="*/ 0 h 2051906"/>
              <a:gd name="connsiteX0-491" fmla="*/ 472393 w 2100779"/>
              <a:gd name="connsiteY0-492" fmla="*/ 0 h 2056222"/>
              <a:gd name="connsiteX1-493" fmla="*/ 2100779 w 2100779"/>
              <a:gd name="connsiteY1-494" fmla="*/ 392162 h 2056222"/>
              <a:gd name="connsiteX2-495" fmla="*/ 1292538 w 2100779"/>
              <a:gd name="connsiteY2-496" fmla="*/ 2051906 h 2056222"/>
              <a:gd name="connsiteX3-497" fmla="*/ 23654 w 2100779"/>
              <a:gd name="connsiteY3-498" fmla="*/ 1555791 h 2056222"/>
              <a:gd name="connsiteX4-499" fmla="*/ 472393 w 2100779"/>
              <a:gd name="connsiteY4-500" fmla="*/ 0 h 2056222"/>
              <a:gd name="connsiteX0-501" fmla="*/ 472393 w 2100779"/>
              <a:gd name="connsiteY0-502" fmla="*/ 0 h 2052500"/>
              <a:gd name="connsiteX1-503" fmla="*/ 2100779 w 2100779"/>
              <a:gd name="connsiteY1-504" fmla="*/ 392162 h 2052500"/>
              <a:gd name="connsiteX2-505" fmla="*/ 1292538 w 2100779"/>
              <a:gd name="connsiteY2-506" fmla="*/ 2051906 h 2052500"/>
              <a:gd name="connsiteX3-507" fmla="*/ 23654 w 2100779"/>
              <a:gd name="connsiteY3-508" fmla="*/ 1555791 h 2052500"/>
              <a:gd name="connsiteX4-509" fmla="*/ 472393 w 2100779"/>
              <a:gd name="connsiteY4-510" fmla="*/ 0 h 2052500"/>
              <a:gd name="connsiteX0-511" fmla="*/ 496457 w 2124843"/>
              <a:gd name="connsiteY0-512" fmla="*/ 0 h 2052470"/>
              <a:gd name="connsiteX1-513" fmla="*/ 2124843 w 2124843"/>
              <a:gd name="connsiteY1-514" fmla="*/ 392162 h 2052470"/>
              <a:gd name="connsiteX2-515" fmla="*/ 1316602 w 2124843"/>
              <a:gd name="connsiteY2-516" fmla="*/ 2051906 h 2052470"/>
              <a:gd name="connsiteX3-517" fmla="*/ 22046 w 2124843"/>
              <a:gd name="connsiteY3-518" fmla="*/ 1547745 h 2052470"/>
              <a:gd name="connsiteX4-519" fmla="*/ 496457 w 2124843"/>
              <a:gd name="connsiteY4-520" fmla="*/ 0 h 2052470"/>
              <a:gd name="connsiteX0-521" fmla="*/ 486906 w 2115292"/>
              <a:gd name="connsiteY0-522" fmla="*/ 0 h 2052470"/>
              <a:gd name="connsiteX1-523" fmla="*/ 2115292 w 2115292"/>
              <a:gd name="connsiteY1-524" fmla="*/ 392162 h 2052470"/>
              <a:gd name="connsiteX2-525" fmla="*/ 1307051 w 2115292"/>
              <a:gd name="connsiteY2-526" fmla="*/ 2051906 h 2052470"/>
              <a:gd name="connsiteX3-527" fmla="*/ 12495 w 2115292"/>
              <a:gd name="connsiteY3-528" fmla="*/ 1547745 h 2052470"/>
              <a:gd name="connsiteX4-529" fmla="*/ 486906 w 2115292"/>
              <a:gd name="connsiteY4-530" fmla="*/ 0 h 2052470"/>
              <a:gd name="connsiteX0-531" fmla="*/ 483725 w 2112111"/>
              <a:gd name="connsiteY0-532" fmla="*/ 0 h 2052470"/>
              <a:gd name="connsiteX1-533" fmla="*/ 2112111 w 2112111"/>
              <a:gd name="connsiteY1-534" fmla="*/ 392162 h 2052470"/>
              <a:gd name="connsiteX2-535" fmla="*/ 1303870 w 2112111"/>
              <a:gd name="connsiteY2-536" fmla="*/ 2051906 h 2052470"/>
              <a:gd name="connsiteX3-537" fmla="*/ 9314 w 2112111"/>
              <a:gd name="connsiteY3-538" fmla="*/ 1547745 h 2052470"/>
              <a:gd name="connsiteX4-539" fmla="*/ 483725 w 2112111"/>
              <a:gd name="connsiteY4-540" fmla="*/ 0 h 2052470"/>
              <a:gd name="connsiteX0-541" fmla="*/ 477592 w 2105978"/>
              <a:gd name="connsiteY0-542" fmla="*/ 0 h 2052470"/>
              <a:gd name="connsiteX1-543" fmla="*/ 2105978 w 2105978"/>
              <a:gd name="connsiteY1-544" fmla="*/ 392162 h 2052470"/>
              <a:gd name="connsiteX2-545" fmla="*/ 1297737 w 2105978"/>
              <a:gd name="connsiteY2-546" fmla="*/ 2051906 h 2052470"/>
              <a:gd name="connsiteX3-547" fmla="*/ 3181 w 2105978"/>
              <a:gd name="connsiteY3-548" fmla="*/ 1547745 h 2052470"/>
              <a:gd name="connsiteX4-549" fmla="*/ 477592 w 2105978"/>
              <a:gd name="connsiteY4-550" fmla="*/ 0 h 2052470"/>
              <a:gd name="connsiteX0-551" fmla="*/ 477592 w 2082861"/>
              <a:gd name="connsiteY0-552" fmla="*/ 0 h 2052470"/>
              <a:gd name="connsiteX1-553" fmla="*/ 2082861 w 2082861"/>
              <a:gd name="connsiteY1-554" fmla="*/ 399953 h 2052470"/>
              <a:gd name="connsiteX2-555" fmla="*/ 1297737 w 2082861"/>
              <a:gd name="connsiteY2-556" fmla="*/ 2051906 h 2052470"/>
              <a:gd name="connsiteX3-557" fmla="*/ 3181 w 2082861"/>
              <a:gd name="connsiteY3-558" fmla="*/ 1547745 h 2052470"/>
              <a:gd name="connsiteX4-559" fmla="*/ 477592 w 2082861"/>
              <a:gd name="connsiteY4-560" fmla="*/ 0 h 2052470"/>
              <a:gd name="connsiteX0-561" fmla="*/ 477592 w 2082861"/>
              <a:gd name="connsiteY0-562" fmla="*/ 0 h 2052470"/>
              <a:gd name="connsiteX1-563" fmla="*/ 2082861 w 2082861"/>
              <a:gd name="connsiteY1-564" fmla="*/ 399953 h 2052470"/>
              <a:gd name="connsiteX2-565" fmla="*/ 1297737 w 2082861"/>
              <a:gd name="connsiteY2-566" fmla="*/ 2051906 h 2052470"/>
              <a:gd name="connsiteX3-567" fmla="*/ 3181 w 2082861"/>
              <a:gd name="connsiteY3-568" fmla="*/ 1547745 h 2052470"/>
              <a:gd name="connsiteX4-569" fmla="*/ 477592 w 2082861"/>
              <a:gd name="connsiteY4-570" fmla="*/ 0 h 2052470"/>
              <a:gd name="connsiteX0-571" fmla="*/ 477592 w 2082861"/>
              <a:gd name="connsiteY0-572" fmla="*/ 0 h 2052470"/>
              <a:gd name="connsiteX1-573" fmla="*/ 2082861 w 2082861"/>
              <a:gd name="connsiteY1-574" fmla="*/ 399953 h 2052470"/>
              <a:gd name="connsiteX2-575" fmla="*/ 1297737 w 2082861"/>
              <a:gd name="connsiteY2-576" fmla="*/ 2051906 h 2052470"/>
              <a:gd name="connsiteX3-577" fmla="*/ 3181 w 2082861"/>
              <a:gd name="connsiteY3-578" fmla="*/ 1547745 h 2052470"/>
              <a:gd name="connsiteX4-579" fmla="*/ 477592 w 2082861"/>
              <a:gd name="connsiteY4-580" fmla="*/ 0 h 2052470"/>
              <a:gd name="connsiteX0-581" fmla="*/ 477592 w 2082861"/>
              <a:gd name="connsiteY0-582" fmla="*/ 0 h 2052470"/>
              <a:gd name="connsiteX1-583" fmla="*/ 2082861 w 2082861"/>
              <a:gd name="connsiteY1-584" fmla="*/ 399953 h 2052470"/>
              <a:gd name="connsiteX2-585" fmla="*/ 1297737 w 2082861"/>
              <a:gd name="connsiteY2-586" fmla="*/ 2051906 h 2052470"/>
              <a:gd name="connsiteX3-587" fmla="*/ 3181 w 2082861"/>
              <a:gd name="connsiteY3-588" fmla="*/ 1547745 h 2052470"/>
              <a:gd name="connsiteX4-589" fmla="*/ 477592 w 2082861"/>
              <a:gd name="connsiteY4-590" fmla="*/ 0 h 2052470"/>
              <a:gd name="connsiteX0-591" fmla="*/ 496384 w 2082622"/>
              <a:gd name="connsiteY0-592" fmla="*/ 0 h 2035229"/>
              <a:gd name="connsiteX1-593" fmla="*/ 2082622 w 2082622"/>
              <a:gd name="connsiteY1-594" fmla="*/ 382712 h 2035229"/>
              <a:gd name="connsiteX2-595" fmla="*/ 1297498 w 2082622"/>
              <a:gd name="connsiteY2-596" fmla="*/ 2034665 h 2035229"/>
              <a:gd name="connsiteX3-597" fmla="*/ 2942 w 2082622"/>
              <a:gd name="connsiteY3-598" fmla="*/ 1530504 h 2035229"/>
              <a:gd name="connsiteX4-599" fmla="*/ 496384 w 2082622"/>
              <a:gd name="connsiteY4-600" fmla="*/ 0 h 2035229"/>
              <a:gd name="connsiteX0-601" fmla="*/ 496546 w 2082784"/>
              <a:gd name="connsiteY0-602" fmla="*/ 0 h 2035229"/>
              <a:gd name="connsiteX1-603" fmla="*/ 2082784 w 2082784"/>
              <a:gd name="connsiteY1-604" fmla="*/ 382712 h 2035229"/>
              <a:gd name="connsiteX2-605" fmla="*/ 1297660 w 2082784"/>
              <a:gd name="connsiteY2-606" fmla="*/ 2034665 h 2035229"/>
              <a:gd name="connsiteX3-607" fmla="*/ 3104 w 2082784"/>
              <a:gd name="connsiteY3-608" fmla="*/ 1530504 h 2035229"/>
              <a:gd name="connsiteX4-609" fmla="*/ 496546 w 2082784"/>
              <a:gd name="connsiteY4-610" fmla="*/ 0 h 2035229"/>
              <a:gd name="connsiteX0-611" fmla="*/ 496521 w 2082759"/>
              <a:gd name="connsiteY0-612" fmla="*/ 0 h 2035229"/>
              <a:gd name="connsiteX1-613" fmla="*/ 2082759 w 2082759"/>
              <a:gd name="connsiteY1-614" fmla="*/ 382712 h 2035229"/>
              <a:gd name="connsiteX2-615" fmla="*/ 1297635 w 2082759"/>
              <a:gd name="connsiteY2-616" fmla="*/ 2034665 h 2035229"/>
              <a:gd name="connsiteX3-617" fmla="*/ 3079 w 2082759"/>
              <a:gd name="connsiteY3-618" fmla="*/ 1530504 h 2035229"/>
              <a:gd name="connsiteX4-619" fmla="*/ 496521 w 2082759"/>
              <a:gd name="connsiteY4-620" fmla="*/ 0 h 203522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82759" h="2035229">
                <a:moveTo>
                  <a:pt x="496521" y="0"/>
                </a:moveTo>
                <a:lnTo>
                  <a:pt x="2082759" y="382712"/>
                </a:lnTo>
                <a:cubicBezTo>
                  <a:pt x="1768600" y="918806"/>
                  <a:pt x="1547691" y="1781093"/>
                  <a:pt x="1297635" y="2034665"/>
                </a:cubicBezTo>
                <a:cubicBezTo>
                  <a:pt x="722991" y="2045428"/>
                  <a:pt x="241450" y="1903047"/>
                  <a:pt x="3079" y="1530504"/>
                </a:cubicBezTo>
                <a:cubicBezTo>
                  <a:pt x="-27940" y="916465"/>
                  <a:pt x="178219" y="463217"/>
                  <a:pt x="496521" y="0"/>
                </a:cubicBezTo>
                <a:close/>
              </a:path>
            </a:pathLst>
          </a:custGeom>
          <a:pattFill prst="dkUpDiag">
            <a:fgClr>
              <a:schemeClr val="bg1">
                <a:lumMod val="85000"/>
              </a:schemeClr>
            </a:fgClr>
            <a:bgClr>
              <a:schemeClr val="bg1"/>
            </a:bgClr>
          </a:pattFill>
          <a:scene3d>
            <a:camera prst="isometricOffAxis1Right"/>
            <a:lightRig rig="threePt" dir="t"/>
          </a:scene3d>
        </p:spPr>
        <p:txBody>
          <a:bodyPr/>
          <a:lstStyle>
            <a:lvl1pPr marL="0" indent="0" algn="ctr">
              <a:buNone/>
              <a:defRPr sz="1200"/>
            </a:lvl1pPr>
          </a:lstStyle>
          <a:p>
            <a:endParaRPr lang="id-ID"/>
          </a:p>
        </p:txBody>
      </p:sp>
    </p:spTree>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ea typeface="Adobe 黑体 Std R" panose="020B0400000000000000"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7"/>
            <a:ext cx="9144000" cy="1655763"/>
          </a:xfrm>
          <a:prstGeom prst="rect">
            <a:avLst/>
          </a:prstGeom>
        </p:spPr>
        <p:txBody>
          <a:bodyPr/>
          <a:lstStyle>
            <a:lvl1pPr marL="0" indent="0" algn="ctr">
              <a:buNone/>
              <a:defRPr sz="2400">
                <a:ea typeface="Adobe 黑体 Std R" panose="020B04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838200" y="6356351"/>
            <a:ext cx="2743200" cy="365125"/>
          </a:xfrm>
          <a:prstGeom prst="rect">
            <a:avLst/>
          </a:prstGeom>
        </p:spPr>
        <p:txBody>
          <a:bodyPr/>
          <a:lstStyle>
            <a:lvl1pPr>
              <a:defRPr>
                <a:ea typeface="Adobe 黑体 Std R" panose="020B0400000000000000" pitchFamily="34" charset="-122"/>
              </a:defRPr>
            </a:lvl1pPr>
          </a:lstStyle>
          <a:p>
            <a:fld id="{53B7F2D0-5C61-4ECD-8EF0-7DC153D82996}" type="datetimeFigureOut">
              <a:rPr lang="zh-CN" altLang="en-US" smtClean="0">
                <a:solidFill>
                  <a:prstClr val="black">
                    <a:tint val="75000"/>
                  </a:prstClr>
                </a:solidFill>
              </a:rPr>
            </a:fld>
            <a:endParaRPr lang="zh-CN" altLang="en-US" dirty="0">
              <a:solidFill>
                <a:prstClr val="black">
                  <a:tint val="75000"/>
                </a:prstClr>
              </a:solidFill>
            </a:endParaRPr>
          </a:p>
        </p:txBody>
      </p:sp>
      <p:sp>
        <p:nvSpPr>
          <p:cNvPr id="5" name="页脚占位符 4"/>
          <p:cNvSpPr>
            <a:spLocks noGrp="1"/>
          </p:cNvSpPr>
          <p:nvPr>
            <p:ph type="ftr" sz="quarter" idx="11"/>
          </p:nvPr>
        </p:nvSpPr>
        <p:spPr>
          <a:xfrm>
            <a:off x="4038600" y="6356351"/>
            <a:ext cx="4114800" cy="365125"/>
          </a:xfrm>
          <a:prstGeom prst="rect">
            <a:avLst/>
          </a:prstGeom>
        </p:spPr>
        <p:txBody>
          <a:bodyPr/>
          <a:lstStyle>
            <a:lvl1pPr>
              <a:defRPr>
                <a:ea typeface="Adobe 黑体 Std R" panose="020B0400000000000000" pitchFamily="34" charset="-122"/>
              </a:defRPr>
            </a:lvl1pPr>
          </a:lstStyle>
          <a:p>
            <a:endParaRPr lang="zh-CN" altLang="en-US" dirty="0">
              <a:solidFill>
                <a:prstClr val="black">
                  <a:tint val="75000"/>
                </a:prstClr>
              </a:solidFill>
            </a:endParaRPr>
          </a:p>
        </p:txBody>
      </p:sp>
      <p:sp>
        <p:nvSpPr>
          <p:cNvPr id="6" name="灯片编号占位符 5"/>
          <p:cNvSpPr>
            <a:spLocks noGrp="1"/>
          </p:cNvSpPr>
          <p:nvPr>
            <p:ph type="sldNum" sz="quarter" idx="12"/>
          </p:nvPr>
        </p:nvSpPr>
        <p:spPr>
          <a:xfrm>
            <a:off x="8610600" y="6356351"/>
            <a:ext cx="2743200" cy="365125"/>
          </a:xfrm>
          <a:prstGeom prst="rect">
            <a:avLst/>
          </a:prstGeom>
        </p:spPr>
        <p:txBody>
          <a:bodyPr/>
          <a:lstStyle>
            <a:lvl1pPr>
              <a:defRPr>
                <a:ea typeface="Adobe 黑体 Std R" panose="020B0400000000000000" pitchFamily="34" charset="-122"/>
              </a:defRPr>
            </a:lvl1pPr>
          </a:lstStyle>
          <a:p>
            <a:fld id="{ABC027CB-4B16-4B21-A276-8705E54D5316}"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19" name="Picture Placeholder 7"/>
          <p:cNvSpPr>
            <a:spLocks noGrp="1"/>
          </p:cNvSpPr>
          <p:nvPr>
            <p:ph type="pic" sz="quarter" idx="12"/>
          </p:nvPr>
        </p:nvSpPr>
        <p:spPr>
          <a:xfrm>
            <a:off x="450015" y="1451085"/>
            <a:ext cx="11332551" cy="364648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029813" flipH="1" flipV="1">
            <a:off x="144001" y="178669"/>
            <a:ext cx="1002244" cy="1068651"/>
          </a:xfrm>
          <a:prstGeom prst="rect">
            <a:avLst/>
          </a:prstGeom>
        </p:spPr>
      </p:pic>
      <p:sp>
        <p:nvSpPr>
          <p:cNvPr id="4" name="文本框 3"/>
          <p:cNvSpPr txBox="1"/>
          <p:nvPr userDrawn="1"/>
        </p:nvSpPr>
        <p:spPr>
          <a:xfrm>
            <a:off x="10630526" y="514214"/>
            <a:ext cx="986167" cy="523220"/>
          </a:xfrm>
          <a:prstGeom prst="rect">
            <a:avLst/>
          </a:prstGeom>
          <a:noFill/>
        </p:spPr>
        <p:txBody>
          <a:bodyPr wrap="none" rtlCol="0">
            <a:spAutoFit/>
          </a:bodyPr>
          <a:lstStyle/>
          <a:p>
            <a:r>
              <a:rPr lang="en-US" altLang="zh-CN" sz="2800" dirty="0" smtClean="0">
                <a:solidFill>
                  <a:srgbClr val="2C344B"/>
                </a:solidFill>
                <a:effectLst>
                  <a:outerShdw blurRad="25400" dist="25400" dir="2700000" algn="tl" rotWithShape="0">
                    <a:prstClr val="black">
                      <a:alpha val="20000"/>
                    </a:prstClr>
                  </a:outerShdw>
                </a:effectLst>
                <a:latin typeface="Aparajita" panose="020B0604020202020204" pitchFamily="34" charset="0"/>
                <a:ea typeface="Adobe 黑体 Std R" panose="020B0400000000000000" pitchFamily="34" charset="-122"/>
                <a:cs typeface="Aparajita" panose="020B0604020202020204" pitchFamily="34" charset="0"/>
              </a:rPr>
              <a:t>LOGO</a:t>
            </a:r>
            <a:endParaRPr lang="zh-CN" altLang="en-US" sz="2800" dirty="0">
              <a:solidFill>
                <a:srgbClr val="2C344B"/>
              </a:solidFill>
              <a:effectLst>
                <a:outerShdw blurRad="25400" dist="25400" dir="2700000" algn="tl" rotWithShape="0">
                  <a:prstClr val="black">
                    <a:alpha val="20000"/>
                  </a:prst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spTree>
  </p:cSld>
  <p:clrMapOvr>
    <a:masterClrMapping/>
  </p:clrMapOvr>
  <p:transition spd="slow">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1"/>
            <a:ext cx="2743200" cy="365125"/>
          </a:xfrm>
          <a:prstGeom prst="rect">
            <a:avLst/>
          </a:prstGeom>
        </p:spPr>
        <p:txBody>
          <a:bodyPr/>
          <a:lstStyle>
            <a:lvl1pPr>
              <a:defRPr>
                <a:ea typeface="Adobe 黑体 Std R" panose="020B0400000000000000" pitchFamily="34" charset="-122"/>
              </a:defRPr>
            </a:lvl1pPr>
          </a:lstStyle>
          <a:p>
            <a:fld id="{F68D6209-B3DA-41BE-87E3-CC78C5062099}" type="datetimeFigureOut">
              <a:rPr lang="zh-CN" altLang="en-US" smtClean="0">
                <a:solidFill>
                  <a:srgbClr val="000000">
                    <a:tint val="75000"/>
                  </a:srgbClr>
                </a:solidFill>
              </a:rPr>
            </a:fld>
            <a:endParaRPr lang="zh-CN" altLang="en-US" dirty="0">
              <a:solidFill>
                <a:srgbClr val="000000">
                  <a:tint val="75000"/>
                </a:srgbClr>
              </a:solidFill>
            </a:endParaRPr>
          </a:p>
        </p:txBody>
      </p:sp>
      <p:sp>
        <p:nvSpPr>
          <p:cNvPr id="3" name="页脚占位符 2"/>
          <p:cNvSpPr>
            <a:spLocks noGrp="1"/>
          </p:cNvSpPr>
          <p:nvPr>
            <p:ph type="ftr" sz="quarter" idx="11"/>
          </p:nvPr>
        </p:nvSpPr>
        <p:spPr>
          <a:xfrm>
            <a:off x="4038600" y="6356351"/>
            <a:ext cx="4114800" cy="365125"/>
          </a:xfrm>
          <a:prstGeom prst="rect">
            <a:avLst/>
          </a:prstGeom>
        </p:spPr>
        <p:txBody>
          <a:bodyPr/>
          <a:lstStyle>
            <a:lvl1pPr>
              <a:defRPr>
                <a:ea typeface="Adobe 黑体 Std R" panose="020B0400000000000000" pitchFamily="34" charset="-122"/>
              </a:defRPr>
            </a:lvl1pPr>
          </a:lstStyle>
          <a:p>
            <a:endParaRPr lang="zh-CN" altLang="en-US" dirty="0">
              <a:solidFill>
                <a:srgbClr val="000000">
                  <a:tint val="75000"/>
                </a:srgbClr>
              </a:solidFill>
            </a:endParaRPr>
          </a:p>
        </p:txBody>
      </p:sp>
      <p:sp>
        <p:nvSpPr>
          <p:cNvPr id="4" name="灯片编号占位符 3"/>
          <p:cNvSpPr>
            <a:spLocks noGrp="1"/>
          </p:cNvSpPr>
          <p:nvPr>
            <p:ph type="sldNum" sz="quarter" idx="12"/>
          </p:nvPr>
        </p:nvSpPr>
        <p:spPr>
          <a:xfrm>
            <a:off x="8610600" y="6356351"/>
            <a:ext cx="2743200" cy="365125"/>
          </a:xfrm>
          <a:prstGeom prst="rect">
            <a:avLst/>
          </a:prstGeom>
        </p:spPr>
        <p:txBody>
          <a:bodyPr/>
          <a:lstStyle>
            <a:lvl1pPr>
              <a:defRPr>
                <a:ea typeface="Adobe 黑体 Std R" panose="020B0400000000000000" pitchFamily="34" charset="-122"/>
              </a:defRPr>
            </a:lvl1pPr>
          </a:lstStyle>
          <a:p>
            <a:fld id="{44341BB1-40C4-4700-B8C2-D06FA29C9A59}" type="slidenum">
              <a:rPr lang="zh-CN" altLang="en-US" smtClean="0">
                <a:solidFill>
                  <a:srgbClr val="000000">
                    <a:tint val="75000"/>
                  </a:srgbClr>
                </a:solidFill>
              </a:rPr>
            </a:fld>
            <a:endParaRPr lang="zh-CN" altLang="en-US" dirty="0">
              <a:solidFill>
                <a:srgbClr val="000000">
                  <a:tint val="75000"/>
                </a:srgb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21" name="Picture Placeholder 7"/>
          <p:cNvSpPr>
            <a:spLocks noGrp="1"/>
          </p:cNvSpPr>
          <p:nvPr>
            <p:ph type="pic" sz="quarter" idx="12"/>
          </p:nvPr>
        </p:nvSpPr>
        <p:spPr>
          <a:xfrm>
            <a:off x="6561945" y="1041338"/>
            <a:ext cx="2449031"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2" name="Picture Placeholder 7"/>
          <p:cNvSpPr>
            <a:spLocks noGrp="1"/>
          </p:cNvSpPr>
          <p:nvPr>
            <p:ph type="pic" sz="quarter" idx="13"/>
          </p:nvPr>
        </p:nvSpPr>
        <p:spPr>
          <a:xfrm>
            <a:off x="9099873" y="3104038"/>
            <a:ext cx="2449031" cy="335875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3" name="Picture Placeholder 7"/>
          <p:cNvSpPr>
            <a:spLocks noGrp="1"/>
          </p:cNvSpPr>
          <p:nvPr>
            <p:ph type="pic" sz="quarter" idx="14"/>
          </p:nvPr>
        </p:nvSpPr>
        <p:spPr>
          <a:xfrm>
            <a:off x="9099873" y="1036736"/>
            <a:ext cx="2449031" cy="1964408"/>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4" name="Picture Placeholder 7"/>
          <p:cNvSpPr>
            <a:spLocks noGrp="1"/>
          </p:cNvSpPr>
          <p:nvPr>
            <p:ph type="pic" sz="quarter" idx="15"/>
          </p:nvPr>
        </p:nvSpPr>
        <p:spPr>
          <a:xfrm>
            <a:off x="6561945" y="3881535"/>
            <a:ext cx="2449031" cy="258125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029813" flipH="1" flipV="1">
            <a:off x="144001" y="178669"/>
            <a:ext cx="1002244" cy="1068651"/>
          </a:xfrm>
          <a:prstGeom prst="rect">
            <a:avLst/>
          </a:prstGeom>
        </p:spPr>
      </p:pic>
      <p:sp>
        <p:nvSpPr>
          <p:cNvPr id="12" name="文本框 11"/>
          <p:cNvSpPr txBox="1"/>
          <p:nvPr userDrawn="1"/>
        </p:nvSpPr>
        <p:spPr>
          <a:xfrm>
            <a:off x="10630526" y="514214"/>
            <a:ext cx="986167" cy="523220"/>
          </a:xfrm>
          <a:prstGeom prst="rect">
            <a:avLst/>
          </a:prstGeom>
          <a:noFill/>
        </p:spPr>
        <p:txBody>
          <a:bodyPr wrap="none" rtlCol="0">
            <a:spAutoFit/>
          </a:bodyPr>
          <a:lstStyle/>
          <a:p>
            <a:r>
              <a:rPr lang="en-US" altLang="zh-CN" sz="2800" dirty="0" smtClean="0">
                <a:solidFill>
                  <a:srgbClr val="2C344B"/>
                </a:solidFill>
                <a:effectLst>
                  <a:outerShdw blurRad="25400" dist="25400" dir="2700000" algn="tl" rotWithShape="0">
                    <a:prstClr val="black">
                      <a:alpha val="20000"/>
                    </a:prstClr>
                  </a:outerShdw>
                </a:effectLst>
                <a:latin typeface="Aparajita" panose="020B0604020202020204" pitchFamily="34" charset="0"/>
                <a:ea typeface="Adobe 黑体 Std R" panose="020B0400000000000000" pitchFamily="34" charset="-122"/>
                <a:cs typeface="Aparajita" panose="020B0604020202020204" pitchFamily="34" charset="0"/>
              </a:rPr>
              <a:t>LOGO</a:t>
            </a:r>
            <a:endParaRPr lang="zh-CN" altLang="en-US" sz="2800" dirty="0">
              <a:solidFill>
                <a:srgbClr val="2C344B"/>
              </a:solidFill>
              <a:effectLst>
                <a:outerShdw blurRad="25400" dist="25400" dir="2700000" algn="tl" rotWithShape="0">
                  <a:prstClr val="black">
                    <a:alpha val="20000"/>
                  </a:prst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spTree>
  </p:cSld>
  <p:clrMapOvr>
    <a:masterClrMapping/>
  </p:clrMapOvr>
  <p:transition spd="slow">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09600" y="6356354"/>
            <a:ext cx="2844800" cy="365127"/>
          </a:xfrm>
          <a:prstGeom prst="rect">
            <a:avLst/>
          </a:prstGeom>
        </p:spPr>
        <p:txBody>
          <a:bodyPr/>
          <a:lstStyle>
            <a:lvl1pPr>
              <a:defRPr>
                <a:ea typeface="Adobe 黑体 Std R" panose="020B0400000000000000" pitchFamily="34" charset="-122"/>
              </a:defRPr>
            </a:lvl1pPr>
          </a:lstStyle>
          <a:p>
            <a:endParaRPr lang="zh-CN" altLang="en-US" dirty="0"/>
          </a:p>
        </p:txBody>
      </p:sp>
      <p:sp>
        <p:nvSpPr>
          <p:cNvPr id="5" name="页脚占位符 4"/>
          <p:cNvSpPr>
            <a:spLocks noGrp="1"/>
          </p:cNvSpPr>
          <p:nvPr>
            <p:ph type="ftr" sz="quarter" idx="11"/>
          </p:nvPr>
        </p:nvSpPr>
        <p:spPr>
          <a:xfrm>
            <a:off x="4165600" y="6356354"/>
            <a:ext cx="3860800" cy="365127"/>
          </a:xfrm>
          <a:prstGeom prst="rect">
            <a:avLst/>
          </a:prstGeom>
        </p:spPr>
        <p:txBody>
          <a:bodyPr/>
          <a:lstStyle>
            <a:lvl1pPr>
              <a:defRPr>
                <a:ea typeface="Adobe 黑体 Std R" panose="020B0400000000000000" pitchFamily="34" charset="-122"/>
              </a:defRPr>
            </a:lvl1pPr>
          </a:lstStyle>
          <a:p>
            <a:endParaRPr lang="zh-CN" altLang="en-US" dirty="0"/>
          </a:p>
        </p:txBody>
      </p:sp>
      <p:sp>
        <p:nvSpPr>
          <p:cNvPr id="6" name="灯片编号占位符 5"/>
          <p:cNvSpPr>
            <a:spLocks noGrp="1"/>
          </p:cNvSpPr>
          <p:nvPr>
            <p:ph type="sldNum" sz="quarter" idx="12"/>
          </p:nvPr>
        </p:nvSpPr>
        <p:spPr>
          <a:xfrm>
            <a:off x="11448163" y="6382170"/>
            <a:ext cx="547804" cy="365127"/>
          </a:xfrm>
          <a:prstGeom prst="rect">
            <a:avLst/>
          </a:prstGeom>
        </p:spPr>
        <p:txBody>
          <a:bodyPr/>
          <a:lstStyle>
            <a:lvl1pPr>
              <a:defRPr>
                <a:ea typeface="Adobe 黑体 Std R" panose="020B0400000000000000" pitchFamily="34" charset="-122"/>
              </a:defRPr>
            </a:lvl1pPr>
          </a:lstStyle>
          <a:p>
            <a:fld id="{ECB62A96-75BD-4D1B-A9DE-49026C62D5F2}" type="slidenum">
              <a:rPr lang="zh-CN" altLang="en-US" smtClean="0"/>
            </a:fld>
            <a:endParaRPr lang="zh-CN" altLang="en-US" dirty="0"/>
          </a:p>
        </p:txBody>
      </p:sp>
    </p:spTree>
  </p:cSld>
  <p:clrMapOvr>
    <a:masterClrMapping/>
  </p:clrMapOvr>
  <p:transition spd="med" advClick="0" advTm="0">
    <p:rand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6.xml"/><Relationship Id="rId3" Type="http://schemas.openxmlformats.org/officeDocument/2006/relationships/image" Target="../media/image9.png"/><Relationship Id="rId2" Type="http://schemas.openxmlformats.org/officeDocument/2006/relationships/tags" Target="../tags/tag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tags" Target="../tags/tag15.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tags" Target="../tags/tag17.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tags" Target="../tags/tag19.xml"/><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tags" Target="../tags/tag22.xml"/><Relationship Id="rId1" Type="http://schemas.openxmlformats.org/officeDocument/2006/relationships/tags" Target="../tags/tag21.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tags" Target="../tags/tag24.xml"/><Relationship Id="rId1" Type="http://schemas.openxmlformats.org/officeDocument/2006/relationships/tags" Target="../tags/tag23.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tags" Target="../tags/tag26.xml"/><Relationship Id="rId1" Type="http://schemas.openxmlformats.org/officeDocument/2006/relationships/tags" Target="../tags/tag25.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tags" Target="../tags/tag28.xml"/><Relationship Id="rId1" Type="http://schemas.openxmlformats.org/officeDocument/2006/relationships/tags" Target="../tags/tag2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tags" Target="../tags/tag30.xml"/><Relationship Id="rId1" Type="http://schemas.openxmlformats.org/officeDocument/2006/relationships/tags" Target="../tags/tag2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tags" Target="../tags/tag33.xml"/><Relationship Id="rId1" Type="http://schemas.openxmlformats.org/officeDocument/2006/relationships/tags" Target="../tags/tag3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tags" Target="../tags/tag5.xml"/><Relationship Id="rId4" Type="http://schemas.openxmlformats.org/officeDocument/2006/relationships/image" Target="../media/image5.png"/><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6.xml"/><Relationship Id="rId3" Type="http://schemas.openxmlformats.org/officeDocument/2006/relationships/image" Target="../media/image9.png"/><Relationship Id="rId2" Type="http://schemas.openxmlformats.org/officeDocument/2006/relationships/tags" Target="../tags/tag10.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55602" y="2374758"/>
            <a:ext cx="8061350" cy="1753235"/>
          </a:xfrm>
          <a:prstGeom prst="rect">
            <a:avLst/>
          </a:prstGeom>
          <a:noFill/>
        </p:spPr>
        <p:txBody>
          <a:bodyPr wrap="square" rtlCol="0">
            <a:spAutoFit/>
          </a:bodyPr>
          <a:lstStyle/>
          <a:p>
            <a:pPr algn="ctr"/>
            <a:r>
              <a:rPr sz="5400" dirty="0" smtClean="0">
                <a:solidFill>
                  <a:srgbClr val="21273E"/>
                </a:solidFill>
                <a:effectLst>
                  <a:outerShdw blurRad="38100" dist="38100" dir="2700000" algn="tl">
                    <a:srgbClr val="000000">
                      <a:alpha val="30000"/>
                    </a:srgbClr>
                  </a:outerShdw>
                </a:effectLst>
                <a:latin typeface="Adobe 黑体 Std R" panose="020B0400000000000000" pitchFamily="34" charset="-122"/>
                <a:ea typeface="Adobe 黑体 Std R" panose="020B0400000000000000" pitchFamily="34" charset="-122"/>
              </a:rPr>
              <a:t>两种无服务器计算框架及无服务器计算框架的定制</a:t>
            </a:r>
            <a:endParaRPr sz="5400" dirty="0" smtClean="0">
              <a:solidFill>
                <a:srgbClr val="21273E"/>
              </a:solidFill>
              <a:effectLst>
                <a:outerShdw blurRad="38100" dist="38100" dir="2700000" algn="tl">
                  <a:srgbClr val="000000">
                    <a:alpha val="30000"/>
                  </a:srgbClr>
                </a:outerShdw>
              </a:effectLst>
              <a:latin typeface="Adobe 黑体 Std R" panose="020B0400000000000000" pitchFamily="34" charset="-122"/>
              <a:ea typeface="Adobe 黑体 Std R" panose="020B0400000000000000" pitchFamily="34" charset="-122"/>
            </a:endParaRPr>
          </a:p>
        </p:txBody>
      </p:sp>
      <p:sp>
        <p:nvSpPr>
          <p:cNvPr id="5" name="圆角矩形 4"/>
          <p:cNvSpPr/>
          <p:nvPr/>
        </p:nvSpPr>
        <p:spPr>
          <a:xfrm>
            <a:off x="5194049" y="5029189"/>
            <a:ext cx="1784456" cy="360638"/>
          </a:xfrm>
          <a:prstGeom prst="roundRect">
            <a:avLst>
              <a:gd name="adj" fmla="val 50000"/>
            </a:avLst>
          </a:prstGeom>
          <a:gradFill>
            <a:gsLst>
              <a:gs pos="0">
                <a:srgbClr val="DADCE4"/>
              </a:gs>
              <a:gs pos="65000">
                <a:srgbClr val="2C344B"/>
              </a:gs>
            </a:gsLst>
            <a:lin ang="5400000" scaled="1"/>
          </a:gra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solidFill>
                <a:latin typeface="Adobe 黑体 Std R" panose="020B0400000000000000" pitchFamily="34" charset="-122"/>
                <a:ea typeface="Adobe 黑体 Std R" panose="020B0400000000000000" pitchFamily="34" charset="-122"/>
              </a:rPr>
              <a:t>数据中心技术</a:t>
            </a:r>
            <a:endParaRPr lang="zh-CN" altLang="en-US" sz="1200" dirty="0" smtClean="0">
              <a:solidFill>
                <a:schemeClr val="bg1"/>
              </a:solidFill>
              <a:latin typeface="Adobe 黑体 Std R" panose="020B0400000000000000" pitchFamily="34" charset="-122"/>
              <a:ea typeface="Adobe 黑体 Std R" panose="020B0400000000000000" pitchFamily="34" charset="-122"/>
            </a:endParaRPr>
          </a:p>
        </p:txBody>
      </p:sp>
      <p:sp>
        <p:nvSpPr>
          <p:cNvPr id="6" name="PA-文本框 50"/>
          <p:cNvSpPr txBox="1"/>
          <p:nvPr>
            <p:custDataLst>
              <p:tags r:id="rId1"/>
            </p:custDataLst>
          </p:nvPr>
        </p:nvSpPr>
        <p:spPr>
          <a:xfrm>
            <a:off x="2738313" y="4300807"/>
            <a:ext cx="6714978" cy="527260"/>
          </a:xfrm>
          <a:prstGeom prst="rect">
            <a:avLst/>
          </a:prstGeom>
          <a:noFill/>
        </p:spPr>
        <p:txBody>
          <a:bodyPr wrap="square" rtlCol="0">
            <a:spAutoFit/>
          </a:bodyPr>
          <a:lstStyle/>
          <a:p>
            <a:pPr algn="ctr">
              <a:lnSpc>
                <a:spcPct val="150000"/>
              </a:lnSpc>
            </a:pPr>
            <a:r>
              <a:rPr lang="en-US" altLang="zh-CN" sz="1000" dirty="0">
                <a:solidFill>
                  <a:schemeClr val="tx1">
                    <a:lumMod val="85000"/>
                    <a:lumOff val="15000"/>
                    <a:alpha val="70000"/>
                  </a:schemeClr>
                </a:solidFill>
                <a:latin typeface="方正黑体简体" panose="02010601030101010101" pitchFamily="2" charset="-122"/>
                <a:ea typeface="方正黑体简体" panose="02010601030101010101" pitchFamily="2" charset="-122"/>
              </a:rPr>
              <a:t>Creative simple sense of science and technology business plan project promotion plan product introduction enterprise publicity and entrepreneurship financing </a:t>
            </a:r>
            <a:r>
              <a:rPr lang="en-US" altLang="zh-CN" sz="1000" dirty="0" smtClean="0">
                <a:solidFill>
                  <a:schemeClr val="tx1">
                    <a:lumMod val="85000"/>
                    <a:lumOff val="15000"/>
                    <a:alpha val="70000"/>
                  </a:schemeClr>
                </a:solidFill>
                <a:latin typeface="方正黑体简体" panose="02010601030101010101" pitchFamily="2" charset="-122"/>
                <a:ea typeface="方正黑体简体" panose="02010601030101010101" pitchFamily="2" charset="-122"/>
              </a:rPr>
              <a:t>plan</a:t>
            </a:r>
            <a:endParaRPr lang="zh-CN" altLang="en-US" sz="1000" dirty="0">
              <a:solidFill>
                <a:schemeClr val="tx1">
                  <a:lumMod val="85000"/>
                  <a:lumOff val="15000"/>
                  <a:alpha val="70000"/>
                </a:schemeClr>
              </a:solidFill>
              <a:latin typeface="方正黑体简体" panose="02010601030101010101" pitchFamily="2" charset="-122"/>
              <a:ea typeface="方正黑体简体" panose="02010601030101010101" pitchFamily="2" charset="-122"/>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67772" flipV="1">
            <a:off x="-2318053" y="-2781509"/>
            <a:ext cx="6930283" cy="6930283"/>
          </a:xfrm>
          <a:prstGeom prst="rect">
            <a:avLst/>
          </a:prstGeom>
        </p:spPr>
      </p:pic>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615912" flipV="1">
            <a:off x="7864806" y="2404740"/>
            <a:ext cx="6930283" cy="6930283"/>
          </a:xfrm>
          <a:prstGeom prst="rect">
            <a:avLst/>
          </a:prstGeom>
        </p:spPr>
      </p:pic>
      <p:sp>
        <p:nvSpPr>
          <p:cNvPr id="9" name="文本框 8"/>
          <p:cNvSpPr txBox="1"/>
          <p:nvPr/>
        </p:nvSpPr>
        <p:spPr>
          <a:xfrm>
            <a:off x="5194300" y="5624195"/>
            <a:ext cx="2451735" cy="368300"/>
          </a:xfrm>
          <a:prstGeom prst="rect">
            <a:avLst/>
          </a:prstGeom>
          <a:noFill/>
        </p:spPr>
        <p:txBody>
          <a:bodyPr wrap="square" rtlCol="0">
            <a:spAutoFit/>
          </a:bodyPr>
          <a:p>
            <a:r>
              <a:rPr lang="en-US" altLang="zh-CN">
                <a:solidFill>
                  <a:schemeClr val="tx1">
                    <a:lumMod val="85000"/>
                    <a:lumOff val="15000"/>
                  </a:schemeClr>
                </a:solidFill>
                <a:ea typeface="Adobe 黑体 Std R" panose="020B0400000000000000" pitchFamily="34" charset="-122"/>
              </a:rPr>
              <a:t>汇报人    郑永昌</a:t>
            </a:r>
            <a:endParaRPr lang="en-US" altLang="zh-CN">
              <a:solidFill>
                <a:schemeClr val="tx1">
                  <a:lumMod val="85000"/>
                  <a:lumOff val="15000"/>
                </a:schemeClr>
              </a:solidFill>
              <a:ea typeface="Adobe 黑体 Std R" panose="020B0400000000000000"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1+#ppt_w/2"/>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animEffect transition="in" filter="fade">
                                      <p:cBhvr>
                                        <p:cTn id="17" dur="500"/>
                                        <p:tgtEl>
                                          <p:spTgt spid="2"/>
                                        </p:tgtEl>
                                      </p:cBhvr>
                                    </p:animEffect>
                                  </p:childTnLst>
                                </p:cTn>
                              </p:par>
                              <p:par>
                                <p:cTn id="18" presetID="22" presetClass="entr" presetSubtype="1" fill="hold" grpId="0" nodeType="withEffect">
                                  <p:stCondLst>
                                    <p:cond delay="200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par>
                          <p:cTn id="21" fill="hold">
                            <p:stCondLst>
                              <p:cond delay="1000"/>
                            </p:stCondLst>
                            <p:childTnLst>
                              <p:par>
                                <p:cTn id="22" presetID="42"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097509" y="429276"/>
            <a:ext cx="3615975" cy="659356"/>
            <a:chOff x="349800" y="307048"/>
            <a:chExt cx="2711981" cy="494517"/>
          </a:xfrm>
        </p:grpSpPr>
        <p:sp>
          <p:nvSpPr>
            <p:cNvPr id="11" name="PA_文本框 1"/>
            <p:cNvSpPr txBox="1"/>
            <p:nvPr>
              <p:custDataLst>
                <p:tags r:id="rId1"/>
              </p:custDataLst>
            </p:nvPr>
          </p:nvSpPr>
          <p:spPr>
            <a:xfrm>
              <a:off x="349800" y="307048"/>
              <a:ext cx="1373505" cy="380524"/>
            </a:xfrm>
            <a:prstGeom prst="rect">
              <a:avLst/>
            </a:prstGeom>
            <a:noFill/>
          </p:spPr>
          <p:txBody>
            <a:bodyPr wrap="none" lIns="0" tIns="0" rIns="0" rtlCol="0">
              <a:spAutoFit/>
            </a:bodyPr>
            <a:lstStyle/>
            <a:p>
              <a:pPr>
                <a:lnSpc>
                  <a:spcPts val="3600"/>
                </a:lnSpc>
              </a:pPr>
              <a:r>
                <a:rPr lang="zh-CN" altLang="en-US" sz="3600" b="1" dirty="0">
                  <a:solidFill>
                    <a:srgbClr val="21273E"/>
                  </a:solidFill>
                  <a:latin typeface="Adobe 黑体 Std R" panose="020B0400000000000000" pitchFamily="34" charset="-122"/>
                  <a:ea typeface="Adobe 黑体 Std R" panose="020B0400000000000000" pitchFamily="34" charset="-122"/>
                  <a:cs typeface="+mn-ea"/>
                  <a:sym typeface="+mn-lt"/>
                </a:rPr>
                <a:t>动</a:t>
              </a:r>
              <a:r>
                <a:rPr lang="zh-CN" altLang="en-US" sz="3600" b="1" dirty="0">
                  <a:solidFill>
                    <a:srgbClr val="21273E"/>
                  </a:solidFill>
                  <a:latin typeface="Adobe 黑体 Std R" panose="020B0400000000000000" pitchFamily="34" charset="-122"/>
                  <a:ea typeface="Adobe 黑体 Std R" panose="020B0400000000000000" pitchFamily="34" charset="-122"/>
                  <a:cs typeface="+mn-ea"/>
                  <a:sym typeface="+mn-lt"/>
                </a:rPr>
                <a:t>态调度</a:t>
              </a:r>
              <a:endParaRPr lang="zh-CN" altLang="en-US" sz="3600" b="1" dirty="0">
                <a:solidFill>
                  <a:srgbClr val="21273E"/>
                </a:solidFill>
                <a:latin typeface="Adobe 黑体 Std R" panose="020B0400000000000000" pitchFamily="34" charset="-122"/>
                <a:ea typeface="Adobe 黑体 Std R" panose="020B0400000000000000" pitchFamily="34" charset="-122"/>
                <a:cs typeface="+mn-ea"/>
                <a:sym typeface="+mn-lt"/>
              </a:endParaRPr>
            </a:p>
          </p:txBody>
        </p:sp>
        <p:sp>
          <p:nvSpPr>
            <p:cNvPr id="13" name="PA_文本框 1"/>
            <p:cNvSpPr txBox="1"/>
            <p:nvPr>
              <p:custDataLst>
                <p:tags r:id="rId2"/>
              </p:custDataLst>
            </p:nvPr>
          </p:nvSpPr>
          <p:spPr>
            <a:xfrm>
              <a:off x="357096" y="546295"/>
              <a:ext cx="2704685" cy="255270"/>
            </a:xfrm>
            <a:prstGeom prst="rect">
              <a:avLst/>
            </a:prstGeom>
            <a:noFill/>
          </p:spPr>
          <p:txBody>
            <a:bodyPr wrap="square" lIns="0" tIns="0" rIns="0" rtlCol="0">
              <a:spAutoFit/>
            </a:bodyPr>
            <a:lstStyle/>
            <a:p>
              <a:pPr>
                <a:lnSpc>
                  <a:spcPts val="2300"/>
                </a:lnSpc>
              </a:pPr>
              <a:r>
                <a:rPr lang="en-US" altLang="zh-CN" sz="1200" dirty="0">
                  <a:solidFill>
                    <a:srgbClr val="2C344B"/>
                  </a:solidFill>
                  <a:latin typeface="Aparajita" panose="020B0604020202020204" pitchFamily="34" charset="0"/>
                  <a:ea typeface="Adobe 黑体 Std R" panose="020B0400000000000000" pitchFamily="34" charset="-122"/>
                  <a:cs typeface="Aparajita" panose="020B0604020202020204" pitchFamily="34" charset="0"/>
                  <a:sym typeface="+mn-lt"/>
                </a:rPr>
                <a:t>Dynamic</a:t>
              </a:r>
              <a:r>
                <a:rPr lang="en-US" altLang="zh-CN" sz="1200" dirty="0">
                  <a:solidFill>
                    <a:srgbClr val="2C344B"/>
                  </a:solidFill>
                  <a:latin typeface="Aparajita" panose="020B0604020202020204" pitchFamily="34" charset="0"/>
                  <a:ea typeface="Adobe 黑体 Std R" panose="020B0400000000000000" pitchFamily="34" charset="-122"/>
                  <a:cs typeface="Aparajita" panose="020B0604020202020204" pitchFamily="34" charset="0"/>
                  <a:sym typeface="+mn-lt"/>
                </a:rPr>
                <a:t> Scheduling</a:t>
              </a:r>
              <a:endParaRPr lang="en-US" altLang="zh-CN" sz="1200" dirty="0">
                <a:solidFill>
                  <a:srgbClr val="2C344B"/>
                </a:solidFill>
                <a:latin typeface="Aparajita" panose="020B0604020202020204" pitchFamily="34" charset="0"/>
                <a:ea typeface="Adobe 黑体 Std R" panose="020B0400000000000000" pitchFamily="34" charset="-122"/>
                <a:cs typeface="Aparajita" panose="020B0604020202020204" pitchFamily="34" charset="0"/>
                <a:sym typeface="+mn-lt"/>
              </a:endParaRPr>
            </a:p>
          </p:txBody>
        </p:sp>
      </p:grpSp>
      <p:pic>
        <p:nvPicPr>
          <p:cNvPr id="3" name="图片 2"/>
          <p:cNvPicPr>
            <a:picLocks noChangeAspect="1"/>
          </p:cNvPicPr>
          <p:nvPr/>
        </p:nvPicPr>
        <p:blipFill>
          <a:blip r:embed="rId3"/>
          <a:stretch>
            <a:fillRect/>
          </a:stretch>
        </p:blipFill>
        <p:spPr>
          <a:xfrm>
            <a:off x="6422390" y="1278255"/>
            <a:ext cx="5138420" cy="3759835"/>
          </a:xfrm>
          <a:prstGeom prst="rect">
            <a:avLst/>
          </a:prstGeom>
          <a:noFill/>
          <a:ln>
            <a:noFill/>
          </a:ln>
        </p:spPr>
      </p:pic>
      <p:sp>
        <p:nvSpPr>
          <p:cNvPr id="2" name="文本框 1"/>
          <p:cNvSpPr txBox="1"/>
          <p:nvPr/>
        </p:nvSpPr>
        <p:spPr>
          <a:xfrm>
            <a:off x="727075" y="1670685"/>
            <a:ext cx="5701030" cy="4699635"/>
          </a:xfrm>
          <a:prstGeom prst="rect">
            <a:avLst/>
          </a:prstGeom>
          <a:noFill/>
        </p:spPr>
        <p:txBody>
          <a:bodyPr wrap="square" rtlCol="0">
            <a:spAutoFit/>
          </a:bodyPr>
          <a:p>
            <a:r>
              <a:rPr lang="en-US" altLang="zh-CN" sz="1400">
                <a:solidFill>
                  <a:schemeClr val="tx1">
                    <a:lumMod val="85000"/>
                    <a:lumOff val="15000"/>
                  </a:schemeClr>
                </a:solidFill>
                <a:ea typeface="Adobe 黑体 Std R" panose="020B0400000000000000" pitchFamily="34" charset="-122"/>
              </a:rPr>
              <a:t>对于扇出操作有两种情况：</a:t>
            </a:r>
            <a:endParaRPr lang="en-US" altLang="zh-CN" sz="1400">
              <a:solidFill>
                <a:schemeClr val="tx1">
                  <a:lumMod val="85000"/>
                  <a:lumOff val="15000"/>
                </a:schemeClr>
              </a:solidFill>
              <a:ea typeface="Adobe 黑体 Std R" panose="020B0400000000000000" pitchFamily="34" charset="-122"/>
            </a:endParaRPr>
          </a:p>
          <a:p>
            <a:pPr>
              <a:lnSpc>
                <a:spcPct val="120000"/>
              </a:lnSpc>
            </a:pPr>
            <a:r>
              <a:rPr lang="en-US" altLang="zh-CN" sz="1400">
                <a:solidFill>
                  <a:schemeClr val="tx1">
                    <a:lumMod val="85000"/>
                    <a:lumOff val="15000"/>
                  </a:schemeClr>
                </a:solidFill>
                <a:ea typeface="Adobe 黑体 Std R" panose="020B0400000000000000" pitchFamily="34" charset="-122"/>
              </a:rPr>
              <a:t>情况1：n个（其中n&gt;1）扇出边缘中没有一个是扇入边缘。然后E“成为”其中之一的执行器。例如T，通过执行T，E“调用”其他扇出任务的执行器。</a:t>
            </a:r>
            <a:endParaRPr lang="en-US" altLang="zh-CN" sz="1400">
              <a:solidFill>
                <a:schemeClr val="tx1">
                  <a:lumMod val="85000"/>
                  <a:lumOff val="15000"/>
                </a:schemeClr>
              </a:solidFill>
              <a:ea typeface="Adobe 黑体 Std R" panose="020B0400000000000000" pitchFamily="34" charset="-122"/>
            </a:endParaRPr>
          </a:p>
          <a:p>
            <a:pPr>
              <a:lnSpc>
                <a:spcPct val="120000"/>
              </a:lnSpc>
            </a:pPr>
            <a:r>
              <a:rPr lang="en-US" altLang="zh-CN" sz="1400">
                <a:solidFill>
                  <a:schemeClr val="tx1">
                    <a:lumMod val="85000"/>
                    <a:lumOff val="15000"/>
                  </a:schemeClr>
                </a:solidFill>
                <a:ea typeface="Adobe 黑体 Std R" panose="020B0400000000000000" pitchFamily="34" charset="-122"/>
              </a:rPr>
              <a:t>情况2：扇出边中的一个或多个也是扇入边。例如，图2(a)中的扇出节点3具有扇出边缘，也是节点4的扇入边缘。选择E的“become”边缘是基于扇</a:t>
            </a:r>
            <a:r>
              <a:rPr lang="zh-CN" altLang="en-US" sz="1400">
                <a:solidFill>
                  <a:schemeClr val="tx1">
                    <a:lumMod val="85000"/>
                    <a:lumOff val="15000"/>
                  </a:schemeClr>
                </a:solidFill>
                <a:ea typeface="Adobe 黑体 Std R" panose="020B0400000000000000" pitchFamily="34" charset="-122"/>
              </a:rPr>
              <a:t>出</a:t>
            </a:r>
            <a:r>
              <a:rPr lang="en-US" altLang="zh-CN" sz="1400">
                <a:solidFill>
                  <a:schemeClr val="tx1">
                    <a:lumMod val="85000"/>
                    <a:lumOff val="15000"/>
                  </a:schemeClr>
                </a:solidFill>
                <a:ea typeface="Adobe 黑体 Std R" panose="020B0400000000000000" pitchFamily="34" charset="-122"/>
              </a:rPr>
              <a:t>边缘所针对的任务的即时可用性。如果没有任务目标依赖项得到满足，那么没有任务目标可以立即执行，并且没有一个扇出边缘可以选择为E的“become”边缘（扇入边缘具有扇入操作，将在下一步执行）；否则，为可用的目标任务选择一个扇</a:t>
            </a:r>
            <a:r>
              <a:rPr lang="zh-CN" altLang="en-US" sz="1400">
                <a:solidFill>
                  <a:schemeClr val="tx1">
                    <a:lumMod val="85000"/>
                    <a:lumOff val="15000"/>
                  </a:schemeClr>
                </a:solidFill>
                <a:ea typeface="Adobe 黑体 Std R" panose="020B0400000000000000" pitchFamily="34" charset="-122"/>
              </a:rPr>
              <a:t>出</a:t>
            </a:r>
            <a:r>
              <a:rPr lang="en-US" altLang="zh-CN" sz="1400">
                <a:solidFill>
                  <a:schemeClr val="tx1">
                    <a:lumMod val="85000"/>
                    <a:lumOff val="15000"/>
                  </a:schemeClr>
                </a:solidFill>
                <a:ea typeface="Adobe 黑体 Std R" panose="020B0400000000000000" pitchFamily="34" charset="-122"/>
              </a:rPr>
              <a:t>边缘作为“become”边缘。</a:t>
            </a:r>
            <a:endParaRPr lang="en-US" altLang="zh-CN" sz="1400">
              <a:solidFill>
                <a:schemeClr val="tx1">
                  <a:lumMod val="85000"/>
                  <a:lumOff val="15000"/>
                </a:schemeClr>
              </a:solidFill>
              <a:ea typeface="Adobe 黑体 Std R" panose="020B0400000000000000" pitchFamily="34" charset="-122"/>
            </a:endParaRPr>
          </a:p>
          <a:p>
            <a:pPr>
              <a:lnSpc>
                <a:spcPct val="120000"/>
              </a:lnSpc>
            </a:pPr>
            <a:endParaRPr lang="en-US" altLang="zh-CN" sz="1400">
              <a:solidFill>
                <a:schemeClr val="tx1">
                  <a:lumMod val="85000"/>
                  <a:lumOff val="15000"/>
                </a:schemeClr>
              </a:solidFill>
              <a:ea typeface="Adobe 黑体 Std R" panose="020B0400000000000000" pitchFamily="34" charset="-122"/>
            </a:endParaRPr>
          </a:p>
          <a:p>
            <a:pPr>
              <a:lnSpc>
                <a:spcPct val="120000"/>
              </a:lnSpc>
            </a:pPr>
            <a:r>
              <a:rPr lang="en-US" altLang="zh-CN" sz="1400">
                <a:solidFill>
                  <a:schemeClr val="tx1">
                    <a:lumMod val="85000"/>
                    <a:lumOff val="15000"/>
                  </a:schemeClr>
                </a:solidFill>
                <a:ea typeface="Adobe 黑体 Std R" panose="020B0400000000000000" pitchFamily="34" charset="-122"/>
              </a:rPr>
              <a:t>如果任务执行器E执行具有n个in边缘（其中n&gt;1）的扇入操作，则E和剩下(n-1)个执行器共同参与此扇入操作，以查看其中哪一个将在扇入的out边缘上继续其静态调度（例如，图中的节点4）。作为被E执行的任务T的扇入操作，E原子性地得到而且更新KVS中的一个值，该值跟踪在执行期间已满足的T的输入依赖项的数量。这有两种情况：</a:t>
            </a:r>
            <a:endParaRPr lang="en-US" altLang="zh-CN" sz="1400">
              <a:solidFill>
                <a:schemeClr val="tx1">
                  <a:lumMod val="85000"/>
                  <a:lumOff val="15000"/>
                </a:schemeClr>
              </a:solidFill>
              <a:ea typeface="Adobe 黑体 Std R" panose="020B0400000000000000" pitchFamily="34" charset="-122"/>
            </a:endParaRPr>
          </a:p>
          <a:p>
            <a:pPr>
              <a:lnSpc>
                <a:spcPct val="120000"/>
              </a:lnSpc>
            </a:pPr>
            <a:r>
              <a:rPr lang="en-US" altLang="zh-CN" sz="1400">
                <a:solidFill>
                  <a:schemeClr val="tx1">
                    <a:lumMod val="85000"/>
                    <a:lumOff val="15000"/>
                  </a:schemeClr>
                </a:solidFill>
                <a:ea typeface="Adobe 黑体 Std R" panose="020B0400000000000000" pitchFamily="34" charset="-122"/>
              </a:rPr>
              <a:t>情况1：T的所有输入依赖项都已满足。然后E通过执行T继续其静态调度；</a:t>
            </a:r>
            <a:endParaRPr lang="en-US" altLang="zh-CN" sz="1400">
              <a:solidFill>
                <a:schemeClr val="tx1">
                  <a:lumMod val="85000"/>
                  <a:lumOff val="15000"/>
                </a:schemeClr>
              </a:solidFill>
              <a:ea typeface="Adobe 黑体 Std R" panose="020B0400000000000000" pitchFamily="34" charset="-122"/>
            </a:endParaRPr>
          </a:p>
          <a:p>
            <a:pPr>
              <a:lnSpc>
                <a:spcPct val="120000"/>
              </a:lnSpc>
            </a:pPr>
            <a:endParaRPr lang="en-US" altLang="zh-CN" sz="1400">
              <a:solidFill>
                <a:schemeClr val="tx1">
                  <a:lumMod val="85000"/>
                  <a:lumOff val="15000"/>
                </a:schemeClr>
              </a:solidFill>
              <a:ea typeface="Adobe 黑体 Std R" panose="020B0400000000000000" pitchFamily="34" charset="-122"/>
            </a:endParaRPr>
          </a:p>
        </p:txBody>
      </p:sp>
      <p:sp>
        <p:nvSpPr>
          <p:cNvPr id="4" name="文本框 3"/>
          <p:cNvSpPr txBox="1"/>
          <p:nvPr/>
        </p:nvSpPr>
        <p:spPr>
          <a:xfrm>
            <a:off x="6800215" y="5222875"/>
            <a:ext cx="4902835" cy="866140"/>
          </a:xfrm>
          <a:prstGeom prst="rect">
            <a:avLst/>
          </a:prstGeom>
          <a:noFill/>
        </p:spPr>
        <p:txBody>
          <a:bodyPr wrap="square" rtlCol="0">
            <a:spAutoFit/>
          </a:bodyPr>
          <a:p>
            <a:pPr>
              <a:lnSpc>
                <a:spcPct val="120000"/>
              </a:lnSpc>
            </a:pPr>
            <a:r>
              <a:rPr lang="en-US" altLang="zh-CN" sz="1400">
                <a:solidFill>
                  <a:schemeClr val="tx1">
                    <a:lumMod val="85000"/>
                    <a:lumOff val="15000"/>
                  </a:schemeClr>
                </a:solidFill>
                <a:ea typeface="Adobe 黑体 Std R" panose="020B0400000000000000" pitchFamily="34" charset="-122"/>
                <a:sym typeface="+mn-ea"/>
              </a:rPr>
              <a:t>情况2：T的所有输入依赖项都没有得到满足。然后E将T所需要的中间对象发送给存储管理器。 在图(b)中，每个扇入任务都标记为此任务的执行者。</a:t>
            </a:r>
            <a:endParaRPr lang="en-US" altLang="zh-CN" sz="1400">
              <a:solidFill>
                <a:schemeClr val="tx1">
                  <a:lumMod val="85000"/>
                  <a:lumOff val="15000"/>
                </a:schemeClr>
              </a:solidFill>
              <a:ea typeface="Adobe 黑体 Std R" panose="020B0400000000000000" pitchFamily="34" charset="-122"/>
              <a:sym typeface="+mn-ea"/>
            </a:endParaRPr>
          </a:p>
        </p:txBody>
      </p:sp>
    </p:spTree>
  </p:cSld>
  <p:clrMapOvr>
    <a:masterClrMapping/>
  </p:clrMapOvr>
  <p:transition spd="slow" advClick="0" advTm="0">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2717549" flipV="1">
            <a:off x="9618575" y="440869"/>
            <a:ext cx="5572132" cy="5941338"/>
          </a:xfrm>
          <a:prstGeom prst="rect">
            <a:avLst/>
          </a:prstGeom>
        </p:spPr>
      </p:pic>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846288" flipH="1" flipV="1">
            <a:off x="-2720753" y="440869"/>
            <a:ext cx="5572134" cy="5941338"/>
          </a:xfrm>
          <a:prstGeom prst="rect">
            <a:avLst/>
          </a:prstGeom>
        </p:spPr>
      </p:pic>
      <p:sp>
        <p:nvSpPr>
          <p:cNvPr id="7" name="PA-文本框 50"/>
          <p:cNvSpPr txBox="1"/>
          <p:nvPr>
            <p:custDataLst>
              <p:tags r:id="rId2"/>
            </p:custDataLst>
          </p:nvPr>
        </p:nvSpPr>
        <p:spPr>
          <a:xfrm>
            <a:off x="3400346" y="4293535"/>
            <a:ext cx="5391308" cy="1015663"/>
          </a:xfrm>
          <a:prstGeom prst="rect">
            <a:avLst/>
          </a:prstGeom>
          <a:noFill/>
        </p:spPr>
        <p:txBody>
          <a:bodyPr wrap="square" rtlCol="0">
            <a:spAutoFit/>
          </a:bodyPr>
          <a:lstStyle/>
          <a:p>
            <a:pPr algn="ctr">
              <a:lnSpc>
                <a:spcPct val="150000"/>
              </a:lnSpc>
            </a:pPr>
            <a:r>
              <a:rPr lang="en-US" altLang="zh-CN" sz="1000" dirty="0">
                <a:solidFill>
                  <a:schemeClr val="tx1">
                    <a:lumMod val="85000"/>
                    <a:lumOff val="15000"/>
                    <a:alpha val="70000"/>
                  </a:schemeClr>
                </a:solidFill>
                <a:latin typeface="方正黑体简体" panose="02010601030101010101" pitchFamily="2" charset="-122"/>
                <a:ea typeface="方正黑体简体" panose="02010601030101010101" pitchFamily="2" charset="-122"/>
              </a:rPr>
              <a:t>Introduction of atmospheric business stable company </a:t>
            </a:r>
            <a:r>
              <a:rPr lang="en-US" altLang="zh-CN" sz="1000" dirty="0" smtClean="0">
                <a:solidFill>
                  <a:schemeClr val="tx1">
                    <a:lumMod val="85000"/>
                    <a:lumOff val="15000"/>
                    <a:alpha val="70000"/>
                  </a:schemeClr>
                </a:solidFill>
                <a:latin typeface="方正黑体简体" panose="02010601030101010101" pitchFamily="2" charset="-122"/>
                <a:ea typeface="方正黑体简体" panose="02010601030101010101" pitchFamily="2" charset="-122"/>
              </a:rPr>
              <a:t>publicity</a:t>
            </a:r>
            <a:endParaRPr lang="en-US" altLang="zh-CN" sz="1000" dirty="0" smtClean="0">
              <a:solidFill>
                <a:schemeClr val="tx1">
                  <a:lumMod val="85000"/>
                  <a:lumOff val="15000"/>
                  <a:alpha val="70000"/>
                </a:schemeClr>
              </a:solidFill>
              <a:latin typeface="方正黑体简体" panose="02010601030101010101" pitchFamily="2" charset="-122"/>
              <a:ea typeface="方正黑体简体" panose="02010601030101010101" pitchFamily="2" charset="-122"/>
            </a:endParaRPr>
          </a:p>
          <a:p>
            <a:pPr algn="ctr">
              <a:lnSpc>
                <a:spcPct val="150000"/>
              </a:lnSpc>
            </a:pPr>
            <a:r>
              <a:rPr lang="en-US" altLang="zh-CN" sz="1000" dirty="0" smtClean="0">
                <a:solidFill>
                  <a:schemeClr val="tx1">
                    <a:lumMod val="85000"/>
                    <a:lumOff val="15000"/>
                    <a:alpha val="70000"/>
                  </a:schemeClr>
                </a:solidFill>
                <a:latin typeface="方正黑体简体" panose="02010601030101010101" pitchFamily="2" charset="-122"/>
                <a:ea typeface="方正黑体简体" panose="02010601030101010101" pitchFamily="2" charset="-122"/>
              </a:rPr>
              <a:t>product </a:t>
            </a:r>
            <a:r>
              <a:rPr lang="en-US" altLang="zh-CN" sz="1000" dirty="0" err="1" smtClean="0">
                <a:solidFill>
                  <a:schemeClr val="tx1">
                    <a:lumMod val="85000"/>
                    <a:lumOff val="15000"/>
                    <a:alpha val="70000"/>
                  </a:schemeClr>
                </a:solidFill>
                <a:latin typeface="方正黑体简体" panose="02010601030101010101" pitchFamily="2" charset="-122"/>
                <a:ea typeface="方正黑体简体" panose="02010601030101010101" pitchFamily="2" charset="-122"/>
              </a:rPr>
              <a:t>promotion</a:t>
            </a:r>
            <a:r>
              <a:rPr lang="en-US" altLang="zh-CN" sz="1000" dirty="0" err="1">
                <a:solidFill>
                  <a:schemeClr val="tx1">
                    <a:lumMod val="85000"/>
                    <a:lumOff val="15000"/>
                    <a:alpha val="70000"/>
                  </a:schemeClr>
                </a:solidFill>
                <a:latin typeface="方正黑体简体" panose="02010601030101010101" pitchFamily="2" charset="-122"/>
                <a:ea typeface="方正黑体简体" panose="02010601030101010101" pitchFamily="2" charset="-122"/>
              </a:rPr>
              <a:t>Introduction</a:t>
            </a:r>
            <a:r>
              <a:rPr lang="en-US" altLang="zh-CN" sz="1000" dirty="0">
                <a:solidFill>
                  <a:schemeClr val="tx1">
                    <a:lumMod val="85000"/>
                    <a:lumOff val="15000"/>
                    <a:alpha val="70000"/>
                  </a:schemeClr>
                </a:solidFill>
                <a:latin typeface="方正黑体简体" panose="02010601030101010101" pitchFamily="2" charset="-122"/>
                <a:ea typeface="方正黑体简体" panose="02010601030101010101" pitchFamily="2" charset="-122"/>
              </a:rPr>
              <a:t> of atmospheric business stable company </a:t>
            </a:r>
            <a:r>
              <a:rPr lang="en-US" altLang="zh-CN" sz="1000" dirty="0" smtClean="0">
                <a:solidFill>
                  <a:schemeClr val="tx1">
                    <a:lumMod val="85000"/>
                    <a:lumOff val="15000"/>
                    <a:alpha val="70000"/>
                  </a:schemeClr>
                </a:solidFill>
                <a:latin typeface="方正黑体简体" panose="02010601030101010101" pitchFamily="2" charset="-122"/>
                <a:ea typeface="方正黑体简体" panose="02010601030101010101" pitchFamily="2" charset="-122"/>
              </a:rPr>
              <a:t>publicity</a:t>
            </a:r>
            <a:endParaRPr lang="en-US" altLang="zh-CN" sz="1000" dirty="0" smtClean="0">
              <a:solidFill>
                <a:schemeClr val="tx1">
                  <a:lumMod val="85000"/>
                  <a:lumOff val="15000"/>
                  <a:alpha val="70000"/>
                </a:schemeClr>
              </a:solidFill>
              <a:latin typeface="方正黑体简体" panose="02010601030101010101" pitchFamily="2" charset="-122"/>
              <a:ea typeface="方正黑体简体" panose="02010601030101010101" pitchFamily="2" charset="-122"/>
            </a:endParaRPr>
          </a:p>
          <a:p>
            <a:pPr algn="ctr">
              <a:lnSpc>
                <a:spcPct val="150000"/>
              </a:lnSpc>
            </a:pPr>
            <a:r>
              <a:rPr lang="en-US" altLang="zh-CN" sz="1000" dirty="0" smtClean="0">
                <a:solidFill>
                  <a:schemeClr val="tx1">
                    <a:lumMod val="85000"/>
                    <a:lumOff val="15000"/>
                    <a:alpha val="70000"/>
                  </a:schemeClr>
                </a:solidFill>
                <a:latin typeface="方正黑体简体" panose="02010601030101010101" pitchFamily="2" charset="-122"/>
                <a:ea typeface="方正黑体简体" panose="02010601030101010101" pitchFamily="2" charset="-122"/>
              </a:rPr>
              <a:t>product </a:t>
            </a:r>
            <a:r>
              <a:rPr lang="en-US" altLang="zh-CN" sz="1000" dirty="0">
                <a:solidFill>
                  <a:schemeClr val="tx1">
                    <a:lumMod val="85000"/>
                    <a:lumOff val="15000"/>
                    <a:alpha val="70000"/>
                  </a:schemeClr>
                </a:solidFill>
                <a:latin typeface="方正黑体简体" panose="02010601030101010101" pitchFamily="2" charset="-122"/>
                <a:ea typeface="方正黑体简体" panose="02010601030101010101" pitchFamily="2" charset="-122"/>
              </a:rPr>
              <a:t>promotion</a:t>
            </a:r>
            <a:endParaRPr lang="zh-CN" altLang="en-US" sz="1000" dirty="0">
              <a:solidFill>
                <a:schemeClr val="tx1">
                  <a:lumMod val="85000"/>
                  <a:lumOff val="15000"/>
                  <a:alpha val="70000"/>
                </a:schemeClr>
              </a:solidFill>
              <a:latin typeface="方正黑体简体" panose="02010601030101010101" pitchFamily="2" charset="-122"/>
              <a:ea typeface="方正黑体简体" panose="02010601030101010101" pitchFamily="2" charset="-122"/>
            </a:endParaRPr>
          </a:p>
          <a:p>
            <a:pPr algn="ctr">
              <a:lnSpc>
                <a:spcPct val="150000"/>
              </a:lnSpc>
            </a:pPr>
            <a:endParaRPr lang="zh-CN" altLang="en-US" sz="1000" dirty="0">
              <a:solidFill>
                <a:schemeClr val="tx1">
                  <a:lumMod val="85000"/>
                  <a:lumOff val="15000"/>
                  <a:alpha val="70000"/>
                </a:schemeClr>
              </a:solidFill>
              <a:latin typeface="方正黑体简体" panose="02010601030101010101" pitchFamily="2" charset="-122"/>
              <a:ea typeface="方正黑体简体" panose="02010601030101010101" pitchFamily="2" charset="-122"/>
            </a:endParaRPr>
          </a:p>
        </p:txBody>
      </p:sp>
      <p:sp>
        <p:nvSpPr>
          <p:cNvPr id="8" name="TextBox 30"/>
          <p:cNvSpPr txBox="1"/>
          <p:nvPr/>
        </p:nvSpPr>
        <p:spPr>
          <a:xfrm>
            <a:off x="3019865" y="2582518"/>
            <a:ext cx="6152270" cy="3046095"/>
          </a:xfrm>
          <a:prstGeom prst="rect">
            <a:avLst/>
          </a:prstGeom>
          <a:noFill/>
        </p:spPr>
        <p:txBody>
          <a:bodyPr wrap="square" rtlCol="0">
            <a:spAutoFit/>
          </a:bodyPr>
          <a:lstStyle/>
          <a:p>
            <a:pPr algn="ctr" defTabSz="228600"/>
            <a:r>
              <a:rPr lang="en-US" altLang="zh-CN" sz="9600" b="1" dirty="0" smtClean="0">
                <a:solidFill>
                  <a:schemeClr val="bg1">
                    <a:lumMod val="65000"/>
                    <a:alpha val="20000"/>
                  </a:schemeClr>
                </a:solidFill>
                <a:latin typeface="Aparajita" panose="020B0604020202020204" pitchFamily="34" charset="0"/>
                <a:ea typeface="微软雅黑 Light" panose="020B0502040204020203" pitchFamily="34" charset="-122"/>
                <a:cs typeface="Aparajita" panose="020B0604020202020204" pitchFamily="34" charset="0"/>
              </a:rPr>
              <a:t>PART THREE</a:t>
            </a:r>
            <a:endParaRPr lang="zh-CN" altLang="en-US" sz="9600" b="1" dirty="0">
              <a:solidFill>
                <a:schemeClr val="bg1">
                  <a:lumMod val="65000"/>
                  <a:alpha val="20000"/>
                </a:schemeClr>
              </a:solidFill>
              <a:latin typeface="Aparajita" panose="020B0604020202020204" pitchFamily="34" charset="0"/>
              <a:ea typeface="微软雅黑 Light" panose="020B0502040204020203" pitchFamily="34" charset="-122"/>
              <a:cs typeface="Aparajita" panose="020B0604020202020204" pitchFamily="34" charset="0"/>
            </a:endParaRPr>
          </a:p>
        </p:txBody>
      </p:sp>
      <p:sp>
        <p:nvSpPr>
          <p:cNvPr id="9" name="文本框 8"/>
          <p:cNvSpPr txBox="1"/>
          <p:nvPr/>
        </p:nvSpPr>
        <p:spPr>
          <a:xfrm>
            <a:off x="4259185" y="2979877"/>
            <a:ext cx="3673630" cy="1050925"/>
          </a:xfrm>
          <a:prstGeom prst="rect">
            <a:avLst/>
          </a:prstGeom>
          <a:noFill/>
          <a:scene3d>
            <a:camera prst="perspectiveRight"/>
            <a:lightRig rig="threePt" dir="t"/>
          </a:scene3d>
        </p:spPr>
        <p:txBody>
          <a:bodyPr wrap="square" rtlCol="0">
            <a:spAutoFit/>
          </a:bodyPr>
          <a:lstStyle/>
          <a:p>
            <a:pPr algn="ctr">
              <a:lnSpc>
                <a:spcPct val="130000"/>
              </a:lnSpc>
            </a:pPr>
            <a:r>
              <a:rPr lang="en-US" altLang="zh-CN" sz="4800" b="1" dirty="0" smtClean="0">
                <a:solidFill>
                  <a:schemeClr val="tx1">
                    <a:lumMod val="85000"/>
                    <a:lumOff val="15000"/>
                  </a:schemeClr>
                </a:solidFill>
                <a:latin typeface="微软雅黑" panose="020B0503020204020204" charset="-122"/>
                <a:ea typeface="微软雅黑" panose="020B0503020204020204" charset="-122"/>
              </a:rPr>
              <a:t>“</a:t>
            </a:r>
            <a:r>
              <a:rPr lang="zh-CN" altLang="en-US" sz="4800" b="1" dirty="0" smtClean="0">
                <a:solidFill>
                  <a:schemeClr val="tx1">
                    <a:lumMod val="85000"/>
                    <a:lumOff val="15000"/>
                  </a:schemeClr>
                </a:solidFill>
                <a:latin typeface="微软雅黑" panose="020B0503020204020204" charset="-122"/>
                <a:ea typeface="微软雅黑" panose="020B0503020204020204" charset="-122"/>
              </a:rPr>
              <a:t>光子</a:t>
            </a:r>
            <a:r>
              <a:rPr lang="en-US" altLang="zh-CN" sz="4800" b="1" dirty="0" smtClean="0">
                <a:solidFill>
                  <a:schemeClr val="tx1">
                    <a:lumMod val="85000"/>
                    <a:lumOff val="15000"/>
                  </a:schemeClr>
                </a:solidFill>
                <a:latin typeface="微软雅黑" panose="020B0503020204020204" charset="-122"/>
                <a:ea typeface="微软雅黑" panose="020B0503020204020204" charset="-122"/>
              </a:rPr>
              <a:t>“</a:t>
            </a:r>
            <a:endParaRPr lang="en-US" altLang="zh-CN" sz="4800" b="1" dirty="0" smtClean="0">
              <a:solidFill>
                <a:schemeClr val="tx1">
                  <a:lumMod val="85000"/>
                  <a:lumOff val="15000"/>
                </a:schemeClr>
              </a:solidFill>
              <a:latin typeface="微软雅黑" panose="020B0503020204020204" charset="-122"/>
              <a:ea typeface="微软雅黑" panose="020B0503020204020204" charset="-122"/>
            </a:endParaRPr>
          </a:p>
        </p:txBody>
      </p:sp>
      <p:sp>
        <p:nvSpPr>
          <p:cNvPr id="10" name="矩形 9"/>
          <p:cNvSpPr/>
          <p:nvPr/>
        </p:nvSpPr>
        <p:spPr>
          <a:xfrm>
            <a:off x="5902012" y="4149418"/>
            <a:ext cx="387976" cy="79048"/>
          </a:xfrm>
          <a:prstGeom prst="rect">
            <a:avLst/>
          </a:prstGeom>
          <a:gradFill>
            <a:gsLst>
              <a:gs pos="100000">
                <a:srgbClr val="21273E"/>
              </a:gs>
              <a:gs pos="0">
                <a:srgbClr val="2C344B"/>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dobe 黑体 Std R" panose="020B0400000000000000" pitchFamily="34" charset="-122"/>
            </a:endParaRPr>
          </a:p>
        </p:txBody>
      </p:sp>
      <p:grpSp>
        <p:nvGrpSpPr>
          <p:cNvPr id="13" name="组合 12"/>
          <p:cNvGrpSpPr/>
          <p:nvPr/>
        </p:nvGrpSpPr>
        <p:grpSpPr>
          <a:xfrm>
            <a:off x="5677177" y="1563946"/>
            <a:ext cx="837646" cy="952069"/>
            <a:chOff x="5568043" y="1174090"/>
            <a:chExt cx="1383041" cy="1571969"/>
          </a:xfrm>
        </p:grpSpPr>
        <p:sp>
          <p:nvSpPr>
            <p:cNvPr id="12" name="圆角矩形 11"/>
            <p:cNvSpPr/>
            <p:nvPr/>
          </p:nvSpPr>
          <p:spPr>
            <a:xfrm rot="2700000">
              <a:off x="5568043" y="1174090"/>
              <a:ext cx="1383041" cy="1383041"/>
            </a:xfrm>
            <a:prstGeom prst="roundRect">
              <a:avLst>
                <a:gd name="adj" fmla="val 4861"/>
              </a:avLst>
            </a:prstGeom>
            <a:gradFill>
              <a:gsLst>
                <a:gs pos="0">
                  <a:srgbClr val="2C344B"/>
                </a:gs>
                <a:gs pos="100000">
                  <a:srgbClr val="21273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dobe 黑体 Std R" panose="020B0400000000000000" pitchFamily="34" charset="-122"/>
              </a:endParaRPr>
            </a:p>
          </p:txBody>
        </p:sp>
        <p:sp>
          <p:nvSpPr>
            <p:cNvPr id="11" name="文本框 10"/>
            <p:cNvSpPr txBox="1"/>
            <p:nvPr/>
          </p:nvSpPr>
          <p:spPr>
            <a:xfrm>
              <a:off x="5633972" y="1223704"/>
              <a:ext cx="1256627" cy="1522355"/>
            </a:xfrm>
            <a:prstGeom prst="rect">
              <a:avLst/>
            </a:prstGeom>
            <a:noFill/>
          </p:spPr>
          <p:txBody>
            <a:bodyPr wrap="square" rtlCol="0">
              <a:spAutoFit/>
            </a:bodyPr>
            <a:lstStyle/>
            <a:p>
              <a:pPr algn="ctr"/>
              <a:r>
                <a:rPr lang="en-US" altLang="zh-CN" sz="5400" dirty="0">
                  <a:solidFill>
                    <a:schemeClr val="bg1"/>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rPr>
                <a:t>3</a:t>
              </a:r>
              <a:endParaRPr lang="en-US" altLang="zh-CN" sz="5400" dirty="0">
                <a:solidFill>
                  <a:schemeClr val="bg1"/>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grpSp>
      <p:cxnSp>
        <p:nvCxnSpPr>
          <p:cNvPr id="15" name="直接连接符 14"/>
          <p:cNvCxnSpPr/>
          <p:nvPr/>
        </p:nvCxnSpPr>
        <p:spPr>
          <a:xfrm>
            <a:off x="2345977" y="3526972"/>
            <a:ext cx="2108737" cy="0"/>
          </a:xfrm>
          <a:prstGeom prst="line">
            <a:avLst/>
          </a:prstGeom>
          <a:ln w="19050">
            <a:gradFill>
              <a:gsLst>
                <a:gs pos="15000">
                  <a:srgbClr val="21273E">
                    <a:alpha val="0"/>
                  </a:srgbClr>
                </a:gs>
                <a:gs pos="100000">
                  <a:srgbClr val="21273E"/>
                </a:gs>
              </a:gsLst>
              <a:lin ang="0" scaled="0"/>
            </a:gradFill>
            <a:tailEnd type="ova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7737285" y="3526972"/>
            <a:ext cx="2108737" cy="0"/>
          </a:xfrm>
          <a:prstGeom prst="line">
            <a:avLst/>
          </a:prstGeom>
          <a:ln w="19050">
            <a:gradFill>
              <a:gsLst>
                <a:gs pos="15000">
                  <a:srgbClr val="21273E">
                    <a:alpha val="0"/>
                  </a:srgbClr>
                </a:gs>
                <a:gs pos="100000">
                  <a:srgbClr val="21273E"/>
                </a:gs>
              </a:gsLst>
              <a:lin ang="0" scaled="0"/>
            </a:gradFill>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advClick="0" advTm="0">
        <p14:flip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1+#ppt_w/2"/>
                                          </p:val>
                                        </p:tav>
                                        <p:tav tm="100000">
                                          <p:val>
                                            <p:strVal val="#ppt_x"/>
                                          </p:val>
                                        </p:tav>
                                      </p:tavLst>
                                    </p:anim>
                                    <p:anim calcmode="lin" valueType="num">
                                      <p:cBhvr additive="base">
                                        <p:cTn id="12" dur="750" fill="hold"/>
                                        <p:tgtEl>
                                          <p:spTgt spid="5"/>
                                        </p:tgtEl>
                                        <p:attrNameLst>
                                          <p:attrName>ppt_y</p:attrName>
                                        </p:attrNameLst>
                                      </p:cBhvr>
                                      <p:tavLst>
                                        <p:tav tm="0">
                                          <p:val>
                                            <p:strVal val="#ppt_y"/>
                                          </p:val>
                                        </p:tav>
                                        <p:tav tm="100000">
                                          <p:val>
                                            <p:strVal val="#ppt_y"/>
                                          </p:val>
                                        </p:tav>
                                      </p:tavLst>
                                    </p:anim>
                                  </p:childTnLst>
                                </p:cTn>
                              </p:par>
                              <p:par>
                                <p:cTn id="13" presetID="42" presetClass="entr" presetSubtype="0" fill="hold" nodeType="withEffect">
                                  <p:stCondLst>
                                    <p:cond delay="25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750"/>
                                        <p:tgtEl>
                                          <p:spTgt spid="13"/>
                                        </p:tgtEl>
                                      </p:cBhvr>
                                    </p:animEffect>
                                    <p:anim calcmode="lin" valueType="num">
                                      <p:cBhvr>
                                        <p:cTn id="16" dur="750" fill="hold"/>
                                        <p:tgtEl>
                                          <p:spTgt spid="13"/>
                                        </p:tgtEl>
                                        <p:attrNameLst>
                                          <p:attrName>ppt_x</p:attrName>
                                        </p:attrNameLst>
                                      </p:cBhvr>
                                      <p:tavLst>
                                        <p:tav tm="0">
                                          <p:val>
                                            <p:strVal val="#ppt_x"/>
                                          </p:val>
                                        </p:tav>
                                        <p:tav tm="100000">
                                          <p:val>
                                            <p:strVal val="#ppt_x"/>
                                          </p:val>
                                        </p:tav>
                                      </p:tavLst>
                                    </p:anim>
                                    <p:anim calcmode="lin" valueType="num">
                                      <p:cBhvr>
                                        <p:cTn id="17" dur="750" fill="hold"/>
                                        <p:tgtEl>
                                          <p:spTgt spid="13"/>
                                        </p:tgtEl>
                                        <p:attrNameLst>
                                          <p:attrName>ppt_y</p:attrName>
                                        </p:attrNameLst>
                                      </p:cBhvr>
                                      <p:tavLst>
                                        <p:tav tm="0">
                                          <p:val>
                                            <p:strVal val="#ppt_y+.1"/>
                                          </p:val>
                                        </p:tav>
                                        <p:tav tm="100000">
                                          <p:val>
                                            <p:strVal val="#ppt_y"/>
                                          </p:val>
                                        </p:tav>
                                      </p:tavLst>
                                    </p:anim>
                                  </p:childTnLst>
                                </p:cTn>
                              </p:par>
                              <p:par>
                                <p:cTn id="18" presetID="16" presetClass="entr" presetSubtype="21" fill="hold" grpId="0" nodeType="withEffect">
                                  <p:stCondLst>
                                    <p:cond delay="75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par>
                                <p:cTn id="21" presetID="41" presetClass="entr" presetSubtype="0" fill="hold" grpId="0" nodeType="withEffect">
                                  <p:stCondLst>
                                    <p:cond delay="1250"/>
                                  </p:stCondLst>
                                  <p:iterate type="lt">
                                    <p:tmPct val="10000"/>
                                  </p:iterate>
                                  <p:childTnLst>
                                    <p:set>
                                      <p:cBhvr>
                                        <p:cTn id="22" dur="1" fill="hold">
                                          <p:stCondLst>
                                            <p:cond delay="0"/>
                                          </p:stCondLst>
                                        </p:cTn>
                                        <p:tgtEl>
                                          <p:spTgt spid="9"/>
                                        </p:tgtEl>
                                        <p:attrNameLst>
                                          <p:attrName>style.visibility</p:attrName>
                                        </p:attrNameLst>
                                      </p:cBhvr>
                                      <p:to>
                                        <p:strVal val="visible"/>
                                      </p:to>
                                    </p:set>
                                    <p:anim calcmode="lin" valueType="num">
                                      <p:cBhvr>
                                        <p:cTn id="23" dur="75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4" dur="750" fill="hold"/>
                                        <p:tgtEl>
                                          <p:spTgt spid="9"/>
                                        </p:tgtEl>
                                        <p:attrNameLst>
                                          <p:attrName>ppt_y</p:attrName>
                                        </p:attrNameLst>
                                      </p:cBhvr>
                                      <p:tavLst>
                                        <p:tav tm="0">
                                          <p:val>
                                            <p:strVal val="#ppt_y"/>
                                          </p:val>
                                        </p:tav>
                                        <p:tav tm="100000">
                                          <p:val>
                                            <p:strVal val="#ppt_y"/>
                                          </p:val>
                                        </p:tav>
                                      </p:tavLst>
                                    </p:anim>
                                    <p:anim calcmode="lin" valueType="num">
                                      <p:cBhvr>
                                        <p:cTn id="25" dur="75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6" dur="75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7" dur="750" tmFilter="0,0; .5, 1; 1, 1"/>
                                        <p:tgtEl>
                                          <p:spTgt spid="9"/>
                                        </p:tgtEl>
                                      </p:cBhvr>
                                    </p:animEffect>
                                  </p:childTnLst>
                                </p:cTn>
                              </p:par>
                              <p:par>
                                <p:cTn id="28" presetID="2" presetClass="entr" presetSubtype="2" fill="hold" nodeType="withEffect">
                                  <p:stCondLst>
                                    <p:cond delay="125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fill="hold"/>
                                        <p:tgtEl>
                                          <p:spTgt spid="17"/>
                                        </p:tgtEl>
                                        <p:attrNameLst>
                                          <p:attrName>ppt_x</p:attrName>
                                        </p:attrNameLst>
                                      </p:cBhvr>
                                      <p:tavLst>
                                        <p:tav tm="0">
                                          <p:val>
                                            <p:strVal val="1+#ppt_w/2"/>
                                          </p:val>
                                        </p:tav>
                                        <p:tav tm="100000">
                                          <p:val>
                                            <p:strVal val="#ppt_x"/>
                                          </p:val>
                                        </p:tav>
                                      </p:tavLst>
                                    </p:anim>
                                    <p:anim calcmode="lin" valueType="num">
                                      <p:cBhvr additive="base">
                                        <p:cTn id="31" dur="500" fill="hold"/>
                                        <p:tgtEl>
                                          <p:spTgt spid="17"/>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125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0-#ppt_w/2"/>
                                          </p:val>
                                        </p:tav>
                                        <p:tav tm="100000">
                                          <p:val>
                                            <p:strVal val="#ppt_x"/>
                                          </p:val>
                                        </p:tav>
                                      </p:tavLst>
                                    </p:anim>
                                    <p:anim calcmode="lin" valueType="num">
                                      <p:cBhvr additive="base">
                                        <p:cTn id="35" dur="500" fill="hold"/>
                                        <p:tgtEl>
                                          <p:spTgt spid="15"/>
                                        </p:tgtEl>
                                        <p:attrNameLst>
                                          <p:attrName>ppt_y</p:attrName>
                                        </p:attrNameLst>
                                      </p:cBhvr>
                                      <p:tavLst>
                                        <p:tav tm="0">
                                          <p:val>
                                            <p:strVal val="#ppt_y"/>
                                          </p:val>
                                        </p:tav>
                                        <p:tav tm="100000">
                                          <p:val>
                                            <p:strVal val="#ppt_y"/>
                                          </p:val>
                                        </p:tav>
                                      </p:tavLst>
                                    </p:anim>
                                  </p:childTnLst>
                                </p:cTn>
                              </p:par>
                              <p:par>
                                <p:cTn id="36" presetID="16" presetClass="entr" presetSubtype="37" fill="hold" grpId="0" nodeType="withEffect">
                                  <p:stCondLst>
                                    <p:cond delay="1750"/>
                                  </p:stCondLst>
                                  <p:childTnLst>
                                    <p:set>
                                      <p:cBhvr>
                                        <p:cTn id="37" dur="1" fill="hold">
                                          <p:stCondLst>
                                            <p:cond delay="0"/>
                                          </p:stCondLst>
                                        </p:cTn>
                                        <p:tgtEl>
                                          <p:spTgt spid="10"/>
                                        </p:tgtEl>
                                        <p:attrNameLst>
                                          <p:attrName>style.visibility</p:attrName>
                                        </p:attrNameLst>
                                      </p:cBhvr>
                                      <p:to>
                                        <p:strVal val="visible"/>
                                      </p:to>
                                    </p:set>
                                    <p:animEffect transition="in" filter="barn(outVertical)">
                                      <p:cBhvr>
                                        <p:cTn id="38" dur="500"/>
                                        <p:tgtEl>
                                          <p:spTgt spid="10"/>
                                        </p:tgtEl>
                                      </p:cBhvr>
                                    </p:animEffect>
                                  </p:childTnLst>
                                </p:cTn>
                              </p:par>
                              <p:par>
                                <p:cTn id="39" presetID="22" presetClass="entr" presetSubtype="1" fill="hold" grpId="0" nodeType="withEffect">
                                  <p:stCondLst>
                                    <p:cond delay="2000"/>
                                  </p:stCondLst>
                                  <p:childTnLst>
                                    <p:set>
                                      <p:cBhvr>
                                        <p:cTn id="40" dur="1" fill="hold">
                                          <p:stCondLst>
                                            <p:cond delay="0"/>
                                          </p:stCondLst>
                                        </p:cTn>
                                        <p:tgtEl>
                                          <p:spTgt spid="7"/>
                                        </p:tgtEl>
                                        <p:attrNameLst>
                                          <p:attrName>style.visibility</p:attrName>
                                        </p:attrNameLst>
                                      </p:cBhvr>
                                      <p:to>
                                        <p:strVal val="visible"/>
                                      </p:to>
                                    </p:set>
                                    <p:animEffect transition="in" filter="wipe(up)">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097509" y="429276"/>
            <a:ext cx="3615975" cy="659356"/>
            <a:chOff x="349800" y="307048"/>
            <a:chExt cx="2711981" cy="494517"/>
          </a:xfrm>
        </p:grpSpPr>
        <p:sp>
          <p:nvSpPr>
            <p:cNvPr id="43" name="PA_文本框 1"/>
            <p:cNvSpPr txBox="1"/>
            <p:nvPr>
              <p:custDataLst>
                <p:tags r:id="rId1"/>
              </p:custDataLst>
            </p:nvPr>
          </p:nvSpPr>
          <p:spPr>
            <a:xfrm>
              <a:off x="349800" y="307048"/>
              <a:ext cx="1373505" cy="380524"/>
            </a:xfrm>
            <a:prstGeom prst="rect">
              <a:avLst/>
            </a:prstGeom>
            <a:noFill/>
          </p:spPr>
          <p:txBody>
            <a:bodyPr wrap="none" lIns="0" tIns="0" rIns="0" rtlCol="0">
              <a:spAutoFit/>
            </a:bodyPr>
            <a:lstStyle/>
            <a:p>
              <a:pPr>
                <a:lnSpc>
                  <a:spcPts val="3600"/>
                </a:lnSpc>
              </a:pPr>
              <a:r>
                <a:rPr lang="en-US" altLang="zh-CN" sz="3600" b="1" dirty="0">
                  <a:solidFill>
                    <a:srgbClr val="21273E"/>
                  </a:solidFill>
                  <a:latin typeface="Adobe 黑体 Std R" panose="020B0400000000000000" pitchFamily="34" charset="-122"/>
                  <a:ea typeface="Adobe 黑体 Std R" panose="020B0400000000000000" pitchFamily="34" charset="-122"/>
                  <a:cs typeface="+mn-ea"/>
                  <a:sym typeface="+mn-lt"/>
                </a:rPr>
                <a:t>“</a:t>
              </a:r>
              <a:r>
                <a:rPr lang="zh-CN" altLang="en-US" sz="3600" b="1" dirty="0">
                  <a:solidFill>
                    <a:srgbClr val="21273E"/>
                  </a:solidFill>
                  <a:latin typeface="Adobe 黑体 Std R" panose="020B0400000000000000" pitchFamily="34" charset="-122"/>
                  <a:ea typeface="Adobe 黑体 Std R" panose="020B0400000000000000" pitchFamily="34" charset="-122"/>
                  <a:cs typeface="+mn-ea"/>
                  <a:sym typeface="+mn-lt"/>
                </a:rPr>
                <a:t>光子</a:t>
              </a:r>
              <a:r>
                <a:rPr lang="en-US" altLang="zh-CN" sz="3600" b="1" dirty="0">
                  <a:solidFill>
                    <a:srgbClr val="21273E"/>
                  </a:solidFill>
                  <a:latin typeface="Adobe 黑体 Std R" panose="020B0400000000000000" pitchFamily="34" charset="-122"/>
                  <a:ea typeface="Adobe 黑体 Std R" panose="020B0400000000000000" pitchFamily="34" charset="-122"/>
                  <a:cs typeface="+mn-ea"/>
                  <a:sym typeface="+mn-lt"/>
                </a:rPr>
                <a:t>”</a:t>
              </a:r>
              <a:endParaRPr lang="en-US" altLang="zh-CN" sz="3600" b="1" dirty="0">
                <a:solidFill>
                  <a:srgbClr val="21273E"/>
                </a:solidFill>
                <a:latin typeface="Adobe 黑体 Std R" panose="020B0400000000000000" pitchFamily="34" charset="-122"/>
                <a:ea typeface="Adobe 黑体 Std R" panose="020B0400000000000000" pitchFamily="34" charset="-122"/>
                <a:cs typeface="+mn-ea"/>
                <a:sym typeface="+mn-lt"/>
              </a:endParaRPr>
            </a:p>
          </p:txBody>
        </p:sp>
        <p:sp>
          <p:nvSpPr>
            <p:cNvPr id="44" name="PA_文本框 1"/>
            <p:cNvSpPr txBox="1"/>
            <p:nvPr>
              <p:custDataLst>
                <p:tags r:id="rId2"/>
              </p:custDataLst>
            </p:nvPr>
          </p:nvSpPr>
          <p:spPr>
            <a:xfrm>
              <a:off x="357096" y="546295"/>
              <a:ext cx="2704685" cy="255270"/>
            </a:xfrm>
            <a:prstGeom prst="rect">
              <a:avLst/>
            </a:prstGeom>
            <a:noFill/>
          </p:spPr>
          <p:txBody>
            <a:bodyPr wrap="square" lIns="0" tIns="0" rIns="0" rtlCol="0">
              <a:spAutoFit/>
            </a:bodyPr>
            <a:lstStyle/>
            <a:p>
              <a:pPr>
                <a:lnSpc>
                  <a:spcPts val="2300"/>
                </a:lnSpc>
              </a:pPr>
              <a:r>
                <a:rPr lang="en-US" altLang="zh-CN" sz="1200" dirty="0">
                  <a:solidFill>
                    <a:srgbClr val="2C344B"/>
                  </a:solidFill>
                  <a:latin typeface="Aparajita" panose="020B0604020202020204" pitchFamily="34" charset="0"/>
                  <a:ea typeface="Adobe 黑体 Std R" panose="020B0400000000000000" pitchFamily="34" charset="-122"/>
                  <a:cs typeface="Aparajita" panose="020B0604020202020204" pitchFamily="34" charset="0"/>
                  <a:sym typeface="+mn-lt"/>
                </a:rPr>
                <a:t>Photons</a:t>
              </a:r>
              <a:endParaRPr lang="en-US" altLang="zh-CN" sz="1200" dirty="0">
                <a:solidFill>
                  <a:srgbClr val="2C344B"/>
                </a:solidFill>
                <a:latin typeface="Aparajita" panose="020B0604020202020204" pitchFamily="34" charset="0"/>
                <a:ea typeface="Adobe 黑体 Std R" panose="020B0400000000000000" pitchFamily="34" charset="-122"/>
                <a:cs typeface="Aparajita" panose="020B0604020202020204" pitchFamily="34" charset="0"/>
                <a:sym typeface="+mn-lt"/>
              </a:endParaRPr>
            </a:p>
          </p:txBody>
        </p:sp>
      </p:grpSp>
      <p:grpSp>
        <p:nvGrpSpPr>
          <p:cNvPr id="6" name="组合 5"/>
          <p:cNvGrpSpPr/>
          <p:nvPr/>
        </p:nvGrpSpPr>
        <p:grpSpPr>
          <a:xfrm>
            <a:off x="929254" y="1695201"/>
            <a:ext cx="4159251" cy="3989917"/>
            <a:chOff x="3011488" y="1708150"/>
            <a:chExt cx="3119438" cy="2992438"/>
          </a:xfrm>
        </p:grpSpPr>
        <p:sp>
          <p:nvSpPr>
            <p:cNvPr id="7" name="AutoShape 3"/>
            <p:cNvSpPr>
              <a:spLocks noChangeAspect="1" noChangeArrowheads="1" noTextEdit="1"/>
            </p:cNvSpPr>
            <p:nvPr/>
          </p:nvSpPr>
          <p:spPr bwMode="auto">
            <a:xfrm>
              <a:off x="3019425" y="1708150"/>
              <a:ext cx="3105150" cy="29908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
              <a:endParaRPr lang="zh-CN" altLang="en-US" sz="2400" dirty="0">
                <a:ea typeface="Adobe 黑体 Std R" panose="020B0400000000000000" pitchFamily="34" charset="-122"/>
              </a:endParaRPr>
            </a:p>
          </p:txBody>
        </p:sp>
        <p:sp>
          <p:nvSpPr>
            <p:cNvPr id="8" name="Freeform 5"/>
            <p:cNvSpPr/>
            <p:nvPr/>
          </p:nvSpPr>
          <p:spPr bwMode="auto">
            <a:xfrm>
              <a:off x="4249738" y="4478338"/>
              <a:ext cx="677863" cy="222250"/>
            </a:xfrm>
            <a:custGeom>
              <a:avLst/>
              <a:gdLst>
                <a:gd name="T0" fmla="*/ 466 w 466"/>
                <a:gd name="T1" fmla="*/ 0 h 153"/>
                <a:gd name="T2" fmla="*/ 233 w 466"/>
                <a:gd name="T3" fmla="*/ 153 h 153"/>
                <a:gd name="T4" fmla="*/ 0 w 466"/>
                <a:gd name="T5" fmla="*/ 0 h 153"/>
                <a:gd name="T6" fmla="*/ 466 w 466"/>
                <a:gd name="T7" fmla="*/ 0 h 153"/>
              </a:gdLst>
              <a:ahLst/>
              <a:cxnLst>
                <a:cxn ang="0">
                  <a:pos x="T0" y="T1"/>
                </a:cxn>
                <a:cxn ang="0">
                  <a:pos x="T2" y="T3"/>
                </a:cxn>
                <a:cxn ang="0">
                  <a:pos x="T4" y="T5"/>
                </a:cxn>
                <a:cxn ang="0">
                  <a:pos x="T6" y="T7"/>
                </a:cxn>
              </a:cxnLst>
              <a:rect l="0" t="0" r="r" b="b"/>
              <a:pathLst>
                <a:path w="466" h="153">
                  <a:moveTo>
                    <a:pt x="466" y="0"/>
                  </a:moveTo>
                  <a:cubicBezTo>
                    <a:pt x="466" y="84"/>
                    <a:pt x="362" y="153"/>
                    <a:pt x="233" y="153"/>
                  </a:cubicBezTo>
                  <a:cubicBezTo>
                    <a:pt x="104" y="153"/>
                    <a:pt x="0" y="84"/>
                    <a:pt x="0" y="0"/>
                  </a:cubicBezTo>
                  <a:cubicBezTo>
                    <a:pt x="230" y="0"/>
                    <a:pt x="227" y="0"/>
                    <a:pt x="466" y="0"/>
                  </a:cubicBezTo>
                  <a:close/>
                </a:path>
              </a:pathLst>
            </a:custGeom>
            <a:gradFill>
              <a:gsLst>
                <a:gs pos="0">
                  <a:srgbClr val="2C344B"/>
                </a:gs>
                <a:gs pos="100000">
                  <a:srgbClr val="21273E"/>
                </a:gs>
              </a:gsLst>
              <a:lin ang="0" scaled="0"/>
            </a:gra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dirty="0">
                <a:ea typeface="Adobe 黑体 Std R" panose="020B0400000000000000" pitchFamily="34" charset="-122"/>
              </a:endParaRPr>
            </a:p>
          </p:txBody>
        </p:sp>
        <p:sp>
          <p:nvSpPr>
            <p:cNvPr id="9" name="Freeform 6"/>
            <p:cNvSpPr/>
            <p:nvPr/>
          </p:nvSpPr>
          <p:spPr bwMode="auto">
            <a:xfrm>
              <a:off x="5419725" y="3686175"/>
              <a:ext cx="501650" cy="369888"/>
            </a:xfrm>
            <a:custGeom>
              <a:avLst/>
              <a:gdLst>
                <a:gd name="T0" fmla="*/ 283 w 344"/>
                <a:gd name="T1" fmla="*/ 254 h 254"/>
                <a:gd name="T2" fmla="*/ 255 w 344"/>
                <a:gd name="T3" fmla="*/ 246 h 254"/>
                <a:gd name="T4" fmla="*/ 33 w 344"/>
                <a:gd name="T5" fmla="*/ 106 h 254"/>
                <a:gd name="T6" fmla="*/ 16 w 344"/>
                <a:gd name="T7" fmla="*/ 32 h 254"/>
                <a:gd name="T8" fmla="*/ 89 w 344"/>
                <a:gd name="T9" fmla="*/ 16 h 254"/>
                <a:gd name="T10" fmla="*/ 312 w 344"/>
                <a:gd name="T11" fmla="*/ 156 h 254"/>
                <a:gd name="T12" fmla="*/ 328 w 344"/>
                <a:gd name="T13" fmla="*/ 229 h 254"/>
                <a:gd name="T14" fmla="*/ 283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283" y="254"/>
                  </a:moveTo>
                  <a:cubicBezTo>
                    <a:pt x="274" y="254"/>
                    <a:pt x="264" y="251"/>
                    <a:pt x="255" y="246"/>
                  </a:cubicBezTo>
                  <a:cubicBezTo>
                    <a:pt x="33" y="106"/>
                    <a:pt x="33" y="106"/>
                    <a:pt x="33" y="106"/>
                  </a:cubicBezTo>
                  <a:cubicBezTo>
                    <a:pt x="8" y="90"/>
                    <a:pt x="0" y="57"/>
                    <a:pt x="16" y="32"/>
                  </a:cubicBezTo>
                  <a:cubicBezTo>
                    <a:pt x="31" y="8"/>
                    <a:pt x="64" y="0"/>
                    <a:pt x="89" y="16"/>
                  </a:cubicBezTo>
                  <a:cubicBezTo>
                    <a:pt x="312" y="156"/>
                    <a:pt x="312" y="156"/>
                    <a:pt x="312" y="156"/>
                  </a:cubicBezTo>
                  <a:cubicBezTo>
                    <a:pt x="337" y="171"/>
                    <a:pt x="344" y="204"/>
                    <a:pt x="328" y="229"/>
                  </a:cubicBezTo>
                  <a:cubicBezTo>
                    <a:pt x="318" y="245"/>
                    <a:pt x="301" y="254"/>
                    <a:pt x="283" y="254"/>
                  </a:cubicBezTo>
                  <a:close/>
                </a:path>
              </a:pathLst>
            </a:custGeom>
            <a:gradFill>
              <a:gsLst>
                <a:gs pos="0">
                  <a:srgbClr val="2C344B"/>
                </a:gs>
                <a:gs pos="100000">
                  <a:srgbClr val="21273E"/>
                </a:gs>
              </a:gsLst>
              <a:lin ang="0" scaled="0"/>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dirty="0">
                <a:ea typeface="Adobe 黑体 Std R" panose="020B0400000000000000" pitchFamily="34" charset="-122"/>
              </a:endParaRPr>
            </a:p>
          </p:txBody>
        </p:sp>
        <p:sp>
          <p:nvSpPr>
            <p:cNvPr id="15" name="Freeform 7"/>
            <p:cNvSpPr/>
            <p:nvPr/>
          </p:nvSpPr>
          <p:spPr bwMode="auto">
            <a:xfrm>
              <a:off x="5586413" y="2901950"/>
              <a:ext cx="544513" cy="238125"/>
            </a:xfrm>
            <a:custGeom>
              <a:avLst/>
              <a:gdLst>
                <a:gd name="T0" fmla="*/ 58 w 374"/>
                <a:gd name="T1" fmla="*/ 164 h 164"/>
                <a:gd name="T2" fmla="*/ 6 w 374"/>
                <a:gd name="T3" fmla="*/ 121 h 164"/>
                <a:gd name="T4" fmla="*/ 48 w 374"/>
                <a:gd name="T5" fmla="*/ 58 h 164"/>
                <a:gd name="T6" fmla="*/ 305 w 374"/>
                <a:gd name="T7" fmla="*/ 6 h 164"/>
                <a:gd name="T8" fmla="*/ 368 w 374"/>
                <a:gd name="T9" fmla="*/ 48 h 164"/>
                <a:gd name="T10" fmla="*/ 326 w 374"/>
                <a:gd name="T11" fmla="*/ 110 h 164"/>
                <a:gd name="T12" fmla="*/ 69 w 374"/>
                <a:gd name="T13" fmla="*/ 163 h 164"/>
                <a:gd name="T14" fmla="*/ 58 w 374"/>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4">
                  <a:moveTo>
                    <a:pt x="58" y="164"/>
                  </a:moveTo>
                  <a:cubicBezTo>
                    <a:pt x="33" y="164"/>
                    <a:pt x="11" y="146"/>
                    <a:pt x="6" y="121"/>
                  </a:cubicBezTo>
                  <a:cubicBezTo>
                    <a:pt x="0" y="92"/>
                    <a:pt x="19" y="64"/>
                    <a:pt x="48" y="58"/>
                  </a:cubicBezTo>
                  <a:cubicBezTo>
                    <a:pt x="305" y="6"/>
                    <a:pt x="305" y="6"/>
                    <a:pt x="305" y="6"/>
                  </a:cubicBezTo>
                  <a:cubicBezTo>
                    <a:pt x="334" y="0"/>
                    <a:pt x="362" y="19"/>
                    <a:pt x="368" y="48"/>
                  </a:cubicBezTo>
                  <a:cubicBezTo>
                    <a:pt x="374" y="76"/>
                    <a:pt x="355" y="105"/>
                    <a:pt x="326" y="110"/>
                  </a:cubicBezTo>
                  <a:cubicBezTo>
                    <a:pt x="69" y="163"/>
                    <a:pt x="69" y="163"/>
                    <a:pt x="69" y="163"/>
                  </a:cubicBezTo>
                  <a:cubicBezTo>
                    <a:pt x="65" y="163"/>
                    <a:pt x="62" y="164"/>
                    <a:pt x="58" y="164"/>
                  </a:cubicBezTo>
                  <a:close/>
                </a:path>
              </a:pathLst>
            </a:custGeom>
            <a:gradFill>
              <a:gsLst>
                <a:gs pos="0">
                  <a:srgbClr val="2C344B"/>
                </a:gs>
                <a:gs pos="100000">
                  <a:srgbClr val="21273E"/>
                </a:gs>
              </a:gsLst>
              <a:lin ang="0" scaled="0"/>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dirty="0">
                <a:ea typeface="Adobe 黑体 Std R" panose="020B0400000000000000" pitchFamily="34" charset="-122"/>
              </a:endParaRPr>
            </a:p>
          </p:txBody>
        </p:sp>
        <p:sp>
          <p:nvSpPr>
            <p:cNvPr id="16" name="Freeform 8"/>
            <p:cNvSpPr/>
            <p:nvPr/>
          </p:nvSpPr>
          <p:spPr bwMode="auto">
            <a:xfrm>
              <a:off x="5202238" y="1987550"/>
              <a:ext cx="387350" cy="484188"/>
            </a:xfrm>
            <a:custGeom>
              <a:avLst/>
              <a:gdLst>
                <a:gd name="T0" fmla="*/ 60 w 266"/>
                <a:gd name="T1" fmla="*/ 333 h 333"/>
                <a:gd name="T2" fmla="*/ 31 w 266"/>
                <a:gd name="T3" fmla="*/ 324 h 333"/>
                <a:gd name="T4" fmla="*/ 16 w 266"/>
                <a:gd name="T5" fmla="*/ 250 h 333"/>
                <a:gd name="T6" fmla="*/ 161 w 266"/>
                <a:gd name="T7" fmla="*/ 31 h 333"/>
                <a:gd name="T8" fmla="*/ 235 w 266"/>
                <a:gd name="T9" fmla="*/ 16 h 333"/>
                <a:gd name="T10" fmla="*/ 250 w 266"/>
                <a:gd name="T11" fmla="*/ 90 h 333"/>
                <a:gd name="T12" fmla="*/ 105 w 266"/>
                <a:gd name="T13" fmla="*/ 309 h 333"/>
                <a:gd name="T14" fmla="*/ 60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60" y="333"/>
                  </a:moveTo>
                  <a:cubicBezTo>
                    <a:pt x="50" y="333"/>
                    <a:pt x="40" y="330"/>
                    <a:pt x="31" y="324"/>
                  </a:cubicBezTo>
                  <a:cubicBezTo>
                    <a:pt x="6" y="307"/>
                    <a:pt x="0" y="274"/>
                    <a:pt x="16" y="250"/>
                  </a:cubicBezTo>
                  <a:cubicBezTo>
                    <a:pt x="161" y="31"/>
                    <a:pt x="161" y="31"/>
                    <a:pt x="161" y="31"/>
                  </a:cubicBezTo>
                  <a:cubicBezTo>
                    <a:pt x="178" y="6"/>
                    <a:pt x="211" y="0"/>
                    <a:pt x="235" y="16"/>
                  </a:cubicBezTo>
                  <a:cubicBezTo>
                    <a:pt x="260" y="32"/>
                    <a:pt x="266" y="65"/>
                    <a:pt x="250" y="90"/>
                  </a:cubicBezTo>
                  <a:cubicBezTo>
                    <a:pt x="105" y="309"/>
                    <a:pt x="105" y="309"/>
                    <a:pt x="105" y="309"/>
                  </a:cubicBezTo>
                  <a:cubicBezTo>
                    <a:pt x="94" y="324"/>
                    <a:pt x="77" y="333"/>
                    <a:pt x="60" y="333"/>
                  </a:cubicBezTo>
                  <a:close/>
                </a:path>
              </a:pathLst>
            </a:custGeom>
            <a:gradFill>
              <a:gsLst>
                <a:gs pos="0">
                  <a:srgbClr val="2C344B"/>
                </a:gs>
                <a:gs pos="100000">
                  <a:srgbClr val="21273E"/>
                </a:gs>
              </a:gsLst>
              <a:lin ang="0" scaled="0"/>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dirty="0">
                <a:ea typeface="Adobe 黑体 Std R" panose="020B0400000000000000" pitchFamily="34" charset="-122"/>
              </a:endParaRPr>
            </a:p>
          </p:txBody>
        </p:sp>
        <p:sp>
          <p:nvSpPr>
            <p:cNvPr id="61" name="Freeform 9"/>
            <p:cNvSpPr/>
            <p:nvPr/>
          </p:nvSpPr>
          <p:spPr bwMode="auto">
            <a:xfrm>
              <a:off x="4508500" y="1708150"/>
              <a:ext cx="158750" cy="538163"/>
            </a:xfrm>
            <a:custGeom>
              <a:avLst/>
              <a:gdLst>
                <a:gd name="T0" fmla="*/ 56 w 109"/>
                <a:gd name="T1" fmla="*/ 370 h 370"/>
                <a:gd name="T2" fmla="*/ 2 w 109"/>
                <a:gd name="T3" fmla="*/ 317 h 370"/>
                <a:gd name="T4" fmla="*/ 0 w 109"/>
                <a:gd name="T5" fmla="*/ 54 h 370"/>
                <a:gd name="T6" fmla="*/ 53 w 109"/>
                <a:gd name="T7" fmla="*/ 1 h 370"/>
                <a:gd name="T8" fmla="*/ 106 w 109"/>
                <a:gd name="T9" fmla="*/ 53 h 370"/>
                <a:gd name="T10" fmla="*/ 109 w 109"/>
                <a:gd name="T11" fmla="*/ 316 h 370"/>
                <a:gd name="T12" fmla="*/ 56 w 109"/>
                <a:gd name="T13" fmla="*/ 370 h 370"/>
                <a:gd name="T14" fmla="*/ 56 w 109"/>
                <a:gd name="T15" fmla="*/ 370 h 3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70">
                  <a:moveTo>
                    <a:pt x="56" y="370"/>
                  </a:moveTo>
                  <a:cubicBezTo>
                    <a:pt x="26" y="370"/>
                    <a:pt x="3" y="346"/>
                    <a:pt x="2" y="317"/>
                  </a:cubicBezTo>
                  <a:cubicBezTo>
                    <a:pt x="0" y="54"/>
                    <a:pt x="0" y="54"/>
                    <a:pt x="0" y="54"/>
                  </a:cubicBezTo>
                  <a:cubicBezTo>
                    <a:pt x="0" y="25"/>
                    <a:pt x="23" y="1"/>
                    <a:pt x="53" y="1"/>
                  </a:cubicBezTo>
                  <a:cubicBezTo>
                    <a:pt x="82" y="0"/>
                    <a:pt x="106" y="24"/>
                    <a:pt x="106" y="53"/>
                  </a:cubicBezTo>
                  <a:cubicBezTo>
                    <a:pt x="109" y="316"/>
                    <a:pt x="109" y="316"/>
                    <a:pt x="109" y="316"/>
                  </a:cubicBezTo>
                  <a:cubicBezTo>
                    <a:pt x="109" y="345"/>
                    <a:pt x="85" y="369"/>
                    <a:pt x="56" y="370"/>
                  </a:cubicBezTo>
                  <a:cubicBezTo>
                    <a:pt x="56" y="370"/>
                    <a:pt x="56" y="370"/>
                    <a:pt x="56" y="370"/>
                  </a:cubicBezTo>
                  <a:close/>
                </a:path>
              </a:pathLst>
            </a:custGeom>
            <a:gradFill>
              <a:gsLst>
                <a:gs pos="0">
                  <a:srgbClr val="2C344B"/>
                </a:gs>
                <a:gs pos="100000">
                  <a:srgbClr val="21273E"/>
                </a:gs>
              </a:gsLst>
              <a:lin ang="0" scaled="0"/>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dirty="0">
                <a:ea typeface="Adobe 黑体 Std R" panose="020B0400000000000000" pitchFamily="34" charset="-122"/>
              </a:endParaRPr>
            </a:p>
          </p:txBody>
        </p:sp>
        <p:sp>
          <p:nvSpPr>
            <p:cNvPr id="62" name="Freeform 10"/>
            <p:cNvSpPr/>
            <p:nvPr/>
          </p:nvSpPr>
          <p:spPr bwMode="auto">
            <a:xfrm>
              <a:off x="3221038" y="3683000"/>
              <a:ext cx="500063" cy="369888"/>
            </a:xfrm>
            <a:custGeom>
              <a:avLst/>
              <a:gdLst>
                <a:gd name="T0" fmla="*/ 61 w 344"/>
                <a:gd name="T1" fmla="*/ 254 h 254"/>
                <a:gd name="T2" fmla="*/ 16 w 344"/>
                <a:gd name="T3" fmla="*/ 229 h 254"/>
                <a:gd name="T4" fmla="*/ 32 w 344"/>
                <a:gd name="T5" fmla="*/ 156 h 254"/>
                <a:gd name="T6" fmla="*/ 255 w 344"/>
                <a:gd name="T7" fmla="*/ 16 h 254"/>
                <a:gd name="T8" fmla="*/ 328 w 344"/>
                <a:gd name="T9" fmla="*/ 33 h 254"/>
                <a:gd name="T10" fmla="*/ 311 w 344"/>
                <a:gd name="T11" fmla="*/ 106 h 254"/>
                <a:gd name="T12" fmla="*/ 89 w 344"/>
                <a:gd name="T13" fmla="*/ 246 h 254"/>
                <a:gd name="T14" fmla="*/ 61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61" y="254"/>
                  </a:moveTo>
                  <a:cubicBezTo>
                    <a:pt x="43" y="254"/>
                    <a:pt x="26" y="245"/>
                    <a:pt x="16" y="229"/>
                  </a:cubicBezTo>
                  <a:cubicBezTo>
                    <a:pt x="0" y="205"/>
                    <a:pt x="7" y="172"/>
                    <a:pt x="32" y="156"/>
                  </a:cubicBezTo>
                  <a:cubicBezTo>
                    <a:pt x="255" y="16"/>
                    <a:pt x="255" y="16"/>
                    <a:pt x="255" y="16"/>
                  </a:cubicBezTo>
                  <a:cubicBezTo>
                    <a:pt x="280" y="0"/>
                    <a:pt x="312" y="8"/>
                    <a:pt x="328" y="33"/>
                  </a:cubicBezTo>
                  <a:cubicBezTo>
                    <a:pt x="344" y="58"/>
                    <a:pt x="336" y="90"/>
                    <a:pt x="311" y="106"/>
                  </a:cubicBezTo>
                  <a:cubicBezTo>
                    <a:pt x="89" y="246"/>
                    <a:pt x="89" y="246"/>
                    <a:pt x="89" y="246"/>
                  </a:cubicBezTo>
                  <a:cubicBezTo>
                    <a:pt x="80" y="252"/>
                    <a:pt x="70" y="254"/>
                    <a:pt x="61" y="254"/>
                  </a:cubicBezTo>
                  <a:close/>
                </a:path>
              </a:pathLst>
            </a:custGeom>
            <a:gradFill>
              <a:gsLst>
                <a:gs pos="0">
                  <a:srgbClr val="2C344B"/>
                </a:gs>
                <a:gs pos="100000">
                  <a:srgbClr val="21273E"/>
                </a:gs>
              </a:gsLst>
              <a:lin ang="0" scaled="0"/>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dirty="0">
                <a:ea typeface="Adobe 黑体 Std R" panose="020B0400000000000000" pitchFamily="34" charset="-122"/>
              </a:endParaRPr>
            </a:p>
          </p:txBody>
        </p:sp>
        <p:sp>
          <p:nvSpPr>
            <p:cNvPr id="63" name="Freeform 11"/>
            <p:cNvSpPr/>
            <p:nvPr/>
          </p:nvSpPr>
          <p:spPr bwMode="auto">
            <a:xfrm>
              <a:off x="3011488" y="2900363"/>
              <a:ext cx="544513" cy="236538"/>
            </a:xfrm>
            <a:custGeom>
              <a:avLst/>
              <a:gdLst>
                <a:gd name="T0" fmla="*/ 316 w 374"/>
                <a:gd name="T1" fmla="*/ 163 h 163"/>
                <a:gd name="T2" fmla="*/ 305 w 374"/>
                <a:gd name="T3" fmla="*/ 162 h 163"/>
                <a:gd name="T4" fmla="*/ 48 w 374"/>
                <a:gd name="T5" fmla="*/ 110 h 163"/>
                <a:gd name="T6" fmla="*/ 6 w 374"/>
                <a:gd name="T7" fmla="*/ 47 h 163"/>
                <a:gd name="T8" fmla="*/ 69 w 374"/>
                <a:gd name="T9" fmla="*/ 5 h 163"/>
                <a:gd name="T10" fmla="*/ 326 w 374"/>
                <a:gd name="T11" fmla="*/ 58 h 163"/>
                <a:gd name="T12" fmla="*/ 368 w 374"/>
                <a:gd name="T13" fmla="*/ 120 h 163"/>
                <a:gd name="T14" fmla="*/ 316 w 374"/>
                <a:gd name="T15" fmla="*/ 163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3">
                  <a:moveTo>
                    <a:pt x="316" y="163"/>
                  </a:moveTo>
                  <a:cubicBezTo>
                    <a:pt x="312" y="163"/>
                    <a:pt x="309" y="163"/>
                    <a:pt x="305" y="162"/>
                  </a:cubicBezTo>
                  <a:cubicBezTo>
                    <a:pt x="48" y="110"/>
                    <a:pt x="48" y="110"/>
                    <a:pt x="48" y="110"/>
                  </a:cubicBezTo>
                  <a:cubicBezTo>
                    <a:pt x="19" y="104"/>
                    <a:pt x="0" y="76"/>
                    <a:pt x="6" y="47"/>
                  </a:cubicBezTo>
                  <a:cubicBezTo>
                    <a:pt x="12" y="18"/>
                    <a:pt x="40" y="0"/>
                    <a:pt x="69" y="5"/>
                  </a:cubicBezTo>
                  <a:cubicBezTo>
                    <a:pt x="326" y="58"/>
                    <a:pt x="326" y="58"/>
                    <a:pt x="326" y="58"/>
                  </a:cubicBezTo>
                  <a:cubicBezTo>
                    <a:pt x="355" y="64"/>
                    <a:pt x="374" y="92"/>
                    <a:pt x="368" y="120"/>
                  </a:cubicBezTo>
                  <a:cubicBezTo>
                    <a:pt x="363" y="146"/>
                    <a:pt x="341" y="163"/>
                    <a:pt x="316" y="163"/>
                  </a:cubicBezTo>
                  <a:close/>
                </a:path>
              </a:pathLst>
            </a:custGeom>
            <a:gradFill>
              <a:gsLst>
                <a:gs pos="0">
                  <a:srgbClr val="2C344B"/>
                </a:gs>
                <a:gs pos="100000">
                  <a:srgbClr val="21273E"/>
                </a:gs>
              </a:gsLst>
              <a:lin ang="0" scaled="0"/>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dirty="0">
                <a:ea typeface="Adobe 黑体 Std R" panose="020B0400000000000000" pitchFamily="34" charset="-122"/>
              </a:endParaRPr>
            </a:p>
          </p:txBody>
        </p:sp>
        <p:sp>
          <p:nvSpPr>
            <p:cNvPr id="64" name="Freeform 12"/>
            <p:cNvSpPr/>
            <p:nvPr/>
          </p:nvSpPr>
          <p:spPr bwMode="auto">
            <a:xfrm>
              <a:off x="3552825" y="1984375"/>
              <a:ext cx="387350" cy="485775"/>
            </a:xfrm>
            <a:custGeom>
              <a:avLst/>
              <a:gdLst>
                <a:gd name="T0" fmla="*/ 206 w 266"/>
                <a:gd name="T1" fmla="*/ 333 h 333"/>
                <a:gd name="T2" fmla="*/ 161 w 266"/>
                <a:gd name="T3" fmla="*/ 309 h 333"/>
                <a:gd name="T4" fmla="*/ 16 w 266"/>
                <a:gd name="T5" fmla="*/ 90 h 333"/>
                <a:gd name="T6" fmla="*/ 31 w 266"/>
                <a:gd name="T7" fmla="*/ 16 h 333"/>
                <a:gd name="T8" fmla="*/ 105 w 266"/>
                <a:gd name="T9" fmla="*/ 31 h 333"/>
                <a:gd name="T10" fmla="*/ 250 w 266"/>
                <a:gd name="T11" fmla="*/ 250 h 333"/>
                <a:gd name="T12" fmla="*/ 235 w 266"/>
                <a:gd name="T13" fmla="*/ 324 h 333"/>
                <a:gd name="T14" fmla="*/ 206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206" y="333"/>
                  </a:moveTo>
                  <a:cubicBezTo>
                    <a:pt x="188" y="333"/>
                    <a:pt x="172" y="325"/>
                    <a:pt x="161" y="309"/>
                  </a:cubicBezTo>
                  <a:cubicBezTo>
                    <a:pt x="16" y="90"/>
                    <a:pt x="16" y="90"/>
                    <a:pt x="16" y="90"/>
                  </a:cubicBezTo>
                  <a:cubicBezTo>
                    <a:pt x="0" y="66"/>
                    <a:pt x="6" y="33"/>
                    <a:pt x="31" y="16"/>
                  </a:cubicBezTo>
                  <a:cubicBezTo>
                    <a:pt x="55" y="0"/>
                    <a:pt x="88" y="7"/>
                    <a:pt x="105" y="31"/>
                  </a:cubicBezTo>
                  <a:cubicBezTo>
                    <a:pt x="250" y="250"/>
                    <a:pt x="250" y="250"/>
                    <a:pt x="250" y="250"/>
                  </a:cubicBezTo>
                  <a:cubicBezTo>
                    <a:pt x="266" y="275"/>
                    <a:pt x="260" y="308"/>
                    <a:pt x="235" y="324"/>
                  </a:cubicBezTo>
                  <a:cubicBezTo>
                    <a:pt x="226" y="330"/>
                    <a:pt x="216" y="333"/>
                    <a:pt x="206" y="333"/>
                  </a:cubicBezTo>
                  <a:close/>
                </a:path>
              </a:pathLst>
            </a:custGeom>
            <a:gradFill>
              <a:gsLst>
                <a:gs pos="0">
                  <a:srgbClr val="2C344B"/>
                </a:gs>
                <a:gs pos="100000">
                  <a:srgbClr val="21273E"/>
                </a:gs>
              </a:gsLst>
              <a:lin ang="0" scaled="0"/>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dirty="0">
                <a:ea typeface="Adobe 黑体 Std R" panose="020B0400000000000000" pitchFamily="34" charset="-122"/>
              </a:endParaRPr>
            </a:p>
          </p:txBody>
        </p:sp>
        <p:sp>
          <p:nvSpPr>
            <p:cNvPr id="65" name="Freeform 13"/>
            <p:cNvSpPr>
              <a:spLocks noEditPoints="1"/>
            </p:cNvSpPr>
            <p:nvPr/>
          </p:nvSpPr>
          <p:spPr bwMode="auto">
            <a:xfrm>
              <a:off x="3700463" y="2392363"/>
              <a:ext cx="1755775" cy="2144713"/>
            </a:xfrm>
            <a:custGeom>
              <a:avLst/>
              <a:gdLst>
                <a:gd name="T0" fmla="*/ 603 w 1206"/>
                <a:gd name="T1" fmla="*/ 0 h 1474"/>
                <a:gd name="T2" fmla="*/ 0 w 1206"/>
                <a:gd name="T3" fmla="*/ 603 h 1474"/>
                <a:gd name="T4" fmla="*/ 95 w 1206"/>
                <a:gd name="T5" fmla="*/ 928 h 1474"/>
                <a:gd name="T6" fmla="*/ 308 w 1206"/>
                <a:gd name="T7" fmla="*/ 1129 h 1474"/>
                <a:gd name="T8" fmla="*/ 308 w 1206"/>
                <a:gd name="T9" fmla="*/ 1329 h 1474"/>
                <a:gd name="T10" fmla="*/ 453 w 1206"/>
                <a:gd name="T11" fmla="*/ 1474 h 1474"/>
                <a:gd name="T12" fmla="*/ 769 w 1206"/>
                <a:gd name="T13" fmla="*/ 1474 h 1474"/>
                <a:gd name="T14" fmla="*/ 914 w 1206"/>
                <a:gd name="T15" fmla="*/ 1329 h 1474"/>
                <a:gd name="T16" fmla="*/ 914 w 1206"/>
                <a:gd name="T17" fmla="*/ 1120 h 1474"/>
                <a:gd name="T18" fmla="*/ 1206 w 1206"/>
                <a:gd name="T19" fmla="*/ 603 h 1474"/>
                <a:gd name="T20" fmla="*/ 603 w 1206"/>
                <a:gd name="T21" fmla="*/ 0 h 1474"/>
                <a:gd name="T22" fmla="*/ 827 w 1206"/>
                <a:gd name="T23" fmla="*/ 1032 h 1474"/>
                <a:gd name="T24" fmla="*/ 795 w 1206"/>
                <a:gd name="T25" fmla="*/ 1085 h 1474"/>
                <a:gd name="T26" fmla="*/ 795 w 1206"/>
                <a:gd name="T27" fmla="*/ 1133 h 1474"/>
                <a:gd name="T28" fmla="*/ 427 w 1206"/>
                <a:gd name="T29" fmla="*/ 1133 h 1474"/>
                <a:gd name="T30" fmla="*/ 427 w 1206"/>
                <a:gd name="T31" fmla="*/ 1093 h 1474"/>
                <a:gd name="T32" fmla="*/ 393 w 1206"/>
                <a:gd name="T33" fmla="*/ 1039 h 1474"/>
                <a:gd name="T34" fmla="*/ 119 w 1206"/>
                <a:gd name="T35" fmla="*/ 603 h 1474"/>
                <a:gd name="T36" fmla="*/ 603 w 1206"/>
                <a:gd name="T37" fmla="*/ 119 h 1474"/>
                <a:gd name="T38" fmla="*/ 1087 w 1206"/>
                <a:gd name="T39" fmla="*/ 603 h 1474"/>
                <a:gd name="T40" fmla="*/ 827 w 1206"/>
                <a:gd name="T41" fmla="*/ 1032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6" h="1474">
                  <a:moveTo>
                    <a:pt x="603" y="0"/>
                  </a:moveTo>
                  <a:cubicBezTo>
                    <a:pt x="271" y="0"/>
                    <a:pt x="0" y="271"/>
                    <a:pt x="0" y="603"/>
                  </a:cubicBezTo>
                  <a:cubicBezTo>
                    <a:pt x="0" y="719"/>
                    <a:pt x="33" y="831"/>
                    <a:pt x="95" y="928"/>
                  </a:cubicBezTo>
                  <a:cubicBezTo>
                    <a:pt x="149" y="1012"/>
                    <a:pt x="222" y="1081"/>
                    <a:pt x="308" y="1129"/>
                  </a:cubicBezTo>
                  <a:cubicBezTo>
                    <a:pt x="308" y="1329"/>
                    <a:pt x="308" y="1329"/>
                    <a:pt x="308" y="1329"/>
                  </a:cubicBezTo>
                  <a:cubicBezTo>
                    <a:pt x="308" y="1409"/>
                    <a:pt x="373" y="1474"/>
                    <a:pt x="453" y="1474"/>
                  </a:cubicBezTo>
                  <a:cubicBezTo>
                    <a:pt x="769" y="1474"/>
                    <a:pt x="769" y="1474"/>
                    <a:pt x="769" y="1474"/>
                  </a:cubicBezTo>
                  <a:cubicBezTo>
                    <a:pt x="849" y="1474"/>
                    <a:pt x="914" y="1409"/>
                    <a:pt x="914" y="1329"/>
                  </a:cubicBezTo>
                  <a:cubicBezTo>
                    <a:pt x="914" y="1120"/>
                    <a:pt x="914" y="1120"/>
                    <a:pt x="914" y="1120"/>
                  </a:cubicBezTo>
                  <a:cubicBezTo>
                    <a:pt x="1095" y="1011"/>
                    <a:pt x="1206" y="816"/>
                    <a:pt x="1206" y="603"/>
                  </a:cubicBezTo>
                  <a:cubicBezTo>
                    <a:pt x="1206" y="271"/>
                    <a:pt x="936" y="0"/>
                    <a:pt x="603" y="0"/>
                  </a:cubicBezTo>
                  <a:close/>
                  <a:moveTo>
                    <a:pt x="827" y="1032"/>
                  </a:moveTo>
                  <a:cubicBezTo>
                    <a:pt x="807" y="1042"/>
                    <a:pt x="795" y="1063"/>
                    <a:pt x="795" y="1085"/>
                  </a:cubicBezTo>
                  <a:cubicBezTo>
                    <a:pt x="795" y="1133"/>
                    <a:pt x="795" y="1133"/>
                    <a:pt x="795" y="1133"/>
                  </a:cubicBezTo>
                  <a:cubicBezTo>
                    <a:pt x="427" y="1133"/>
                    <a:pt x="427" y="1133"/>
                    <a:pt x="427" y="1133"/>
                  </a:cubicBezTo>
                  <a:cubicBezTo>
                    <a:pt x="427" y="1093"/>
                    <a:pt x="427" y="1093"/>
                    <a:pt x="427" y="1093"/>
                  </a:cubicBezTo>
                  <a:cubicBezTo>
                    <a:pt x="427" y="1070"/>
                    <a:pt x="414" y="1049"/>
                    <a:pt x="393" y="1039"/>
                  </a:cubicBezTo>
                  <a:cubicBezTo>
                    <a:pt x="227" y="959"/>
                    <a:pt x="119" y="788"/>
                    <a:pt x="119" y="603"/>
                  </a:cubicBezTo>
                  <a:cubicBezTo>
                    <a:pt x="119" y="336"/>
                    <a:pt x="336" y="119"/>
                    <a:pt x="603" y="119"/>
                  </a:cubicBezTo>
                  <a:cubicBezTo>
                    <a:pt x="870" y="119"/>
                    <a:pt x="1087" y="336"/>
                    <a:pt x="1087" y="603"/>
                  </a:cubicBezTo>
                  <a:cubicBezTo>
                    <a:pt x="1087" y="784"/>
                    <a:pt x="987" y="948"/>
                    <a:pt x="827" y="1032"/>
                  </a:cubicBezTo>
                  <a:close/>
                </a:path>
              </a:pathLst>
            </a:custGeom>
            <a:gradFill>
              <a:gsLst>
                <a:gs pos="0">
                  <a:srgbClr val="2C344B"/>
                </a:gs>
                <a:gs pos="100000">
                  <a:srgbClr val="21273E"/>
                </a:gs>
              </a:gsLst>
              <a:lin ang="0" scaled="0"/>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dirty="0">
                <a:ea typeface="Adobe 黑体 Std R" panose="020B0400000000000000" pitchFamily="34" charset="-122"/>
              </a:endParaRPr>
            </a:p>
          </p:txBody>
        </p:sp>
        <p:sp>
          <p:nvSpPr>
            <p:cNvPr id="66" name="Oval 14"/>
            <p:cNvSpPr>
              <a:spLocks noChangeArrowheads="1"/>
            </p:cNvSpPr>
            <p:nvPr/>
          </p:nvSpPr>
          <p:spPr bwMode="auto">
            <a:xfrm>
              <a:off x="4041775" y="2713038"/>
              <a:ext cx="1122363" cy="1120775"/>
            </a:xfrm>
            <a:prstGeom prst="ellipse">
              <a:avLst/>
            </a:prstGeom>
            <a:gradFill>
              <a:gsLst>
                <a:gs pos="0">
                  <a:srgbClr val="2C344B"/>
                </a:gs>
                <a:gs pos="100000">
                  <a:srgbClr val="21273E"/>
                </a:gs>
              </a:gsLst>
              <a:lin ang="0" scaled="0"/>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dirty="0">
                <a:ea typeface="Adobe 黑体 Std R" panose="020B0400000000000000" pitchFamily="34" charset="-122"/>
              </a:endParaRPr>
            </a:p>
          </p:txBody>
        </p:sp>
        <p:sp>
          <p:nvSpPr>
            <p:cNvPr id="67" name="Oval 15"/>
            <p:cNvSpPr>
              <a:spLocks noChangeArrowheads="1"/>
            </p:cNvSpPr>
            <p:nvPr/>
          </p:nvSpPr>
          <p:spPr bwMode="auto">
            <a:xfrm>
              <a:off x="4152900" y="2824163"/>
              <a:ext cx="900113" cy="8985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dirty="0">
                <a:ea typeface="Adobe 黑体 Std R" panose="020B0400000000000000" pitchFamily="34" charset="-122"/>
              </a:endParaRPr>
            </a:p>
          </p:txBody>
        </p:sp>
        <p:sp>
          <p:nvSpPr>
            <p:cNvPr id="68" name="Oval 16"/>
            <p:cNvSpPr>
              <a:spLocks noChangeArrowheads="1"/>
            </p:cNvSpPr>
            <p:nvPr/>
          </p:nvSpPr>
          <p:spPr bwMode="auto">
            <a:xfrm>
              <a:off x="4249738" y="2921000"/>
              <a:ext cx="708025" cy="706438"/>
            </a:xfrm>
            <a:prstGeom prst="ellipse">
              <a:avLst/>
            </a:prstGeom>
            <a:gradFill>
              <a:gsLst>
                <a:gs pos="0">
                  <a:srgbClr val="2C344B"/>
                </a:gs>
                <a:gs pos="100000">
                  <a:srgbClr val="21273E"/>
                </a:gs>
              </a:gsLst>
              <a:lin ang="0" scaled="0"/>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dirty="0">
                <a:ea typeface="Adobe 黑体 Std R" panose="020B0400000000000000" pitchFamily="34" charset="-122"/>
              </a:endParaRPr>
            </a:p>
          </p:txBody>
        </p:sp>
        <p:sp>
          <p:nvSpPr>
            <p:cNvPr id="69" name="Oval 17"/>
            <p:cNvSpPr>
              <a:spLocks noChangeArrowheads="1"/>
            </p:cNvSpPr>
            <p:nvPr/>
          </p:nvSpPr>
          <p:spPr bwMode="auto">
            <a:xfrm>
              <a:off x="4354513" y="3024188"/>
              <a:ext cx="498475" cy="49847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dirty="0">
                <a:ea typeface="Adobe 黑体 Std R" panose="020B0400000000000000" pitchFamily="34" charset="-122"/>
              </a:endParaRPr>
            </a:p>
          </p:txBody>
        </p:sp>
        <p:sp>
          <p:nvSpPr>
            <p:cNvPr id="70" name="Oval 18"/>
            <p:cNvSpPr>
              <a:spLocks noChangeArrowheads="1"/>
            </p:cNvSpPr>
            <p:nvPr/>
          </p:nvSpPr>
          <p:spPr bwMode="auto">
            <a:xfrm>
              <a:off x="4448175" y="3116263"/>
              <a:ext cx="311150" cy="314325"/>
            </a:xfrm>
            <a:prstGeom prst="ellipse">
              <a:avLst/>
            </a:prstGeom>
            <a:gradFill>
              <a:gsLst>
                <a:gs pos="0">
                  <a:srgbClr val="2C344B"/>
                </a:gs>
                <a:gs pos="100000">
                  <a:srgbClr val="21273E"/>
                </a:gs>
              </a:gsLst>
              <a:lin ang="0" scaled="0"/>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dirty="0">
                <a:ea typeface="Adobe 黑体 Std R" panose="020B0400000000000000" pitchFamily="34" charset="-122"/>
              </a:endParaRPr>
            </a:p>
          </p:txBody>
        </p:sp>
        <p:sp>
          <p:nvSpPr>
            <p:cNvPr id="71" name="Oval 19"/>
            <p:cNvSpPr>
              <a:spLocks noChangeArrowheads="1"/>
            </p:cNvSpPr>
            <p:nvPr/>
          </p:nvSpPr>
          <p:spPr bwMode="auto">
            <a:xfrm>
              <a:off x="4545013" y="3216275"/>
              <a:ext cx="117475" cy="1158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dirty="0">
                <a:ea typeface="Adobe 黑体 Std R" panose="020B0400000000000000" pitchFamily="34" charset="-122"/>
              </a:endParaRPr>
            </a:p>
          </p:txBody>
        </p:sp>
        <p:sp>
          <p:nvSpPr>
            <p:cNvPr id="72" name="Freeform 20"/>
            <p:cNvSpPr/>
            <p:nvPr/>
          </p:nvSpPr>
          <p:spPr bwMode="auto">
            <a:xfrm>
              <a:off x="4603750" y="2617788"/>
              <a:ext cx="661988" cy="663575"/>
            </a:xfrm>
            <a:custGeom>
              <a:avLst/>
              <a:gdLst>
                <a:gd name="T0" fmla="*/ 286 w 417"/>
                <a:gd name="T1" fmla="*/ 149 h 418"/>
                <a:gd name="T2" fmla="*/ 330 w 417"/>
                <a:gd name="T3" fmla="*/ 149 h 418"/>
                <a:gd name="T4" fmla="*/ 417 w 417"/>
                <a:gd name="T5" fmla="*/ 61 h 418"/>
                <a:gd name="T6" fmla="*/ 357 w 417"/>
                <a:gd name="T7" fmla="*/ 61 h 418"/>
                <a:gd name="T8" fmla="*/ 355 w 417"/>
                <a:gd name="T9" fmla="*/ 0 h 418"/>
                <a:gd name="T10" fmla="*/ 267 w 417"/>
                <a:gd name="T11" fmla="*/ 87 h 418"/>
                <a:gd name="T12" fmla="*/ 269 w 417"/>
                <a:gd name="T13" fmla="*/ 134 h 418"/>
                <a:gd name="T14" fmla="*/ 0 w 417"/>
                <a:gd name="T15" fmla="*/ 397 h 418"/>
                <a:gd name="T16" fmla="*/ 0 w 417"/>
                <a:gd name="T17" fmla="*/ 418 h 418"/>
                <a:gd name="T18" fmla="*/ 23 w 417"/>
                <a:gd name="T19" fmla="*/ 418 h 418"/>
                <a:gd name="T20" fmla="*/ 286 w 417"/>
                <a:gd name="T21" fmla="*/ 149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7" h="418">
                  <a:moveTo>
                    <a:pt x="286" y="149"/>
                  </a:moveTo>
                  <a:lnTo>
                    <a:pt x="330" y="149"/>
                  </a:lnTo>
                  <a:lnTo>
                    <a:pt x="417" y="61"/>
                  </a:lnTo>
                  <a:lnTo>
                    <a:pt x="357" y="61"/>
                  </a:lnTo>
                  <a:lnTo>
                    <a:pt x="355" y="0"/>
                  </a:lnTo>
                  <a:lnTo>
                    <a:pt x="267" y="87"/>
                  </a:lnTo>
                  <a:lnTo>
                    <a:pt x="269" y="134"/>
                  </a:lnTo>
                  <a:lnTo>
                    <a:pt x="0" y="397"/>
                  </a:lnTo>
                  <a:lnTo>
                    <a:pt x="0" y="418"/>
                  </a:lnTo>
                  <a:lnTo>
                    <a:pt x="23" y="418"/>
                  </a:lnTo>
                  <a:lnTo>
                    <a:pt x="286" y="149"/>
                  </a:lnTo>
                  <a:close/>
                </a:path>
              </a:pathLst>
            </a:cu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dirty="0">
                <a:solidFill>
                  <a:prstClr val="white"/>
                </a:solidFill>
                <a:ea typeface="Adobe 黑体 Std R" panose="020B0400000000000000" pitchFamily="34" charset="-122"/>
              </a:endParaRPr>
            </a:p>
          </p:txBody>
        </p:sp>
        <p:sp>
          <p:nvSpPr>
            <p:cNvPr id="73" name="Freeform 21"/>
            <p:cNvSpPr/>
            <p:nvPr/>
          </p:nvSpPr>
          <p:spPr bwMode="auto">
            <a:xfrm>
              <a:off x="4603750" y="2617788"/>
              <a:ext cx="661988" cy="663575"/>
            </a:xfrm>
            <a:custGeom>
              <a:avLst/>
              <a:gdLst>
                <a:gd name="T0" fmla="*/ 286 w 417"/>
                <a:gd name="T1" fmla="*/ 149 h 418"/>
                <a:gd name="T2" fmla="*/ 330 w 417"/>
                <a:gd name="T3" fmla="*/ 149 h 418"/>
                <a:gd name="T4" fmla="*/ 417 w 417"/>
                <a:gd name="T5" fmla="*/ 61 h 418"/>
                <a:gd name="T6" fmla="*/ 357 w 417"/>
                <a:gd name="T7" fmla="*/ 61 h 418"/>
                <a:gd name="T8" fmla="*/ 355 w 417"/>
                <a:gd name="T9" fmla="*/ 0 h 418"/>
                <a:gd name="T10" fmla="*/ 267 w 417"/>
                <a:gd name="T11" fmla="*/ 87 h 418"/>
                <a:gd name="T12" fmla="*/ 269 w 417"/>
                <a:gd name="T13" fmla="*/ 134 h 418"/>
                <a:gd name="T14" fmla="*/ 0 w 417"/>
                <a:gd name="T15" fmla="*/ 397 h 418"/>
                <a:gd name="T16" fmla="*/ 0 w 417"/>
                <a:gd name="T17" fmla="*/ 418 h 418"/>
                <a:gd name="T18" fmla="*/ 23 w 417"/>
                <a:gd name="T19" fmla="*/ 41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7" h="418">
                  <a:moveTo>
                    <a:pt x="286" y="149"/>
                  </a:moveTo>
                  <a:lnTo>
                    <a:pt x="330" y="149"/>
                  </a:lnTo>
                  <a:lnTo>
                    <a:pt x="417" y="61"/>
                  </a:lnTo>
                  <a:lnTo>
                    <a:pt x="357" y="61"/>
                  </a:lnTo>
                  <a:lnTo>
                    <a:pt x="355" y="0"/>
                  </a:lnTo>
                  <a:lnTo>
                    <a:pt x="267" y="87"/>
                  </a:lnTo>
                  <a:lnTo>
                    <a:pt x="269" y="134"/>
                  </a:lnTo>
                  <a:lnTo>
                    <a:pt x="0" y="397"/>
                  </a:lnTo>
                  <a:lnTo>
                    <a:pt x="0" y="418"/>
                  </a:lnTo>
                  <a:lnTo>
                    <a:pt x="23" y="4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p>
              <a:endParaRPr lang="zh-CN" altLang="en-US" sz="2400" dirty="0">
                <a:ea typeface="Adobe 黑体 Std R" panose="020B0400000000000000" pitchFamily="34" charset="-122"/>
              </a:endParaRPr>
            </a:p>
          </p:txBody>
        </p:sp>
      </p:grpSp>
      <p:sp>
        <p:nvSpPr>
          <p:cNvPr id="17" name="文本框 16"/>
          <p:cNvSpPr txBox="1"/>
          <p:nvPr/>
        </p:nvSpPr>
        <p:spPr>
          <a:xfrm>
            <a:off x="6083935" y="1725295"/>
            <a:ext cx="5160010" cy="3784600"/>
          </a:xfrm>
          <a:prstGeom prst="rect">
            <a:avLst/>
          </a:prstGeom>
          <a:noFill/>
        </p:spPr>
        <p:txBody>
          <a:bodyPr wrap="square" rtlCol="0">
            <a:spAutoFit/>
          </a:bodyPr>
          <a:p>
            <a:pPr>
              <a:lnSpc>
                <a:spcPct val="120000"/>
              </a:lnSpc>
            </a:pPr>
            <a:r>
              <a:rPr lang="en-US" altLang="zh-CN" sz="2000">
                <a:solidFill>
                  <a:schemeClr val="tx1">
                    <a:lumMod val="85000"/>
                    <a:lumOff val="15000"/>
                  </a:schemeClr>
                </a:solidFill>
                <a:ea typeface="Adobe 黑体 Std R" panose="020B0400000000000000" pitchFamily="34" charset="-122"/>
              </a:rPr>
              <a:t>”光子“（Photons）是一个基于运行时和应用程序虚拟化的用于无服务器函数的超轻量执行上下文。光子提供与当今平台相同的无服务器抽象，同时允许安全运行时共享应用程序，这些应用程序使用无服务器的大规模并行性来并发运行许多相同操作的实例。光子利用运行时级别隔离为同一函数的配置调用提供自动数据分离，同时仍然使用现有的虚拟化技术，如Docker或Fire cracker对不同的函数执行严格的内存隔离。</a:t>
            </a:r>
            <a:endParaRPr lang="en-US" altLang="zh-CN" sz="2000">
              <a:solidFill>
                <a:schemeClr val="tx1">
                  <a:lumMod val="85000"/>
                  <a:lumOff val="15000"/>
                </a:schemeClr>
              </a:solidFill>
              <a:ea typeface="Adobe 黑体 Std R" panose="020B0400000000000000" pitchFamily="34" charset="-122"/>
            </a:endParaRPr>
          </a:p>
        </p:txBody>
      </p:sp>
    </p:spTree>
  </p:cSld>
  <p:clrMapOvr>
    <a:masterClrMapping/>
  </p:clrMapOvr>
  <p:transition spd="slow"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003721" y="2274293"/>
            <a:ext cx="2375315" cy="4259247"/>
            <a:chOff x="5003720" y="1935625"/>
            <a:chExt cx="2375315" cy="4259247"/>
          </a:xfrm>
          <a:solidFill>
            <a:srgbClr val="063D54"/>
          </a:solidFill>
        </p:grpSpPr>
        <p:sp>
          <p:nvSpPr>
            <p:cNvPr id="10" name="泪滴形 9"/>
            <p:cNvSpPr/>
            <p:nvPr/>
          </p:nvSpPr>
          <p:spPr>
            <a:xfrm rot="8100000">
              <a:off x="5811084" y="5421789"/>
              <a:ext cx="768608" cy="773083"/>
            </a:xfrm>
            <a:prstGeom prst="teardrop">
              <a:avLst>
                <a:gd name="adj" fmla="val 154863"/>
              </a:avLst>
            </a:prstGeom>
            <a:gradFill>
              <a:gsLst>
                <a:gs pos="100000">
                  <a:srgbClr val="21273E"/>
                </a:gs>
                <a:gs pos="0">
                  <a:srgbClr val="2C344B"/>
                </a:gs>
              </a:gsLst>
              <a:lin ang="5400000" scaled="0"/>
            </a:gradFill>
            <a:ln w="22225">
              <a:no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ea typeface="Adobe 黑体 Std R" panose="020B0400000000000000" pitchFamily="34" charset="-122"/>
              </a:endParaRPr>
            </a:p>
          </p:txBody>
        </p:sp>
        <p:sp>
          <p:nvSpPr>
            <p:cNvPr id="11" name="任意多边形 10"/>
            <p:cNvSpPr/>
            <p:nvPr/>
          </p:nvSpPr>
          <p:spPr>
            <a:xfrm>
              <a:off x="5003720" y="4549616"/>
              <a:ext cx="482679" cy="1371600"/>
            </a:xfrm>
            <a:custGeom>
              <a:avLst/>
              <a:gdLst>
                <a:gd name="connsiteX0" fmla="*/ 178904 w 357809"/>
                <a:gd name="connsiteY0" fmla="*/ 0 h 1371600"/>
                <a:gd name="connsiteX1" fmla="*/ 0 w 357809"/>
                <a:gd name="connsiteY1" fmla="*/ 1371600 h 1371600"/>
                <a:gd name="connsiteX2" fmla="*/ 357809 w 357809"/>
                <a:gd name="connsiteY2" fmla="*/ 506896 h 1371600"/>
                <a:gd name="connsiteX3" fmla="*/ 178904 w 357809"/>
                <a:gd name="connsiteY3" fmla="*/ 0 h 1371600"/>
                <a:gd name="connsiteX0-1" fmla="*/ 269119 w 448024"/>
                <a:gd name="connsiteY0-2" fmla="*/ 0 h 1371600"/>
                <a:gd name="connsiteX1-3" fmla="*/ 90215 w 448024"/>
                <a:gd name="connsiteY1-4" fmla="*/ 1371600 h 1371600"/>
                <a:gd name="connsiteX2-5" fmla="*/ 448024 w 448024"/>
                <a:gd name="connsiteY2-6" fmla="*/ 506896 h 1371600"/>
                <a:gd name="connsiteX3-7" fmla="*/ 269119 w 448024"/>
                <a:gd name="connsiteY3-8" fmla="*/ 0 h 1371600"/>
                <a:gd name="connsiteX0-9" fmla="*/ 303774 w 482679"/>
                <a:gd name="connsiteY0-10" fmla="*/ 0 h 1371600"/>
                <a:gd name="connsiteX1-11" fmla="*/ 124870 w 482679"/>
                <a:gd name="connsiteY1-12" fmla="*/ 1371600 h 1371600"/>
                <a:gd name="connsiteX2-13" fmla="*/ 482679 w 482679"/>
                <a:gd name="connsiteY2-14" fmla="*/ 506896 h 1371600"/>
                <a:gd name="connsiteX3-15" fmla="*/ 303774 w 482679"/>
                <a:gd name="connsiteY3-16" fmla="*/ 0 h 1371600"/>
                <a:gd name="connsiteX0-17" fmla="*/ 303774 w 482679"/>
                <a:gd name="connsiteY0-18" fmla="*/ 0 h 1371600"/>
                <a:gd name="connsiteX1-19" fmla="*/ 124870 w 482679"/>
                <a:gd name="connsiteY1-20" fmla="*/ 1371600 h 1371600"/>
                <a:gd name="connsiteX2-21" fmla="*/ 482679 w 482679"/>
                <a:gd name="connsiteY2-22" fmla="*/ 506896 h 1371600"/>
                <a:gd name="connsiteX3-23" fmla="*/ 303774 w 482679"/>
                <a:gd name="connsiteY3-24" fmla="*/ 0 h 1371600"/>
                <a:gd name="connsiteX0-25" fmla="*/ 303774 w 482679"/>
                <a:gd name="connsiteY0-26" fmla="*/ 0 h 1371600"/>
                <a:gd name="connsiteX1-27" fmla="*/ 124870 w 482679"/>
                <a:gd name="connsiteY1-28" fmla="*/ 1371600 h 1371600"/>
                <a:gd name="connsiteX2-29" fmla="*/ 482679 w 482679"/>
                <a:gd name="connsiteY2-30" fmla="*/ 506896 h 1371600"/>
                <a:gd name="connsiteX3-31" fmla="*/ 303774 w 482679"/>
                <a:gd name="connsiteY3-32" fmla="*/ 0 h 1371600"/>
                <a:gd name="connsiteX0-33" fmla="*/ 303774 w 482679"/>
                <a:gd name="connsiteY0-34" fmla="*/ 0 h 1371600"/>
                <a:gd name="connsiteX1-35" fmla="*/ 124870 w 482679"/>
                <a:gd name="connsiteY1-36" fmla="*/ 1371600 h 1371600"/>
                <a:gd name="connsiteX2-37" fmla="*/ 482679 w 482679"/>
                <a:gd name="connsiteY2-38" fmla="*/ 506896 h 1371600"/>
                <a:gd name="connsiteX3-39" fmla="*/ 303774 w 482679"/>
                <a:gd name="connsiteY3-40" fmla="*/ 0 h 1371600"/>
                <a:gd name="connsiteX0-41" fmla="*/ 303774 w 482679"/>
                <a:gd name="connsiteY0-42" fmla="*/ 0 h 1371600"/>
                <a:gd name="connsiteX1-43" fmla="*/ 124870 w 482679"/>
                <a:gd name="connsiteY1-44" fmla="*/ 1371600 h 1371600"/>
                <a:gd name="connsiteX2-45" fmla="*/ 482679 w 482679"/>
                <a:gd name="connsiteY2-46" fmla="*/ 506896 h 1371600"/>
                <a:gd name="connsiteX3-47" fmla="*/ 303774 w 482679"/>
                <a:gd name="connsiteY3-48" fmla="*/ 0 h 1371600"/>
              </a:gdLst>
              <a:ahLst/>
              <a:cxnLst>
                <a:cxn ang="0">
                  <a:pos x="connsiteX0-1" y="connsiteY0-2"/>
                </a:cxn>
                <a:cxn ang="0">
                  <a:pos x="connsiteX1-3" y="connsiteY1-4"/>
                </a:cxn>
                <a:cxn ang="0">
                  <a:pos x="connsiteX2-5" y="connsiteY2-6"/>
                </a:cxn>
                <a:cxn ang="0">
                  <a:pos x="connsiteX3-7" y="connsiteY3-8"/>
                </a:cxn>
              </a:cxnLst>
              <a:rect l="l" t="t" r="r" b="b"/>
              <a:pathLst>
                <a:path w="482679" h="1371600">
                  <a:moveTo>
                    <a:pt x="303774" y="0"/>
                  </a:moveTo>
                  <a:cubicBezTo>
                    <a:pt x="-213061" y="89452"/>
                    <a:pt x="75175" y="1023731"/>
                    <a:pt x="124870" y="1371600"/>
                  </a:cubicBezTo>
                  <a:cubicBezTo>
                    <a:pt x="184505" y="993913"/>
                    <a:pt x="264018" y="477079"/>
                    <a:pt x="482679" y="506896"/>
                  </a:cubicBezTo>
                  <a:lnTo>
                    <a:pt x="303774" y="0"/>
                  </a:lnTo>
                  <a:close/>
                </a:path>
              </a:pathLst>
            </a:custGeom>
            <a:gradFill>
              <a:gsLst>
                <a:gs pos="100000">
                  <a:srgbClr val="21273E"/>
                </a:gs>
                <a:gs pos="0">
                  <a:srgbClr val="2C344B"/>
                </a:gs>
              </a:gsLst>
              <a:lin ang="5400000" scaled="0"/>
            </a:gradFill>
            <a:ln w="22225">
              <a:no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ea typeface="Adobe 黑体 Std R" panose="020B0400000000000000" pitchFamily="34" charset="-122"/>
              </a:endParaRPr>
            </a:p>
          </p:txBody>
        </p:sp>
        <p:sp>
          <p:nvSpPr>
            <p:cNvPr id="12" name="任意多边形 11"/>
            <p:cNvSpPr/>
            <p:nvPr/>
          </p:nvSpPr>
          <p:spPr>
            <a:xfrm flipH="1">
              <a:off x="6896356" y="4549616"/>
              <a:ext cx="482679" cy="1371600"/>
            </a:xfrm>
            <a:custGeom>
              <a:avLst/>
              <a:gdLst>
                <a:gd name="connsiteX0" fmla="*/ 178904 w 357809"/>
                <a:gd name="connsiteY0" fmla="*/ 0 h 1371600"/>
                <a:gd name="connsiteX1" fmla="*/ 0 w 357809"/>
                <a:gd name="connsiteY1" fmla="*/ 1371600 h 1371600"/>
                <a:gd name="connsiteX2" fmla="*/ 357809 w 357809"/>
                <a:gd name="connsiteY2" fmla="*/ 506896 h 1371600"/>
                <a:gd name="connsiteX3" fmla="*/ 178904 w 357809"/>
                <a:gd name="connsiteY3" fmla="*/ 0 h 1371600"/>
                <a:gd name="connsiteX0-1" fmla="*/ 269119 w 448024"/>
                <a:gd name="connsiteY0-2" fmla="*/ 0 h 1371600"/>
                <a:gd name="connsiteX1-3" fmla="*/ 90215 w 448024"/>
                <a:gd name="connsiteY1-4" fmla="*/ 1371600 h 1371600"/>
                <a:gd name="connsiteX2-5" fmla="*/ 448024 w 448024"/>
                <a:gd name="connsiteY2-6" fmla="*/ 506896 h 1371600"/>
                <a:gd name="connsiteX3-7" fmla="*/ 269119 w 448024"/>
                <a:gd name="connsiteY3-8" fmla="*/ 0 h 1371600"/>
                <a:gd name="connsiteX0-9" fmla="*/ 303774 w 482679"/>
                <a:gd name="connsiteY0-10" fmla="*/ 0 h 1371600"/>
                <a:gd name="connsiteX1-11" fmla="*/ 124870 w 482679"/>
                <a:gd name="connsiteY1-12" fmla="*/ 1371600 h 1371600"/>
                <a:gd name="connsiteX2-13" fmla="*/ 482679 w 482679"/>
                <a:gd name="connsiteY2-14" fmla="*/ 506896 h 1371600"/>
                <a:gd name="connsiteX3-15" fmla="*/ 303774 w 482679"/>
                <a:gd name="connsiteY3-16" fmla="*/ 0 h 1371600"/>
                <a:gd name="connsiteX0-17" fmla="*/ 303774 w 482679"/>
                <a:gd name="connsiteY0-18" fmla="*/ 0 h 1371600"/>
                <a:gd name="connsiteX1-19" fmla="*/ 124870 w 482679"/>
                <a:gd name="connsiteY1-20" fmla="*/ 1371600 h 1371600"/>
                <a:gd name="connsiteX2-21" fmla="*/ 482679 w 482679"/>
                <a:gd name="connsiteY2-22" fmla="*/ 506896 h 1371600"/>
                <a:gd name="connsiteX3-23" fmla="*/ 303774 w 482679"/>
                <a:gd name="connsiteY3-24" fmla="*/ 0 h 1371600"/>
                <a:gd name="connsiteX0-25" fmla="*/ 303774 w 482679"/>
                <a:gd name="connsiteY0-26" fmla="*/ 0 h 1371600"/>
                <a:gd name="connsiteX1-27" fmla="*/ 124870 w 482679"/>
                <a:gd name="connsiteY1-28" fmla="*/ 1371600 h 1371600"/>
                <a:gd name="connsiteX2-29" fmla="*/ 482679 w 482679"/>
                <a:gd name="connsiteY2-30" fmla="*/ 506896 h 1371600"/>
                <a:gd name="connsiteX3-31" fmla="*/ 303774 w 482679"/>
                <a:gd name="connsiteY3-32" fmla="*/ 0 h 1371600"/>
                <a:gd name="connsiteX0-33" fmla="*/ 303774 w 482679"/>
                <a:gd name="connsiteY0-34" fmla="*/ 0 h 1371600"/>
                <a:gd name="connsiteX1-35" fmla="*/ 124870 w 482679"/>
                <a:gd name="connsiteY1-36" fmla="*/ 1371600 h 1371600"/>
                <a:gd name="connsiteX2-37" fmla="*/ 482679 w 482679"/>
                <a:gd name="connsiteY2-38" fmla="*/ 506896 h 1371600"/>
                <a:gd name="connsiteX3-39" fmla="*/ 303774 w 482679"/>
                <a:gd name="connsiteY3-40" fmla="*/ 0 h 1371600"/>
                <a:gd name="connsiteX0-41" fmla="*/ 303774 w 482679"/>
                <a:gd name="connsiteY0-42" fmla="*/ 0 h 1371600"/>
                <a:gd name="connsiteX1-43" fmla="*/ 124870 w 482679"/>
                <a:gd name="connsiteY1-44" fmla="*/ 1371600 h 1371600"/>
                <a:gd name="connsiteX2-45" fmla="*/ 482679 w 482679"/>
                <a:gd name="connsiteY2-46" fmla="*/ 506896 h 1371600"/>
                <a:gd name="connsiteX3-47" fmla="*/ 303774 w 482679"/>
                <a:gd name="connsiteY3-48" fmla="*/ 0 h 1371600"/>
              </a:gdLst>
              <a:ahLst/>
              <a:cxnLst>
                <a:cxn ang="0">
                  <a:pos x="connsiteX0-1" y="connsiteY0-2"/>
                </a:cxn>
                <a:cxn ang="0">
                  <a:pos x="connsiteX1-3" y="connsiteY1-4"/>
                </a:cxn>
                <a:cxn ang="0">
                  <a:pos x="connsiteX2-5" y="connsiteY2-6"/>
                </a:cxn>
                <a:cxn ang="0">
                  <a:pos x="connsiteX3-7" y="connsiteY3-8"/>
                </a:cxn>
              </a:cxnLst>
              <a:rect l="l" t="t" r="r" b="b"/>
              <a:pathLst>
                <a:path w="482679" h="1371600">
                  <a:moveTo>
                    <a:pt x="303774" y="0"/>
                  </a:moveTo>
                  <a:cubicBezTo>
                    <a:pt x="-213061" y="89452"/>
                    <a:pt x="75175" y="1023731"/>
                    <a:pt x="124870" y="1371600"/>
                  </a:cubicBezTo>
                  <a:cubicBezTo>
                    <a:pt x="184505" y="993913"/>
                    <a:pt x="264018" y="477079"/>
                    <a:pt x="482679" y="506896"/>
                  </a:cubicBezTo>
                  <a:lnTo>
                    <a:pt x="303774" y="0"/>
                  </a:lnTo>
                  <a:close/>
                </a:path>
              </a:pathLst>
            </a:custGeom>
            <a:gradFill>
              <a:gsLst>
                <a:gs pos="100000">
                  <a:srgbClr val="21273E"/>
                </a:gs>
                <a:gs pos="0">
                  <a:srgbClr val="2C344B"/>
                </a:gs>
              </a:gsLst>
              <a:lin ang="5400000" scaled="0"/>
            </a:gradFill>
            <a:ln w="22225">
              <a:no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ea typeface="Adobe 黑体 Std R" panose="020B0400000000000000" pitchFamily="34" charset="-122"/>
              </a:endParaRPr>
            </a:p>
          </p:txBody>
        </p:sp>
        <p:sp>
          <p:nvSpPr>
            <p:cNvPr id="13" name="任意多边形 12"/>
            <p:cNvSpPr/>
            <p:nvPr/>
          </p:nvSpPr>
          <p:spPr>
            <a:xfrm>
              <a:off x="5559536" y="1935625"/>
              <a:ext cx="1250184" cy="838966"/>
            </a:xfrm>
            <a:custGeom>
              <a:avLst/>
              <a:gdLst>
                <a:gd name="connsiteX0" fmla="*/ 642481 w 1250184"/>
                <a:gd name="connsiteY0" fmla="*/ 0 h 838966"/>
                <a:gd name="connsiteX1" fmla="*/ 1248768 w 1250184"/>
                <a:gd name="connsiteY1" fmla="*/ 835974 h 838966"/>
                <a:gd name="connsiteX2" fmla="*/ 1250184 w 1250184"/>
                <a:gd name="connsiteY2" fmla="*/ 838966 h 838966"/>
                <a:gd name="connsiteX3" fmla="*/ 0 w 1250184"/>
                <a:gd name="connsiteY3" fmla="*/ 838966 h 838966"/>
                <a:gd name="connsiteX4" fmla="*/ 25634 w 1250184"/>
                <a:gd name="connsiteY4" fmla="*/ 785657 h 838966"/>
                <a:gd name="connsiteX5" fmla="*/ 642481 w 1250184"/>
                <a:gd name="connsiteY5" fmla="*/ 0 h 838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0184" h="838966">
                  <a:moveTo>
                    <a:pt x="642481" y="0"/>
                  </a:moveTo>
                  <a:cubicBezTo>
                    <a:pt x="899242" y="269185"/>
                    <a:pt x="1100095" y="550173"/>
                    <a:pt x="1248768" y="835974"/>
                  </a:cubicBezTo>
                  <a:lnTo>
                    <a:pt x="1250184" y="838966"/>
                  </a:lnTo>
                  <a:lnTo>
                    <a:pt x="0" y="838966"/>
                  </a:lnTo>
                  <a:lnTo>
                    <a:pt x="25634" y="785657"/>
                  </a:lnTo>
                  <a:cubicBezTo>
                    <a:pt x="175342" y="505447"/>
                    <a:pt x="379094" y="239368"/>
                    <a:pt x="642481" y="0"/>
                  </a:cubicBezTo>
                  <a:close/>
                </a:path>
              </a:pathLst>
            </a:custGeom>
            <a:gradFill>
              <a:gsLst>
                <a:gs pos="100000">
                  <a:srgbClr val="21273E"/>
                </a:gs>
                <a:gs pos="0">
                  <a:srgbClr val="2C344B"/>
                </a:gs>
              </a:gsLst>
              <a:lin ang="5400000" scaled="0"/>
            </a:gradFill>
            <a:ln w="22225">
              <a:no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ea typeface="Adobe 黑体 Std R" panose="020B0400000000000000" pitchFamily="34" charset="-122"/>
              </a:endParaRPr>
            </a:p>
          </p:txBody>
        </p:sp>
        <p:sp>
          <p:nvSpPr>
            <p:cNvPr id="14" name="任意多边形 13"/>
            <p:cNvSpPr/>
            <p:nvPr/>
          </p:nvSpPr>
          <p:spPr>
            <a:xfrm>
              <a:off x="5291001" y="2774591"/>
              <a:ext cx="1805119" cy="834137"/>
            </a:xfrm>
            <a:custGeom>
              <a:avLst/>
              <a:gdLst>
                <a:gd name="connsiteX0" fmla="*/ 268535 w 1805119"/>
                <a:gd name="connsiteY0" fmla="*/ 0 h 834137"/>
                <a:gd name="connsiteX1" fmla="*/ 1518719 w 1805119"/>
                <a:gd name="connsiteY1" fmla="*/ 0 h 834137"/>
                <a:gd name="connsiteX2" fmla="*/ 1619082 w 1805119"/>
                <a:gd name="connsiteY2" fmla="*/ 212153 h 834137"/>
                <a:gd name="connsiteX3" fmla="*/ 1800931 w 1805119"/>
                <a:gd name="connsiteY3" fmla="*/ 807761 h 834137"/>
                <a:gd name="connsiteX4" fmla="*/ 1805119 w 1805119"/>
                <a:gd name="connsiteY4" fmla="*/ 834137 h 834137"/>
                <a:gd name="connsiteX5" fmla="*/ 0 w 1805119"/>
                <a:gd name="connsiteY5" fmla="*/ 834137 h 834137"/>
                <a:gd name="connsiteX6" fmla="*/ 11006 w 1805119"/>
                <a:gd name="connsiteY6" fmla="*/ 761683 h 834137"/>
                <a:gd name="connsiteX7" fmla="*/ 191933 w 1805119"/>
                <a:gd name="connsiteY7" fmla="*/ 159303 h 834137"/>
                <a:gd name="connsiteX8" fmla="*/ 268535 w 1805119"/>
                <a:gd name="connsiteY8" fmla="*/ 0 h 83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5119" h="834137">
                  <a:moveTo>
                    <a:pt x="268535" y="0"/>
                  </a:moveTo>
                  <a:lnTo>
                    <a:pt x="1518719" y="0"/>
                  </a:lnTo>
                  <a:lnTo>
                    <a:pt x="1619082" y="212153"/>
                  </a:lnTo>
                  <a:cubicBezTo>
                    <a:pt x="1703518" y="409996"/>
                    <a:pt x="1763731" y="609289"/>
                    <a:pt x="1800931" y="807761"/>
                  </a:cubicBezTo>
                  <a:lnTo>
                    <a:pt x="1805119" y="834137"/>
                  </a:lnTo>
                  <a:lnTo>
                    <a:pt x="0" y="834137"/>
                  </a:lnTo>
                  <a:lnTo>
                    <a:pt x="11006" y="761683"/>
                  </a:lnTo>
                  <a:cubicBezTo>
                    <a:pt x="47643" y="558421"/>
                    <a:pt x="107346" y="356266"/>
                    <a:pt x="191933" y="159303"/>
                  </a:cubicBezTo>
                  <a:lnTo>
                    <a:pt x="268535" y="0"/>
                  </a:lnTo>
                  <a:close/>
                </a:path>
              </a:pathLst>
            </a:custGeom>
            <a:gradFill>
              <a:gsLst>
                <a:gs pos="100000">
                  <a:srgbClr val="21273E"/>
                </a:gs>
                <a:gs pos="0">
                  <a:srgbClr val="2C344B"/>
                </a:gs>
              </a:gsLst>
              <a:lin ang="5400000" scaled="0"/>
            </a:gradFill>
            <a:ln w="22225">
              <a:no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ea typeface="Adobe 黑体 Std R" panose="020B0400000000000000" pitchFamily="34" charset="-122"/>
              </a:endParaRPr>
            </a:p>
          </p:txBody>
        </p:sp>
        <p:sp>
          <p:nvSpPr>
            <p:cNvPr id="19" name="任意多边形 18"/>
            <p:cNvSpPr/>
            <p:nvPr/>
          </p:nvSpPr>
          <p:spPr>
            <a:xfrm>
              <a:off x="5257411" y="3608729"/>
              <a:ext cx="1880285" cy="855703"/>
            </a:xfrm>
            <a:custGeom>
              <a:avLst/>
              <a:gdLst>
                <a:gd name="connsiteX0" fmla="*/ 33590 w 1880285"/>
                <a:gd name="connsiteY0" fmla="*/ 0 h 855703"/>
                <a:gd name="connsiteX1" fmla="*/ 1838709 w 1880285"/>
                <a:gd name="connsiteY1" fmla="*/ 0 h 855703"/>
                <a:gd name="connsiteX2" fmla="*/ 1858126 w 1880285"/>
                <a:gd name="connsiteY2" fmla="*/ 122288 h 855703"/>
                <a:gd name="connsiteX3" fmla="*/ 1866730 w 1880285"/>
                <a:gd name="connsiteY3" fmla="*/ 727680 h 855703"/>
                <a:gd name="connsiteX4" fmla="*/ 1848586 w 1880285"/>
                <a:gd name="connsiteY4" fmla="*/ 855703 h 855703"/>
                <a:gd name="connsiteX5" fmla="*/ 33689 w 1880285"/>
                <a:gd name="connsiteY5" fmla="*/ 855703 h 855703"/>
                <a:gd name="connsiteX6" fmla="*/ 13554 w 1880285"/>
                <a:gd name="connsiteY6" fmla="*/ 705679 h 855703"/>
                <a:gd name="connsiteX7" fmla="*/ 21416 w 1880285"/>
                <a:gd name="connsiteY7" fmla="*/ 80135 h 855703"/>
                <a:gd name="connsiteX8" fmla="*/ 33590 w 1880285"/>
                <a:gd name="connsiteY8" fmla="*/ 0 h 855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0285" h="855703">
                  <a:moveTo>
                    <a:pt x="33590" y="0"/>
                  </a:moveTo>
                  <a:lnTo>
                    <a:pt x="1838709" y="0"/>
                  </a:lnTo>
                  <a:lnTo>
                    <a:pt x="1858126" y="122288"/>
                  </a:lnTo>
                  <a:cubicBezTo>
                    <a:pt x="1884702" y="326393"/>
                    <a:pt x="1887127" y="529020"/>
                    <a:pt x="1866730" y="727680"/>
                  </a:cubicBezTo>
                  <a:lnTo>
                    <a:pt x="1848586" y="855703"/>
                  </a:lnTo>
                  <a:lnTo>
                    <a:pt x="33689" y="855703"/>
                  </a:lnTo>
                  <a:lnTo>
                    <a:pt x="13554" y="705679"/>
                  </a:lnTo>
                  <a:cubicBezTo>
                    <a:pt x="-6545" y="500064"/>
                    <a:pt x="-4589" y="290055"/>
                    <a:pt x="21416" y="80135"/>
                  </a:cubicBezTo>
                  <a:lnTo>
                    <a:pt x="33590" y="0"/>
                  </a:lnTo>
                  <a:close/>
                </a:path>
              </a:pathLst>
            </a:custGeom>
            <a:gradFill>
              <a:gsLst>
                <a:gs pos="100000">
                  <a:srgbClr val="21273E"/>
                </a:gs>
                <a:gs pos="0">
                  <a:srgbClr val="2C344B"/>
                </a:gs>
              </a:gsLst>
              <a:lin ang="5400000" scaled="0"/>
            </a:gradFill>
            <a:ln w="22225">
              <a:no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ea typeface="Adobe 黑体 Std R" panose="020B0400000000000000" pitchFamily="34" charset="-122"/>
              </a:endParaRPr>
            </a:p>
          </p:txBody>
        </p:sp>
        <p:sp>
          <p:nvSpPr>
            <p:cNvPr id="20" name="任意多边形 19"/>
            <p:cNvSpPr/>
            <p:nvPr/>
          </p:nvSpPr>
          <p:spPr>
            <a:xfrm>
              <a:off x="5291100" y="4464432"/>
              <a:ext cx="1814897" cy="820681"/>
            </a:xfrm>
            <a:custGeom>
              <a:avLst/>
              <a:gdLst>
                <a:gd name="connsiteX0" fmla="*/ 0 w 1814897"/>
                <a:gd name="connsiteY0" fmla="*/ 0 h 820681"/>
                <a:gd name="connsiteX1" fmla="*/ 1814897 w 1814897"/>
                <a:gd name="connsiteY1" fmla="*/ 0 h 820681"/>
                <a:gd name="connsiteX2" fmla="*/ 1805086 w 1814897"/>
                <a:gd name="connsiteY2" fmla="*/ 69221 h 820681"/>
                <a:gd name="connsiteX3" fmla="*/ 1547021 w 1814897"/>
                <a:gd name="connsiteY3" fmla="*/ 820681 h 820681"/>
                <a:gd name="connsiteX4" fmla="*/ 254934 w 1814897"/>
                <a:gd name="connsiteY4" fmla="*/ 820681 h 820681"/>
                <a:gd name="connsiteX5" fmla="*/ 7242 w 1814897"/>
                <a:gd name="connsiteY5" fmla="*/ 53961 h 820681"/>
                <a:gd name="connsiteX6" fmla="*/ 0 w 1814897"/>
                <a:gd name="connsiteY6" fmla="*/ 0 h 820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4897" h="820681">
                  <a:moveTo>
                    <a:pt x="0" y="0"/>
                  </a:moveTo>
                  <a:lnTo>
                    <a:pt x="1814897" y="0"/>
                  </a:lnTo>
                  <a:lnTo>
                    <a:pt x="1805086" y="69221"/>
                  </a:lnTo>
                  <a:cubicBezTo>
                    <a:pt x="1757801" y="330205"/>
                    <a:pt x="1670730" y="582660"/>
                    <a:pt x="1547021" y="820681"/>
                  </a:cubicBezTo>
                  <a:lnTo>
                    <a:pt x="254934" y="820681"/>
                  </a:lnTo>
                  <a:cubicBezTo>
                    <a:pt x="137490" y="582660"/>
                    <a:pt x="53351" y="323544"/>
                    <a:pt x="7242" y="53961"/>
                  </a:cubicBezTo>
                  <a:lnTo>
                    <a:pt x="0" y="0"/>
                  </a:lnTo>
                  <a:close/>
                </a:path>
              </a:pathLst>
            </a:custGeom>
            <a:gradFill>
              <a:gsLst>
                <a:gs pos="100000">
                  <a:srgbClr val="21273E"/>
                </a:gs>
                <a:gs pos="0">
                  <a:srgbClr val="2C344B"/>
                </a:gs>
              </a:gsLst>
              <a:lin ang="5400000" scaled="0"/>
            </a:gradFill>
            <a:ln w="22225">
              <a:no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ea typeface="Adobe 黑体 Std R" panose="020B0400000000000000" pitchFamily="34" charset="-122"/>
              </a:endParaRPr>
            </a:p>
          </p:txBody>
        </p:sp>
      </p:grpSp>
      <p:sp>
        <p:nvSpPr>
          <p:cNvPr id="21" name="任意多边形 20"/>
          <p:cNvSpPr/>
          <p:nvPr/>
        </p:nvSpPr>
        <p:spPr bwMode="auto">
          <a:xfrm>
            <a:off x="3657600" y="1546888"/>
            <a:ext cx="2047984" cy="1140083"/>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sz="2400">
              <a:solidFill>
                <a:prstClr val="black"/>
              </a:solidFill>
              <a:latin typeface="Arial" panose="020B0604020202020204" pitchFamily="34" charset="0"/>
              <a:ea typeface="微软雅黑" panose="020B0503020204020204" charset="-122"/>
            </a:endParaRPr>
          </a:p>
        </p:txBody>
      </p:sp>
      <p:sp>
        <p:nvSpPr>
          <p:cNvPr id="22" name="任意多边形 21"/>
          <p:cNvSpPr/>
          <p:nvPr/>
        </p:nvSpPr>
        <p:spPr bwMode="auto">
          <a:xfrm>
            <a:off x="3657601" y="3736200"/>
            <a:ext cx="2005935" cy="1116675"/>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sz="2400">
              <a:solidFill>
                <a:prstClr val="black"/>
              </a:solidFill>
              <a:latin typeface="Arial" panose="020B0604020202020204" pitchFamily="34" charset="0"/>
              <a:ea typeface="微软雅黑" panose="020B0503020204020204" charset="-122"/>
            </a:endParaRPr>
          </a:p>
        </p:txBody>
      </p:sp>
      <p:sp>
        <p:nvSpPr>
          <p:cNvPr id="23" name="任意多边形 22"/>
          <p:cNvSpPr/>
          <p:nvPr/>
        </p:nvSpPr>
        <p:spPr bwMode="auto">
          <a:xfrm>
            <a:off x="6778486" y="4230692"/>
            <a:ext cx="1844407" cy="1026755"/>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sz="2400">
              <a:solidFill>
                <a:prstClr val="black"/>
              </a:solidFill>
              <a:latin typeface="Arial" panose="020B0604020202020204" pitchFamily="34" charset="0"/>
              <a:ea typeface="微软雅黑" panose="020B0503020204020204" charset="-122"/>
            </a:endParaRPr>
          </a:p>
        </p:txBody>
      </p:sp>
      <p:sp>
        <p:nvSpPr>
          <p:cNvPr id="28" name="任意多边形 27"/>
          <p:cNvSpPr/>
          <p:nvPr/>
        </p:nvSpPr>
        <p:spPr bwMode="auto">
          <a:xfrm>
            <a:off x="6622773" y="2157438"/>
            <a:ext cx="1977471" cy="1100828"/>
          </a:xfrm>
          <a:custGeom>
            <a:avLst/>
            <a:gdLst>
              <a:gd name="connsiteX0" fmla="*/ 1770629 w 4112898"/>
              <a:gd name="connsiteY0" fmla="*/ 0 h 2289591"/>
              <a:gd name="connsiteX1" fmla="*/ 1810115 w 4112898"/>
              <a:gd name="connsiteY1" fmla="*/ 0 h 2289591"/>
              <a:gd name="connsiteX2" fmla="*/ 2481385 w 4112898"/>
              <a:gd name="connsiteY2" fmla="*/ 400012 h 2289591"/>
              <a:gd name="connsiteX3" fmla="*/ 2794239 w 4112898"/>
              <a:gd name="connsiteY3" fmla="*/ 329835 h 2289591"/>
              <a:gd name="connsiteX4" fmla="*/ 3179992 w 4112898"/>
              <a:gd name="connsiteY4" fmla="*/ 491243 h 2289591"/>
              <a:gd name="connsiteX5" fmla="*/ 3404761 w 4112898"/>
              <a:gd name="connsiteY5" fmla="*/ 1070208 h 2289591"/>
              <a:gd name="connsiteX6" fmla="*/ 3483734 w 4112898"/>
              <a:gd name="connsiteY6" fmla="*/ 1066700 h 2289591"/>
              <a:gd name="connsiteX7" fmla="*/ 4024395 w 4112898"/>
              <a:gd name="connsiteY7" fmla="*/ 1336883 h 2289591"/>
              <a:gd name="connsiteX8" fmla="*/ 4045657 w 4112898"/>
              <a:gd name="connsiteY8" fmla="*/ 1961464 h 2289591"/>
              <a:gd name="connsiteX9" fmla="*/ 3656867 w 4112898"/>
              <a:gd name="connsiteY9" fmla="*/ 2280772 h 2289591"/>
              <a:gd name="connsiteX10" fmla="*/ 3651907 w 4112898"/>
              <a:gd name="connsiteY10" fmla="*/ 2289591 h 2289591"/>
              <a:gd name="connsiteX11" fmla="*/ 370390 w 4112898"/>
              <a:gd name="connsiteY11" fmla="*/ 2289591 h 2289591"/>
              <a:gd name="connsiteX12" fmla="*/ 352533 w 4112898"/>
              <a:gd name="connsiteY12" fmla="*/ 2282088 h 2289591"/>
              <a:gd name="connsiteX13" fmla="*/ 75748 w 4112898"/>
              <a:gd name="connsiteY13" fmla="*/ 1989535 h 2289591"/>
              <a:gd name="connsiteX14" fmla="*/ 90935 w 4112898"/>
              <a:gd name="connsiteY14" fmla="*/ 1280741 h 2289591"/>
              <a:gd name="connsiteX15" fmla="*/ 510099 w 4112898"/>
              <a:gd name="connsiteY15" fmla="*/ 975469 h 2289591"/>
              <a:gd name="connsiteX16" fmla="*/ 558698 w 4112898"/>
              <a:gd name="connsiteY16" fmla="*/ 978978 h 2289591"/>
              <a:gd name="connsiteX17" fmla="*/ 953562 w 4112898"/>
              <a:gd name="connsiteY17" fmla="*/ 645634 h 2289591"/>
              <a:gd name="connsiteX18" fmla="*/ 1078097 w 4112898"/>
              <a:gd name="connsiteY18" fmla="*/ 659670 h 2289591"/>
              <a:gd name="connsiteX19" fmla="*/ 1770629 w 4112898"/>
              <a:gd name="connsiteY19" fmla="*/ 0 h 228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12898" h="2289591">
                <a:moveTo>
                  <a:pt x="1770629" y="0"/>
                </a:moveTo>
                <a:cubicBezTo>
                  <a:pt x="1782778" y="0"/>
                  <a:pt x="1797965" y="0"/>
                  <a:pt x="1810115" y="0"/>
                </a:cubicBezTo>
                <a:cubicBezTo>
                  <a:pt x="2262691" y="0"/>
                  <a:pt x="2435824" y="298255"/>
                  <a:pt x="2481385" y="400012"/>
                </a:cubicBezTo>
                <a:cubicBezTo>
                  <a:pt x="2533021" y="375450"/>
                  <a:pt x="2654518" y="329835"/>
                  <a:pt x="2794239" y="329835"/>
                </a:cubicBezTo>
                <a:cubicBezTo>
                  <a:pt x="2946110" y="329835"/>
                  <a:pt x="3076719" y="382468"/>
                  <a:pt x="3179992" y="491243"/>
                </a:cubicBezTo>
                <a:cubicBezTo>
                  <a:pt x="3413873" y="729847"/>
                  <a:pt x="3416911" y="968451"/>
                  <a:pt x="3404761" y="1070208"/>
                </a:cubicBezTo>
                <a:cubicBezTo>
                  <a:pt x="3426023" y="1070208"/>
                  <a:pt x="3453360" y="1066700"/>
                  <a:pt x="3483734" y="1066700"/>
                </a:cubicBezTo>
                <a:cubicBezTo>
                  <a:pt x="3617380" y="1066700"/>
                  <a:pt x="3869486" y="1101788"/>
                  <a:pt x="4024395" y="1336883"/>
                </a:cubicBezTo>
                <a:cubicBezTo>
                  <a:pt x="4133742" y="1501801"/>
                  <a:pt x="4142854" y="1740405"/>
                  <a:pt x="4045657" y="1961464"/>
                </a:cubicBezTo>
                <a:cubicBezTo>
                  <a:pt x="3960609" y="2154452"/>
                  <a:pt x="3811775" y="2277263"/>
                  <a:pt x="3656867" y="2280772"/>
                </a:cubicBezTo>
                <a:lnTo>
                  <a:pt x="3651907" y="2289591"/>
                </a:lnTo>
                <a:lnTo>
                  <a:pt x="370390" y="2289591"/>
                </a:lnTo>
                <a:lnTo>
                  <a:pt x="352533" y="2282088"/>
                </a:lnTo>
                <a:cubicBezTo>
                  <a:pt x="248122" y="2229016"/>
                  <a:pt x="148646" y="2138663"/>
                  <a:pt x="75748" y="1989535"/>
                </a:cubicBezTo>
                <a:cubicBezTo>
                  <a:pt x="-30562" y="1768476"/>
                  <a:pt x="-24487" y="1505310"/>
                  <a:pt x="90935" y="1280741"/>
                </a:cubicBezTo>
                <a:cubicBezTo>
                  <a:pt x="191170" y="1094771"/>
                  <a:pt x="349116" y="975469"/>
                  <a:pt x="510099" y="975469"/>
                </a:cubicBezTo>
                <a:cubicBezTo>
                  <a:pt x="528323" y="975469"/>
                  <a:pt x="543511" y="978978"/>
                  <a:pt x="558698" y="978978"/>
                </a:cubicBezTo>
                <a:cubicBezTo>
                  <a:pt x="582997" y="891256"/>
                  <a:pt x="677157" y="645634"/>
                  <a:pt x="953562" y="645634"/>
                </a:cubicBezTo>
                <a:cubicBezTo>
                  <a:pt x="993049" y="645634"/>
                  <a:pt x="1035573" y="649143"/>
                  <a:pt x="1078097" y="659670"/>
                </a:cubicBezTo>
                <a:cubicBezTo>
                  <a:pt x="1102396" y="515805"/>
                  <a:pt x="1223893" y="21053"/>
                  <a:pt x="1770629" y="0"/>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sz="2400">
              <a:solidFill>
                <a:prstClr val="black"/>
              </a:solidFill>
              <a:latin typeface="Arial" panose="020B0604020202020204" pitchFamily="34" charset="0"/>
              <a:ea typeface="微软雅黑" panose="020B0503020204020204" charset="-122"/>
            </a:endParaRPr>
          </a:p>
        </p:txBody>
      </p:sp>
      <p:sp>
        <p:nvSpPr>
          <p:cNvPr id="29" name="矩形 28"/>
          <p:cNvSpPr/>
          <p:nvPr/>
        </p:nvSpPr>
        <p:spPr>
          <a:xfrm>
            <a:off x="5815403" y="4968598"/>
            <a:ext cx="735237" cy="461665"/>
          </a:xfrm>
          <a:prstGeom prst="rect">
            <a:avLst/>
          </a:prstGeom>
        </p:spPr>
        <p:txBody>
          <a:bodyPr wrap="square">
            <a:spAutoFit/>
          </a:bodyPr>
          <a:lstStyle/>
          <a:p>
            <a:pPr algn="ctr"/>
            <a:r>
              <a:rPr lang="en-US" altLang="zh-CN"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01</a:t>
            </a:r>
            <a:endParaRPr lang="zh-CN" altLang="en-US" sz="2400" dirty="0">
              <a:solidFill>
                <a:prstClr val="white"/>
              </a:solidFill>
              <a:latin typeface="Open Sans" panose="020B0606030504020204" pitchFamily="34" charset="0"/>
              <a:ea typeface="微软雅黑" panose="020B0503020204020204" charset="-122"/>
              <a:cs typeface="Open Sans" panose="020B0606030504020204" pitchFamily="34" charset="0"/>
            </a:endParaRPr>
          </a:p>
        </p:txBody>
      </p:sp>
      <p:sp>
        <p:nvSpPr>
          <p:cNvPr id="30" name="矩形 29"/>
          <p:cNvSpPr/>
          <p:nvPr/>
        </p:nvSpPr>
        <p:spPr>
          <a:xfrm>
            <a:off x="5815403" y="4139252"/>
            <a:ext cx="735237" cy="461665"/>
          </a:xfrm>
          <a:prstGeom prst="rect">
            <a:avLst/>
          </a:prstGeom>
        </p:spPr>
        <p:txBody>
          <a:bodyPr wrap="square">
            <a:spAutoFit/>
          </a:bodyPr>
          <a:lstStyle/>
          <a:p>
            <a:pPr algn="ctr"/>
            <a:r>
              <a:rPr lang="en-US" altLang="zh-CN"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2400" dirty="0">
              <a:solidFill>
                <a:prstClr val="white"/>
              </a:solidFill>
              <a:latin typeface="Open Sans" panose="020B0606030504020204" pitchFamily="34" charset="0"/>
              <a:ea typeface="微软雅黑" panose="020B0503020204020204" charset="-122"/>
              <a:cs typeface="Open Sans" panose="020B0606030504020204" pitchFamily="34" charset="0"/>
            </a:endParaRPr>
          </a:p>
        </p:txBody>
      </p:sp>
      <p:sp>
        <p:nvSpPr>
          <p:cNvPr id="31" name="矩形 30"/>
          <p:cNvSpPr/>
          <p:nvPr/>
        </p:nvSpPr>
        <p:spPr>
          <a:xfrm>
            <a:off x="5815403" y="3342038"/>
            <a:ext cx="735237" cy="461665"/>
          </a:xfrm>
          <a:prstGeom prst="rect">
            <a:avLst/>
          </a:prstGeom>
        </p:spPr>
        <p:txBody>
          <a:bodyPr wrap="square">
            <a:spAutoFit/>
          </a:bodyPr>
          <a:lstStyle/>
          <a:p>
            <a:pPr algn="ctr"/>
            <a:r>
              <a:rPr lang="en-US" altLang="zh-CN"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2400" dirty="0">
              <a:solidFill>
                <a:prstClr val="white"/>
              </a:solidFill>
              <a:latin typeface="Open Sans" panose="020B0606030504020204" pitchFamily="34" charset="0"/>
              <a:ea typeface="微软雅黑" panose="020B0503020204020204" charset="-122"/>
              <a:cs typeface="Open Sans" panose="020B0606030504020204" pitchFamily="34" charset="0"/>
            </a:endParaRPr>
          </a:p>
        </p:txBody>
      </p:sp>
      <p:sp>
        <p:nvSpPr>
          <p:cNvPr id="32" name="矩形 31"/>
          <p:cNvSpPr/>
          <p:nvPr/>
        </p:nvSpPr>
        <p:spPr>
          <a:xfrm>
            <a:off x="5796560" y="2596222"/>
            <a:ext cx="735237" cy="461665"/>
          </a:xfrm>
          <a:prstGeom prst="rect">
            <a:avLst/>
          </a:prstGeom>
        </p:spPr>
        <p:txBody>
          <a:bodyPr wrap="square">
            <a:spAutoFit/>
          </a:bodyPr>
          <a:lstStyle/>
          <a:p>
            <a:pPr algn="ctr"/>
            <a:r>
              <a:rPr lang="en-US" altLang="zh-CN"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04</a:t>
            </a:r>
            <a:endParaRPr lang="zh-CN" altLang="en-US" sz="2400" dirty="0">
              <a:solidFill>
                <a:prstClr val="white"/>
              </a:solidFill>
              <a:latin typeface="Open Sans" panose="020B0606030504020204" pitchFamily="34" charset="0"/>
              <a:ea typeface="微软雅黑" panose="020B0503020204020204" charset="-122"/>
              <a:cs typeface="Open Sans" panose="020B0606030504020204" pitchFamily="34" charset="0"/>
            </a:endParaRPr>
          </a:p>
        </p:txBody>
      </p:sp>
      <p:grpSp>
        <p:nvGrpSpPr>
          <p:cNvPr id="33" name="组合 32"/>
          <p:cNvGrpSpPr/>
          <p:nvPr/>
        </p:nvGrpSpPr>
        <p:grpSpPr>
          <a:xfrm>
            <a:off x="7195518" y="4552396"/>
            <a:ext cx="822727" cy="625113"/>
            <a:chOff x="4268086" y="4221191"/>
            <a:chExt cx="509646" cy="387231"/>
          </a:xfrm>
          <a:gradFill>
            <a:gsLst>
              <a:gs pos="100000">
                <a:srgbClr val="21273E"/>
              </a:gs>
              <a:gs pos="0">
                <a:srgbClr val="2C344B"/>
              </a:gs>
            </a:gsLst>
            <a:lin ang="5400000" scaled="0"/>
          </a:gradFill>
        </p:grpSpPr>
        <p:sp>
          <p:nvSpPr>
            <p:cNvPr id="34" name="Freeform 20"/>
            <p:cNvSpPr>
              <a:spLocks noEditPoints="1"/>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dirty="0">
                <a:solidFill>
                  <a:prstClr val="black"/>
                </a:solidFill>
                <a:ea typeface="Adobe 黑体 Std R" panose="020B0400000000000000" pitchFamily="34" charset="-122"/>
              </a:endParaRPr>
            </a:p>
          </p:txBody>
        </p:sp>
        <p:sp>
          <p:nvSpPr>
            <p:cNvPr id="35" name="Freeform 21"/>
            <p:cNvSpPr>
              <a:spLocks noEditPoints="1"/>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dirty="0">
                <a:solidFill>
                  <a:prstClr val="black"/>
                </a:solidFill>
                <a:ea typeface="Adobe 黑体 Std R" panose="020B0400000000000000" pitchFamily="34" charset="-122"/>
              </a:endParaRPr>
            </a:p>
          </p:txBody>
        </p:sp>
      </p:grpSp>
      <p:grpSp>
        <p:nvGrpSpPr>
          <p:cNvPr id="36" name="组合 35"/>
          <p:cNvGrpSpPr/>
          <p:nvPr/>
        </p:nvGrpSpPr>
        <p:grpSpPr>
          <a:xfrm>
            <a:off x="7327759" y="2548164"/>
            <a:ext cx="534547" cy="529035"/>
            <a:chOff x="6967126" y="4092464"/>
            <a:chExt cx="453105" cy="448433"/>
          </a:xfrm>
          <a:gradFill>
            <a:gsLst>
              <a:gs pos="100000">
                <a:srgbClr val="21273E"/>
              </a:gs>
              <a:gs pos="0">
                <a:srgbClr val="2C344B"/>
              </a:gs>
            </a:gsLst>
            <a:lin ang="5400000" scaled="0"/>
          </a:gradFill>
        </p:grpSpPr>
        <p:sp>
          <p:nvSpPr>
            <p:cNvPr id="37" name="Freeform 136"/>
            <p:cNvSpPr/>
            <p:nvPr/>
          </p:nvSpPr>
          <p:spPr bwMode="auto">
            <a:xfrm>
              <a:off x="6967126" y="4343773"/>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dirty="0">
                <a:solidFill>
                  <a:prstClr val="black"/>
                </a:solidFill>
                <a:ea typeface="Adobe 黑体 Std R" panose="020B0400000000000000" pitchFamily="34" charset="-122"/>
              </a:endParaRPr>
            </a:p>
          </p:txBody>
        </p:sp>
        <p:sp>
          <p:nvSpPr>
            <p:cNvPr id="38" name="Freeform 137"/>
            <p:cNvSpPr>
              <a:spLocks noEditPoints="1"/>
            </p:cNvSpPr>
            <p:nvPr/>
          </p:nvSpPr>
          <p:spPr bwMode="auto">
            <a:xfrm>
              <a:off x="6967126" y="4092464"/>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dirty="0">
                <a:solidFill>
                  <a:prstClr val="black"/>
                </a:solidFill>
                <a:ea typeface="Adobe 黑体 Std R" panose="020B0400000000000000" pitchFamily="34" charset="-122"/>
              </a:endParaRPr>
            </a:p>
          </p:txBody>
        </p:sp>
      </p:grpSp>
      <p:grpSp>
        <p:nvGrpSpPr>
          <p:cNvPr id="39" name="组合 38"/>
          <p:cNvGrpSpPr/>
          <p:nvPr/>
        </p:nvGrpSpPr>
        <p:grpSpPr>
          <a:xfrm>
            <a:off x="4343223" y="1989577"/>
            <a:ext cx="550428" cy="526419"/>
            <a:chOff x="1004888" y="993775"/>
            <a:chExt cx="2438400" cy="2332038"/>
          </a:xfrm>
          <a:gradFill>
            <a:gsLst>
              <a:gs pos="100000">
                <a:srgbClr val="21273E"/>
              </a:gs>
              <a:gs pos="0">
                <a:srgbClr val="2C344B"/>
              </a:gs>
            </a:gsLst>
            <a:lin ang="5400000" scaled="0"/>
          </a:gradFill>
        </p:grpSpPr>
        <p:sp>
          <p:nvSpPr>
            <p:cNvPr id="40" name="Freeform 25"/>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dirty="0">
                <a:solidFill>
                  <a:prstClr val="black"/>
                </a:solidFill>
                <a:ea typeface="Adobe 黑体 Std R" panose="020B0400000000000000" pitchFamily="34" charset="-122"/>
              </a:endParaRPr>
            </a:p>
          </p:txBody>
        </p:sp>
        <p:sp>
          <p:nvSpPr>
            <p:cNvPr id="41" name="任意多边形 40"/>
            <p:cNvSpPr>
              <a:spLocks noChangeArrowheads="1"/>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sz="2000" dirty="0">
                <a:solidFill>
                  <a:prstClr val="black"/>
                </a:solidFill>
                <a:ea typeface="Adobe 黑体 Std R" panose="020B0400000000000000" pitchFamily="34" charset="-122"/>
              </a:endParaRPr>
            </a:p>
          </p:txBody>
        </p:sp>
      </p:grpSp>
      <p:grpSp>
        <p:nvGrpSpPr>
          <p:cNvPr id="42" name="组合 41"/>
          <p:cNvGrpSpPr/>
          <p:nvPr/>
        </p:nvGrpSpPr>
        <p:grpSpPr>
          <a:xfrm>
            <a:off x="4335585" y="4041632"/>
            <a:ext cx="477947" cy="611237"/>
            <a:chOff x="1605187" y="572440"/>
            <a:chExt cx="563561" cy="720725"/>
          </a:xfrm>
          <a:gradFill>
            <a:gsLst>
              <a:gs pos="100000">
                <a:srgbClr val="21273E"/>
              </a:gs>
              <a:gs pos="0">
                <a:srgbClr val="2C344B"/>
              </a:gs>
            </a:gsLst>
            <a:lin ang="5400000" scaled="0"/>
          </a:gradFill>
        </p:grpSpPr>
        <p:sp>
          <p:nvSpPr>
            <p:cNvPr id="43" name="Freeform 32"/>
            <p:cNvSpPr/>
            <p:nvPr/>
          </p:nvSpPr>
          <p:spPr bwMode="auto">
            <a:xfrm>
              <a:off x="1814739"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dirty="0">
                <a:solidFill>
                  <a:prstClr val="black"/>
                </a:solidFill>
                <a:ea typeface="Adobe 黑体 Std R" panose="020B0400000000000000" pitchFamily="34" charset="-122"/>
              </a:endParaRPr>
            </a:p>
          </p:txBody>
        </p:sp>
        <p:sp>
          <p:nvSpPr>
            <p:cNvPr id="44" name="Freeform 33"/>
            <p:cNvSpPr/>
            <p:nvPr/>
          </p:nvSpPr>
          <p:spPr bwMode="auto">
            <a:xfrm>
              <a:off x="1605187" y="1012177"/>
              <a:ext cx="141289"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dirty="0">
                <a:solidFill>
                  <a:prstClr val="black"/>
                </a:solidFill>
                <a:ea typeface="Adobe 黑体 Std R" panose="020B0400000000000000" pitchFamily="34" charset="-122"/>
              </a:endParaRPr>
            </a:p>
          </p:txBody>
        </p:sp>
        <p:sp>
          <p:nvSpPr>
            <p:cNvPr id="45" name="Freeform 34"/>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dirty="0">
                <a:solidFill>
                  <a:prstClr val="black"/>
                </a:solidFill>
                <a:ea typeface="Adobe 黑体 Std R" panose="020B0400000000000000" pitchFamily="34" charset="-122"/>
              </a:endParaRPr>
            </a:p>
          </p:txBody>
        </p:sp>
      </p:grpSp>
      <p:sp>
        <p:nvSpPr>
          <p:cNvPr id="46"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623528" y="1010965"/>
            <a:ext cx="2664033" cy="2861310"/>
          </a:xfrm>
          <a:prstGeom prst="rect">
            <a:avLst/>
          </a:prstGeom>
        </p:spPr>
        <p:txBody>
          <a:bodyPr wrap="square">
            <a:spAutoFit/>
          </a:bodyPr>
          <a:lstStyle/>
          <a:p>
            <a:pPr>
              <a:lnSpc>
                <a:spcPct val="200000"/>
              </a:lnSpc>
            </a:pPr>
            <a:r>
              <a:rPr lang="en-US" altLang="zh-CN" sz="2000" b="1" dirty="0">
                <a:latin typeface="Open Sans" panose="020B0606030504020204" pitchFamily="34" charset="0"/>
                <a:ea typeface="Open Sans" panose="020B0606030504020204" pitchFamily="34" charset="0"/>
                <a:cs typeface="Open Sans" panose="020B0606030504020204" pitchFamily="34" charset="0"/>
              </a:rPr>
              <a:t>运行私有初始化器</a:t>
            </a:r>
            <a:endParaRPr lang="en-US" altLang="zh-CN" sz="2000" b="1" dirty="0">
              <a:latin typeface="Open Sans" panose="020B0606030504020204" pitchFamily="34" charset="0"/>
              <a:ea typeface="Open Sans" panose="020B0606030504020204" pitchFamily="34" charset="0"/>
              <a:cs typeface="Open Sans" panose="020B0606030504020204" pitchFamily="34" charset="0"/>
            </a:endParaRPr>
          </a:p>
          <a:p>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类静态初始化器由一系列指令组成，</a:t>
            </a:r>
            <a:r>
              <a:rPr lang="en-US" sz="1400" dirty="0">
                <a:solidFill>
                  <a:schemeClr val="tx1"/>
                </a:solidFill>
                <a:latin typeface="+mj-lt"/>
                <a:cs typeface="+mj-lt"/>
              </a:rPr>
              <a:t>JVM</a:t>
            </a: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保证在创建相应类的实例，访问静态字段，或调用静态方法之前执行这些指令。通过设计，静态初始化器在应用程序执行的整个生命周期中只运行一次。因此，为了保证在同一运行时的多个函数调用的数据分离，静态初始化器需要为每个初始化器独立执行。</a:t>
            </a:r>
            <a:endPar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7"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54670" y="1088412"/>
            <a:ext cx="2751063" cy="2214880"/>
          </a:xfrm>
          <a:prstGeom prst="rect">
            <a:avLst/>
          </a:prstGeom>
        </p:spPr>
        <p:txBody>
          <a:bodyPr wrap="square">
            <a:spAutoFit/>
          </a:bodyPr>
          <a:lstStyle/>
          <a:p>
            <a:pPr algn="r">
              <a:lnSpc>
                <a:spcPct val="200000"/>
              </a:lnSpc>
            </a:pPr>
            <a:r>
              <a:rPr lang="en-US" altLang="zh-CN" sz="2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函数加载器</a:t>
            </a:r>
            <a:endParaRPr lang="en-US" altLang="zh-CN"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a:p>
            <a:pPr algn="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为了支持数据分离，保留当前的无服务器抽象，并允许用户平滑地过渡到光子，我们实现了一个函数加载程序，该函数加载程序可以拦截和监听用户字节码。函数加载器自动插入适当的操作并修改对全局静态程序元素的访问。</a:t>
            </a:r>
            <a:endPar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8"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623528" y="4110489"/>
            <a:ext cx="2664033" cy="2430145"/>
          </a:xfrm>
          <a:prstGeom prst="rect">
            <a:avLst/>
          </a:prstGeom>
        </p:spPr>
        <p:txBody>
          <a:bodyPr wrap="square">
            <a:spAutoFit/>
          </a:bodyPr>
          <a:lstStyle/>
          <a:p>
            <a:pPr algn="l">
              <a:lnSpc>
                <a:spcPct val="200000"/>
              </a:lnSpc>
              <a:buClrTx/>
              <a:buSzTx/>
              <a:buFontTx/>
            </a:pPr>
            <a:r>
              <a:rPr lang="en-US" altLang="zh-CN" sz="2000" b="1" dirty="0">
                <a:latin typeface="Open Sans" panose="020B0606030504020204" pitchFamily="34" charset="0"/>
                <a:ea typeface="Open Sans" panose="020B0606030504020204" pitchFamily="34" charset="0"/>
                <a:cs typeface="Open Sans" panose="020B0606030504020204" pitchFamily="34" charset="0"/>
              </a:rPr>
              <a:t>清理私有状态</a:t>
            </a:r>
            <a:endParaRPr lang="en-US" altLang="zh-CN" sz="2000" b="1" dirty="0">
              <a:latin typeface="Open Sans" panose="020B0606030504020204" pitchFamily="34" charset="0"/>
              <a:ea typeface="Open Sans" panose="020B0606030504020204" pitchFamily="34" charset="0"/>
              <a:cs typeface="Open Sans" panose="020B0606030504020204" pitchFamily="34" charset="0"/>
            </a:endParaRPr>
          </a:p>
          <a:p>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在共享应用程序运行时，我们必须清理每个函数执行的私有状态，以避免内存泄漏</a:t>
            </a:r>
            <a:r>
              <a:rPr lang="zh-CN" altLang="en-US" sz="1400" dirty="0">
                <a:solidFill>
                  <a:schemeClr val="tx1"/>
                </a:solidFill>
                <a:latin typeface="Open Sans" panose="020B0606030504020204" pitchFamily="34" charset="0"/>
                <a:ea typeface="宋体" panose="02010600030101010101" pitchFamily="2" charset="-122"/>
                <a:cs typeface="Open Sans" panose="020B0606030504020204" pitchFamily="34" charset="0"/>
              </a:rPr>
              <a:t>。为了自动实现这个功能，作者使用了弱表。弱表是一种常见的编程语言抽象，只要对相应的键有很强的引用，就可以保持值的可达性。</a:t>
            </a:r>
            <a:endParaRPr lang="zh-CN" altLang="en-US" sz="1400" dirty="0">
              <a:solidFill>
                <a:schemeClr val="tx1"/>
              </a:solidFill>
              <a:latin typeface="Open Sans" panose="020B0606030504020204" pitchFamily="34" charset="0"/>
              <a:ea typeface="宋体" panose="02010600030101010101" pitchFamily="2" charset="-122"/>
              <a:cs typeface="Open Sans" panose="020B0606030504020204" pitchFamily="34" charset="0"/>
            </a:endParaRPr>
          </a:p>
        </p:txBody>
      </p:sp>
      <p:sp>
        <p:nvSpPr>
          <p:cNvPr id="49"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54670" y="3490624"/>
            <a:ext cx="2751063" cy="3076575"/>
          </a:xfrm>
          <a:prstGeom prst="rect">
            <a:avLst/>
          </a:prstGeom>
        </p:spPr>
        <p:txBody>
          <a:bodyPr wrap="square">
            <a:spAutoFit/>
          </a:bodyPr>
          <a:lstStyle/>
          <a:p>
            <a:pPr algn="r">
              <a:lnSpc>
                <a:spcPct val="200000"/>
              </a:lnSpc>
              <a:buClrTx/>
              <a:buSzTx/>
              <a:buFontTx/>
            </a:pPr>
            <a:r>
              <a:rPr lang="en-US" altLang="zh-CN" sz="2000" b="1" dirty="0">
                <a:latin typeface="Open Sans" panose="020B0606030504020204" pitchFamily="34" charset="0"/>
                <a:ea typeface="Open Sans" panose="020B0606030504020204" pitchFamily="34" charset="0"/>
                <a:cs typeface="Open Sans" panose="020B0606030504020204" pitchFamily="34" charset="0"/>
              </a:rPr>
              <a:t>代码转换</a:t>
            </a:r>
            <a:endParaRPr lang="en-US" altLang="zh-CN" sz="2000" b="1" dirty="0">
              <a:latin typeface="Open Sans" panose="020B0606030504020204" pitchFamily="34" charset="0"/>
              <a:ea typeface="Open Sans" panose="020B0606030504020204" pitchFamily="34" charset="0"/>
              <a:cs typeface="Open Sans" panose="020B0606030504020204" pitchFamily="34" charset="0"/>
            </a:endParaRPr>
          </a:p>
          <a:p>
            <a:pPr algn="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私有状态（静态字段的本地副本）是通过静态表替换应用程序代码中的所有静态字段来构建的，给定一个唯一的函数执行标识符，静态表返回唯一的本地字段副本。除了替换所有静态字段声明外，还对所有读写进行修改以使用通过表可访问的字段的本地版本。最终静态字段被忽略，因为不可能进一步修改，因此不可能通过这些字段来破坏数据分离。</a:t>
            </a:r>
            <a:endPar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53" name="组合 52"/>
          <p:cNvGrpSpPr/>
          <p:nvPr/>
        </p:nvGrpSpPr>
        <p:grpSpPr>
          <a:xfrm>
            <a:off x="1097509" y="429276"/>
            <a:ext cx="3615975" cy="659356"/>
            <a:chOff x="349800" y="307048"/>
            <a:chExt cx="2711981" cy="494517"/>
          </a:xfrm>
        </p:grpSpPr>
        <p:sp>
          <p:nvSpPr>
            <p:cNvPr id="54" name="PA_文本框 1"/>
            <p:cNvSpPr txBox="1"/>
            <p:nvPr>
              <p:custDataLst>
                <p:tags r:id="rId1"/>
              </p:custDataLst>
            </p:nvPr>
          </p:nvSpPr>
          <p:spPr>
            <a:xfrm>
              <a:off x="349800" y="307048"/>
              <a:ext cx="1373505" cy="380524"/>
            </a:xfrm>
            <a:prstGeom prst="rect">
              <a:avLst/>
            </a:prstGeom>
            <a:noFill/>
          </p:spPr>
          <p:txBody>
            <a:bodyPr wrap="none" lIns="0" tIns="0" rIns="0" rtlCol="0">
              <a:spAutoFit/>
            </a:bodyPr>
            <a:lstStyle/>
            <a:p>
              <a:pPr>
                <a:lnSpc>
                  <a:spcPts val="3600"/>
                </a:lnSpc>
              </a:pPr>
              <a:r>
                <a:rPr lang="zh-CN" altLang="en-US" sz="3600" b="1" dirty="0">
                  <a:solidFill>
                    <a:srgbClr val="21273E"/>
                  </a:solidFill>
                  <a:latin typeface="Adobe 黑体 Std R" panose="020B0400000000000000" pitchFamily="34" charset="-122"/>
                  <a:ea typeface="Adobe 黑体 Std R" panose="020B0400000000000000" pitchFamily="34" charset="-122"/>
                  <a:cs typeface="+mn-ea"/>
                  <a:sym typeface="+mn-lt"/>
                </a:rPr>
                <a:t>数据隔离</a:t>
              </a:r>
              <a:endParaRPr lang="zh-CN" altLang="en-US" sz="3600" b="1" dirty="0">
                <a:solidFill>
                  <a:srgbClr val="21273E"/>
                </a:solidFill>
                <a:latin typeface="Adobe 黑体 Std R" panose="020B0400000000000000" pitchFamily="34" charset="-122"/>
                <a:ea typeface="Adobe 黑体 Std R" panose="020B0400000000000000" pitchFamily="34" charset="-122"/>
                <a:cs typeface="+mn-ea"/>
                <a:sym typeface="+mn-lt"/>
              </a:endParaRPr>
            </a:p>
          </p:txBody>
        </p:sp>
        <p:sp>
          <p:nvSpPr>
            <p:cNvPr id="55" name="PA_文本框 1"/>
            <p:cNvSpPr txBox="1"/>
            <p:nvPr>
              <p:custDataLst>
                <p:tags r:id="rId2"/>
              </p:custDataLst>
            </p:nvPr>
          </p:nvSpPr>
          <p:spPr>
            <a:xfrm>
              <a:off x="357096" y="546295"/>
              <a:ext cx="2704685" cy="255270"/>
            </a:xfrm>
            <a:prstGeom prst="rect">
              <a:avLst/>
            </a:prstGeom>
            <a:noFill/>
          </p:spPr>
          <p:txBody>
            <a:bodyPr wrap="square" lIns="0" tIns="0" rIns="0" rtlCol="0">
              <a:spAutoFit/>
            </a:bodyPr>
            <a:lstStyle/>
            <a:p>
              <a:pPr>
                <a:lnSpc>
                  <a:spcPts val="2300"/>
                </a:lnSpc>
              </a:pPr>
              <a:r>
                <a:rPr lang="en-US" altLang="zh-CN" sz="1200" dirty="0">
                  <a:solidFill>
                    <a:srgbClr val="2C344B"/>
                  </a:solidFill>
                  <a:latin typeface="Aparajita" panose="020B0604020202020204" pitchFamily="34" charset="0"/>
                  <a:ea typeface="Adobe 黑体 Std R" panose="020B0400000000000000" pitchFamily="34" charset="-122"/>
                  <a:cs typeface="Aparajita" panose="020B0604020202020204" pitchFamily="34" charset="0"/>
                  <a:sym typeface="+mn-lt"/>
                </a:rPr>
                <a:t>Data Isolation</a:t>
              </a:r>
              <a:endParaRPr lang="en-US" altLang="zh-CN" sz="1200" dirty="0">
                <a:solidFill>
                  <a:srgbClr val="2C344B"/>
                </a:solidFill>
                <a:latin typeface="Aparajita" panose="020B0604020202020204" pitchFamily="34" charset="0"/>
                <a:ea typeface="Adobe 黑体 Std R" panose="020B0400000000000000" pitchFamily="34" charset="-122"/>
                <a:cs typeface="Aparajita" panose="020B0604020202020204" pitchFamily="34" charset="0"/>
                <a:sym typeface="+mn-lt"/>
              </a:endParaRPr>
            </a:p>
          </p:txBody>
        </p:sp>
      </p:grpSp>
    </p:spTree>
  </p:cSld>
  <p:clrMapOvr>
    <a:masterClrMapping/>
  </p:clrMapOvr>
  <p:transition spd="slow"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0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250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par>
                                <p:cTn id="12" presetID="63" presetClass="path" presetSubtype="0" accel="50000" decel="50000" fill="hold" grpId="1" nodeType="withEffect">
                                  <p:stCondLst>
                                    <p:cond delay="2500"/>
                                  </p:stCondLst>
                                  <p:childTnLst>
                                    <p:animMotion origin="layout" path="M -0.08403 -1.97531E-6 L 2.22222E-6 -1.97531E-6 " pathEditMode="relative" rAng="0" ptsTypes="AA">
                                      <p:cBhvr>
                                        <p:cTn id="13" dur="2000" fill="hold"/>
                                        <p:tgtEl>
                                          <p:spTgt spid="21"/>
                                        </p:tgtEl>
                                        <p:attrNameLst>
                                          <p:attrName>ppt_x</p:attrName>
                                          <p:attrName>ppt_y</p:attrName>
                                        </p:attrNameLst>
                                      </p:cBhvr>
                                      <p:rCtr x="4201" y="0"/>
                                    </p:animMotion>
                                  </p:childTnLst>
                                </p:cTn>
                              </p:par>
                              <p:par>
                                <p:cTn id="14" presetID="10" presetClass="entr" presetSubtype="0" fill="hold" grpId="0" nodeType="withEffect">
                                  <p:stCondLst>
                                    <p:cond delay="275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63" presetClass="path" presetSubtype="0" accel="50000" decel="50000" fill="hold" grpId="1" nodeType="withEffect">
                                  <p:stCondLst>
                                    <p:cond delay="2750"/>
                                  </p:stCondLst>
                                  <p:childTnLst>
                                    <p:animMotion origin="layout" path="M -0.08403 -4.5679E-6 L -1.66667E-6 -4.5679E-6 " pathEditMode="relative" rAng="0" ptsTypes="AA">
                                      <p:cBhvr>
                                        <p:cTn id="18" dur="2000" fill="hold"/>
                                        <p:tgtEl>
                                          <p:spTgt spid="22"/>
                                        </p:tgtEl>
                                        <p:attrNameLst>
                                          <p:attrName>ppt_x</p:attrName>
                                          <p:attrName>ppt_y</p:attrName>
                                        </p:attrNameLst>
                                      </p:cBhvr>
                                      <p:rCtr x="4201" y="0"/>
                                    </p:animMotion>
                                  </p:childTnLst>
                                </p:cTn>
                              </p:par>
                              <p:par>
                                <p:cTn id="19" presetID="10" presetClass="entr" presetSubtype="0" fill="hold" grpId="0" nodeType="withEffect">
                                  <p:stCondLst>
                                    <p:cond delay="250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63" presetClass="path" presetSubtype="0" accel="50000" decel="50000" fill="hold" grpId="1" nodeType="withEffect">
                                  <p:stCondLst>
                                    <p:cond delay="2500"/>
                                  </p:stCondLst>
                                  <p:childTnLst>
                                    <p:animMotion origin="layout" path="M 0.10642 -3.08642E-6 L 4.44444E-6 -3.08642E-6 " pathEditMode="relative" rAng="0" ptsTypes="AA">
                                      <p:cBhvr>
                                        <p:cTn id="23" dur="2000" fill="hold"/>
                                        <p:tgtEl>
                                          <p:spTgt spid="28"/>
                                        </p:tgtEl>
                                        <p:attrNameLst>
                                          <p:attrName>ppt_x</p:attrName>
                                          <p:attrName>ppt_y</p:attrName>
                                        </p:attrNameLst>
                                      </p:cBhvr>
                                      <p:rCtr x="-5330" y="0"/>
                                    </p:animMotion>
                                  </p:childTnLst>
                                </p:cTn>
                              </p:par>
                              <p:par>
                                <p:cTn id="24" presetID="10" presetClass="entr" presetSubtype="0" fill="hold" grpId="0" nodeType="withEffect">
                                  <p:stCondLst>
                                    <p:cond delay="275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63" presetClass="path" presetSubtype="0" accel="50000" decel="50000" fill="hold" grpId="1" nodeType="withEffect">
                                  <p:stCondLst>
                                    <p:cond delay="2750"/>
                                  </p:stCondLst>
                                  <p:childTnLst>
                                    <p:animMotion origin="layout" path="M 0.10642 3.33333E-6 L 2.77778E-6 3.33333E-6 " pathEditMode="relative" rAng="0" ptsTypes="AA">
                                      <p:cBhvr>
                                        <p:cTn id="28" dur="2000" fill="hold"/>
                                        <p:tgtEl>
                                          <p:spTgt spid="23"/>
                                        </p:tgtEl>
                                        <p:attrNameLst>
                                          <p:attrName>ppt_x</p:attrName>
                                          <p:attrName>ppt_y</p:attrName>
                                        </p:attrNameLst>
                                      </p:cBhvr>
                                      <p:rCtr x="-5330" y="0"/>
                                    </p:animMotion>
                                  </p:childTnLst>
                                </p:cTn>
                              </p:par>
                              <p:par>
                                <p:cTn id="29" presetID="53" presetClass="entr" presetSubtype="16" fill="hold" grpId="0" nodeType="withEffect">
                                  <p:stCondLst>
                                    <p:cond delay="4000"/>
                                  </p:stCondLst>
                                  <p:childTnLst>
                                    <p:set>
                                      <p:cBhvr>
                                        <p:cTn id="30" dur="1" fill="hold">
                                          <p:stCondLst>
                                            <p:cond delay="0"/>
                                          </p:stCondLst>
                                        </p:cTn>
                                        <p:tgtEl>
                                          <p:spTgt spid="32"/>
                                        </p:tgtEl>
                                        <p:attrNameLst>
                                          <p:attrName>style.visibility</p:attrName>
                                        </p:attrNameLst>
                                      </p:cBhvr>
                                      <p:to>
                                        <p:strVal val="visible"/>
                                      </p:to>
                                    </p:set>
                                    <p:anim calcmode="lin" valueType="num">
                                      <p:cBhvr>
                                        <p:cTn id="31" dur="500" fill="hold"/>
                                        <p:tgtEl>
                                          <p:spTgt spid="32"/>
                                        </p:tgtEl>
                                        <p:attrNameLst>
                                          <p:attrName>ppt_w</p:attrName>
                                        </p:attrNameLst>
                                      </p:cBhvr>
                                      <p:tavLst>
                                        <p:tav tm="0">
                                          <p:val>
                                            <p:fltVal val="0"/>
                                          </p:val>
                                        </p:tav>
                                        <p:tav tm="100000">
                                          <p:val>
                                            <p:strVal val="#ppt_w"/>
                                          </p:val>
                                        </p:tav>
                                      </p:tavLst>
                                    </p:anim>
                                    <p:anim calcmode="lin" valueType="num">
                                      <p:cBhvr>
                                        <p:cTn id="32" dur="500" fill="hold"/>
                                        <p:tgtEl>
                                          <p:spTgt spid="32"/>
                                        </p:tgtEl>
                                        <p:attrNameLst>
                                          <p:attrName>ppt_h</p:attrName>
                                        </p:attrNameLst>
                                      </p:cBhvr>
                                      <p:tavLst>
                                        <p:tav tm="0">
                                          <p:val>
                                            <p:fltVal val="0"/>
                                          </p:val>
                                        </p:tav>
                                        <p:tav tm="100000">
                                          <p:val>
                                            <p:strVal val="#ppt_h"/>
                                          </p:val>
                                        </p:tav>
                                      </p:tavLst>
                                    </p:anim>
                                    <p:animEffect transition="in" filter="fade">
                                      <p:cBhvr>
                                        <p:cTn id="33" dur="500"/>
                                        <p:tgtEl>
                                          <p:spTgt spid="32"/>
                                        </p:tgtEl>
                                      </p:cBhvr>
                                    </p:animEffect>
                                  </p:childTnLst>
                                </p:cTn>
                              </p:par>
                              <p:par>
                                <p:cTn id="34" presetID="53" presetClass="entr" presetSubtype="16" fill="hold" grpId="0" nodeType="withEffect">
                                  <p:stCondLst>
                                    <p:cond delay="4000"/>
                                  </p:stCondLst>
                                  <p:childTnLst>
                                    <p:set>
                                      <p:cBhvr>
                                        <p:cTn id="35" dur="1" fill="hold">
                                          <p:stCondLst>
                                            <p:cond delay="0"/>
                                          </p:stCondLst>
                                        </p:cTn>
                                        <p:tgtEl>
                                          <p:spTgt spid="31"/>
                                        </p:tgtEl>
                                        <p:attrNameLst>
                                          <p:attrName>style.visibility</p:attrName>
                                        </p:attrNameLst>
                                      </p:cBhvr>
                                      <p:to>
                                        <p:strVal val="visible"/>
                                      </p:to>
                                    </p:set>
                                    <p:anim calcmode="lin" valueType="num">
                                      <p:cBhvr>
                                        <p:cTn id="36" dur="500" fill="hold"/>
                                        <p:tgtEl>
                                          <p:spTgt spid="31"/>
                                        </p:tgtEl>
                                        <p:attrNameLst>
                                          <p:attrName>ppt_w</p:attrName>
                                        </p:attrNameLst>
                                      </p:cBhvr>
                                      <p:tavLst>
                                        <p:tav tm="0">
                                          <p:val>
                                            <p:fltVal val="0"/>
                                          </p:val>
                                        </p:tav>
                                        <p:tav tm="100000">
                                          <p:val>
                                            <p:strVal val="#ppt_w"/>
                                          </p:val>
                                        </p:tav>
                                      </p:tavLst>
                                    </p:anim>
                                    <p:anim calcmode="lin" valueType="num">
                                      <p:cBhvr>
                                        <p:cTn id="37" dur="500" fill="hold"/>
                                        <p:tgtEl>
                                          <p:spTgt spid="31"/>
                                        </p:tgtEl>
                                        <p:attrNameLst>
                                          <p:attrName>ppt_h</p:attrName>
                                        </p:attrNameLst>
                                      </p:cBhvr>
                                      <p:tavLst>
                                        <p:tav tm="0">
                                          <p:val>
                                            <p:fltVal val="0"/>
                                          </p:val>
                                        </p:tav>
                                        <p:tav tm="100000">
                                          <p:val>
                                            <p:strVal val="#ppt_h"/>
                                          </p:val>
                                        </p:tav>
                                      </p:tavLst>
                                    </p:anim>
                                    <p:animEffect transition="in" filter="fade">
                                      <p:cBhvr>
                                        <p:cTn id="38" dur="500"/>
                                        <p:tgtEl>
                                          <p:spTgt spid="31"/>
                                        </p:tgtEl>
                                      </p:cBhvr>
                                    </p:animEffect>
                                  </p:childTnLst>
                                </p:cTn>
                              </p:par>
                              <p:par>
                                <p:cTn id="39" presetID="53" presetClass="entr" presetSubtype="16" fill="hold" grpId="0" nodeType="withEffect">
                                  <p:stCondLst>
                                    <p:cond delay="4000"/>
                                  </p:stCondLst>
                                  <p:childTnLst>
                                    <p:set>
                                      <p:cBhvr>
                                        <p:cTn id="40" dur="1" fill="hold">
                                          <p:stCondLst>
                                            <p:cond delay="0"/>
                                          </p:stCondLst>
                                        </p:cTn>
                                        <p:tgtEl>
                                          <p:spTgt spid="30"/>
                                        </p:tgtEl>
                                        <p:attrNameLst>
                                          <p:attrName>style.visibility</p:attrName>
                                        </p:attrNameLst>
                                      </p:cBhvr>
                                      <p:to>
                                        <p:strVal val="visible"/>
                                      </p:to>
                                    </p:set>
                                    <p:anim calcmode="lin" valueType="num">
                                      <p:cBhvr>
                                        <p:cTn id="41" dur="500" fill="hold"/>
                                        <p:tgtEl>
                                          <p:spTgt spid="30"/>
                                        </p:tgtEl>
                                        <p:attrNameLst>
                                          <p:attrName>ppt_w</p:attrName>
                                        </p:attrNameLst>
                                      </p:cBhvr>
                                      <p:tavLst>
                                        <p:tav tm="0">
                                          <p:val>
                                            <p:fltVal val="0"/>
                                          </p:val>
                                        </p:tav>
                                        <p:tav tm="100000">
                                          <p:val>
                                            <p:strVal val="#ppt_w"/>
                                          </p:val>
                                        </p:tav>
                                      </p:tavLst>
                                    </p:anim>
                                    <p:anim calcmode="lin" valueType="num">
                                      <p:cBhvr>
                                        <p:cTn id="42" dur="500" fill="hold"/>
                                        <p:tgtEl>
                                          <p:spTgt spid="30"/>
                                        </p:tgtEl>
                                        <p:attrNameLst>
                                          <p:attrName>ppt_h</p:attrName>
                                        </p:attrNameLst>
                                      </p:cBhvr>
                                      <p:tavLst>
                                        <p:tav tm="0">
                                          <p:val>
                                            <p:fltVal val="0"/>
                                          </p:val>
                                        </p:tav>
                                        <p:tav tm="100000">
                                          <p:val>
                                            <p:strVal val="#ppt_h"/>
                                          </p:val>
                                        </p:tav>
                                      </p:tavLst>
                                    </p:anim>
                                    <p:animEffect transition="in" filter="fade">
                                      <p:cBhvr>
                                        <p:cTn id="43" dur="500"/>
                                        <p:tgtEl>
                                          <p:spTgt spid="30"/>
                                        </p:tgtEl>
                                      </p:cBhvr>
                                    </p:animEffect>
                                  </p:childTnLst>
                                </p:cTn>
                              </p:par>
                              <p:par>
                                <p:cTn id="44" presetID="53" presetClass="entr" presetSubtype="16" fill="hold" grpId="0" nodeType="withEffect">
                                  <p:stCondLst>
                                    <p:cond delay="4000"/>
                                  </p:stCondLst>
                                  <p:childTnLst>
                                    <p:set>
                                      <p:cBhvr>
                                        <p:cTn id="45" dur="1" fill="hold">
                                          <p:stCondLst>
                                            <p:cond delay="0"/>
                                          </p:stCondLst>
                                        </p:cTn>
                                        <p:tgtEl>
                                          <p:spTgt spid="29"/>
                                        </p:tgtEl>
                                        <p:attrNameLst>
                                          <p:attrName>style.visibility</p:attrName>
                                        </p:attrNameLst>
                                      </p:cBhvr>
                                      <p:to>
                                        <p:strVal val="visible"/>
                                      </p:to>
                                    </p:set>
                                    <p:anim calcmode="lin" valueType="num">
                                      <p:cBhvr>
                                        <p:cTn id="46" dur="500" fill="hold"/>
                                        <p:tgtEl>
                                          <p:spTgt spid="29"/>
                                        </p:tgtEl>
                                        <p:attrNameLst>
                                          <p:attrName>ppt_w</p:attrName>
                                        </p:attrNameLst>
                                      </p:cBhvr>
                                      <p:tavLst>
                                        <p:tav tm="0">
                                          <p:val>
                                            <p:fltVal val="0"/>
                                          </p:val>
                                        </p:tav>
                                        <p:tav tm="100000">
                                          <p:val>
                                            <p:strVal val="#ppt_w"/>
                                          </p:val>
                                        </p:tav>
                                      </p:tavLst>
                                    </p:anim>
                                    <p:anim calcmode="lin" valueType="num">
                                      <p:cBhvr>
                                        <p:cTn id="47" dur="500" fill="hold"/>
                                        <p:tgtEl>
                                          <p:spTgt spid="29"/>
                                        </p:tgtEl>
                                        <p:attrNameLst>
                                          <p:attrName>ppt_h</p:attrName>
                                        </p:attrNameLst>
                                      </p:cBhvr>
                                      <p:tavLst>
                                        <p:tav tm="0">
                                          <p:val>
                                            <p:fltVal val="0"/>
                                          </p:val>
                                        </p:tav>
                                        <p:tav tm="100000">
                                          <p:val>
                                            <p:strVal val="#ppt_h"/>
                                          </p:val>
                                        </p:tav>
                                      </p:tavLst>
                                    </p:anim>
                                    <p:animEffect transition="in" filter="fade">
                                      <p:cBhvr>
                                        <p:cTn id="48" dur="500"/>
                                        <p:tgtEl>
                                          <p:spTgt spid="29"/>
                                        </p:tgtEl>
                                      </p:cBhvr>
                                    </p:animEffect>
                                  </p:childTnLst>
                                </p:cTn>
                              </p:par>
                              <p:par>
                                <p:cTn id="49" presetID="53" presetClass="entr" presetSubtype="16" fill="hold" nodeType="withEffect">
                                  <p:stCondLst>
                                    <p:cond delay="4000"/>
                                  </p:stCondLst>
                                  <p:childTnLst>
                                    <p:set>
                                      <p:cBhvr>
                                        <p:cTn id="50" dur="1" fill="hold">
                                          <p:stCondLst>
                                            <p:cond delay="0"/>
                                          </p:stCondLst>
                                        </p:cTn>
                                        <p:tgtEl>
                                          <p:spTgt spid="42"/>
                                        </p:tgtEl>
                                        <p:attrNameLst>
                                          <p:attrName>style.visibility</p:attrName>
                                        </p:attrNameLst>
                                      </p:cBhvr>
                                      <p:to>
                                        <p:strVal val="visible"/>
                                      </p:to>
                                    </p:set>
                                    <p:anim calcmode="lin" valueType="num">
                                      <p:cBhvr>
                                        <p:cTn id="51" dur="500" fill="hold"/>
                                        <p:tgtEl>
                                          <p:spTgt spid="42"/>
                                        </p:tgtEl>
                                        <p:attrNameLst>
                                          <p:attrName>ppt_w</p:attrName>
                                        </p:attrNameLst>
                                      </p:cBhvr>
                                      <p:tavLst>
                                        <p:tav tm="0">
                                          <p:val>
                                            <p:fltVal val="0"/>
                                          </p:val>
                                        </p:tav>
                                        <p:tav tm="100000">
                                          <p:val>
                                            <p:strVal val="#ppt_w"/>
                                          </p:val>
                                        </p:tav>
                                      </p:tavLst>
                                    </p:anim>
                                    <p:anim calcmode="lin" valueType="num">
                                      <p:cBhvr>
                                        <p:cTn id="52" dur="500" fill="hold"/>
                                        <p:tgtEl>
                                          <p:spTgt spid="42"/>
                                        </p:tgtEl>
                                        <p:attrNameLst>
                                          <p:attrName>ppt_h</p:attrName>
                                        </p:attrNameLst>
                                      </p:cBhvr>
                                      <p:tavLst>
                                        <p:tav tm="0">
                                          <p:val>
                                            <p:fltVal val="0"/>
                                          </p:val>
                                        </p:tav>
                                        <p:tav tm="100000">
                                          <p:val>
                                            <p:strVal val="#ppt_h"/>
                                          </p:val>
                                        </p:tav>
                                      </p:tavLst>
                                    </p:anim>
                                    <p:animEffect transition="in" filter="fade">
                                      <p:cBhvr>
                                        <p:cTn id="53" dur="500"/>
                                        <p:tgtEl>
                                          <p:spTgt spid="42"/>
                                        </p:tgtEl>
                                      </p:cBhvr>
                                    </p:animEffect>
                                  </p:childTnLst>
                                </p:cTn>
                              </p:par>
                              <p:par>
                                <p:cTn id="54" presetID="53" presetClass="entr" presetSubtype="16" fill="hold" nodeType="withEffect">
                                  <p:stCondLst>
                                    <p:cond delay="4000"/>
                                  </p:stCondLst>
                                  <p:childTnLst>
                                    <p:set>
                                      <p:cBhvr>
                                        <p:cTn id="55" dur="1" fill="hold">
                                          <p:stCondLst>
                                            <p:cond delay="0"/>
                                          </p:stCondLst>
                                        </p:cTn>
                                        <p:tgtEl>
                                          <p:spTgt spid="39"/>
                                        </p:tgtEl>
                                        <p:attrNameLst>
                                          <p:attrName>style.visibility</p:attrName>
                                        </p:attrNameLst>
                                      </p:cBhvr>
                                      <p:to>
                                        <p:strVal val="visible"/>
                                      </p:to>
                                    </p:set>
                                    <p:anim calcmode="lin" valueType="num">
                                      <p:cBhvr>
                                        <p:cTn id="56" dur="500" fill="hold"/>
                                        <p:tgtEl>
                                          <p:spTgt spid="39"/>
                                        </p:tgtEl>
                                        <p:attrNameLst>
                                          <p:attrName>ppt_w</p:attrName>
                                        </p:attrNameLst>
                                      </p:cBhvr>
                                      <p:tavLst>
                                        <p:tav tm="0">
                                          <p:val>
                                            <p:fltVal val="0"/>
                                          </p:val>
                                        </p:tav>
                                        <p:tav tm="100000">
                                          <p:val>
                                            <p:strVal val="#ppt_w"/>
                                          </p:val>
                                        </p:tav>
                                      </p:tavLst>
                                    </p:anim>
                                    <p:anim calcmode="lin" valueType="num">
                                      <p:cBhvr>
                                        <p:cTn id="57" dur="500" fill="hold"/>
                                        <p:tgtEl>
                                          <p:spTgt spid="39"/>
                                        </p:tgtEl>
                                        <p:attrNameLst>
                                          <p:attrName>ppt_h</p:attrName>
                                        </p:attrNameLst>
                                      </p:cBhvr>
                                      <p:tavLst>
                                        <p:tav tm="0">
                                          <p:val>
                                            <p:fltVal val="0"/>
                                          </p:val>
                                        </p:tav>
                                        <p:tav tm="100000">
                                          <p:val>
                                            <p:strVal val="#ppt_h"/>
                                          </p:val>
                                        </p:tav>
                                      </p:tavLst>
                                    </p:anim>
                                    <p:animEffect transition="in" filter="fade">
                                      <p:cBhvr>
                                        <p:cTn id="58" dur="500"/>
                                        <p:tgtEl>
                                          <p:spTgt spid="39"/>
                                        </p:tgtEl>
                                      </p:cBhvr>
                                    </p:animEffect>
                                  </p:childTnLst>
                                </p:cTn>
                              </p:par>
                              <p:par>
                                <p:cTn id="59" presetID="53" presetClass="entr" presetSubtype="16" fill="hold" nodeType="withEffect">
                                  <p:stCondLst>
                                    <p:cond delay="4000"/>
                                  </p:stCondLst>
                                  <p:childTnLst>
                                    <p:set>
                                      <p:cBhvr>
                                        <p:cTn id="60" dur="1" fill="hold">
                                          <p:stCondLst>
                                            <p:cond delay="0"/>
                                          </p:stCondLst>
                                        </p:cTn>
                                        <p:tgtEl>
                                          <p:spTgt spid="36"/>
                                        </p:tgtEl>
                                        <p:attrNameLst>
                                          <p:attrName>style.visibility</p:attrName>
                                        </p:attrNameLst>
                                      </p:cBhvr>
                                      <p:to>
                                        <p:strVal val="visible"/>
                                      </p:to>
                                    </p:set>
                                    <p:anim calcmode="lin" valueType="num">
                                      <p:cBhvr>
                                        <p:cTn id="61" dur="500" fill="hold"/>
                                        <p:tgtEl>
                                          <p:spTgt spid="36"/>
                                        </p:tgtEl>
                                        <p:attrNameLst>
                                          <p:attrName>ppt_w</p:attrName>
                                        </p:attrNameLst>
                                      </p:cBhvr>
                                      <p:tavLst>
                                        <p:tav tm="0">
                                          <p:val>
                                            <p:fltVal val="0"/>
                                          </p:val>
                                        </p:tav>
                                        <p:tav tm="100000">
                                          <p:val>
                                            <p:strVal val="#ppt_w"/>
                                          </p:val>
                                        </p:tav>
                                      </p:tavLst>
                                    </p:anim>
                                    <p:anim calcmode="lin" valueType="num">
                                      <p:cBhvr>
                                        <p:cTn id="62" dur="500" fill="hold"/>
                                        <p:tgtEl>
                                          <p:spTgt spid="36"/>
                                        </p:tgtEl>
                                        <p:attrNameLst>
                                          <p:attrName>ppt_h</p:attrName>
                                        </p:attrNameLst>
                                      </p:cBhvr>
                                      <p:tavLst>
                                        <p:tav tm="0">
                                          <p:val>
                                            <p:fltVal val="0"/>
                                          </p:val>
                                        </p:tav>
                                        <p:tav tm="100000">
                                          <p:val>
                                            <p:strVal val="#ppt_h"/>
                                          </p:val>
                                        </p:tav>
                                      </p:tavLst>
                                    </p:anim>
                                    <p:animEffect transition="in" filter="fade">
                                      <p:cBhvr>
                                        <p:cTn id="63" dur="500"/>
                                        <p:tgtEl>
                                          <p:spTgt spid="36"/>
                                        </p:tgtEl>
                                      </p:cBhvr>
                                    </p:animEffect>
                                  </p:childTnLst>
                                </p:cTn>
                              </p:par>
                              <p:par>
                                <p:cTn id="64" presetID="53" presetClass="entr" presetSubtype="16" fill="hold" nodeType="withEffect">
                                  <p:stCondLst>
                                    <p:cond delay="4000"/>
                                  </p:stCondLst>
                                  <p:childTnLst>
                                    <p:set>
                                      <p:cBhvr>
                                        <p:cTn id="65" dur="1" fill="hold">
                                          <p:stCondLst>
                                            <p:cond delay="0"/>
                                          </p:stCondLst>
                                        </p:cTn>
                                        <p:tgtEl>
                                          <p:spTgt spid="33"/>
                                        </p:tgtEl>
                                        <p:attrNameLst>
                                          <p:attrName>style.visibility</p:attrName>
                                        </p:attrNameLst>
                                      </p:cBhvr>
                                      <p:to>
                                        <p:strVal val="visible"/>
                                      </p:to>
                                    </p:set>
                                    <p:anim calcmode="lin" valueType="num">
                                      <p:cBhvr>
                                        <p:cTn id="66" dur="500" fill="hold"/>
                                        <p:tgtEl>
                                          <p:spTgt spid="33"/>
                                        </p:tgtEl>
                                        <p:attrNameLst>
                                          <p:attrName>ppt_w</p:attrName>
                                        </p:attrNameLst>
                                      </p:cBhvr>
                                      <p:tavLst>
                                        <p:tav tm="0">
                                          <p:val>
                                            <p:fltVal val="0"/>
                                          </p:val>
                                        </p:tav>
                                        <p:tav tm="100000">
                                          <p:val>
                                            <p:strVal val="#ppt_w"/>
                                          </p:val>
                                        </p:tav>
                                      </p:tavLst>
                                    </p:anim>
                                    <p:anim calcmode="lin" valueType="num">
                                      <p:cBhvr>
                                        <p:cTn id="67" dur="500" fill="hold"/>
                                        <p:tgtEl>
                                          <p:spTgt spid="33"/>
                                        </p:tgtEl>
                                        <p:attrNameLst>
                                          <p:attrName>ppt_h</p:attrName>
                                        </p:attrNameLst>
                                      </p:cBhvr>
                                      <p:tavLst>
                                        <p:tav tm="0">
                                          <p:val>
                                            <p:fltVal val="0"/>
                                          </p:val>
                                        </p:tav>
                                        <p:tav tm="100000">
                                          <p:val>
                                            <p:strVal val="#ppt_h"/>
                                          </p:val>
                                        </p:tav>
                                      </p:tavLst>
                                    </p:anim>
                                    <p:animEffect transition="in" filter="fade">
                                      <p:cBhvr>
                                        <p:cTn id="68" dur="500"/>
                                        <p:tgtEl>
                                          <p:spTgt spid="33"/>
                                        </p:tgtEl>
                                      </p:cBhvr>
                                    </p:animEffect>
                                  </p:childTnLst>
                                </p:cTn>
                              </p:par>
                              <p:par>
                                <p:cTn id="69" presetID="22" presetClass="entr" presetSubtype="2" fill="hold" grpId="0" nodeType="withEffect">
                                  <p:stCondLst>
                                    <p:cond delay="4250"/>
                                  </p:stCondLst>
                                  <p:childTnLst>
                                    <p:set>
                                      <p:cBhvr>
                                        <p:cTn id="70" dur="1" fill="hold">
                                          <p:stCondLst>
                                            <p:cond delay="0"/>
                                          </p:stCondLst>
                                        </p:cTn>
                                        <p:tgtEl>
                                          <p:spTgt spid="47"/>
                                        </p:tgtEl>
                                        <p:attrNameLst>
                                          <p:attrName>style.visibility</p:attrName>
                                        </p:attrNameLst>
                                      </p:cBhvr>
                                      <p:to>
                                        <p:strVal val="visible"/>
                                      </p:to>
                                    </p:set>
                                    <p:animEffect transition="in" filter="wipe(right)">
                                      <p:cBhvr>
                                        <p:cTn id="71" dur="1000"/>
                                        <p:tgtEl>
                                          <p:spTgt spid="47"/>
                                        </p:tgtEl>
                                      </p:cBhvr>
                                    </p:animEffect>
                                  </p:childTnLst>
                                </p:cTn>
                              </p:par>
                              <p:par>
                                <p:cTn id="72" presetID="22" presetClass="entr" presetSubtype="2" fill="hold" grpId="0" nodeType="withEffect">
                                  <p:stCondLst>
                                    <p:cond delay="4250"/>
                                  </p:stCondLst>
                                  <p:childTnLst>
                                    <p:set>
                                      <p:cBhvr>
                                        <p:cTn id="73" dur="1" fill="hold">
                                          <p:stCondLst>
                                            <p:cond delay="0"/>
                                          </p:stCondLst>
                                        </p:cTn>
                                        <p:tgtEl>
                                          <p:spTgt spid="49"/>
                                        </p:tgtEl>
                                        <p:attrNameLst>
                                          <p:attrName>style.visibility</p:attrName>
                                        </p:attrNameLst>
                                      </p:cBhvr>
                                      <p:to>
                                        <p:strVal val="visible"/>
                                      </p:to>
                                    </p:set>
                                    <p:animEffect transition="in" filter="wipe(right)">
                                      <p:cBhvr>
                                        <p:cTn id="74" dur="1000"/>
                                        <p:tgtEl>
                                          <p:spTgt spid="49"/>
                                        </p:tgtEl>
                                      </p:cBhvr>
                                    </p:animEffect>
                                  </p:childTnLst>
                                </p:cTn>
                              </p:par>
                              <p:par>
                                <p:cTn id="75" presetID="22" presetClass="entr" presetSubtype="8" fill="hold" grpId="0" nodeType="withEffect">
                                  <p:stCondLst>
                                    <p:cond delay="4250"/>
                                  </p:stCondLst>
                                  <p:childTnLst>
                                    <p:set>
                                      <p:cBhvr>
                                        <p:cTn id="76" dur="1" fill="hold">
                                          <p:stCondLst>
                                            <p:cond delay="0"/>
                                          </p:stCondLst>
                                        </p:cTn>
                                        <p:tgtEl>
                                          <p:spTgt spid="46"/>
                                        </p:tgtEl>
                                        <p:attrNameLst>
                                          <p:attrName>style.visibility</p:attrName>
                                        </p:attrNameLst>
                                      </p:cBhvr>
                                      <p:to>
                                        <p:strVal val="visible"/>
                                      </p:to>
                                    </p:set>
                                    <p:animEffect transition="in" filter="wipe(left)">
                                      <p:cBhvr>
                                        <p:cTn id="77" dur="1000"/>
                                        <p:tgtEl>
                                          <p:spTgt spid="46"/>
                                        </p:tgtEl>
                                      </p:cBhvr>
                                    </p:animEffect>
                                  </p:childTnLst>
                                </p:cTn>
                              </p:par>
                              <p:par>
                                <p:cTn id="78" presetID="22" presetClass="entr" presetSubtype="8" fill="hold" grpId="0" nodeType="withEffect">
                                  <p:stCondLst>
                                    <p:cond delay="4250"/>
                                  </p:stCondLst>
                                  <p:childTnLst>
                                    <p:set>
                                      <p:cBhvr>
                                        <p:cTn id="79" dur="1" fill="hold">
                                          <p:stCondLst>
                                            <p:cond delay="0"/>
                                          </p:stCondLst>
                                        </p:cTn>
                                        <p:tgtEl>
                                          <p:spTgt spid="48"/>
                                        </p:tgtEl>
                                        <p:attrNameLst>
                                          <p:attrName>style.visibility</p:attrName>
                                        </p:attrNameLst>
                                      </p:cBhvr>
                                      <p:to>
                                        <p:strVal val="visible"/>
                                      </p:to>
                                    </p:set>
                                    <p:animEffect transition="in" filter="wipe(left)">
                                      <p:cBhvr>
                                        <p:cTn id="80"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2" grpId="0" animBg="1"/>
      <p:bldP spid="22" grpId="1" animBg="1"/>
      <p:bldP spid="23" grpId="0" animBg="1"/>
      <p:bldP spid="23" grpId="1" animBg="1"/>
      <p:bldP spid="28" grpId="0" animBg="1"/>
      <p:bldP spid="28" grpId="1" animBg="1"/>
      <p:bldP spid="29" grpId="0"/>
      <p:bldP spid="30" grpId="0"/>
      <p:bldP spid="31" grpId="0"/>
      <p:bldP spid="32" grpId="0"/>
      <p:bldP spid="46" grpId="0"/>
      <p:bldP spid="47" grpId="0"/>
      <p:bldP spid="48" grpId="0"/>
      <p:bldP spid="4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1835675"/>
            <a:ext cx="688368" cy="688368"/>
            <a:chOff x="7242071" y="1820434"/>
            <a:chExt cx="688368" cy="688368"/>
          </a:xfrm>
        </p:grpSpPr>
        <p:sp>
          <p:nvSpPr>
            <p:cNvPr id="19" name="椭圆 18"/>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ea typeface="Adobe 黑体 Std R" panose="020B0400000000000000" pitchFamily="34" charset="-122"/>
              </a:endParaRPr>
            </a:p>
          </p:txBody>
        </p:sp>
        <p:sp>
          <p:nvSpPr>
            <p:cNvPr id="20" name="椭圆 19"/>
            <p:cNvSpPr/>
            <p:nvPr/>
          </p:nvSpPr>
          <p:spPr>
            <a:xfrm>
              <a:off x="7286625" y="1866019"/>
              <a:ext cx="608738" cy="608738"/>
            </a:xfrm>
            <a:prstGeom prst="ellipse">
              <a:avLst/>
            </a:prstGeom>
            <a:gradFill>
              <a:gsLst>
                <a:gs pos="0">
                  <a:srgbClr val="2C344B"/>
                </a:gs>
                <a:gs pos="100000">
                  <a:srgbClr val="21273E"/>
                </a:gs>
              </a:gsLst>
              <a:lin ang="5400000" scaled="1"/>
            </a:gradFill>
            <a:ln w="28575">
              <a:noFill/>
            </a:ln>
            <a:effectLst/>
          </p:spPr>
          <p:txBody>
            <a:bodyPr vert="horz" wrap="square" lIns="91440" tIns="45720" rIns="91440" bIns="45720" numCol="1" anchor="t" anchorCtr="0" compatLnSpc="1"/>
            <a:lstStyle/>
            <a:p>
              <a:endParaRPr lang="zh-CN" altLang="en-US" sz="2400" dirty="0">
                <a:solidFill>
                  <a:prstClr val="black"/>
                </a:solidFill>
                <a:ea typeface="Adobe 黑体 Std R" panose="020B0400000000000000" pitchFamily="34" charset="-122"/>
              </a:endParaRPr>
            </a:p>
          </p:txBody>
        </p:sp>
      </p:grpSp>
      <p:grpSp>
        <p:nvGrpSpPr>
          <p:cNvPr id="21" name="组合 2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3503711"/>
            <a:ext cx="688368" cy="688368"/>
            <a:chOff x="7242071" y="3488471"/>
            <a:chExt cx="688368" cy="688368"/>
          </a:xfrm>
        </p:grpSpPr>
        <p:sp>
          <p:nvSpPr>
            <p:cNvPr id="22" name="椭圆 21"/>
            <p:cNvSpPr/>
            <p:nvPr/>
          </p:nvSpPr>
          <p:spPr>
            <a:xfrm>
              <a:off x="7242071" y="348847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ea typeface="Adobe 黑体 Std R" panose="020B0400000000000000" pitchFamily="34" charset="-122"/>
              </a:endParaRPr>
            </a:p>
          </p:txBody>
        </p:sp>
        <p:sp>
          <p:nvSpPr>
            <p:cNvPr id="23" name="椭圆 22"/>
            <p:cNvSpPr/>
            <p:nvPr/>
          </p:nvSpPr>
          <p:spPr>
            <a:xfrm>
              <a:off x="7286625" y="3534056"/>
              <a:ext cx="608738" cy="608738"/>
            </a:xfrm>
            <a:prstGeom prst="ellipse">
              <a:avLst/>
            </a:prstGeom>
            <a:gradFill>
              <a:gsLst>
                <a:gs pos="0">
                  <a:srgbClr val="2C344B"/>
                </a:gs>
                <a:gs pos="100000">
                  <a:srgbClr val="21273E"/>
                </a:gs>
              </a:gsLst>
            </a:gradFill>
            <a:ln w="28575">
              <a:noFill/>
            </a:ln>
            <a:effectLst/>
          </p:spPr>
          <p:txBody>
            <a:bodyPr vert="horz" wrap="square" lIns="91440" tIns="45720" rIns="91440" bIns="45720" numCol="1" anchor="t" anchorCtr="0" compatLnSpc="1"/>
            <a:lstStyle/>
            <a:p>
              <a:endParaRPr lang="zh-CN" altLang="en-US" sz="2400" dirty="0">
                <a:solidFill>
                  <a:prstClr val="black"/>
                </a:solidFill>
                <a:ea typeface="Adobe 黑体 Std R" panose="020B0400000000000000" pitchFamily="34" charset="-122"/>
              </a:endParaRPr>
            </a:p>
          </p:txBody>
        </p:sp>
      </p:grpSp>
      <p:grpSp>
        <p:nvGrpSpPr>
          <p:cNvPr id="28" name="组合 2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5118601"/>
            <a:ext cx="688368" cy="688368"/>
            <a:chOff x="7242071" y="5103361"/>
            <a:chExt cx="688368" cy="688368"/>
          </a:xfrm>
        </p:grpSpPr>
        <p:sp>
          <p:nvSpPr>
            <p:cNvPr id="29" name="椭圆 28"/>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ea typeface="Adobe 黑体 Std R" panose="020B0400000000000000" pitchFamily="34" charset="-122"/>
              </a:endParaRPr>
            </a:p>
          </p:txBody>
        </p:sp>
        <p:sp>
          <p:nvSpPr>
            <p:cNvPr id="30" name="椭圆 29"/>
            <p:cNvSpPr/>
            <p:nvPr/>
          </p:nvSpPr>
          <p:spPr>
            <a:xfrm>
              <a:off x="7286625" y="5148946"/>
              <a:ext cx="608738" cy="608738"/>
            </a:xfrm>
            <a:prstGeom prst="ellipse">
              <a:avLst/>
            </a:prstGeom>
            <a:gradFill>
              <a:gsLst>
                <a:gs pos="0">
                  <a:srgbClr val="2C344B"/>
                </a:gs>
                <a:gs pos="100000">
                  <a:srgbClr val="21273E"/>
                </a:gs>
              </a:gsLst>
            </a:gradFill>
            <a:ln w="28575">
              <a:noFill/>
            </a:ln>
            <a:effectLst/>
          </p:spPr>
          <p:txBody>
            <a:bodyPr vert="horz" wrap="square" lIns="91440" tIns="45720" rIns="91440" bIns="45720" numCol="1" anchor="t" anchorCtr="0" compatLnSpc="1"/>
            <a:lstStyle/>
            <a:p>
              <a:endParaRPr lang="zh-CN" altLang="en-US" sz="2400" dirty="0">
                <a:solidFill>
                  <a:prstClr val="black"/>
                </a:solidFill>
                <a:ea typeface="Adobe 黑体 Std R" panose="020B0400000000000000" pitchFamily="34" charset="-122"/>
              </a:endParaRPr>
            </a:p>
          </p:txBody>
        </p:sp>
      </p:grpSp>
      <p:grpSp>
        <p:nvGrpSpPr>
          <p:cNvPr id="31" name="组合 3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2601595" y="1753870"/>
            <a:ext cx="4601845" cy="1045076"/>
            <a:chOff x="8548025" y="1459078"/>
            <a:chExt cx="2967866" cy="1044858"/>
          </a:xfrm>
        </p:grpSpPr>
        <p:sp>
          <p:nvSpPr>
            <p:cNvPr id="32" name="矩形 31"/>
            <p:cNvSpPr/>
            <p:nvPr/>
          </p:nvSpPr>
          <p:spPr>
            <a:xfrm>
              <a:off x="8548025" y="1766855"/>
              <a:ext cx="2967866" cy="737081"/>
            </a:xfrm>
            <a:prstGeom prst="rect">
              <a:avLst/>
            </a:prstGeom>
          </p:spPr>
          <p:txBody>
            <a:bodyPr wrap="square">
              <a:spAutoFit/>
            </a:bodyPr>
            <a:lstStyle/>
            <a:p>
              <a:r>
                <a:rPr sz="1400" dirty="0">
                  <a:solidFill>
                    <a:schemeClr val="tx1"/>
                  </a:solidFill>
                  <a:latin typeface="Adobe 黑体 Std R" panose="020B0400000000000000" pitchFamily="34" charset="-122"/>
                  <a:ea typeface="Adobe 黑体 Std R" panose="020B0400000000000000" pitchFamily="34" charset="-122"/>
                  <a:cs typeface="Segoe UI Semilight" panose="020B0402040204020203" pitchFamily="34" charset="0"/>
                </a:rPr>
                <a:t>这是共享对象的键值映射。此映射驻留在与所有并发函数调用相同的地址空间中，并可用于以很小的性能开销共享数据。</a:t>
              </a:r>
              <a:endParaRPr sz="1400" dirty="0">
                <a:solidFill>
                  <a:schemeClr val="tx1"/>
                </a:solidFill>
                <a:latin typeface="Adobe 黑体 Std R" panose="020B0400000000000000" pitchFamily="34" charset="-122"/>
                <a:ea typeface="Adobe 黑体 Std R" panose="020B0400000000000000" pitchFamily="34" charset="-122"/>
                <a:cs typeface="Segoe UI Semilight" panose="020B0402040204020203" pitchFamily="34" charset="0"/>
              </a:endParaRPr>
            </a:p>
          </p:txBody>
        </p:sp>
        <p:sp>
          <p:nvSpPr>
            <p:cNvPr id="33" name="矩形 32"/>
            <p:cNvSpPr/>
            <p:nvPr/>
          </p:nvSpPr>
          <p:spPr>
            <a:xfrm>
              <a:off x="8548025" y="1459078"/>
              <a:ext cx="1530349" cy="368223"/>
            </a:xfrm>
            <a:prstGeom prst="rect">
              <a:avLst/>
            </a:prstGeom>
          </p:spPr>
          <p:txBody>
            <a:bodyPr wrap="square">
              <a:spAutoFit/>
            </a:bodyPr>
            <a:lstStyle/>
            <a:p>
              <a:r>
                <a:rPr lang="zh-CN" altLang="en-US" b="1" dirty="0">
                  <a:solidFill>
                    <a:srgbClr val="21273E"/>
                  </a:solidFill>
                  <a:latin typeface="Adobe 黑体 Std R" panose="020B0400000000000000" pitchFamily="34" charset="-122"/>
                  <a:ea typeface="Adobe 黑体 Std R" panose="020B0400000000000000" pitchFamily="34" charset="-122"/>
                  <a:cs typeface="+mn-ea"/>
                </a:rPr>
                <a:t>共享对象存储</a:t>
              </a:r>
              <a:endParaRPr lang="zh-CN" altLang="en-US" b="1" dirty="0">
                <a:solidFill>
                  <a:srgbClr val="21273E"/>
                </a:solidFill>
                <a:latin typeface="Adobe 黑体 Std R" panose="020B0400000000000000" pitchFamily="34" charset="-122"/>
                <a:ea typeface="Adobe 黑体 Std R" panose="020B0400000000000000" pitchFamily="34" charset="-122"/>
                <a:cs typeface="+mn-ea"/>
              </a:endParaRPr>
            </a:p>
          </p:txBody>
        </p:sp>
      </p:grpSp>
      <p:grpSp>
        <p:nvGrpSpPr>
          <p:cNvPr id="34" name="组合 33"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2601595" y="5012690"/>
            <a:ext cx="4601210" cy="952991"/>
            <a:chOff x="8548025" y="1459078"/>
            <a:chExt cx="2854850" cy="952824"/>
          </a:xfrm>
        </p:grpSpPr>
        <p:sp>
          <p:nvSpPr>
            <p:cNvPr id="35" name="矩形 34"/>
            <p:cNvSpPr/>
            <p:nvPr/>
          </p:nvSpPr>
          <p:spPr>
            <a:xfrm>
              <a:off x="8548025" y="1766855"/>
              <a:ext cx="2854850" cy="645047"/>
            </a:xfrm>
            <a:prstGeom prst="rect">
              <a:avLst/>
            </a:prstGeom>
          </p:spPr>
          <p:txBody>
            <a:bodyPr wrap="square">
              <a:spAutoFit/>
            </a:bodyPr>
            <a:lstStyle/>
            <a:p>
              <a:r>
                <a:rPr sz="1400" dirty="0">
                  <a:latin typeface="Adobe 黑体 Std R" panose="020B0400000000000000" pitchFamily="34" charset="-122"/>
                  <a:ea typeface="Adobe 黑体 Std R" panose="020B0400000000000000" pitchFamily="34" charset="-122"/>
                  <a:cs typeface="Segoe UI Semilight" panose="020B0402040204020203" pitchFamily="34" charset="0"/>
                </a:rPr>
                <a:t>此唯一光子标识符可用于创建私有临时状态。例如，如果函数需要在本地文件系统中使用临时文件，则光子标识符可用于标识私有文件或文件夹</a:t>
              </a:r>
              <a:r>
                <a:rPr sz="1200" dirty="0">
                  <a:solidFill>
                    <a:schemeClr val="tx1">
                      <a:lumMod val="50000"/>
                      <a:lumOff val="50000"/>
                    </a:schemeClr>
                  </a:solidFill>
                  <a:latin typeface="Segoe UI Semilight" panose="020B0402040204020203" pitchFamily="34" charset="0"/>
                  <a:ea typeface="Dotum" panose="020B0600000101010101" pitchFamily="34" charset="-127"/>
                  <a:cs typeface="Segoe UI Semilight" panose="020B0402040204020203" pitchFamily="34" charset="0"/>
                </a:rPr>
                <a:t>。</a:t>
              </a:r>
              <a:endParaRPr sz="1200" dirty="0">
                <a:solidFill>
                  <a:schemeClr val="tx1">
                    <a:lumMod val="50000"/>
                    <a:lumOff val="50000"/>
                  </a:schemeClr>
                </a:solidFill>
                <a:latin typeface="Segoe UI Semilight" panose="020B0402040204020203" pitchFamily="34" charset="0"/>
                <a:ea typeface="Dotum" panose="020B0600000101010101" pitchFamily="34" charset="-127"/>
                <a:cs typeface="Segoe UI Semilight" panose="020B0402040204020203" pitchFamily="34" charset="0"/>
              </a:endParaRPr>
            </a:p>
          </p:txBody>
        </p:sp>
        <p:sp>
          <p:nvSpPr>
            <p:cNvPr id="36" name="矩形 35"/>
            <p:cNvSpPr/>
            <p:nvPr/>
          </p:nvSpPr>
          <p:spPr>
            <a:xfrm>
              <a:off x="8548025" y="1459078"/>
              <a:ext cx="1356208" cy="368236"/>
            </a:xfrm>
            <a:prstGeom prst="rect">
              <a:avLst/>
            </a:prstGeom>
          </p:spPr>
          <p:txBody>
            <a:bodyPr wrap="square">
              <a:spAutoFit/>
            </a:bodyPr>
            <a:lstStyle/>
            <a:p>
              <a:pPr algn="l">
                <a:buClrTx/>
                <a:buSzTx/>
                <a:buFontTx/>
              </a:pPr>
              <a:r>
                <a:rPr lang="zh-CN" altLang="en-US" sz="1800" b="1" dirty="0">
                  <a:solidFill>
                    <a:srgbClr val="21273E"/>
                  </a:solidFill>
                  <a:latin typeface="Adobe 黑体 Std R" panose="020B0400000000000000" pitchFamily="34" charset="-122"/>
                  <a:ea typeface="Adobe 黑体 Std R" panose="020B0400000000000000" pitchFamily="34" charset="-122"/>
                  <a:cs typeface="+mn-ea"/>
                </a:rPr>
                <a:t>唯一标识符</a:t>
              </a:r>
              <a:endParaRPr lang="zh-CN" altLang="en-US" sz="1800" b="1" dirty="0">
                <a:solidFill>
                  <a:srgbClr val="21273E"/>
                </a:solidFill>
                <a:latin typeface="Adobe 黑体 Std R" panose="020B0400000000000000" pitchFamily="34" charset="-122"/>
                <a:ea typeface="Adobe 黑体 Std R" panose="020B0400000000000000" pitchFamily="34" charset="-122"/>
                <a:cs typeface="+mn-ea"/>
              </a:endParaRPr>
            </a:p>
          </p:txBody>
        </p:sp>
      </p:grpSp>
      <p:grpSp>
        <p:nvGrpSpPr>
          <p:cNvPr id="37" name="组合 36"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2601595" y="3429000"/>
            <a:ext cx="4602480" cy="1045112"/>
            <a:chOff x="8548025" y="1459078"/>
            <a:chExt cx="2854850" cy="1044771"/>
          </a:xfrm>
        </p:grpSpPr>
        <p:sp>
          <p:nvSpPr>
            <p:cNvPr id="38" name="矩形 37"/>
            <p:cNvSpPr/>
            <p:nvPr/>
          </p:nvSpPr>
          <p:spPr>
            <a:xfrm>
              <a:off x="8548025" y="1766855"/>
              <a:ext cx="2854850" cy="736994"/>
            </a:xfrm>
            <a:prstGeom prst="rect">
              <a:avLst/>
            </a:prstGeom>
          </p:spPr>
          <p:txBody>
            <a:bodyPr wrap="square">
              <a:spAutoFit/>
            </a:bodyPr>
            <a:lstStyle/>
            <a:p>
              <a:r>
                <a:rPr sz="1400" dirty="0">
                  <a:latin typeface="Adobe 黑体 Std R" panose="020B0400000000000000" pitchFamily="34" charset="-122"/>
                  <a:ea typeface="Adobe 黑体 Std R" panose="020B0400000000000000" pitchFamily="34" charset="-122"/>
                  <a:cs typeface="Segoe UI Semilight" panose="020B0402040204020203" pitchFamily="34" charset="0"/>
                </a:rPr>
                <a:t>这是一个锁定原语，可用于协调对共享对象存储的访问。例如，当需要将特定对象插入到共享对象存储中时，可以获取存储上的锁，以确保没有数据竞争。</a:t>
              </a:r>
              <a:endParaRPr sz="1400" dirty="0">
                <a:latin typeface="Adobe 黑体 Std R" panose="020B0400000000000000" pitchFamily="34" charset="-122"/>
                <a:ea typeface="Adobe 黑体 Std R" panose="020B0400000000000000" pitchFamily="34" charset="-122"/>
                <a:cs typeface="Segoe UI Semilight" panose="020B0402040204020203" pitchFamily="34" charset="0"/>
              </a:endParaRPr>
            </a:p>
          </p:txBody>
        </p:sp>
        <p:sp>
          <p:nvSpPr>
            <p:cNvPr id="39" name="矩形 38"/>
            <p:cNvSpPr/>
            <p:nvPr/>
          </p:nvSpPr>
          <p:spPr>
            <a:xfrm>
              <a:off x="8548025" y="1459078"/>
              <a:ext cx="1356208" cy="368180"/>
            </a:xfrm>
            <a:prstGeom prst="rect">
              <a:avLst/>
            </a:prstGeom>
          </p:spPr>
          <p:txBody>
            <a:bodyPr wrap="square">
              <a:spAutoFit/>
            </a:bodyPr>
            <a:lstStyle/>
            <a:p>
              <a:pPr algn="l">
                <a:buClrTx/>
                <a:buSzTx/>
                <a:buFontTx/>
              </a:pPr>
              <a:r>
                <a:rPr lang="zh-CN" altLang="en-US" sz="1800" b="1" dirty="0">
                  <a:solidFill>
                    <a:srgbClr val="21273E"/>
                  </a:solidFill>
                  <a:latin typeface="Adobe 黑体 Std R" panose="020B0400000000000000" pitchFamily="34" charset="-122"/>
                  <a:ea typeface="Adobe 黑体 Std R" panose="020B0400000000000000" pitchFamily="34" charset="-122"/>
                  <a:cs typeface="+mn-ea"/>
                </a:rPr>
                <a:t>独占访问</a:t>
              </a:r>
              <a:endParaRPr lang="zh-CN" altLang="en-US" sz="1800" b="1" dirty="0">
                <a:solidFill>
                  <a:srgbClr val="21273E"/>
                </a:solidFill>
                <a:latin typeface="Adobe 黑体 Std R" panose="020B0400000000000000" pitchFamily="34" charset="-122"/>
                <a:ea typeface="Adobe 黑体 Std R" panose="020B0400000000000000" pitchFamily="34" charset="-122"/>
                <a:cs typeface="+mn-ea"/>
              </a:endParaRPr>
            </a:p>
          </p:txBody>
        </p:sp>
      </p:grpSp>
      <p:grpSp>
        <p:nvGrpSpPr>
          <p:cNvPr id="40" name="组合 3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62978" y="5279547"/>
            <a:ext cx="367805" cy="366477"/>
            <a:chOff x="5287964" y="2994026"/>
            <a:chExt cx="879475" cy="876300"/>
          </a:xfrm>
          <a:solidFill>
            <a:schemeClr val="bg1"/>
          </a:solidFill>
        </p:grpSpPr>
        <p:sp>
          <p:nvSpPr>
            <p:cNvPr id="41"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dirty="0">
                <a:solidFill>
                  <a:prstClr val="black"/>
                </a:solidFill>
                <a:ea typeface="Adobe 黑体 Std R" panose="020B0400000000000000" pitchFamily="34" charset="-122"/>
              </a:endParaRPr>
            </a:p>
          </p:txBody>
        </p:sp>
        <p:sp>
          <p:nvSpPr>
            <p:cNvPr id="42"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dirty="0">
                <a:solidFill>
                  <a:prstClr val="black"/>
                </a:solidFill>
                <a:ea typeface="Adobe 黑体 Std R" panose="020B0400000000000000" pitchFamily="34" charset="-122"/>
              </a:endParaRPr>
            </a:p>
          </p:txBody>
        </p:sp>
        <p:sp>
          <p:nvSpPr>
            <p:cNvPr id="43"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dirty="0">
                <a:solidFill>
                  <a:prstClr val="black"/>
                </a:solidFill>
                <a:ea typeface="Adobe 黑体 Std R" panose="020B0400000000000000" pitchFamily="34" charset="-122"/>
              </a:endParaRPr>
            </a:p>
          </p:txBody>
        </p:sp>
      </p:grpSp>
      <p:grpSp>
        <p:nvGrpSpPr>
          <p:cNvPr id="44" name="组合 43"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58111" y="1998513"/>
            <a:ext cx="369488" cy="372593"/>
            <a:chOff x="5216526" y="1358901"/>
            <a:chExt cx="566738" cy="571500"/>
          </a:xfrm>
          <a:solidFill>
            <a:schemeClr val="bg1"/>
          </a:solidFill>
        </p:grpSpPr>
        <p:sp>
          <p:nvSpPr>
            <p:cNvPr id="45" name="Freeform 78"/>
            <p:cNvSpPr/>
            <p:nvPr/>
          </p:nvSpPr>
          <p:spPr bwMode="auto">
            <a:xfrm>
              <a:off x="5416551" y="1562101"/>
              <a:ext cx="366713" cy="368300"/>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dirty="0">
                <a:solidFill>
                  <a:prstClr val="black"/>
                </a:solidFill>
                <a:ea typeface="Adobe 黑体 Std R" panose="020B0400000000000000" pitchFamily="34" charset="-122"/>
              </a:endParaRPr>
            </a:p>
          </p:txBody>
        </p:sp>
        <p:sp>
          <p:nvSpPr>
            <p:cNvPr id="46" name="Freeform 79"/>
            <p:cNvSpPr>
              <a:spLocks noEditPoints="1"/>
            </p:cNvSpPr>
            <p:nvPr/>
          </p:nvSpPr>
          <p:spPr bwMode="auto">
            <a:xfrm>
              <a:off x="5359401" y="1358901"/>
              <a:ext cx="385763" cy="263525"/>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dirty="0">
                <a:solidFill>
                  <a:prstClr val="black"/>
                </a:solidFill>
                <a:ea typeface="Adobe 黑体 Std R" panose="020B0400000000000000" pitchFamily="34" charset="-122"/>
              </a:endParaRPr>
            </a:p>
          </p:txBody>
        </p:sp>
        <p:sp>
          <p:nvSpPr>
            <p:cNvPr id="47" name="Freeform 80"/>
            <p:cNvSpPr>
              <a:spLocks noEditPoints="1"/>
            </p:cNvSpPr>
            <p:nvPr/>
          </p:nvSpPr>
          <p:spPr bwMode="auto">
            <a:xfrm>
              <a:off x="5216526" y="1438276"/>
              <a:ext cx="260350" cy="45085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dirty="0">
                <a:solidFill>
                  <a:prstClr val="black"/>
                </a:solidFill>
                <a:ea typeface="Adobe 黑体 Std R" panose="020B0400000000000000" pitchFamily="34" charset="-122"/>
              </a:endParaRPr>
            </a:p>
          </p:txBody>
        </p:sp>
      </p:grpSp>
      <p:grpSp>
        <p:nvGrpSpPr>
          <p:cNvPr id="48" name="组合 4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15159" y="3654933"/>
            <a:ext cx="425379" cy="404679"/>
            <a:chOff x="6323014" y="4870451"/>
            <a:chExt cx="652463" cy="620713"/>
          </a:xfrm>
          <a:solidFill>
            <a:schemeClr val="bg1"/>
          </a:solidFill>
        </p:grpSpPr>
        <p:sp>
          <p:nvSpPr>
            <p:cNvPr id="49" name="Freeform 81"/>
            <p:cNvSpPr/>
            <p:nvPr/>
          </p:nvSpPr>
          <p:spPr bwMode="auto">
            <a:xfrm>
              <a:off x="6789739" y="4870451"/>
              <a:ext cx="185738" cy="185738"/>
            </a:xfrm>
            <a:custGeom>
              <a:avLst/>
              <a:gdLst>
                <a:gd name="T0" fmla="*/ 38 w 49"/>
                <a:gd name="T1" fmla="*/ 11 h 49"/>
                <a:gd name="T2" fmla="*/ 3 w 49"/>
                <a:gd name="T3" fmla="*/ 7 h 49"/>
                <a:gd name="T4" fmla="*/ 2 w 49"/>
                <a:gd name="T5" fmla="*/ 15 h 49"/>
                <a:gd name="T6" fmla="*/ 34 w 49"/>
                <a:gd name="T7" fmla="*/ 47 h 49"/>
                <a:gd name="T8" fmla="*/ 42 w 49"/>
                <a:gd name="T9" fmla="*/ 46 h 49"/>
                <a:gd name="T10" fmla="*/ 38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38" y="11"/>
                  </a:moveTo>
                  <a:cubicBezTo>
                    <a:pt x="28" y="2"/>
                    <a:pt x="14" y="0"/>
                    <a:pt x="3" y="7"/>
                  </a:cubicBezTo>
                  <a:cubicBezTo>
                    <a:pt x="0" y="9"/>
                    <a:pt x="0" y="13"/>
                    <a:pt x="2" y="15"/>
                  </a:cubicBezTo>
                  <a:cubicBezTo>
                    <a:pt x="34" y="47"/>
                    <a:pt x="34" y="47"/>
                    <a:pt x="34" y="47"/>
                  </a:cubicBezTo>
                  <a:cubicBezTo>
                    <a:pt x="36" y="49"/>
                    <a:pt x="40" y="49"/>
                    <a:pt x="42" y="46"/>
                  </a:cubicBezTo>
                  <a:cubicBezTo>
                    <a:pt x="49" y="35"/>
                    <a:pt x="47" y="21"/>
                    <a:pt x="3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dirty="0">
                <a:solidFill>
                  <a:prstClr val="black"/>
                </a:solidFill>
                <a:ea typeface="Adobe 黑体 Std R" panose="020B0400000000000000" pitchFamily="34" charset="-122"/>
              </a:endParaRPr>
            </a:p>
          </p:txBody>
        </p:sp>
        <p:sp>
          <p:nvSpPr>
            <p:cNvPr id="50" name="Freeform 82"/>
            <p:cNvSpPr>
              <a:spLocks noEditPoints="1"/>
            </p:cNvSpPr>
            <p:nvPr/>
          </p:nvSpPr>
          <p:spPr bwMode="auto">
            <a:xfrm>
              <a:off x="6364289" y="4924426"/>
              <a:ext cx="554038" cy="566738"/>
            </a:xfrm>
            <a:custGeom>
              <a:avLst/>
              <a:gdLst>
                <a:gd name="T0" fmla="*/ 134 w 147"/>
                <a:gd name="T1" fmla="*/ 115 h 151"/>
                <a:gd name="T2" fmla="*/ 147 w 147"/>
                <a:gd name="T3" fmla="*/ 72 h 151"/>
                <a:gd name="T4" fmla="*/ 75 w 147"/>
                <a:gd name="T5" fmla="*/ 0 h 151"/>
                <a:gd name="T6" fmla="*/ 74 w 147"/>
                <a:gd name="T7" fmla="*/ 0 h 151"/>
                <a:gd name="T8" fmla="*/ 3 w 147"/>
                <a:gd name="T9" fmla="*/ 72 h 151"/>
                <a:gd name="T10" fmla="*/ 15 w 147"/>
                <a:gd name="T11" fmla="*/ 112 h 151"/>
                <a:gd name="T12" fmla="*/ 2 w 147"/>
                <a:gd name="T13" fmla="*/ 137 h 151"/>
                <a:gd name="T14" fmla="*/ 6 w 147"/>
                <a:gd name="T15" fmla="*/ 150 h 151"/>
                <a:gd name="T16" fmla="*/ 11 w 147"/>
                <a:gd name="T17" fmla="*/ 151 h 151"/>
                <a:gd name="T18" fmla="*/ 20 w 147"/>
                <a:gd name="T19" fmla="*/ 146 h 151"/>
                <a:gd name="T20" fmla="*/ 29 w 147"/>
                <a:gd name="T21" fmla="*/ 128 h 151"/>
                <a:gd name="T22" fmla="*/ 74 w 147"/>
                <a:gd name="T23" fmla="*/ 145 h 151"/>
                <a:gd name="T24" fmla="*/ 75 w 147"/>
                <a:gd name="T25" fmla="*/ 145 h 151"/>
                <a:gd name="T26" fmla="*/ 119 w 147"/>
                <a:gd name="T27" fmla="*/ 129 h 151"/>
                <a:gd name="T28" fmla="*/ 127 w 147"/>
                <a:gd name="T29" fmla="*/ 146 h 151"/>
                <a:gd name="T30" fmla="*/ 136 w 147"/>
                <a:gd name="T31" fmla="*/ 151 h 151"/>
                <a:gd name="T32" fmla="*/ 141 w 147"/>
                <a:gd name="T33" fmla="*/ 150 h 151"/>
                <a:gd name="T34" fmla="*/ 145 w 147"/>
                <a:gd name="T35" fmla="*/ 137 h 151"/>
                <a:gd name="T36" fmla="*/ 134 w 147"/>
                <a:gd name="T37" fmla="*/ 115 h 151"/>
                <a:gd name="T38" fmla="*/ 75 w 147"/>
                <a:gd name="T39" fmla="*/ 125 h 151"/>
                <a:gd name="T40" fmla="*/ 74 w 147"/>
                <a:gd name="T41" fmla="*/ 125 h 151"/>
                <a:gd name="T42" fmla="*/ 22 w 147"/>
                <a:gd name="T43" fmla="*/ 72 h 151"/>
                <a:gd name="T44" fmla="*/ 74 w 147"/>
                <a:gd name="T45" fmla="*/ 20 h 151"/>
                <a:gd name="T46" fmla="*/ 75 w 147"/>
                <a:gd name="T47" fmla="*/ 19 h 151"/>
                <a:gd name="T48" fmla="*/ 128 w 147"/>
                <a:gd name="T49" fmla="*/ 72 h 151"/>
                <a:gd name="T50" fmla="*/ 75 w 147"/>
                <a:gd name="T51" fmla="*/ 12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7" h="151">
                  <a:moveTo>
                    <a:pt x="134" y="115"/>
                  </a:moveTo>
                  <a:cubicBezTo>
                    <a:pt x="142" y="103"/>
                    <a:pt x="147" y="88"/>
                    <a:pt x="147" y="72"/>
                  </a:cubicBezTo>
                  <a:cubicBezTo>
                    <a:pt x="147" y="32"/>
                    <a:pt x="115" y="0"/>
                    <a:pt x="75" y="0"/>
                  </a:cubicBezTo>
                  <a:cubicBezTo>
                    <a:pt x="75" y="0"/>
                    <a:pt x="74" y="0"/>
                    <a:pt x="74" y="0"/>
                  </a:cubicBezTo>
                  <a:cubicBezTo>
                    <a:pt x="35" y="0"/>
                    <a:pt x="3" y="33"/>
                    <a:pt x="3" y="72"/>
                  </a:cubicBezTo>
                  <a:cubicBezTo>
                    <a:pt x="3" y="87"/>
                    <a:pt x="7" y="101"/>
                    <a:pt x="15" y="112"/>
                  </a:cubicBezTo>
                  <a:cubicBezTo>
                    <a:pt x="2" y="137"/>
                    <a:pt x="2" y="137"/>
                    <a:pt x="2" y="137"/>
                  </a:cubicBezTo>
                  <a:cubicBezTo>
                    <a:pt x="0" y="142"/>
                    <a:pt x="2" y="148"/>
                    <a:pt x="6" y="150"/>
                  </a:cubicBezTo>
                  <a:cubicBezTo>
                    <a:pt x="8" y="151"/>
                    <a:pt x="9" y="151"/>
                    <a:pt x="11" y="151"/>
                  </a:cubicBezTo>
                  <a:cubicBezTo>
                    <a:pt x="14" y="151"/>
                    <a:pt x="18" y="149"/>
                    <a:pt x="20" y="146"/>
                  </a:cubicBezTo>
                  <a:cubicBezTo>
                    <a:pt x="29" y="128"/>
                    <a:pt x="29" y="128"/>
                    <a:pt x="29" y="128"/>
                  </a:cubicBezTo>
                  <a:cubicBezTo>
                    <a:pt x="41" y="138"/>
                    <a:pt x="57" y="145"/>
                    <a:pt x="74" y="145"/>
                  </a:cubicBezTo>
                  <a:cubicBezTo>
                    <a:pt x="74" y="145"/>
                    <a:pt x="75" y="145"/>
                    <a:pt x="75" y="145"/>
                  </a:cubicBezTo>
                  <a:cubicBezTo>
                    <a:pt x="92" y="145"/>
                    <a:pt x="107" y="139"/>
                    <a:pt x="119" y="129"/>
                  </a:cubicBezTo>
                  <a:cubicBezTo>
                    <a:pt x="127" y="146"/>
                    <a:pt x="127" y="146"/>
                    <a:pt x="127" y="146"/>
                  </a:cubicBezTo>
                  <a:cubicBezTo>
                    <a:pt x="129" y="149"/>
                    <a:pt x="133" y="151"/>
                    <a:pt x="136" y="151"/>
                  </a:cubicBezTo>
                  <a:cubicBezTo>
                    <a:pt x="138" y="151"/>
                    <a:pt x="139" y="151"/>
                    <a:pt x="141" y="150"/>
                  </a:cubicBezTo>
                  <a:cubicBezTo>
                    <a:pt x="145" y="148"/>
                    <a:pt x="147" y="142"/>
                    <a:pt x="145" y="137"/>
                  </a:cubicBezTo>
                  <a:lnTo>
                    <a:pt x="134" y="115"/>
                  </a:lnTo>
                  <a:close/>
                  <a:moveTo>
                    <a:pt x="75" y="125"/>
                  </a:moveTo>
                  <a:cubicBezTo>
                    <a:pt x="75" y="125"/>
                    <a:pt x="74" y="125"/>
                    <a:pt x="74" y="125"/>
                  </a:cubicBezTo>
                  <a:cubicBezTo>
                    <a:pt x="45" y="125"/>
                    <a:pt x="22" y="101"/>
                    <a:pt x="22" y="72"/>
                  </a:cubicBezTo>
                  <a:cubicBezTo>
                    <a:pt x="22" y="43"/>
                    <a:pt x="45" y="20"/>
                    <a:pt x="74" y="20"/>
                  </a:cubicBezTo>
                  <a:cubicBezTo>
                    <a:pt x="74" y="20"/>
                    <a:pt x="75" y="19"/>
                    <a:pt x="75" y="19"/>
                  </a:cubicBezTo>
                  <a:cubicBezTo>
                    <a:pt x="104" y="19"/>
                    <a:pt x="128" y="43"/>
                    <a:pt x="128" y="72"/>
                  </a:cubicBezTo>
                  <a:cubicBezTo>
                    <a:pt x="128" y="102"/>
                    <a:pt x="104" y="125"/>
                    <a:pt x="75"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dirty="0">
                <a:solidFill>
                  <a:prstClr val="black"/>
                </a:solidFill>
                <a:ea typeface="Adobe 黑体 Std R" panose="020B0400000000000000" pitchFamily="34" charset="-122"/>
              </a:endParaRPr>
            </a:p>
          </p:txBody>
        </p:sp>
        <p:sp>
          <p:nvSpPr>
            <p:cNvPr id="51" name="Freeform 83"/>
            <p:cNvSpPr/>
            <p:nvPr/>
          </p:nvSpPr>
          <p:spPr bwMode="auto">
            <a:xfrm>
              <a:off x="6534151" y="5092701"/>
              <a:ext cx="131763" cy="236538"/>
            </a:xfrm>
            <a:custGeom>
              <a:avLst/>
              <a:gdLst>
                <a:gd name="T0" fmla="*/ 30 w 35"/>
                <a:gd name="T1" fmla="*/ 0 h 63"/>
                <a:gd name="T2" fmla="*/ 29 w 35"/>
                <a:gd name="T3" fmla="*/ 0 h 63"/>
                <a:gd name="T4" fmla="*/ 24 w 35"/>
                <a:gd name="T5" fmla="*/ 6 h 63"/>
                <a:gd name="T6" fmla="*/ 24 w 35"/>
                <a:gd name="T7" fmla="*/ 27 h 63"/>
                <a:gd name="T8" fmla="*/ 2 w 35"/>
                <a:gd name="T9" fmla="*/ 54 h 63"/>
                <a:gd name="T10" fmla="*/ 3 w 35"/>
                <a:gd name="T11" fmla="*/ 61 h 63"/>
                <a:gd name="T12" fmla="*/ 6 w 35"/>
                <a:gd name="T13" fmla="*/ 63 h 63"/>
                <a:gd name="T14" fmla="*/ 10 w 35"/>
                <a:gd name="T15" fmla="*/ 61 h 63"/>
                <a:gd name="T16" fmla="*/ 29 w 35"/>
                <a:gd name="T17" fmla="*/ 39 h 63"/>
                <a:gd name="T18" fmla="*/ 33 w 35"/>
                <a:gd name="T19" fmla="*/ 34 h 63"/>
                <a:gd name="T20" fmla="*/ 35 w 35"/>
                <a:gd name="T21" fmla="*/ 29 h 63"/>
                <a:gd name="T22" fmla="*/ 35 w 35"/>
                <a:gd name="T23" fmla="*/ 6 h 63"/>
                <a:gd name="T24" fmla="*/ 30 w 35"/>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3">
                  <a:moveTo>
                    <a:pt x="30" y="0"/>
                  </a:moveTo>
                  <a:cubicBezTo>
                    <a:pt x="30" y="0"/>
                    <a:pt x="29" y="0"/>
                    <a:pt x="29" y="0"/>
                  </a:cubicBezTo>
                  <a:cubicBezTo>
                    <a:pt x="26" y="1"/>
                    <a:pt x="24" y="3"/>
                    <a:pt x="24" y="6"/>
                  </a:cubicBezTo>
                  <a:cubicBezTo>
                    <a:pt x="24" y="27"/>
                    <a:pt x="24" y="27"/>
                    <a:pt x="24" y="27"/>
                  </a:cubicBezTo>
                  <a:cubicBezTo>
                    <a:pt x="2" y="54"/>
                    <a:pt x="2" y="54"/>
                    <a:pt x="2" y="54"/>
                  </a:cubicBezTo>
                  <a:cubicBezTo>
                    <a:pt x="0" y="56"/>
                    <a:pt x="0" y="59"/>
                    <a:pt x="3" y="61"/>
                  </a:cubicBezTo>
                  <a:cubicBezTo>
                    <a:pt x="4" y="62"/>
                    <a:pt x="5" y="63"/>
                    <a:pt x="6" y="63"/>
                  </a:cubicBezTo>
                  <a:cubicBezTo>
                    <a:pt x="8" y="63"/>
                    <a:pt x="9" y="62"/>
                    <a:pt x="10" y="61"/>
                  </a:cubicBezTo>
                  <a:cubicBezTo>
                    <a:pt x="29" y="39"/>
                    <a:pt x="29" y="39"/>
                    <a:pt x="29" y="39"/>
                  </a:cubicBezTo>
                  <a:cubicBezTo>
                    <a:pt x="33" y="34"/>
                    <a:pt x="33" y="34"/>
                    <a:pt x="33" y="34"/>
                  </a:cubicBezTo>
                  <a:cubicBezTo>
                    <a:pt x="35" y="33"/>
                    <a:pt x="35" y="31"/>
                    <a:pt x="35" y="29"/>
                  </a:cubicBezTo>
                  <a:cubicBezTo>
                    <a:pt x="35" y="6"/>
                    <a:pt x="35" y="6"/>
                    <a:pt x="35" y="6"/>
                  </a:cubicBezTo>
                  <a:cubicBezTo>
                    <a:pt x="35" y="3"/>
                    <a:pt x="33" y="0"/>
                    <a:pt x="3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dirty="0">
                <a:solidFill>
                  <a:prstClr val="black"/>
                </a:solidFill>
                <a:ea typeface="Adobe 黑体 Std R" panose="020B0400000000000000" pitchFamily="34" charset="-122"/>
              </a:endParaRPr>
            </a:p>
          </p:txBody>
        </p:sp>
        <p:sp>
          <p:nvSpPr>
            <p:cNvPr id="52" name="Freeform 84"/>
            <p:cNvSpPr/>
            <p:nvPr/>
          </p:nvSpPr>
          <p:spPr bwMode="auto">
            <a:xfrm>
              <a:off x="6323014" y="4870451"/>
              <a:ext cx="184150" cy="185738"/>
            </a:xfrm>
            <a:custGeom>
              <a:avLst/>
              <a:gdLst>
                <a:gd name="T0" fmla="*/ 11 w 49"/>
                <a:gd name="T1" fmla="*/ 11 h 49"/>
                <a:gd name="T2" fmla="*/ 7 w 49"/>
                <a:gd name="T3" fmla="*/ 46 h 49"/>
                <a:gd name="T4" fmla="*/ 14 w 49"/>
                <a:gd name="T5" fmla="*/ 47 h 49"/>
                <a:gd name="T6" fmla="*/ 46 w 49"/>
                <a:gd name="T7" fmla="*/ 15 h 49"/>
                <a:gd name="T8" fmla="*/ 45 w 49"/>
                <a:gd name="T9" fmla="*/ 7 h 49"/>
                <a:gd name="T10" fmla="*/ 11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11" y="11"/>
                  </a:moveTo>
                  <a:cubicBezTo>
                    <a:pt x="1" y="21"/>
                    <a:pt x="0" y="35"/>
                    <a:pt x="7" y="46"/>
                  </a:cubicBezTo>
                  <a:cubicBezTo>
                    <a:pt x="9" y="49"/>
                    <a:pt x="12" y="49"/>
                    <a:pt x="14" y="47"/>
                  </a:cubicBezTo>
                  <a:cubicBezTo>
                    <a:pt x="46" y="15"/>
                    <a:pt x="46" y="15"/>
                    <a:pt x="46" y="15"/>
                  </a:cubicBezTo>
                  <a:cubicBezTo>
                    <a:pt x="49" y="13"/>
                    <a:pt x="48" y="9"/>
                    <a:pt x="45" y="7"/>
                  </a:cubicBezTo>
                  <a:cubicBezTo>
                    <a:pt x="35" y="0"/>
                    <a:pt x="20" y="2"/>
                    <a:pt x="1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dirty="0">
                <a:solidFill>
                  <a:prstClr val="black"/>
                </a:solidFill>
                <a:ea typeface="Adobe 黑体 Std R" panose="020B0400000000000000" pitchFamily="34" charset="-122"/>
              </a:endParaRPr>
            </a:p>
          </p:txBody>
        </p:sp>
      </p:grpSp>
      <p:grpSp>
        <p:nvGrpSpPr>
          <p:cNvPr id="56" name="组合 55"/>
          <p:cNvGrpSpPr/>
          <p:nvPr/>
        </p:nvGrpSpPr>
        <p:grpSpPr>
          <a:xfrm>
            <a:off x="1097509" y="429276"/>
            <a:ext cx="3615975" cy="659356"/>
            <a:chOff x="349800" y="307048"/>
            <a:chExt cx="2711981" cy="494517"/>
          </a:xfrm>
        </p:grpSpPr>
        <p:sp>
          <p:nvSpPr>
            <p:cNvPr id="57" name="PA_文本框 1"/>
            <p:cNvSpPr txBox="1"/>
            <p:nvPr>
              <p:custDataLst>
                <p:tags r:id="rId1"/>
              </p:custDataLst>
            </p:nvPr>
          </p:nvSpPr>
          <p:spPr>
            <a:xfrm>
              <a:off x="349800" y="307048"/>
              <a:ext cx="2060257" cy="380524"/>
            </a:xfrm>
            <a:prstGeom prst="rect">
              <a:avLst/>
            </a:prstGeom>
            <a:noFill/>
          </p:spPr>
          <p:txBody>
            <a:bodyPr wrap="none" lIns="0" tIns="0" rIns="0" rtlCol="0">
              <a:spAutoFit/>
            </a:bodyPr>
            <a:lstStyle/>
            <a:p>
              <a:pPr>
                <a:lnSpc>
                  <a:spcPts val="3600"/>
                </a:lnSpc>
              </a:pPr>
              <a:r>
                <a:rPr lang="zh-CN" altLang="en-US" sz="3600" b="1" dirty="0">
                  <a:solidFill>
                    <a:srgbClr val="21273E"/>
                  </a:solidFill>
                  <a:latin typeface="Adobe 黑体 Std R" panose="020B0400000000000000" pitchFamily="34" charset="-122"/>
                  <a:ea typeface="Adobe 黑体 Std R" panose="020B0400000000000000" pitchFamily="34" charset="-122"/>
                  <a:cs typeface="+mn-ea"/>
                  <a:sym typeface="+mn-lt"/>
                </a:rPr>
                <a:t>共享应用状态</a:t>
              </a:r>
              <a:endParaRPr lang="zh-CN" altLang="en-US" sz="3600" b="1" dirty="0">
                <a:solidFill>
                  <a:srgbClr val="21273E"/>
                </a:solidFill>
                <a:latin typeface="Adobe 黑体 Std R" panose="020B0400000000000000" pitchFamily="34" charset="-122"/>
                <a:ea typeface="Adobe 黑体 Std R" panose="020B0400000000000000" pitchFamily="34" charset="-122"/>
                <a:cs typeface="+mn-ea"/>
                <a:sym typeface="+mn-lt"/>
              </a:endParaRPr>
            </a:p>
          </p:txBody>
        </p:sp>
        <p:sp>
          <p:nvSpPr>
            <p:cNvPr id="58" name="PA_文本框 1"/>
            <p:cNvSpPr txBox="1"/>
            <p:nvPr>
              <p:custDataLst>
                <p:tags r:id="rId2"/>
              </p:custDataLst>
            </p:nvPr>
          </p:nvSpPr>
          <p:spPr>
            <a:xfrm>
              <a:off x="357096" y="546295"/>
              <a:ext cx="2704685" cy="255270"/>
            </a:xfrm>
            <a:prstGeom prst="rect">
              <a:avLst/>
            </a:prstGeom>
            <a:noFill/>
          </p:spPr>
          <p:txBody>
            <a:bodyPr wrap="square" lIns="0" tIns="0" rIns="0" rtlCol="0">
              <a:spAutoFit/>
            </a:bodyPr>
            <a:lstStyle/>
            <a:p>
              <a:pPr>
                <a:lnSpc>
                  <a:spcPts val="2300"/>
                </a:lnSpc>
              </a:pPr>
              <a:r>
                <a:rPr lang="en-US" altLang="zh-CN" sz="1200" dirty="0">
                  <a:solidFill>
                    <a:srgbClr val="2C344B"/>
                  </a:solidFill>
                  <a:latin typeface="Aparajita" panose="020B0604020202020204" pitchFamily="34" charset="0"/>
                  <a:ea typeface="Adobe 黑体 Std R" panose="020B0400000000000000" pitchFamily="34" charset="-122"/>
                  <a:cs typeface="Aparajita" panose="020B0604020202020204" pitchFamily="34" charset="0"/>
                  <a:sym typeface="+mn-lt"/>
                </a:rPr>
                <a:t>Share Application Status</a:t>
              </a:r>
              <a:endParaRPr lang="en-US" altLang="zh-CN" sz="1200" dirty="0">
                <a:solidFill>
                  <a:srgbClr val="2C344B"/>
                </a:solidFill>
                <a:latin typeface="Aparajita" panose="020B0604020202020204" pitchFamily="34" charset="0"/>
                <a:ea typeface="Adobe 黑体 Std R" panose="020B0400000000000000" pitchFamily="34" charset="-122"/>
                <a:cs typeface="Aparajita" panose="020B0604020202020204" pitchFamily="34" charset="0"/>
                <a:sym typeface="+mn-lt"/>
              </a:endParaRPr>
            </a:p>
          </p:txBody>
        </p:sp>
      </p:grpSp>
    </p:spTree>
  </p:cSld>
  <p:clrMapOvr>
    <a:masterClrMapping/>
  </p:clrMapOvr>
  <p:transition spd="slow"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75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53" presetClass="entr" presetSubtype="16" fill="hold" nodeType="withEffect">
                                  <p:stCondLst>
                                    <p:cond delay="175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par>
                                <p:cTn id="15" presetID="53" presetClass="entr" presetSubtype="16" fill="hold" nodeType="withEffect">
                                  <p:stCondLst>
                                    <p:cond delay="175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par>
                                <p:cTn id="20" presetID="53" presetClass="entr" presetSubtype="16" fill="hold" nodeType="withEffect">
                                  <p:stCondLst>
                                    <p:cond delay="225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animEffect transition="in" filter="fade">
                                      <p:cBhvr>
                                        <p:cTn id="24" dur="500"/>
                                        <p:tgtEl>
                                          <p:spTgt spid="44"/>
                                        </p:tgtEl>
                                      </p:cBhvr>
                                    </p:animEffect>
                                  </p:childTnLst>
                                </p:cTn>
                              </p:par>
                              <p:par>
                                <p:cTn id="25" presetID="53" presetClass="entr" presetSubtype="16" fill="hold" nodeType="withEffect">
                                  <p:stCondLst>
                                    <p:cond delay="2250"/>
                                  </p:stCondLst>
                                  <p:childTnLst>
                                    <p:set>
                                      <p:cBhvr>
                                        <p:cTn id="26" dur="1" fill="hold">
                                          <p:stCondLst>
                                            <p:cond delay="0"/>
                                          </p:stCondLst>
                                        </p:cTn>
                                        <p:tgtEl>
                                          <p:spTgt spid="48"/>
                                        </p:tgtEl>
                                        <p:attrNameLst>
                                          <p:attrName>style.visibility</p:attrName>
                                        </p:attrNameLst>
                                      </p:cBhvr>
                                      <p:to>
                                        <p:strVal val="visible"/>
                                      </p:to>
                                    </p:set>
                                    <p:anim calcmode="lin" valueType="num">
                                      <p:cBhvr>
                                        <p:cTn id="27" dur="500" fill="hold"/>
                                        <p:tgtEl>
                                          <p:spTgt spid="48"/>
                                        </p:tgtEl>
                                        <p:attrNameLst>
                                          <p:attrName>ppt_w</p:attrName>
                                        </p:attrNameLst>
                                      </p:cBhvr>
                                      <p:tavLst>
                                        <p:tav tm="0">
                                          <p:val>
                                            <p:fltVal val="0"/>
                                          </p:val>
                                        </p:tav>
                                        <p:tav tm="100000">
                                          <p:val>
                                            <p:strVal val="#ppt_w"/>
                                          </p:val>
                                        </p:tav>
                                      </p:tavLst>
                                    </p:anim>
                                    <p:anim calcmode="lin" valueType="num">
                                      <p:cBhvr>
                                        <p:cTn id="28" dur="500" fill="hold"/>
                                        <p:tgtEl>
                                          <p:spTgt spid="48"/>
                                        </p:tgtEl>
                                        <p:attrNameLst>
                                          <p:attrName>ppt_h</p:attrName>
                                        </p:attrNameLst>
                                      </p:cBhvr>
                                      <p:tavLst>
                                        <p:tav tm="0">
                                          <p:val>
                                            <p:fltVal val="0"/>
                                          </p:val>
                                        </p:tav>
                                        <p:tav tm="100000">
                                          <p:val>
                                            <p:strVal val="#ppt_h"/>
                                          </p:val>
                                        </p:tav>
                                      </p:tavLst>
                                    </p:anim>
                                    <p:animEffect transition="in" filter="fade">
                                      <p:cBhvr>
                                        <p:cTn id="29" dur="500"/>
                                        <p:tgtEl>
                                          <p:spTgt spid="48"/>
                                        </p:tgtEl>
                                      </p:cBhvr>
                                    </p:animEffect>
                                  </p:childTnLst>
                                </p:cTn>
                              </p:par>
                              <p:par>
                                <p:cTn id="30" presetID="53" presetClass="entr" presetSubtype="16" fill="hold" nodeType="withEffect">
                                  <p:stCondLst>
                                    <p:cond delay="2250"/>
                                  </p:stCondLst>
                                  <p:childTnLst>
                                    <p:set>
                                      <p:cBhvr>
                                        <p:cTn id="31" dur="1" fill="hold">
                                          <p:stCondLst>
                                            <p:cond delay="0"/>
                                          </p:stCondLst>
                                        </p:cTn>
                                        <p:tgtEl>
                                          <p:spTgt spid="40"/>
                                        </p:tgtEl>
                                        <p:attrNameLst>
                                          <p:attrName>style.visibility</p:attrName>
                                        </p:attrNameLst>
                                      </p:cBhvr>
                                      <p:to>
                                        <p:strVal val="visible"/>
                                      </p:to>
                                    </p:set>
                                    <p:anim calcmode="lin" valueType="num">
                                      <p:cBhvr>
                                        <p:cTn id="32" dur="500" fill="hold"/>
                                        <p:tgtEl>
                                          <p:spTgt spid="40"/>
                                        </p:tgtEl>
                                        <p:attrNameLst>
                                          <p:attrName>ppt_w</p:attrName>
                                        </p:attrNameLst>
                                      </p:cBhvr>
                                      <p:tavLst>
                                        <p:tav tm="0">
                                          <p:val>
                                            <p:fltVal val="0"/>
                                          </p:val>
                                        </p:tav>
                                        <p:tav tm="100000">
                                          <p:val>
                                            <p:strVal val="#ppt_w"/>
                                          </p:val>
                                        </p:tav>
                                      </p:tavLst>
                                    </p:anim>
                                    <p:anim calcmode="lin" valueType="num">
                                      <p:cBhvr>
                                        <p:cTn id="33" dur="500" fill="hold"/>
                                        <p:tgtEl>
                                          <p:spTgt spid="40"/>
                                        </p:tgtEl>
                                        <p:attrNameLst>
                                          <p:attrName>ppt_h</p:attrName>
                                        </p:attrNameLst>
                                      </p:cBhvr>
                                      <p:tavLst>
                                        <p:tav tm="0">
                                          <p:val>
                                            <p:fltVal val="0"/>
                                          </p:val>
                                        </p:tav>
                                        <p:tav tm="100000">
                                          <p:val>
                                            <p:strVal val="#ppt_h"/>
                                          </p:val>
                                        </p:tav>
                                      </p:tavLst>
                                    </p:anim>
                                    <p:animEffect transition="in" filter="fade">
                                      <p:cBhvr>
                                        <p:cTn id="34" dur="500"/>
                                        <p:tgtEl>
                                          <p:spTgt spid="40"/>
                                        </p:tgtEl>
                                      </p:cBhvr>
                                    </p:animEffect>
                                  </p:childTnLst>
                                </p:cTn>
                              </p:par>
                              <p:par>
                                <p:cTn id="35" presetID="22" presetClass="entr" presetSubtype="8" fill="hold" nodeType="withEffect">
                                  <p:stCondLst>
                                    <p:cond delay="2250"/>
                                  </p:stCondLst>
                                  <p:childTnLst>
                                    <p:set>
                                      <p:cBhvr>
                                        <p:cTn id="36" dur="1" fill="hold">
                                          <p:stCondLst>
                                            <p:cond delay="0"/>
                                          </p:stCondLst>
                                        </p:cTn>
                                        <p:tgtEl>
                                          <p:spTgt spid="31"/>
                                        </p:tgtEl>
                                        <p:attrNameLst>
                                          <p:attrName>style.visibility</p:attrName>
                                        </p:attrNameLst>
                                      </p:cBhvr>
                                      <p:to>
                                        <p:strVal val="visible"/>
                                      </p:to>
                                    </p:set>
                                    <p:animEffect transition="in" filter="wipe(left)">
                                      <p:cBhvr>
                                        <p:cTn id="37" dur="500"/>
                                        <p:tgtEl>
                                          <p:spTgt spid="31"/>
                                        </p:tgtEl>
                                      </p:cBhvr>
                                    </p:animEffect>
                                  </p:childTnLst>
                                </p:cTn>
                              </p:par>
                              <p:par>
                                <p:cTn id="38" presetID="22" presetClass="entr" presetSubtype="8" fill="hold" nodeType="withEffect">
                                  <p:stCondLst>
                                    <p:cond delay="2250"/>
                                  </p:stCondLst>
                                  <p:childTnLst>
                                    <p:set>
                                      <p:cBhvr>
                                        <p:cTn id="39" dur="1" fill="hold">
                                          <p:stCondLst>
                                            <p:cond delay="0"/>
                                          </p:stCondLst>
                                        </p:cTn>
                                        <p:tgtEl>
                                          <p:spTgt spid="37"/>
                                        </p:tgtEl>
                                        <p:attrNameLst>
                                          <p:attrName>style.visibility</p:attrName>
                                        </p:attrNameLst>
                                      </p:cBhvr>
                                      <p:to>
                                        <p:strVal val="visible"/>
                                      </p:to>
                                    </p:set>
                                    <p:animEffect transition="in" filter="wipe(left)">
                                      <p:cBhvr>
                                        <p:cTn id="40" dur="500"/>
                                        <p:tgtEl>
                                          <p:spTgt spid="37"/>
                                        </p:tgtEl>
                                      </p:cBhvr>
                                    </p:animEffect>
                                  </p:childTnLst>
                                </p:cTn>
                              </p:par>
                              <p:par>
                                <p:cTn id="41" presetID="22" presetClass="entr" presetSubtype="8" fill="hold" nodeType="withEffect">
                                  <p:stCondLst>
                                    <p:cond delay="2250"/>
                                  </p:stCondLst>
                                  <p:childTnLst>
                                    <p:set>
                                      <p:cBhvr>
                                        <p:cTn id="42" dur="1" fill="hold">
                                          <p:stCondLst>
                                            <p:cond delay="0"/>
                                          </p:stCondLst>
                                        </p:cTn>
                                        <p:tgtEl>
                                          <p:spTgt spid="34"/>
                                        </p:tgtEl>
                                        <p:attrNameLst>
                                          <p:attrName>style.visibility</p:attrName>
                                        </p:attrNameLst>
                                      </p:cBhvr>
                                      <p:to>
                                        <p:strVal val="visible"/>
                                      </p:to>
                                    </p:set>
                                    <p:animEffect transition="in" filter="wipe(left)">
                                      <p:cBhvr>
                                        <p:cTn id="4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2717549" flipV="1">
            <a:off x="9618575" y="440869"/>
            <a:ext cx="5572132" cy="5941338"/>
          </a:xfrm>
          <a:prstGeom prst="rect">
            <a:avLst/>
          </a:prstGeom>
        </p:spPr>
      </p:pic>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846288" flipH="1" flipV="1">
            <a:off x="-2720753" y="440869"/>
            <a:ext cx="5572134" cy="5941338"/>
          </a:xfrm>
          <a:prstGeom prst="rect">
            <a:avLst/>
          </a:prstGeom>
        </p:spPr>
      </p:pic>
      <p:sp>
        <p:nvSpPr>
          <p:cNvPr id="7" name="PA-文本框 50"/>
          <p:cNvSpPr txBox="1"/>
          <p:nvPr>
            <p:custDataLst>
              <p:tags r:id="rId2"/>
            </p:custDataLst>
          </p:nvPr>
        </p:nvSpPr>
        <p:spPr>
          <a:xfrm>
            <a:off x="3400346" y="4293535"/>
            <a:ext cx="5391308" cy="1015663"/>
          </a:xfrm>
          <a:prstGeom prst="rect">
            <a:avLst/>
          </a:prstGeom>
          <a:noFill/>
        </p:spPr>
        <p:txBody>
          <a:bodyPr wrap="square" rtlCol="0">
            <a:spAutoFit/>
          </a:bodyPr>
          <a:lstStyle/>
          <a:p>
            <a:pPr algn="ctr">
              <a:lnSpc>
                <a:spcPct val="150000"/>
              </a:lnSpc>
            </a:pPr>
            <a:r>
              <a:rPr lang="en-US" altLang="zh-CN" sz="1000" dirty="0">
                <a:solidFill>
                  <a:schemeClr val="tx1">
                    <a:lumMod val="85000"/>
                    <a:lumOff val="15000"/>
                    <a:alpha val="70000"/>
                  </a:schemeClr>
                </a:solidFill>
                <a:latin typeface="方正黑体简体" panose="02010601030101010101" pitchFamily="2" charset="-122"/>
                <a:ea typeface="方正黑体简体" panose="02010601030101010101" pitchFamily="2" charset="-122"/>
              </a:rPr>
              <a:t>Introduction of atmospheric business stable company </a:t>
            </a:r>
            <a:r>
              <a:rPr lang="en-US" altLang="zh-CN" sz="1000" dirty="0" smtClean="0">
                <a:solidFill>
                  <a:schemeClr val="tx1">
                    <a:lumMod val="85000"/>
                    <a:lumOff val="15000"/>
                    <a:alpha val="70000"/>
                  </a:schemeClr>
                </a:solidFill>
                <a:latin typeface="方正黑体简体" panose="02010601030101010101" pitchFamily="2" charset="-122"/>
                <a:ea typeface="方正黑体简体" panose="02010601030101010101" pitchFamily="2" charset="-122"/>
              </a:rPr>
              <a:t>publicity</a:t>
            </a:r>
            <a:endParaRPr lang="en-US" altLang="zh-CN" sz="1000" dirty="0" smtClean="0">
              <a:solidFill>
                <a:schemeClr val="tx1">
                  <a:lumMod val="85000"/>
                  <a:lumOff val="15000"/>
                  <a:alpha val="70000"/>
                </a:schemeClr>
              </a:solidFill>
              <a:latin typeface="方正黑体简体" panose="02010601030101010101" pitchFamily="2" charset="-122"/>
              <a:ea typeface="方正黑体简体" panose="02010601030101010101" pitchFamily="2" charset="-122"/>
            </a:endParaRPr>
          </a:p>
          <a:p>
            <a:pPr algn="ctr">
              <a:lnSpc>
                <a:spcPct val="150000"/>
              </a:lnSpc>
            </a:pPr>
            <a:r>
              <a:rPr lang="en-US" altLang="zh-CN" sz="1000" dirty="0" smtClean="0">
                <a:solidFill>
                  <a:schemeClr val="tx1">
                    <a:lumMod val="85000"/>
                    <a:lumOff val="15000"/>
                    <a:alpha val="70000"/>
                  </a:schemeClr>
                </a:solidFill>
                <a:latin typeface="方正黑体简体" panose="02010601030101010101" pitchFamily="2" charset="-122"/>
                <a:ea typeface="方正黑体简体" panose="02010601030101010101" pitchFamily="2" charset="-122"/>
              </a:rPr>
              <a:t>product </a:t>
            </a:r>
            <a:r>
              <a:rPr lang="en-US" altLang="zh-CN" sz="1000" dirty="0" err="1" smtClean="0">
                <a:solidFill>
                  <a:schemeClr val="tx1">
                    <a:lumMod val="85000"/>
                    <a:lumOff val="15000"/>
                    <a:alpha val="70000"/>
                  </a:schemeClr>
                </a:solidFill>
                <a:latin typeface="方正黑体简体" panose="02010601030101010101" pitchFamily="2" charset="-122"/>
                <a:ea typeface="方正黑体简体" panose="02010601030101010101" pitchFamily="2" charset="-122"/>
              </a:rPr>
              <a:t>promotion</a:t>
            </a:r>
            <a:r>
              <a:rPr lang="en-US" altLang="zh-CN" sz="1000" dirty="0" err="1">
                <a:solidFill>
                  <a:schemeClr val="tx1">
                    <a:lumMod val="85000"/>
                    <a:lumOff val="15000"/>
                    <a:alpha val="70000"/>
                  </a:schemeClr>
                </a:solidFill>
                <a:latin typeface="方正黑体简体" panose="02010601030101010101" pitchFamily="2" charset="-122"/>
                <a:ea typeface="方正黑体简体" panose="02010601030101010101" pitchFamily="2" charset="-122"/>
              </a:rPr>
              <a:t>Introduction</a:t>
            </a:r>
            <a:r>
              <a:rPr lang="en-US" altLang="zh-CN" sz="1000" dirty="0">
                <a:solidFill>
                  <a:schemeClr val="tx1">
                    <a:lumMod val="85000"/>
                    <a:lumOff val="15000"/>
                    <a:alpha val="70000"/>
                  </a:schemeClr>
                </a:solidFill>
                <a:latin typeface="方正黑体简体" panose="02010601030101010101" pitchFamily="2" charset="-122"/>
                <a:ea typeface="方正黑体简体" panose="02010601030101010101" pitchFamily="2" charset="-122"/>
              </a:rPr>
              <a:t> of atmospheric business stable company </a:t>
            </a:r>
            <a:r>
              <a:rPr lang="en-US" altLang="zh-CN" sz="1000" dirty="0" smtClean="0">
                <a:solidFill>
                  <a:schemeClr val="tx1">
                    <a:lumMod val="85000"/>
                    <a:lumOff val="15000"/>
                    <a:alpha val="70000"/>
                  </a:schemeClr>
                </a:solidFill>
                <a:latin typeface="方正黑体简体" panose="02010601030101010101" pitchFamily="2" charset="-122"/>
                <a:ea typeface="方正黑体简体" panose="02010601030101010101" pitchFamily="2" charset="-122"/>
              </a:rPr>
              <a:t>publicity</a:t>
            </a:r>
            <a:endParaRPr lang="en-US" altLang="zh-CN" sz="1000" dirty="0" smtClean="0">
              <a:solidFill>
                <a:schemeClr val="tx1">
                  <a:lumMod val="85000"/>
                  <a:lumOff val="15000"/>
                  <a:alpha val="70000"/>
                </a:schemeClr>
              </a:solidFill>
              <a:latin typeface="方正黑体简体" panose="02010601030101010101" pitchFamily="2" charset="-122"/>
              <a:ea typeface="方正黑体简体" panose="02010601030101010101" pitchFamily="2" charset="-122"/>
            </a:endParaRPr>
          </a:p>
          <a:p>
            <a:pPr algn="ctr">
              <a:lnSpc>
                <a:spcPct val="150000"/>
              </a:lnSpc>
            </a:pPr>
            <a:r>
              <a:rPr lang="en-US" altLang="zh-CN" sz="1000" dirty="0" smtClean="0">
                <a:solidFill>
                  <a:schemeClr val="tx1">
                    <a:lumMod val="85000"/>
                    <a:lumOff val="15000"/>
                    <a:alpha val="70000"/>
                  </a:schemeClr>
                </a:solidFill>
                <a:latin typeface="方正黑体简体" panose="02010601030101010101" pitchFamily="2" charset="-122"/>
                <a:ea typeface="方正黑体简体" panose="02010601030101010101" pitchFamily="2" charset="-122"/>
              </a:rPr>
              <a:t>product </a:t>
            </a:r>
            <a:r>
              <a:rPr lang="en-US" altLang="zh-CN" sz="1000" dirty="0">
                <a:solidFill>
                  <a:schemeClr val="tx1">
                    <a:lumMod val="85000"/>
                    <a:lumOff val="15000"/>
                    <a:alpha val="70000"/>
                  </a:schemeClr>
                </a:solidFill>
                <a:latin typeface="方正黑体简体" panose="02010601030101010101" pitchFamily="2" charset="-122"/>
                <a:ea typeface="方正黑体简体" panose="02010601030101010101" pitchFamily="2" charset="-122"/>
              </a:rPr>
              <a:t>promotion</a:t>
            </a:r>
            <a:endParaRPr lang="zh-CN" altLang="en-US" sz="1000" dirty="0">
              <a:solidFill>
                <a:schemeClr val="tx1">
                  <a:lumMod val="85000"/>
                  <a:lumOff val="15000"/>
                  <a:alpha val="70000"/>
                </a:schemeClr>
              </a:solidFill>
              <a:latin typeface="方正黑体简体" panose="02010601030101010101" pitchFamily="2" charset="-122"/>
              <a:ea typeface="方正黑体简体" panose="02010601030101010101" pitchFamily="2" charset="-122"/>
            </a:endParaRPr>
          </a:p>
          <a:p>
            <a:pPr algn="ctr">
              <a:lnSpc>
                <a:spcPct val="150000"/>
              </a:lnSpc>
            </a:pPr>
            <a:endParaRPr lang="zh-CN" altLang="en-US" sz="1000" dirty="0">
              <a:solidFill>
                <a:schemeClr val="tx1">
                  <a:lumMod val="85000"/>
                  <a:lumOff val="15000"/>
                  <a:alpha val="70000"/>
                </a:schemeClr>
              </a:solidFill>
              <a:latin typeface="方正黑体简体" panose="02010601030101010101" pitchFamily="2" charset="-122"/>
              <a:ea typeface="方正黑体简体" panose="02010601030101010101" pitchFamily="2" charset="-122"/>
            </a:endParaRPr>
          </a:p>
        </p:txBody>
      </p:sp>
      <p:sp>
        <p:nvSpPr>
          <p:cNvPr id="8" name="TextBox 30"/>
          <p:cNvSpPr txBox="1"/>
          <p:nvPr/>
        </p:nvSpPr>
        <p:spPr>
          <a:xfrm>
            <a:off x="3019865" y="2582518"/>
            <a:ext cx="6152270" cy="3046095"/>
          </a:xfrm>
          <a:prstGeom prst="rect">
            <a:avLst/>
          </a:prstGeom>
          <a:noFill/>
        </p:spPr>
        <p:txBody>
          <a:bodyPr wrap="square" rtlCol="0">
            <a:spAutoFit/>
          </a:bodyPr>
          <a:lstStyle/>
          <a:p>
            <a:pPr algn="ctr" defTabSz="228600"/>
            <a:r>
              <a:rPr lang="en-US" altLang="zh-CN" sz="9600" b="1" dirty="0" smtClean="0">
                <a:solidFill>
                  <a:schemeClr val="bg1">
                    <a:lumMod val="65000"/>
                    <a:alpha val="20000"/>
                  </a:schemeClr>
                </a:solidFill>
                <a:latin typeface="Aparajita" panose="020B0604020202020204" pitchFamily="34" charset="0"/>
                <a:ea typeface="微软雅黑 Light" panose="020B0502040204020203" pitchFamily="34" charset="-122"/>
                <a:cs typeface="Aparajita" panose="020B0604020202020204" pitchFamily="34" charset="0"/>
              </a:rPr>
              <a:t>PART FOUR</a:t>
            </a:r>
            <a:endParaRPr lang="zh-CN" altLang="en-US" sz="9600" b="1" dirty="0">
              <a:solidFill>
                <a:schemeClr val="bg1">
                  <a:lumMod val="65000"/>
                  <a:alpha val="20000"/>
                </a:schemeClr>
              </a:solidFill>
              <a:latin typeface="Aparajita" panose="020B0604020202020204" pitchFamily="34" charset="0"/>
              <a:ea typeface="微软雅黑 Light" panose="020B0502040204020203" pitchFamily="34" charset="-122"/>
              <a:cs typeface="Aparajita" panose="020B0604020202020204" pitchFamily="34" charset="0"/>
            </a:endParaRPr>
          </a:p>
        </p:txBody>
      </p:sp>
      <p:sp>
        <p:nvSpPr>
          <p:cNvPr id="9" name="文本框 8"/>
          <p:cNvSpPr txBox="1"/>
          <p:nvPr/>
        </p:nvSpPr>
        <p:spPr>
          <a:xfrm>
            <a:off x="4259185" y="2282012"/>
            <a:ext cx="3673630" cy="2011045"/>
          </a:xfrm>
          <a:prstGeom prst="rect">
            <a:avLst/>
          </a:prstGeom>
          <a:noFill/>
          <a:scene3d>
            <a:camera prst="perspectiveRight"/>
            <a:lightRig rig="threePt" dir="t"/>
          </a:scene3d>
        </p:spPr>
        <p:txBody>
          <a:bodyPr wrap="square" rtlCol="0">
            <a:spAutoFit/>
          </a:bodyPr>
          <a:lstStyle/>
          <a:p>
            <a:pPr algn="ctr">
              <a:lnSpc>
                <a:spcPct val="130000"/>
              </a:lnSpc>
            </a:pPr>
            <a:r>
              <a:rPr sz="4800" b="1" dirty="0" smtClean="0">
                <a:solidFill>
                  <a:schemeClr val="tx1">
                    <a:lumMod val="85000"/>
                    <a:lumOff val="15000"/>
                  </a:schemeClr>
                </a:solidFill>
                <a:latin typeface="微软雅黑" panose="020B0503020204020204" charset="-122"/>
                <a:ea typeface="微软雅黑" panose="020B0503020204020204" charset="-122"/>
              </a:rPr>
              <a:t>ServerlessBench</a:t>
            </a:r>
            <a:endParaRPr sz="4800" b="1" dirty="0" smtClean="0">
              <a:solidFill>
                <a:schemeClr val="tx1">
                  <a:lumMod val="85000"/>
                  <a:lumOff val="15000"/>
                </a:schemeClr>
              </a:solidFill>
              <a:latin typeface="微软雅黑" panose="020B0503020204020204" charset="-122"/>
              <a:ea typeface="微软雅黑" panose="020B0503020204020204" charset="-122"/>
            </a:endParaRPr>
          </a:p>
        </p:txBody>
      </p:sp>
      <p:sp>
        <p:nvSpPr>
          <p:cNvPr id="10" name="矩形 9"/>
          <p:cNvSpPr/>
          <p:nvPr/>
        </p:nvSpPr>
        <p:spPr>
          <a:xfrm>
            <a:off x="5902012" y="4149418"/>
            <a:ext cx="387976" cy="79048"/>
          </a:xfrm>
          <a:prstGeom prst="rect">
            <a:avLst/>
          </a:prstGeom>
          <a:gradFill>
            <a:gsLst>
              <a:gs pos="100000">
                <a:srgbClr val="21273E"/>
              </a:gs>
              <a:gs pos="0">
                <a:srgbClr val="2C344B"/>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dobe 黑体 Std R" panose="020B0400000000000000" pitchFamily="34" charset="-122"/>
            </a:endParaRPr>
          </a:p>
        </p:txBody>
      </p:sp>
      <p:grpSp>
        <p:nvGrpSpPr>
          <p:cNvPr id="13" name="组合 12"/>
          <p:cNvGrpSpPr/>
          <p:nvPr/>
        </p:nvGrpSpPr>
        <p:grpSpPr>
          <a:xfrm>
            <a:off x="5677177" y="1563946"/>
            <a:ext cx="837646" cy="952069"/>
            <a:chOff x="5568043" y="1174090"/>
            <a:chExt cx="1383041" cy="1571969"/>
          </a:xfrm>
        </p:grpSpPr>
        <p:sp>
          <p:nvSpPr>
            <p:cNvPr id="12" name="圆角矩形 11"/>
            <p:cNvSpPr/>
            <p:nvPr/>
          </p:nvSpPr>
          <p:spPr>
            <a:xfrm rot="2700000">
              <a:off x="5568043" y="1174090"/>
              <a:ext cx="1383041" cy="1383041"/>
            </a:xfrm>
            <a:prstGeom prst="roundRect">
              <a:avLst>
                <a:gd name="adj" fmla="val 4861"/>
              </a:avLst>
            </a:prstGeom>
            <a:gradFill>
              <a:gsLst>
                <a:gs pos="0">
                  <a:srgbClr val="2C344B"/>
                </a:gs>
                <a:gs pos="100000">
                  <a:srgbClr val="21273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dobe 黑体 Std R" panose="020B0400000000000000" pitchFamily="34" charset="-122"/>
              </a:endParaRPr>
            </a:p>
          </p:txBody>
        </p:sp>
        <p:sp>
          <p:nvSpPr>
            <p:cNvPr id="11" name="文本框 10"/>
            <p:cNvSpPr txBox="1"/>
            <p:nvPr/>
          </p:nvSpPr>
          <p:spPr>
            <a:xfrm>
              <a:off x="5633972" y="1223704"/>
              <a:ext cx="1256627" cy="1522355"/>
            </a:xfrm>
            <a:prstGeom prst="rect">
              <a:avLst/>
            </a:prstGeom>
            <a:noFill/>
          </p:spPr>
          <p:txBody>
            <a:bodyPr wrap="square" rtlCol="0">
              <a:spAutoFit/>
            </a:bodyPr>
            <a:lstStyle/>
            <a:p>
              <a:pPr algn="ctr"/>
              <a:r>
                <a:rPr lang="en-US" altLang="zh-CN" sz="5400" dirty="0">
                  <a:solidFill>
                    <a:schemeClr val="bg1"/>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rPr>
                <a:t>4</a:t>
              </a:r>
              <a:endParaRPr lang="en-US" altLang="zh-CN" sz="5400" dirty="0">
                <a:solidFill>
                  <a:schemeClr val="bg1"/>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grpSp>
      <p:cxnSp>
        <p:nvCxnSpPr>
          <p:cNvPr id="15" name="直接连接符 14"/>
          <p:cNvCxnSpPr/>
          <p:nvPr/>
        </p:nvCxnSpPr>
        <p:spPr>
          <a:xfrm>
            <a:off x="2345977" y="3526972"/>
            <a:ext cx="2108737" cy="0"/>
          </a:xfrm>
          <a:prstGeom prst="line">
            <a:avLst/>
          </a:prstGeom>
          <a:ln w="19050">
            <a:gradFill>
              <a:gsLst>
                <a:gs pos="15000">
                  <a:srgbClr val="21273E">
                    <a:alpha val="0"/>
                  </a:srgbClr>
                </a:gs>
                <a:gs pos="100000">
                  <a:srgbClr val="21273E"/>
                </a:gs>
              </a:gsLst>
              <a:lin ang="0" scaled="0"/>
            </a:gradFill>
            <a:tailEnd type="ova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7737285" y="3526972"/>
            <a:ext cx="2108737" cy="0"/>
          </a:xfrm>
          <a:prstGeom prst="line">
            <a:avLst/>
          </a:prstGeom>
          <a:ln w="19050">
            <a:gradFill>
              <a:gsLst>
                <a:gs pos="15000">
                  <a:srgbClr val="21273E">
                    <a:alpha val="0"/>
                  </a:srgbClr>
                </a:gs>
                <a:gs pos="100000">
                  <a:srgbClr val="21273E"/>
                </a:gs>
              </a:gsLst>
              <a:lin ang="0" scaled="0"/>
            </a:gradFill>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advClick="0" advTm="0">
        <p14:flip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1+#ppt_w/2"/>
                                          </p:val>
                                        </p:tav>
                                        <p:tav tm="100000">
                                          <p:val>
                                            <p:strVal val="#ppt_x"/>
                                          </p:val>
                                        </p:tav>
                                      </p:tavLst>
                                    </p:anim>
                                    <p:anim calcmode="lin" valueType="num">
                                      <p:cBhvr additive="base">
                                        <p:cTn id="12" dur="750" fill="hold"/>
                                        <p:tgtEl>
                                          <p:spTgt spid="5"/>
                                        </p:tgtEl>
                                        <p:attrNameLst>
                                          <p:attrName>ppt_y</p:attrName>
                                        </p:attrNameLst>
                                      </p:cBhvr>
                                      <p:tavLst>
                                        <p:tav tm="0">
                                          <p:val>
                                            <p:strVal val="#ppt_y"/>
                                          </p:val>
                                        </p:tav>
                                        <p:tav tm="100000">
                                          <p:val>
                                            <p:strVal val="#ppt_y"/>
                                          </p:val>
                                        </p:tav>
                                      </p:tavLst>
                                    </p:anim>
                                  </p:childTnLst>
                                </p:cTn>
                              </p:par>
                              <p:par>
                                <p:cTn id="13" presetID="42" presetClass="entr" presetSubtype="0" fill="hold" nodeType="withEffect">
                                  <p:stCondLst>
                                    <p:cond delay="25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750"/>
                                        <p:tgtEl>
                                          <p:spTgt spid="13"/>
                                        </p:tgtEl>
                                      </p:cBhvr>
                                    </p:animEffect>
                                    <p:anim calcmode="lin" valueType="num">
                                      <p:cBhvr>
                                        <p:cTn id="16" dur="750" fill="hold"/>
                                        <p:tgtEl>
                                          <p:spTgt spid="13"/>
                                        </p:tgtEl>
                                        <p:attrNameLst>
                                          <p:attrName>ppt_x</p:attrName>
                                        </p:attrNameLst>
                                      </p:cBhvr>
                                      <p:tavLst>
                                        <p:tav tm="0">
                                          <p:val>
                                            <p:strVal val="#ppt_x"/>
                                          </p:val>
                                        </p:tav>
                                        <p:tav tm="100000">
                                          <p:val>
                                            <p:strVal val="#ppt_x"/>
                                          </p:val>
                                        </p:tav>
                                      </p:tavLst>
                                    </p:anim>
                                    <p:anim calcmode="lin" valueType="num">
                                      <p:cBhvr>
                                        <p:cTn id="17" dur="750" fill="hold"/>
                                        <p:tgtEl>
                                          <p:spTgt spid="13"/>
                                        </p:tgtEl>
                                        <p:attrNameLst>
                                          <p:attrName>ppt_y</p:attrName>
                                        </p:attrNameLst>
                                      </p:cBhvr>
                                      <p:tavLst>
                                        <p:tav tm="0">
                                          <p:val>
                                            <p:strVal val="#ppt_y+.1"/>
                                          </p:val>
                                        </p:tav>
                                        <p:tav tm="100000">
                                          <p:val>
                                            <p:strVal val="#ppt_y"/>
                                          </p:val>
                                        </p:tav>
                                      </p:tavLst>
                                    </p:anim>
                                  </p:childTnLst>
                                </p:cTn>
                              </p:par>
                              <p:par>
                                <p:cTn id="18" presetID="16" presetClass="entr" presetSubtype="21" fill="hold" grpId="0" nodeType="withEffect">
                                  <p:stCondLst>
                                    <p:cond delay="75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par>
                                <p:cTn id="21" presetID="41" presetClass="entr" presetSubtype="0" fill="hold" grpId="0" nodeType="withEffect">
                                  <p:stCondLst>
                                    <p:cond delay="1250"/>
                                  </p:stCondLst>
                                  <p:iterate type="lt">
                                    <p:tmPct val="10000"/>
                                  </p:iterate>
                                  <p:childTnLst>
                                    <p:set>
                                      <p:cBhvr>
                                        <p:cTn id="22" dur="1" fill="hold">
                                          <p:stCondLst>
                                            <p:cond delay="0"/>
                                          </p:stCondLst>
                                        </p:cTn>
                                        <p:tgtEl>
                                          <p:spTgt spid="9"/>
                                        </p:tgtEl>
                                        <p:attrNameLst>
                                          <p:attrName>style.visibility</p:attrName>
                                        </p:attrNameLst>
                                      </p:cBhvr>
                                      <p:to>
                                        <p:strVal val="visible"/>
                                      </p:to>
                                    </p:set>
                                    <p:anim calcmode="lin" valueType="num">
                                      <p:cBhvr>
                                        <p:cTn id="23" dur="75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4" dur="750" fill="hold"/>
                                        <p:tgtEl>
                                          <p:spTgt spid="9"/>
                                        </p:tgtEl>
                                        <p:attrNameLst>
                                          <p:attrName>ppt_y</p:attrName>
                                        </p:attrNameLst>
                                      </p:cBhvr>
                                      <p:tavLst>
                                        <p:tav tm="0">
                                          <p:val>
                                            <p:strVal val="#ppt_y"/>
                                          </p:val>
                                        </p:tav>
                                        <p:tav tm="100000">
                                          <p:val>
                                            <p:strVal val="#ppt_y"/>
                                          </p:val>
                                        </p:tav>
                                      </p:tavLst>
                                    </p:anim>
                                    <p:anim calcmode="lin" valueType="num">
                                      <p:cBhvr>
                                        <p:cTn id="25" dur="75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6" dur="75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7" dur="750" tmFilter="0,0; .5, 1; 1, 1"/>
                                        <p:tgtEl>
                                          <p:spTgt spid="9"/>
                                        </p:tgtEl>
                                      </p:cBhvr>
                                    </p:animEffect>
                                  </p:childTnLst>
                                </p:cTn>
                              </p:par>
                              <p:par>
                                <p:cTn id="28" presetID="2" presetClass="entr" presetSubtype="2" fill="hold" nodeType="withEffect">
                                  <p:stCondLst>
                                    <p:cond delay="125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fill="hold"/>
                                        <p:tgtEl>
                                          <p:spTgt spid="17"/>
                                        </p:tgtEl>
                                        <p:attrNameLst>
                                          <p:attrName>ppt_x</p:attrName>
                                        </p:attrNameLst>
                                      </p:cBhvr>
                                      <p:tavLst>
                                        <p:tav tm="0">
                                          <p:val>
                                            <p:strVal val="1+#ppt_w/2"/>
                                          </p:val>
                                        </p:tav>
                                        <p:tav tm="100000">
                                          <p:val>
                                            <p:strVal val="#ppt_x"/>
                                          </p:val>
                                        </p:tav>
                                      </p:tavLst>
                                    </p:anim>
                                    <p:anim calcmode="lin" valueType="num">
                                      <p:cBhvr additive="base">
                                        <p:cTn id="31" dur="500" fill="hold"/>
                                        <p:tgtEl>
                                          <p:spTgt spid="17"/>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125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0-#ppt_w/2"/>
                                          </p:val>
                                        </p:tav>
                                        <p:tav tm="100000">
                                          <p:val>
                                            <p:strVal val="#ppt_x"/>
                                          </p:val>
                                        </p:tav>
                                      </p:tavLst>
                                    </p:anim>
                                    <p:anim calcmode="lin" valueType="num">
                                      <p:cBhvr additive="base">
                                        <p:cTn id="35" dur="500" fill="hold"/>
                                        <p:tgtEl>
                                          <p:spTgt spid="15"/>
                                        </p:tgtEl>
                                        <p:attrNameLst>
                                          <p:attrName>ppt_y</p:attrName>
                                        </p:attrNameLst>
                                      </p:cBhvr>
                                      <p:tavLst>
                                        <p:tav tm="0">
                                          <p:val>
                                            <p:strVal val="#ppt_y"/>
                                          </p:val>
                                        </p:tav>
                                        <p:tav tm="100000">
                                          <p:val>
                                            <p:strVal val="#ppt_y"/>
                                          </p:val>
                                        </p:tav>
                                      </p:tavLst>
                                    </p:anim>
                                  </p:childTnLst>
                                </p:cTn>
                              </p:par>
                              <p:par>
                                <p:cTn id="36" presetID="16" presetClass="entr" presetSubtype="37" fill="hold" grpId="0" nodeType="withEffect">
                                  <p:stCondLst>
                                    <p:cond delay="1750"/>
                                  </p:stCondLst>
                                  <p:childTnLst>
                                    <p:set>
                                      <p:cBhvr>
                                        <p:cTn id="37" dur="1" fill="hold">
                                          <p:stCondLst>
                                            <p:cond delay="0"/>
                                          </p:stCondLst>
                                        </p:cTn>
                                        <p:tgtEl>
                                          <p:spTgt spid="10"/>
                                        </p:tgtEl>
                                        <p:attrNameLst>
                                          <p:attrName>style.visibility</p:attrName>
                                        </p:attrNameLst>
                                      </p:cBhvr>
                                      <p:to>
                                        <p:strVal val="visible"/>
                                      </p:to>
                                    </p:set>
                                    <p:animEffect transition="in" filter="barn(outVertical)">
                                      <p:cBhvr>
                                        <p:cTn id="38" dur="500"/>
                                        <p:tgtEl>
                                          <p:spTgt spid="10"/>
                                        </p:tgtEl>
                                      </p:cBhvr>
                                    </p:animEffect>
                                  </p:childTnLst>
                                </p:cTn>
                              </p:par>
                              <p:par>
                                <p:cTn id="39" presetID="22" presetClass="entr" presetSubtype="1" fill="hold" grpId="0" nodeType="withEffect">
                                  <p:stCondLst>
                                    <p:cond delay="2000"/>
                                  </p:stCondLst>
                                  <p:childTnLst>
                                    <p:set>
                                      <p:cBhvr>
                                        <p:cTn id="40" dur="1" fill="hold">
                                          <p:stCondLst>
                                            <p:cond delay="0"/>
                                          </p:stCondLst>
                                        </p:cTn>
                                        <p:tgtEl>
                                          <p:spTgt spid="7"/>
                                        </p:tgtEl>
                                        <p:attrNameLst>
                                          <p:attrName>style.visibility</p:attrName>
                                        </p:attrNameLst>
                                      </p:cBhvr>
                                      <p:to>
                                        <p:strVal val="visible"/>
                                      </p:to>
                                    </p:set>
                                    <p:animEffect transition="in" filter="wipe(up)">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1097509" y="429276"/>
            <a:ext cx="3615975" cy="659356"/>
            <a:chOff x="349800" y="307048"/>
            <a:chExt cx="2711981" cy="494517"/>
          </a:xfrm>
        </p:grpSpPr>
        <p:sp>
          <p:nvSpPr>
            <p:cNvPr id="41" name="PA_文本框 1"/>
            <p:cNvSpPr txBox="1"/>
            <p:nvPr>
              <p:custDataLst>
                <p:tags r:id="rId1"/>
              </p:custDataLst>
            </p:nvPr>
          </p:nvSpPr>
          <p:spPr>
            <a:xfrm>
              <a:off x="349800" y="307048"/>
              <a:ext cx="2537936" cy="380524"/>
            </a:xfrm>
            <a:prstGeom prst="rect">
              <a:avLst/>
            </a:prstGeom>
            <a:noFill/>
          </p:spPr>
          <p:txBody>
            <a:bodyPr wrap="none" lIns="0" tIns="0" rIns="0" rtlCol="0">
              <a:spAutoFit/>
            </a:bodyPr>
            <a:lstStyle/>
            <a:p>
              <a:pPr>
                <a:lnSpc>
                  <a:spcPts val="3600"/>
                </a:lnSpc>
              </a:pPr>
              <a:r>
                <a:rPr lang="en-US" altLang="zh-CN" sz="3600" b="1" dirty="0">
                  <a:solidFill>
                    <a:srgbClr val="21273E"/>
                  </a:solidFill>
                  <a:latin typeface="Adobe 黑体 Std R" panose="020B0400000000000000" pitchFamily="34" charset="-122"/>
                  <a:ea typeface="Adobe 黑体 Std R" panose="020B0400000000000000" pitchFamily="34" charset="-122"/>
                  <a:cs typeface="+mn-ea"/>
                  <a:sym typeface="+mn-lt"/>
                </a:rPr>
                <a:t>ServerlessBench</a:t>
              </a:r>
              <a:endParaRPr lang="en-US" altLang="zh-CN" sz="3600" b="1" dirty="0">
                <a:solidFill>
                  <a:srgbClr val="21273E"/>
                </a:solidFill>
                <a:latin typeface="Adobe 黑体 Std R" panose="020B0400000000000000" pitchFamily="34" charset="-122"/>
                <a:ea typeface="Adobe 黑体 Std R" panose="020B0400000000000000" pitchFamily="34" charset="-122"/>
                <a:cs typeface="+mn-ea"/>
                <a:sym typeface="+mn-lt"/>
              </a:endParaRPr>
            </a:p>
          </p:txBody>
        </p:sp>
        <p:sp>
          <p:nvSpPr>
            <p:cNvPr id="42" name="PA_文本框 1"/>
            <p:cNvSpPr txBox="1"/>
            <p:nvPr>
              <p:custDataLst>
                <p:tags r:id="rId2"/>
              </p:custDataLst>
            </p:nvPr>
          </p:nvSpPr>
          <p:spPr>
            <a:xfrm>
              <a:off x="357096" y="546295"/>
              <a:ext cx="2704685" cy="255270"/>
            </a:xfrm>
            <a:prstGeom prst="rect">
              <a:avLst/>
            </a:prstGeom>
            <a:noFill/>
          </p:spPr>
          <p:txBody>
            <a:bodyPr wrap="square" lIns="0" tIns="0" rIns="0" rtlCol="0">
              <a:spAutoFit/>
            </a:bodyPr>
            <a:lstStyle/>
            <a:p>
              <a:pPr>
                <a:lnSpc>
                  <a:spcPts val="2300"/>
                </a:lnSpc>
              </a:pPr>
              <a:r>
                <a:rPr lang="en-US" altLang="zh-CN" sz="1200" dirty="0">
                  <a:solidFill>
                    <a:srgbClr val="2C344B"/>
                  </a:solidFill>
                  <a:latin typeface="Aparajita" panose="020B0604020202020204" pitchFamily="34" charset="0"/>
                  <a:ea typeface="Adobe 黑体 Std R" panose="020B0400000000000000" pitchFamily="34" charset="-122"/>
                  <a:cs typeface="Aparajita" panose="020B0604020202020204" pitchFamily="34" charset="0"/>
                  <a:sym typeface="+mn-lt"/>
                </a:rPr>
                <a:t>ServerlessBench</a:t>
              </a:r>
              <a:endParaRPr lang="en-US" altLang="zh-CN" sz="1200" dirty="0">
                <a:solidFill>
                  <a:srgbClr val="2C344B"/>
                </a:solidFill>
                <a:latin typeface="Aparajita" panose="020B0604020202020204" pitchFamily="34" charset="0"/>
                <a:ea typeface="Adobe 黑体 Std R" panose="020B0400000000000000" pitchFamily="34" charset="-122"/>
                <a:cs typeface="Aparajita" panose="020B0604020202020204" pitchFamily="34" charset="0"/>
                <a:sym typeface="+mn-lt"/>
              </a:endParaRPr>
            </a:p>
          </p:txBody>
        </p:sp>
      </p:grpSp>
      <p:grpSp>
        <p:nvGrpSpPr>
          <p:cNvPr id="45" name="组合 44"/>
          <p:cNvGrpSpPr/>
          <p:nvPr/>
        </p:nvGrpSpPr>
        <p:grpSpPr>
          <a:xfrm>
            <a:off x="911860" y="1656715"/>
            <a:ext cx="4022090" cy="4569460"/>
            <a:chOff x="6241" y="2259"/>
            <a:chExt cx="6334" cy="7196"/>
          </a:xfrm>
        </p:grpSpPr>
        <p:sp>
          <p:nvSpPr>
            <p:cNvPr id="11" name="Oval 5"/>
            <p:cNvSpPr>
              <a:spLocks noChangeArrowheads="1"/>
            </p:cNvSpPr>
            <p:nvPr/>
          </p:nvSpPr>
          <p:spPr bwMode="auto">
            <a:xfrm>
              <a:off x="6955" y="3468"/>
              <a:ext cx="4866" cy="4858"/>
            </a:xfrm>
            <a:prstGeom prst="ellipse">
              <a:avLst/>
            </a:prstGeom>
            <a:gradFill>
              <a:gsLst>
                <a:gs pos="0">
                  <a:srgbClr val="2C344B"/>
                </a:gs>
                <a:gs pos="100000">
                  <a:srgbClr val="21273E"/>
                </a:gs>
              </a:gsLst>
            </a:gradFill>
            <a:ln w="22225">
              <a:solidFill>
                <a:schemeClr val="bg1"/>
              </a:solidFill>
              <a:round/>
            </a:ln>
          </p:spPr>
          <p:txBody>
            <a:bodyPr vert="horz" wrap="square" lIns="91440" tIns="45720" rIns="91440" bIns="45720" numCol="1" anchor="t" anchorCtr="0" compatLnSpc="1"/>
            <a:p>
              <a:endParaRPr lang="zh-CN" altLang="en-US" sz="2400" dirty="0">
                <a:solidFill>
                  <a:prstClr val="black"/>
                </a:solidFill>
                <a:ea typeface="Adobe 黑体 Std R" panose="020B0400000000000000" pitchFamily="34" charset="-122"/>
              </a:endParaRPr>
            </a:p>
          </p:txBody>
        </p:sp>
        <p:grpSp>
          <p:nvGrpSpPr>
            <p:cNvPr id="9" name="组合 8"/>
            <p:cNvGrpSpPr/>
            <p:nvPr/>
          </p:nvGrpSpPr>
          <p:grpSpPr>
            <a:xfrm>
              <a:off x="7157" y="3427"/>
              <a:ext cx="4617" cy="4467"/>
              <a:chOff x="4544865" y="2176322"/>
              <a:chExt cx="2931717" cy="2836547"/>
            </a:xfrm>
          </p:grpSpPr>
          <p:sp>
            <p:nvSpPr>
              <p:cNvPr id="12" name="Freeform 6"/>
              <p:cNvSpPr/>
              <p:nvPr/>
            </p:nvSpPr>
            <p:spPr bwMode="auto">
              <a:xfrm>
                <a:off x="6364211" y="2275200"/>
                <a:ext cx="61798" cy="46967"/>
              </a:xfrm>
              <a:custGeom>
                <a:avLst/>
                <a:gdLst>
                  <a:gd name="T0" fmla="*/ 4 w 21"/>
                  <a:gd name="T1" fmla="*/ 16 h 16"/>
                  <a:gd name="T2" fmla="*/ 1 w 21"/>
                  <a:gd name="T3" fmla="*/ 14 h 16"/>
                  <a:gd name="T4" fmla="*/ 0 w 21"/>
                  <a:gd name="T5" fmla="*/ 11 h 16"/>
                  <a:gd name="T6" fmla="*/ 0 w 21"/>
                  <a:gd name="T7" fmla="*/ 10 h 16"/>
                  <a:gd name="T8" fmla="*/ 0 w 21"/>
                  <a:gd name="T9" fmla="*/ 0 h 16"/>
                  <a:gd name="T10" fmla="*/ 16 w 21"/>
                  <a:gd name="T11" fmla="*/ 0 h 16"/>
                  <a:gd name="T12" fmla="*/ 16 w 21"/>
                  <a:gd name="T13" fmla="*/ 3 h 16"/>
                  <a:gd name="T14" fmla="*/ 16 w 21"/>
                  <a:gd name="T15" fmla="*/ 5 h 16"/>
                  <a:gd name="T16" fmla="*/ 18 w 21"/>
                  <a:gd name="T17" fmla="*/ 7 h 16"/>
                  <a:gd name="T18" fmla="*/ 20 w 21"/>
                  <a:gd name="T19" fmla="*/ 11 h 16"/>
                  <a:gd name="T20" fmla="*/ 20 w 21"/>
                  <a:gd name="T21" fmla="*/ 12 h 16"/>
                  <a:gd name="T22" fmla="*/ 21 w 21"/>
                  <a:gd name="T23" fmla="*/ 16 h 16"/>
                  <a:gd name="T24" fmla="*/ 17 w 21"/>
                  <a:gd name="T25" fmla="*/ 16 h 16"/>
                  <a:gd name="T26" fmla="*/ 4 w 21"/>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16">
                    <a:moveTo>
                      <a:pt x="4" y="16"/>
                    </a:moveTo>
                    <a:cubicBezTo>
                      <a:pt x="4" y="16"/>
                      <a:pt x="2" y="16"/>
                      <a:pt x="1" y="14"/>
                    </a:cubicBezTo>
                    <a:cubicBezTo>
                      <a:pt x="0" y="13"/>
                      <a:pt x="0" y="12"/>
                      <a:pt x="0" y="11"/>
                    </a:cubicBezTo>
                    <a:cubicBezTo>
                      <a:pt x="0" y="11"/>
                      <a:pt x="0" y="11"/>
                      <a:pt x="0" y="10"/>
                    </a:cubicBezTo>
                    <a:cubicBezTo>
                      <a:pt x="0" y="0"/>
                      <a:pt x="0" y="0"/>
                      <a:pt x="0" y="0"/>
                    </a:cubicBezTo>
                    <a:cubicBezTo>
                      <a:pt x="16" y="0"/>
                      <a:pt x="16" y="0"/>
                      <a:pt x="16" y="0"/>
                    </a:cubicBezTo>
                    <a:cubicBezTo>
                      <a:pt x="16" y="3"/>
                      <a:pt x="16" y="3"/>
                      <a:pt x="16" y="3"/>
                    </a:cubicBezTo>
                    <a:cubicBezTo>
                      <a:pt x="16" y="4"/>
                      <a:pt x="16" y="5"/>
                      <a:pt x="16" y="5"/>
                    </a:cubicBezTo>
                    <a:cubicBezTo>
                      <a:pt x="17" y="6"/>
                      <a:pt x="17" y="6"/>
                      <a:pt x="18" y="7"/>
                    </a:cubicBezTo>
                    <a:cubicBezTo>
                      <a:pt x="18" y="8"/>
                      <a:pt x="19" y="9"/>
                      <a:pt x="20" y="11"/>
                    </a:cubicBezTo>
                    <a:cubicBezTo>
                      <a:pt x="20" y="11"/>
                      <a:pt x="20" y="11"/>
                      <a:pt x="20" y="12"/>
                    </a:cubicBezTo>
                    <a:cubicBezTo>
                      <a:pt x="21" y="16"/>
                      <a:pt x="21" y="16"/>
                      <a:pt x="21" y="16"/>
                    </a:cubicBezTo>
                    <a:cubicBezTo>
                      <a:pt x="17" y="16"/>
                      <a:pt x="17" y="16"/>
                      <a:pt x="17" y="16"/>
                    </a:cubicBezTo>
                    <a:lnTo>
                      <a:pt x="4" y="16"/>
                    </a:lnTo>
                    <a:close/>
                  </a:path>
                </a:pathLst>
              </a:custGeom>
              <a:solidFill>
                <a:srgbClr val="FFFFFF"/>
              </a:solidFill>
              <a:ln w="22225">
                <a:solidFill>
                  <a:schemeClr val="bg1"/>
                </a:solidFill>
                <a:round/>
              </a:ln>
            </p:spPr>
            <p:txBody>
              <a:bodyPr vert="horz" wrap="square" lIns="91440" tIns="45720" rIns="91440" bIns="45720" numCol="1" anchor="t" anchorCtr="0" compatLnSpc="1"/>
              <a:p>
                <a:endParaRPr lang="zh-CN" altLang="en-US" sz="2400" dirty="0">
                  <a:solidFill>
                    <a:prstClr val="black"/>
                  </a:solidFill>
                  <a:ea typeface="Adobe 黑体 Std R" panose="020B0400000000000000" pitchFamily="34" charset="-122"/>
                </a:endParaRPr>
              </a:p>
            </p:txBody>
          </p:sp>
          <p:sp>
            <p:nvSpPr>
              <p:cNvPr id="13" name="Freeform 7"/>
              <p:cNvSpPr/>
              <p:nvPr/>
            </p:nvSpPr>
            <p:spPr bwMode="auto">
              <a:xfrm>
                <a:off x="6364211" y="2301155"/>
                <a:ext cx="132249" cy="132249"/>
              </a:xfrm>
              <a:custGeom>
                <a:avLst/>
                <a:gdLst>
                  <a:gd name="T0" fmla="*/ 23 w 45"/>
                  <a:gd name="T1" fmla="*/ 45 h 45"/>
                  <a:gd name="T2" fmla="*/ 20 w 45"/>
                  <a:gd name="T3" fmla="*/ 45 h 45"/>
                  <a:gd name="T4" fmla="*/ 17 w 45"/>
                  <a:gd name="T5" fmla="*/ 45 h 45"/>
                  <a:gd name="T6" fmla="*/ 11 w 45"/>
                  <a:gd name="T7" fmla="*/ 42 h 45"/>
                  <a:gd name="T8" fmla="*/ 10 w 45"/>
                  <a:gd name="T9" fmla="*/ 36 h 45"/>
                  <a:gd name="T10" fmla="*/ 10 w 45"/>
                  <a:gd name="T11" fmla="*/ 35 h 45"/>
                  <a:gd name="T12" fmla="*/ 10 w 45"/>
                  <a:gd name="T13" fmla="*/ 35 h 45"/>
                  <a:gd name="T14" fmla="*/ 8 w 45"/>
                  <a:gd name="T15" fmla="*/ 35 h 45"/>
                  <a:gd name="T16" fmla="*/ 4 w 45"/>
                  <a:gd name="T17" fmla="*/ 35 h 45"/>
                  <a:gd name="T18" fmla="*/ 5 w 45"/>
                  <a:gd name="T19" fmla="*/ 31 h 45"/>
                  <a:gd name="T20" fmla="*/ 5 w 45"/>
                  <a:gd name="T21" fmla="*/ 31 h 45"/>
                  <a:gd name="T22" fmla="*/ 5 w 45"/>
                  <a:gd name="T23" fmla="*/ 31 h 45"/>
                  <a:gd name="T24" fmla="*/ 3 w 45"/>
                  <a:gd name="T25" fmla="*/ 30 h 45"/>
                  <a:gd name="T26" fmla="*/ 0 w 45"/>
                  <a:gd name="T27" fmla="*/ 30 h 45"/>
                  <a:gd name="T28" fmla="*/ 0 w 45"/>
                  <a:gd name="T29" fmla="*/ 20 h 45"/>
                  <a:gd name="T30" fmla="*/ 0 w 45"/>
                  <a:gd name="T31" fmla="*/ 20 h 45"/>
                  <a:gd name="T32" fmla="*/ 1 w 45"/>
                  <a:gd name="T33" fmla="*/ 16 h 45"/>
                  <a:gd name="T34" fmla="*/ 4 w 45"/>
                  <a:gd name="T35" fmla="*/ 15 h 45"/>
                  <a:gd name="T36" fmla="*/ 8 w 45"/>
                  <a:gd name="T37" fmla="*/ 15 h 45"/>
                  <a:gd name="T38" fmla="*/ 9 w 45"/>
                  <a:gd name="T39" fmla="*/ 15 h 45"/>
                  <a:gd name="T40" fmla="*/ 9 w 45"/>
                  <a:gd name="T41" fmla="*/ 15 h 45"/>
                  <a:gd name="T42" fmla="*/ 9 w 45"/>
                  <a:gd name="T43" fmla="*/ 15 h 45"/>
                  <a:gd name="T44" fmla="*/ 10 w 45"/>
                  <a:gd name="T45" fmla="*/ 13 h 45"/>
                  <a:gd name="T46" fmla="*/ 10 w 45"/>
                  <a:gd name="T47" fmla="*/ 10 h 45"/>
                  <a:gd name="T48" fmla="*/ 13 w 45"/>
                  <a:gd name="T49" fmla="*/ 10 h 45"/>
                  <a:gd name="T50" fmla="*/ 14 w 45"/>
                  <a:gd name="T51" fmla="*/ 10 h 45"/>
                  <a:gd name="T52" fmla="*/ 16 w 45"/>
                  <a:gd name="T53" fmla="*/ 10 h 45"/>
                  <a:gd name="T54" fmla="*/ 18 w 45"/>
                  <a:gd name="T55" fmla="*/ 9 h 45"/>
                  <a:gd name="T56" fmla="*/ 19 w 45"/>
                  <a:gd name="T57" fmla="*/ 7 h 45"/>
                  <a:gd name="T58" fmla="*/ 19 w 45"/>
                  <a:gd name="T59" fmla="*/ 6 h 45"/>
                  <a:gd name="T60" fmla="*/ 19 w 45"/>
                  <a:gd name="T61" fmla="*/ 4 h 45"/>
                  <a:gd name="T62" fmla="*/ 23 w 45"/>
                  <a:gd name="T63" fmla="*/ 0 h 45"/>
                  <a:gd name="T64" fmla="*/ 24 w 45"/>
                  <a:gd name="T65" fmla="*/ 1 h 45"/>
                  <a:gd name="T66" fmla="*/ 25 w 45"/>
                  <a:gd name="T67" fmla="*/ 1 h 45"/>
                  <a:gd name="T68" fmla="*/ 26 w 45"/>
                  <a:gd name="T69" fmla="*/ 1 h 45"/>
                  <a:gd name="T70" fmla="*/ 28 w 45"/>
                  <a:gd name="T71" fmla="*/ 1 h 45"/>
                  <a:gd name="T72" fmla="*/ 37 w 45"/>
                  <a:gd name="T73" fmla="*/ 3 h 45"/>
                  <a:gd name="T74" fmla="*/ 40 w 45"/>
                  <a:gd name="T75" fmla="*/ 5 h 45"/>
                  <a:gd name="T76" fmla="*/ 41 w 45"/>
                  <a:gd name="T77" fmla="*/ 5 h 45"/>
                  <a:gd name="T78" fmla="*/ 44 w 45"/>
                  <a:gd name="T79" fmla="*/ 5 h 45"/>
                  <a:gd name="T80" fmla="*/ 44 w 45"/>
                  <a:gd name="T81" fmla="*/ 8 h 45"/>
                  <a:gd name="T82" fmla="*/ 44 w 45"/>
                  <a:gd name="T83" fmla="*/ 12 h 45"/>
                  <a:gd name="T84" fmla="*/ 41 w 45"/>
                  <a:gd name="T85" fmla="*/ 17 h 45"/>
                  <a:gd name="T86" fmla="*/ 40 w 45"/>
                  <a:gd name="T87" fmla="*/ 17 h 45"/>
                  <a:gd name="T88" fmla="*/ 40 w 45"/>
                  <a:gd name="T89" fmla="*/ 17 h 45"/>
                  <a:gd name="T90" fmla="*/ 41 w 45"/>
                  <a:gd name="T91" fmla="*/ 23 h 45"/>
                  <a:gd name="T92" fmla="*/ 43 w 45"/>
                  <a:gd name="T93" fmla="*/ 25 h 45"/>
                  <a:gd name="T94" fmla="*/ 39 w 45"/>
                  <a:gd name="T95" fmla="*/ 39 h 45"/>
                  <a:gd name="T96" fmla="*/ 35 w 45"/>
                  <a:gd name="T97" fmla="*/ 40 h 45"/>
                  <a:gd name="T98" fmla="*/ 34 w 45"/>
                  <a:gd name="T99" fmla="*/ 40 h 45"/>
                  <a:gd name="T100" fmla="*/ 33 w 45"/>
                  <a:gd name="T101" fmla="*/ 42 h 45"/>
                  <a:gd name="T102" fmla="*/ 31 w 45"/>
                  <a:gd name="T103" fmla="*/ 43 h 45"/>
                  <a:gd name="T104" fmla="*/ 23 w 45"/>
                  <a:gd name="T10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5" h="45">
                    <a:moveTo>
                      <a:pt x="23" y="45"/>
                    </a:moveTo>
                    <a:cubicBezTo>
                      <a:pt x="22" y="45"/>
                      <a:pt x="21" y="45"/>
                      <a:pt x="20" y="45"/>
                    </a:cubicBezTo>
                    <a:cubicBezTo>
                      <a:pt x="19" y="45"/>
                      <a:pt x="18" y="45"/>
                      <a:pt x="17" y="45"/>
                    </a:cubicBezTo>
                    <a:cubicBezTo>
                      <a:pt x="15" y="44"/>
                      <a:pt x="12" y="44"/>
                      <a:pt x="11" y="42"/>
                    </a:cubicBezTo>
                    <a:cubicBezTo>
                      <a:pt x="10" y="41"/>
                      <a:pt x="9" y="39"/>
                      <a:pt x="10" y="36"/>
                    </a:cubicBezTo>
                    <a:cubicBezTo>
                      <a:pt x="10" y="36"/>
                      <a:pt x="10" y="36"/>
                      <a:pt x="10" y="35"/>
                    </a:cubicBezTo>
                    <a:cubicBezTo>
                      <a:pt x="10" y="35"/>
                      <a:pt x="10" y="35"/>
                      <a:pt x="10" y="35"/>
                    </a:cubicBezTo>
                    <a:cubicBezTo>
                      <a:pt x="10" y="35"/>
                      <a:pt x="9" y="35"/>
                      <a:pt x="8" y="35"/>
                    </a:cubicBezTo>
                    <a:cubicBezTo>
                      <a:pt x="4" y="35"/>
                      <a:pt x="4" y="35"/>
                      <a:pt x="4" y="35"/>
                    </a:cubicBezTo>
                    <a:cubicBezTo>
                      <a:pt x="5" y="31"/>
                      <a:pt x="5" y="31"/>
                      <a:pt x="5" y="31"/>
                    </a:cubicBezTo>
                    <a:cubicBezTo>
                      <a:pt x="5" y="31"/>
                      <a:pt x="5" y="31"/>
                      <a:pt x="5" y="31"/>
                    </a:cubicBezTo>
                    <a:cubicBezTo>
                      <a:pt x="5" y="31"/>
                      <a:pt x="5" y="31"/>
                      <a:pt x="5" y="31"/>
                    </a:cubicBezTo>
                    <a:cubicBezTo>
                      <a:pt x="5" y="31"/>
                      <a:pt x="4" y="30"/>
                      <a:pt x="3" y="30"/>
                    </a:cubicBezTo>
                    <a:cubicBezTo>
                      <a:pt x="0" y="30"/>
                      <a:pt x="0" y="30"/>
                      <a:pt x="0" y="30"/>
                    </a:cubicBezTo>
                    <a:cubicBezTo>
                      <a:pt x="0" y="20"/>
                      <a:pt x="0" y="20"/>
                      <a:pt x="0" y="20"/>
                    </a:cubicBezTo>
                    <a:cubicBezTo>
                      <a:pt x="0" y="20"/>
                      <a:pt x="0" y="20"/>
                      <a:pt x="0" y="20"/>
                    </a:cubicBezTo>
                    <a:cubicBezTo>
                      <a:pt x="0" y="19"/>
                      <a:pt x="0" y="17"/>
                      <a:pt x="1" y="16"/>
                    </a:cubicBezTo>
                    <a:cubicBezTo>
                      <a:pt x="2" y="15"/>
                      <a:pt x="4" y="15"/>
                      <a:pt x="4" y="15"/>
                    </a:cubicBezTo>
                    <a:cubicBezTo>
                      <a:pt x="8" y="15"/>
                      <a:pt x="8" y="15"/>
                      <a:pt x="8" y="15"/>
                    </a:cubicBezTo>
                    <a:cubicBezTo>
                      <a:pt x="9" y="15"/>
                      <a:pt x="9" y="15"/>
                      <a:pt x="9" y="15"/>
                    </a:cubicBezTo>
                    <a:cubicBezTo>
                      <a:pt x="9" y="15"/>
                      <a:pt x="9" y="15"/>
                      <a:pt x="9" y="15"/>
                    </a:cubicBezTo>
                    <a:cubicBezTo>
                      <a:pt x="9" y="15"/>
                      <a:pt x="9" y="15"/>
                      <a:pt x="9" y="15"/>
                    </a:cubicBezTo>
                    <a:cubicBezTo>
                      <a:pt x="9" y="15"/>
                      <a:pt x="10" y="14"/>
                      <a:pt x="10" y="13"/>
                    </a:cubicBezTo>
                    <a:cubicBezTo>
                      <a:pt x="10" y="10"/>
                      <a:pt x="10" y="10"/>
                      <a:pt x="10" y="10"/>
                    </a:cubicBezTo>
                    <a:cubicBezTo>
                      <a:pt x="13" y="10"/>
                      <a:pt x="13" y="10"/>
                      <a:pt x="13" y="10"/>
                    </a:cubicBezTo>
                    <a:cubicBezTo>
                      <a:pt x="13" y="10"/>
                      <a:pt x="14" y="10"/>
                      <a:pt x="14" y="10"/>
                    </a:cubicBezTo>
                    <a:cubicBezTo>
                      <a:pt x="15" y="10"/>
                      <a:pt x="15" y="10"/>
                      <a:pt x="16" y="10"/>
                    </a:cubicBezTo>
                    <a:cubicBezTo>
                      <a:pt x="18" y="10"/>
                      <a:pt x="18" y="10"/>
                      <a:pt x="18" y="9"/>
                    </a:cubicBezTo>
                    <a:cubicBezTo>
                      <a:pt x="18" y="9"/>
                      <a:pt x="18" y="8"/>
                      <a:pt x="19" y="7"/>
                    </a:cubicBezTo>
                    <a:cubicBezTo>
                      <a:pt x="19" y="6"/>
                      <a:pt x="19" y="6"/>
                      <a:pt x="19" y="6"/>
                    </a:cubicBezTo>
                    <a:cubicBezTo>
                      <a:pt x="19" y="5"/>
                      <a:pt x="19" y="4"/>
                      <a:pt x="19" y="4"/>
                    </a:cubicBezTo>
                    <a:cubicBezTo>
                      <a:pt x="19" y="2"/>
                      <a:pt x="21" y="0"/>
                      <a:pt x="23" y="0"/>
                    </a:cubicBezTo>
                    <a:cubicBezTo>
                      <a:pt x="23" y="0"/>
                      <a:pt x="24" y="0"/>
                      <a:pt x="24" y="1"/>
                    </a:cubicBezTo>
                    <a:cubicBezTo>
                      <a:pt x="24" y="1"/>
                      <a:pt x="24" y="1"/>
                      <a:pt x="25" y="1"/>
                    </a:cubicBezTo>
                    <a:cubicBezTo>
                      <a:pt x="25" y="1"/>
                      <a:pt x="26" y="1"/>
                      <a:pt x="26" y="1"/>
                    </a:cubicBezTo>
                    <a:cubicBezTo>
                      <a:pt x="27" y="1"/>
                      <a:pt x="28" y="1"/>
                      <a:pt x="28" y="1"/>
                    </a:cubicBezTo>
                    <a:cubicBezTo>
                      <a:pt x="31" y="1"/>
                      <a:pt x="34" y="1"/>
                      <a:pt x="37" y="3"/>
                    </a:cubicBezTo>
                    <a:cubicBezTo>
                      <a:pt x="38" y="4"/>
                      <a:pt x="39" y="5"/>
                      <a:pt x="40" y="5"/>
                    </a:cubicBezTo>
                    <a:cubicBezTo>
                      <a:pt x="40" y="5"/>
                      <a:pt x="41" y="5"/>
                      <a:pt x="41" y="5"/>
                    </a:cubicBezTo>
                    <a:cubicBezTo>
                      <a:pt x="44" y="5"/>
                      <a:pt x="44" y="5"/>
                      <a:pt x="44" y="5"/>
                    </a:cubicBezTo>
                    <a:cubicBezTo>
                      <a:pt x="44" y="8"/>
                      <a:pt x="44" y="8"/>
                      <a:pt x="44" y="8"/>
                    </a:cubicBezTo>
                    <a:cubicBezTo>
                      <a:pt x="44" y="12"/>
                      <a:pt x="44" y="12"/>
                      <a:pt x="44" y="12"/>
                    </a:cubicBezTo>
                    <a:cubicBezTo>
                      <a:pt x="44" y="15"/>
                      <a:pt x="42" y="16"/>
                      <a:pt x="41" y="17"/>
                    </a:cubicBezTo>
                    <a:cubicBezTo>
                      <a:pt x="41" y="17"/>
                      <a:pt x="40" y="17"/>
                      <a:pt x="40" y="17"/>
                    </a:cubicBezTo>
                    <a:cubicBezTo>
                      <a:pt x="40" y="17"/>
                      <a:pt x="40" y="17"/>
                      <a:pt x="40" y="17"/>
                    </a:cubicBezTo>
                    <a:cubicBezTo>
                      <a:pt x="39" y="18"/>
                      <a:pt x="41" y="21"/>
                      <a:pt x="41" y="23"/>
                    </a:cubicBezTo>
                    <a:cubicBezTo>
                      <a:pt x="42" y="23"/>
                      <a:pt x="42" y="24"/>
                      <a:pt x="43" y="25"/>
                    </a:cubicBezTo>
                    <a:cubicBezTo>
                      <a:pt x="45" y="31"/>
                      <a:pt x="44" y="36"/>
                      <a:pt x="39" y="39"/>
                    </a:cubicBezTo>
                    <a:cubicBezTo>
                      <a:pt x="37" y="40"/>
                      <a:pt x="36" y="40"/>
                      <a:pt x="35" y="40"/>
                    </a:cubicBezTo>
                    <a:cubicBezTo>
                      <a:pt x="35" y="40"/>
                      <a:pt x="34" y="40"/>
                      <a:pt x="34" y="40"/>
                    </a:cubicBezTo>
                    <a:cubicBezTo>
                      <a:pt x="34" y="41"/>
                      <a:pt x="33" y="41"/>
                      <a:pt x="33" y="42"/>
                    </a:cubicBezTo>
                    <a:cubicBezTo>
                      <a:pt x="32" y="42"/>
                      <a:pt x="32" y="42"/>
                      <a:pt x="31" y="43"/>
                    </a:cubicBezTo>
                    <a:cubicBezTo>
                      <a:pt x="29" y="45"/>
                      <a:pt x="26" y="45"/>
                      <a:pt x="23" y="45"/>
                    </a:cubicBezTo>
                    <a:close/>
                  </a:path>
                </a:pathLst>
              </a:custGeom>
              <a:solidFill>
                <a:srgbClr val="FFFFFF"/>
              </a:solidFill>
              <a:ln w="22225">
                <a:solidFill>
                  <a:schemeClr val="bg1"/>
                </a:solidFill>
                <a:round/>
              </a:ln>
            </p:spPr>
            <p:txBody>
              <a:bodyPr vert="horz" wrap="square" lIns="91440" tIns="45720" rIns="91440" bIns="45720" numCol="1" anchor="t" anchorCtr="0" compatLnSpc="1"/>
              <a:p>
                <a:endParaRPr lang="zh-CN" altLang="en-US" sz="2400" dirty="0">
                  <a:solidFill>
                    <a:prstClr val="black"/>
                  </a:solidFill>
                  <a:ea typeface="Adobe 黑体 Std R" panose="020B0400000000000000" pitchFamily="34" charset="-122"/>
                </a:endParaRPr>
              </a:p>
            </p:txBody>
          </p:sp>
          <p:sp>
            <p:nvSpPr>
              <p:cNvPr id="14" name="Freeform 8"/>
              <p:cNvSpPr/>
              <p:nvPr/>
            </p:nvSpPr>
            <p:spPr bwMode="auto">
              <a:xfrm>
                <a:off x="6490279" y="2328346"/>
                <a:ext cx="87754" cy="75394"/>
              </a:xfrm>
              <a:custGeom>
                <a:avLst/>
                <a:gdLst>
                  <a:gd name="T0" fmla="*/ 14 w 30"/>
                  <a:gd name="T1" fmla="*/ 26 h 26"/>
                  <a:gd name="T2" fmla="*/ 14 w 30"/>
                  <a:gd name="T3" fmla="*/ 23 h 26"/>
                  <a:gd name="T4" fmla="*/ 13 w 30"/>
                  <a:gd name="T5" fmla="*/ 21 h 26"/>
                  <a:gd name="T6" fmla="*/ 13 w 30"/>
                  <a:gd name="T7" fmla="*/ 21 h 26"/>
                  <a:gd name="T8" fmla="*/ 10 w 30"/>
                  <a:gd name="T9" fmla="*/ 22 h 26"/>
                  <a:gd name="T10" fmla="*/ 9 w 30"/>
                  <a:gd name="T11" fmla="*/ 19 h 26"/>
                  <a:gd name="T12" fmla="*/ 5 w 30"/>
                  <a:gd name="T13" fmla="*/ 14 h 26"/>
                  <a:gd name="T14" fmla="*/ 2 w 30"/>
                  <a:gd name="T15" fmla="*/ 12 h 26"/>
                  <a:gd name="T16" fmla="*/ 0 w 30"/>
                  <a:gd name="T17" fmla="*/ 9 h 26"/>
                  <a:gd name="T18" fmla="*/ 1 w 30"/>
                  <a:gd name="T19" fmla="*/ 4 h 26"/>
                  <a:gd name="T20" fmla="*/ 12 w 30"/>
                  <a:gd name="T21" fmla="*/ 0 h 26"/>
                  <a:gd name="T22" fmla="*/ 18 w 30"/>
                  <a:gd name="T23" fmla="*/ 1 h 26"/>
                  <a:gd name="T24" fmla="*/ 22 w 30"/>
                  <a:gd name="T25" fmla="*/ 1 h 26"/>
                  <a:gd name="T26" fmla="*/ 25 w 30"/>
                  <a:gd name="T27" fmla="*/ 1 h 26"/>
                  <a:gd name="T28" fmla="*/ 25 w 30"/>
                  <a:gd name="T29" fmla="*/ 5 h 26"/>
                  <a:gd name="T30" fmla="*/ 25 w 30"/>
                  <a:gd name="T31" fmla="*/ 5 h 26"/>
                  <a:gd name="T32" fmla="*/ 25 w 30"/>
                  <a:gd name="T33" fmla="*/ 5 h 26"/>
                  <a:gd name="T34" fmla="*/ 27 w 30"/>
                  <a:gd name="T35" fmla="*/ 6 h 26"/>
                  <a:gd name="T36" fmla="*/ 29 w 30"/>
                  <a:gd name="T37" fmla="*/ 6 h 26"/>
                  <a:gd name="T38" fmla="*/ 29 w 30"/>
                  <a:gd name="T39" fmla="*/ 9 h 26"/>
                  <a:gd name="T40" fmla="*/ 30 w 30"/>
                  <a:gd name="T41" fmla="*/ 11 h 26"/>
                  <a:gd name="T42" fmla="*/ 28 w 30"/>
                  <a:gd name="T43" fmla="*/ 21 h 26"/>
                  <a:gd name="T44" fmla="*/ 19 w 30"/>
                  <a:gd name="T45" fmla="*/ 26 h 26"/>
                  <a:gd name="T46" fmla="*/ 14 w 30"/>
                  <a:gd name="T4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 h="26">
                    <a:moveTo>
                      <a:pt x="14" y="26"/>
                    </a:moveTo>
                    <a:cubicBezTo>
                      <a:pt x="14" y="23"/>
                      <a:pt x="14" y="23"/>
                      <a:pt x="14" y="23"/>
                    </a:cubicBezTo>
                    <a:cubicBezTo>
                      <a:pt x="14" y="22"/>
                      <a:pt x="13" y="21"/>
                      <a:pt x="13" y="21"/>
                    </a:cubicBezTo>
                    <a:cubicBezTo>
                      <a:pt x="13" y="21"/>
                      <a:pt x="13" y="21"/>
                      <a:pt x="13" y="21"/>
                    </a:cubicBezTo>
                    <a:cubicBezTo>
                      <a:pt x="10" y="22"/>
                      <a:pt x="10" y="22"/>
                      <a:pt x="10" y="22"/>
                    </a:cubicBezTo>
                    <a:cubicBezTo>
                      <a:pt x="9" y="19"/>
                      <a:pt x="9" y="19"/>
                      <a:pt x="9" y="19"/>
                    </a:cubicBezTo>
                    <a:cubicBezTo>
                      <a:pt x="9" y="17"/>
                      <a:pt x="8" y="15"/>
                      <a:pt x="5" y="14"/>
                    </a:cubicBezTo>
                    <a:cubicBezTo>
                      <a:pt x="4" y="13"/>
                      <a:pt x="3" y="13"/>
                      <a:pt x="2" y="12"/>
                    </a:cubicBezTo>
                    <a:cubicBezTo>
                      <a:pt x="1" y="11"/>
                      <a:pt x="0" y="10"/>
                      <a:pt x="0" y="9"/>
                    </a:cubicBezTo>
                    <a:cubicBezTo>
                      <a:pt x="0" y="8"/>
                      <a:pt x="0" y="6"/>
                      <a:pt x="1" y="4"/>
                    </a:cubicBezTo>
                    <a:cubicBezTo>
                      <a:pt x="4" y="1"/>
                      <a:pt x="9" y="0"/>
                      <a:pt x="12" y="0"/>
                    </a:cubicBezTo>
                    <a:cubicBezTo>
                      <a:pt x="14" y="0"/>
                      <a:pt x="16" y="1"/>
                      <a:pt x="18" y="1"/>
                    </a:cubicBezTo>
                    <a:cubicBezTo>
                      <a:pt x="19" y="1"/>
                      <a:pt x="21" y="1"/>
                      <a:pt x="22" y="1"/>
                    </a:cubicBezTo>
                    <a:cubicBezTo>
                      <a:pt x="25" y="1"/>
                      <a:pt x="25" y="1"/>
                      <a:pt x="25" y="1"/>
                    </a:cubicBezTo>
                    <a:cubicBezTo>
                      <a:pt x="25" y="5"/>
                      <a:pt x="25" y="5"/>
                      <a:pt x="25" y="5"/>
                    </a:cubicBezTo>
                    <a:cubicBezTo>
                      <a:pt x="25" y="5"/>
                      <a:pt x="25" y="5"/>
                      <a:pt x="25" y="5"/>
                    </a:cubicBezTo>
                    <a:cubicBezTo>
                      <a:pt x="25" y="5"/>
                      <a:pt x="25" y="5"/>
                      <a:pt x="25" y="5"/>
                    </a:cubicBezTo>
                    <a:cubicBezTo>
                      <a:pt x="25" y="5"/>
                      <a:pt x="25" y="6"/>
                      <a:pt x="27" y="6"/>
                    </a:cubicBezTo>
                    <a:cubicBezTo>
                      <a:pt x="29" y="6"/>
                      <a:pt x="29" y="6"/>
                      <a:pt x="29" y="6"/>
                    </a:cubicBezTo>
                    <a:cubicBezTo>
                      <a:pt x="29" y="9"/>
                      <a:pt x="29" y="9"/>
                      <a:pt x="29" y="9"/>
                    </a:cubicBezTo>
                    <a:cubicBezTo>
                      <a:pt x="29" y="10"/>
                      <a:pt x="30" y="11"/>
                      <a:pt x="30" y="11"/>
                    </a:cubicBezTo>
                    <a:cubicBezTo>
                      <a:pt x="30" y="15"/>
                      <a:pt x="30" y="18"/>
                      <a:pt x="28" y="21"/>
                    </a:cubicBezTo>
                    <a:cubicBezTo>
                      <a:pt x="26" y="26"/>
                      <a:pt x="21" y="26"/>
                      <a:pt x="19" y="26"/>
                    </a:cubicBezTo>
                    <a:lnTo>
                      <a:pt x="14" y="26"/>
                    </a:lnTo>
                    <a:close/>
                  </a:path>
                </a:pathLst>
              </a:custGeom>
              <a:solidFill>
                <a:srgbClr val="FFFFFF"/>
              </a:solidFill>
              <a:ln w="22225">
                <a:solidFill>
                  <a:schemeClr val="bg1"/>
                </a:solidFill>
                <a:round/>
              </a:ln>
            </p:spPr>
            <p:txBody>
              <a:bodyPr vert="horz" wrap="square" lIns="91440" tIns="45720" rIns="91440" bIns="45720" numCol="1" anchor="t" anchorCtr="0" compatLnSpc="1"/>
              <a:p>
                <a:endParaRPr lang="zh-CN" altLang="en-US" sz="2400" dirty="0">
                  <a:solidFill>
                    <a:prstClr val="black"/>
                  </a:solidFill>
                  <a:ea typeface="Adobe 黑体 Std R" panose="020B0400000000000000" pitchFamily="34" charset="-122"/>
                </a:endParaRPr>
              </a:p>
            </p:txBody>
          </p:sp>
          <p:sp>
            <p:nvSpPr>
              <p:cNvPr id="19" name="Freeform 9"/>
              <p:cNvSpPr/>
              <p:nvPr/>
            </p:nvSpPr>
            <p:spPr bwMode="auto">
              <a:xfrm>
                <a:off x="6487807" y="2401268"/>
                <a:ext cx="90226" cy="58091"/>
              </a:xfrm>
              <a:custGeom>
                <a:avLst/>
                <a:gdLst>
                  <a:gd name="T0" fmla="*/ 27 w 31"/>
                  <a:gd name="T1" fmla="*/ 20 h 20"/>
                  <a:gd name="T2" fmla="*/ 26 w 31"/>
                  <a:gd name="T3" fmla="*/ 20 h 20"/>
                  <a:gd name="T4" fmla="*/ 10 w 31"/>
                  <a:gd name="T5" fmla="*/ 20 h 20"/>
                  <a:gd name="T6" fmla="*/ 10 w 31"/>
                  <a:gd name="T7" fmla="*/ 15 h 20"/>
                  <a:gd name="T8" fmla="*/ 1 w 31"/>
                  <a:gd name="T9" fmla="*/ 15 h 20"/>
                  <a:gd name="T10" fmla="*/ 1 w 31"/>
                  <a:gd name="T11" fmla="*/ 5 h 20"/>
                  <a:gd name="T12" fmla="*/ 1 w 31"/>
                  <a:gd name="T13" fmla="*/ 4 h 20"/>
                  <a:gd name="T14" fmla="*/ 1 w 31"/>
                  <a:gd name="T15" fmla="*/ 1 h 20"/>
                  <a:gd name="T16" fmla="*/ 5 w 31"/>
                  <a:gd name="T17" fmla="*/ 0 h 20"/>
                  <a:gd name="T18" fmla="*/ 21 w 31"/>
                  <a:gd name="T19" fmla="*/ 0 h 20"/>
                  <a:gd name="T20" fmla="*/ 21 w 31"/>
                  <a:gd name="T21" fmla="*/ 2 h 20"/>
                  <a:gd name="T22" fmla="*/ 21 w 31"/>
                  <a:gd name="T23" fmla="*/ 4 h 20"/>
                  <a:gd name="T24" fmla="*/ 23 w 31"/>
                  <a:gd name="T25" fmla="*/ 4 h 20"/>
                  <a:gd name="T26" fmla="*/ 23 w 31"/>
                  <a:gd name="T27" fmla="*/ 4 h 20"/>
                  <a:gd name="T28" fmla="*/ 24 w 31"/>
                  <a:gd name="T29" fmla="*/ 4 h 20"/>
                  <a:gd name="T30" fmla="*/ 30 w 31"/>
                  <a:gd name="T31" fmla="*/ 10 h 20"/>
                  <a:gd name="T32" fmla="*/ 30 w 31"/>
                  <a:gd name="T33" fmla="*/ 15 h 20"/>
                  <a:gd name="T34" fmla="*/ 30 w 31"/>
                  <a:gd name="T35" fmla="*/ 15 h 20"/>
                  <a:gd name="T36" fmla="*/ 30 w 31"/>
                  <a:gd name="T37" fmla="*/ 19 h 20"/>
                  <a:gd name="T38" fmla="*/ 27 w 31"/>
                  <a:gd name="T3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20">
                    <a:moveTo>
                      <a:pt x="27" y="20"/>
                    </a:moveTo>
                    <a:cubicBezTo>
                      <a:pt x="27" y="20"/>
                      <a:pt x="26" y="20"/>
                      <a:pt x="26" y="20"/>
                    </a:cubicBezTo>
                    <a:cubicBezTo>
                      <a:pt x="10" y="20"/>
                      <a:pt x="10" y="20"/>
                      <a:pt x="10" y="20"/>
                    </a:cubicBezTo>
                    <a:cubicBezTo>
                      <a:pt x="10" y="15"/>
                      <a:pt x="10" y="15"/>
                      <a:pt x="10" y="15"/>
                    </a:cubicBezTo>
                    <a:cubicBezTo>
                      <a:pt x="1" y="15"/>
                      <a:pt x="1" y="15"/>
                      <a:pt x="1" y="15"/>
                    </a:cubicBezTo>
                    <a:cubicBezTo>
                      <a:pt x="1" y="5"/>
                      <a:pt x="1" y="5"/>
                      <a:pt x="1" y="5"/>
                    </a:cubicBezTo>
                    <a:cubicBezTo>
                      <a:pt x="1" y="5"/>
                      <a:pt x="1" y="5"/>
                      <a:pt x="1" y="4"/>
                    </a:cubicBezTo>
                    <a:cubicBezTo>
                      <a:pt x="1" y="4"/>
                      <a:pt x="0" y="2"/>
                      <a:pt x="1" y="1"/>
                    </a:cubicBezTo>
                    <a:cubicBezTo>
                      <a:pt x="3" y="0"/>
                      <a:pt x="4" y="0"/>
                      <a:pt x="5" y="0"/>
                    </a:cubicBezTo>
                    <a:cubicBezTo>
                      <a:pt x="21" y="0"/>
                      <a:pt x="21" y="0"/>
                      <a:pt x="21" y="0"/>
                    </a:cubicBezTo>
                    <a:cubicBezTo>
                      <a:pt x="21" y="2"/>
                      <a:pt x="21" y="2"/>
                      <a:pt x="21" y="2"/>
                    </a:cubicBezTo>
                    <a:cubicBezTo>
                      <a:pt x="21" y="3"/>
                      <a:pt x="21" y="4"/>
                      <a:pt x="21" y="4"/>
                    </a:cubicBezTo>
                    <a:cubicBezTo>
                      <a:pt x="22" y="4"/>
                      <a:pt x="22" y="4"/>
                      <a:pt x="23" y="4"/>
                    </a:cubicBezTo>
                    <a:cubicBezTo>
                      <a:pt x="23" y="4"/>
                      <a:pt x="23" y="4"/>
                      <a:pt x="23" y="4"/>
                    </a:cubicBezTo>
                    <a:cubicBezTo>
                      <a:pt x="24" y="4"/>
                      <a:pt x="24" y="4"/>
                      <a:pt x="24" y="4"/>
                    </a:cubicBezTo>
                    <a:cubicBezTo>
                      <a:pt x="27" y="4"/>
                      <a:pt x="30" y="6"/>
                      <a:pt x="30" y="10"/>
                    </a:cubicBezTo>
                    <a:cubicBezTo>
                      <a:pt x="30" y="12"/>
                      <a:pt x="30" y="13"/>
                      <a:pt x="30" y="15"/>
                    </a:cubicBezTo>
                    <a:cubicBezTo>
                      <a:pt x="30" y="15"/>
                      <a:pt x="30" y="15"/>
                      <a:pt x="30" y="15"/>
                    </a:cubicBezTo>
                    <a:cubicBezTo>
                      <a:pt x="31" y="17"/>
                      <a:pt x="31" y="18"/>
                      <a:pt x="30" y="19"/>
                    </a:cubicBezTo>
                    <a:cubicBezTo>
                      <a:pt x="29" y="20"/>
                      <a:pt x="28" y="20"/>
                      <a:pt x="27" y="20"/>
                    </a:cubicBezTo>
                    <a:close/>
                  </a:path>
                </a:pathLst>
              </a:custGeom>
              <a:solidFill>
                <a:srgbClr val="FFFFFF"/>
              </a:solidFill>
              <a:ln w="22225">
                <a:solidFill>
                  <a:schemeClr val="bg1"/>
                </a:solidFill>
                <a:round/>
              </a:ln>
            </p:spPr>
            <p:txBody>
              <a:bodyPr vert="horz" wrap="square" lIns="91440" tIns="45720" rIns="91440" bIns="45720" numCol="1" anchor="t" anchorCtr="0" compatLnSpc="1"/>
              <a:p>
                <a:endParaRPr lang="zh-CN" altLang="en-US" sz="2400" dirty="0">
                  <a:solidFill>
                    <a:prstClr val="black"/>
                  </a:solidFill>
                  <a:ea typeface="Adobe 黑体 Std R" panose="020B0400000000000000" pitchFamily="34" charset="-122"/>
                </a:endParaRPr>
              </a:p>
            </p:txBody>
          </p:sp>
          <p:sp>
            <p:nvSpPr>
              <p:cNvPr id="20" name="Freeform 10"/>
              <p:cNvSpPr/>
              <p:nvPr/>
            </p:nvSpPr>
            <p:spPr bwMode="auto">
              <a:xfrm>
                <a:off x="5704203" y="2176322"/>
                <a:ext cx="321352" cy="227418"/>
              </a:xfrm>
              <a:custGeom>
                <a:avLst/>
                <a:gdLst>
                  <a:gd name="T0" fmla="*/ 34 w 110"/>
                  <a:gd name="T1" fmla="*/ 78 h 78"/>
                  <a:gd name="T2" fmla="*/ 16 w 110"/>
                  <a:gd name="T3" fmla="*/ 78 h 78"/>
                  <a:gd name="T4" fmla="*/ 5 w 110"/>
                  <a:gd name="T5" fmla="*/ 67 h 78"/>
                  <a:gd name="T6" fmla="*/ 0 w 110"/>
                  <a:gd name="T7" fmla="*/ 59 h 78"/>
                  <a:gd name="T8" fmla="*/ 0 w 110"/>
                  <a:gd name="T9" fmla="*/ 49 h 78"/>
                  <a:gd name="T10" fmla="*/ 8 w 110"/>
                  <a:gd name="T11" fmla="*/ 44 h 78"/>
                  <a:gd name="T12" fmla="*/ 13 w 110"/>
                  <a:gd name="T13" fmla="*/ 39 h 78"/>
                  <a:gd name="T14" fmla="*/ 14 w 110"/>
                  <a:gd name="T15" fmla="*/ 31 h 78"/>
                  <a:gd name="T16" fmla="*/ 11 w 110"/>
                  <a:gd name="T17" fmla="*/ 19 h 78"/>
                  <a:gd name="T18" fmla="*/ 7 w 110"/>
                  <a:gd name="T19" fmla="*/ 17 h 78"/>
                  <a:gd name="T20" fmla="*/ 5 w 110"/>
                  <a:gd name="T21" fmla="*/ 6 h 78"/>
                  <a:gd name="T22" fmla="*/ 46 w 110"/>
                  <a:gd name="T23" fmla="*/ 3 h 78"/>
                  <a:gd name="T24" fmla="*/ 100 w 110"/>
                  <a:gd name="T25" fmla="*/ 1 h 78"/>
                  <a:gd name="T26" fmla="*/ 109 w 110"/>
                  <a:gd name="T27" fmla="*/ 3 h 78"/>
                  <a:gd name="T28" fmla="*/ 110 w 110"/>
                  <a:gd name="T29" fmla="*/ 7 h 78"/>
                  <a:gd name="T30" fmla="*/ 110 w 110"/>
                  <a:gd name="T31" fmla="*/ 10 h 78"/>
                  <a:gd name="T32" fmla="*/ 104 w 110"/>
                  <a:gd name="T33" fmla="*/ 18 h 78"/>
                  <a:gd name="T34" fmla="*/ 101 w 110"/>
                  <a:gd name="T35" fmla="*/ 29 h 78"/>
                  <a:gd name="T36" fmla="*/ 103 w 110"/>
                  <a:gd name="T37" fmla="*/ 33 h 78"/>
                  <a:gd name="T38" fmla="*/ 97 w 110"/>
                  <a:gd name="T39" fmla="*/ 40 h 78"/>
                  <a:gd name="T40" fmla="*/ 96 w 110"/>
                  <a:gd name="T41" fmla="*/ 40 h 78"/>
                  <a:gd name="T42" fmla="*/ 92 w 110"/>
                  <a:gd name="T43" fmla="*/ 45 h 78"/>
                  <a:gd name="T44" fmla="*/ 85 w 110"/>
                  <a:gd name="T45" fmla="*/ 45 h 78"/>
                  <a:gd name="T46" fmla="*/ 77 w 110"/>
                  <a:gd name="T47" fmla="*/ 51 h 78"/>
                  <a:gd name="T48" fmla="*/ 71 w 110"/>
                  <a:gd name="T49" fmla="*/ 55 h 78"/>
                  <a:gd name="T50" fmla="*/ 68 w 110"/>
                  <a:gd name="T51" fmla="*/ 54 h 78"/>
                  <a:gd name="T52" fmla="*/ 63 w 110"/>
                  <a:gd name="T53" fmla="*/ 59 h 78"/>
                  <a:gd name="T54" fmla="*/ 54 w 110"/>
                  <a:gd name="T55" fmla="*/ 59 h 78"/>
                  <a:gd name="T56" fmla="*/ 49 w 110"/>
                  <a:gd name="T57" fmla="*/ 59 h 78"/>
                  <a:gd name="T58" fmla="*/ 45 w 110"/>
                  <a:gd name="T59" fmla="*/ 64 h 78"/>
                  <a:gd name="T60" fmla="*/ 44 w 110"/>
                  <a:gd name="T61" fmla="*/ 69 h 78"/>
                  <a:gd name="T62" fmla="*/ 36 w 110"/>
                  <a:gd name="T63"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0" h="78">
                    <a:moveTo>
                      <a:pt x="36" y="78"/>
                    </a:moveTo>
                    <a:cubicBezTo>
                      <a:pt x="36" y="78"/>
                      <a:pt x="35" y="78"/>
                      <a:pt x="34" y="78"/>
                    </a:cubicBezTo>
                    <a:cubicBezTo>
                      <a:pt x="34" y="78"/>
                      <a:pt x="33" y="78"/>
                      <a:pt x="32" y="78"/>
                    </a:cubicBezTo>
                    <a:cubicBezTo>
                      <a:pt x="16" y="78"/>
                      <a:pt x="16" y="78"/>
                      <a:pt x="16" y="78"/>
                    </a:cubicBezTo>
                    <a:cubicBezTo>
                      <a:pt x="15" y="77"/>
                      <a:pt x="15" y="77"/>
                      <a:pt x="15" y="77"/>
                    </a:cubicBezTo>
                    <a:cubicBezTo>
                      <a:pt x="12" y="74"/>
                      <a:pt x="8" y="70"/>
                      <a:pt x="5" y="67"/>
                    </a:cubicBezTo>
                    <a:cubicBezTo>
                      <a:pt x="4" y="66"/>
                      <a:pt x="3" y="65"/>
                      <a:pt x="2" y="64"/>
                    </a:cubicBezTo>
                    <a:cubicBezTo>
                      <a:pt x="0" y="62"/>
                      <a:pt x="0" y="61"/>
                      <a:pt x="0" y="59"/>
                    </a:cubicBezTo>
                    <a:cubicBezTo>
                      <a:pt x="0" y="58"/>
                      <a:pt x="0" y="58"/>
                      <a:pt x="0" y="58"/>
                    </a:cubicBezTo>
                    <a:cubicBezTo>
                      <a:pt x="0" y="49"/>
                      <a:pt x="0" y="49"/>
                      <a:pt x="0" y="49"/>
                    </a:cubicBezTo>
                    <a:cubicBezTo>
                      <a:pt x="2" y="48"/>
                      <a:pt x="2" y="48"/>
                      <a:pt x="2" y="48"/>
                    </a:cubicBezTo>
                    <a:cubicBezTo>
                      <a:pt x="5" y="48"/>
                      <a:pt x="6" y="47"/>
                      <a:pt x="8" y="44"/>
                    </a:cubicBezTo>
                    <a:cubicBezTo>
                      <a:pt x="8" y="43"/>
                      <a:pt x="9" y="42"/>
                      <a:pt x="9" y="41"/>
                    </a:cubicBezTo>
                    <a:cubicBezTo>
                      <a:pt x="10" y="39"/>
                      <a:pt x="12" y="39"/>
                      <a:pt x="13" y="39"/>
                    </a:cubicBezTo>
                    <a:cubicBezTo>
                      <a:pt x="13" y="39"/>
                      <a:pt x="13" y="39"/>
                      <a:pt x="14" y="39"/>
                    </a:cubicBezTo>
                    <a:cubicBezTo>
                      <a:pt x="14" y="37"/>
                      <a:pt x="14" y="34"/>
                      <a:pt x="14" y="31"/>
                    </a:cubicBezTo>
                    <a:cubicBezTo>
                      <a:pt x="14" y="30"/>
                      <a:pt x="14" y="29"/>
                      <a:pt x="14" y="28"/>
                    </a:cubicBezTo>
                    <a:cubicBezTo>
                      <a:pt x="14" y="23"/>
                      <a:pt x="14" y="21"/>
                      <a:pt x="11" y="19"/>
                    </a:cubicBezTo>
                    <a:cubicBezTo>
                      <a:pt x="10" y="19"/>
                      <a:pt x="9" y="18"/>
                      <a:pt x="8" y="17"/>
                    </a:cubicBezTo>
                    <a:cubicBezTo>
                      <a:pt x="7" y="17"/>
                      <a:pt x="7" y="17"/>
                      <a:pt x="7" y="17"/>
                    </a:cubicBezTo>
                    <a:cubicBezTo>
                      <a:pt x="5" y="16"/>
                      <a:pt x="5" y="14"/>
                      <a:pt x="5" y="13"/>
                    </a:cubicBezTo>
                    <a:cubicBezTo>
                      <a:pt x="5" y="6"/>
                      <a:pt x="5" y="6"/>
                      <a:pt x="5" y="6"/>
                    </a:cubicBezTo>
                    <a:cubicBezTo>
                      <a:pt x="8" y="6"/>
                      <a:pt x="8" y="6"/>
                      <a:pt x="8" y="6"/>
                    </a:cubicBezTo>
                    <a:cubicBezTo>
                      <a:pt x="20" y="6"/>
                      <a:pt x="33" y="4"/>
                      <a:pt x="46" y="3"/>
                    </a:cubicBezTo>
                    <a:cubicBezTo>
                      <a:pt x="59" y="2"/>
                      <a:pt x="74" y="0"/>
                      <a:pt x="88" y="0"/>
                    </a:cubicBezTo>
                    <a:cubicBezTo>
                      <a:pt x="92" y="0"/>
                      <a:pt x="96" y="0"/>
                      <a:pt x="100" y="1"/>
                    </a:cubicBezTo>
                    <a:cubicBezTo>
                      <a:pt x="102" y="1"/>
                      <a:pt x="104" y="1"/>
                      <a:pt x="106" y="1"/>
                    </a:cubicBezTo>
                    <a:cubicBezTo>
                      <a:pt x="106" y="1"/>
                      <a:pt x="108" y="1"/>
                      <a:pt x="109" y="3"/>
                    </a:cubicBezTo>
                    <a:cubicBezTo>
                      <a:pt x="110" y="4"/>
                      <a:pt x="110" y="5"/>
                      <a:pt x="110" y="6"/>
                    </a:cubicBezTo>
                    <a:cubicBezTo>
                      <a:pt x="110" y="6"/>
                      <a:pt x="110" y="6"/>
                      <a:pt x="110" y="7"/>
                    </a:cubicBezTo>
                    <a:cubicBezTo>
                      <a:pt x="110" y="9"/>
                      <a:pt x="110" y="9"/>
                      <a:pt x="110" y="9"/>
                    </a:cubicBezTo>
                    <a:cubicBezTo>
                      <a:pt x="110" y="9"/>
                      <a:pt x="110" y="10"/>
                      <a:pt x="110" y="10"/>
                    </a:cubicBezTo>
                    <a:cubicBezTo>
                      <a:pt x="110" y="12"/>
                      <a:pt x="110" y="16"/>
                      <a:pt x="107" y="17"/>
                    </a:cubicBezTo>
                    <a:cubicBezTo>
                      <a:pt x="106" y="17"/>
                      <a:pt x="105" y="18"/>
                      <a:pt x="104" y="18"/>
                    </a:cubicBezTo>
                    <a:cubicBezTo>
                      <a:pt x="103" y="19"/>
                      <a:pt x="102" y="21"/>
                      <a:pt x="101" y="23"/>
                    </a:cubicBezTo>
                    <a:cubicBezTo>
                      <a:pt x="100" y="25"/>
                      <a:pt x="100" y="28"/>
                      <a:pt x="101" y="29"/>
                    </a:cubicBezTo>
                    <a:cubicBezTo>
                      <a:pt x="101" y="30"/>
                      <a:pt x="101" y="30"/>
                      <a:pt x="101" y="31"/>
                    </a:cubicBezTo>
                    <a:cubicBezTo>
                      <a:pt x="102" y="31"/>
                      <a:pt x="103" y="32"/>
                      <a:pt x="103" y="33"/>
                    </a:cubicBezTo>
                    <a:cubicBezTo>
                      <a:pt x="104" y="35"/>
                      <a:pt x="103" y="36"/>
                      <a:pt x="103" y="38"/>
                    </a:cubicBezTo>
                    <a:cubicBezTo>
                      <a:pt x="101" y="40"/>
                      <a:pt x="97" y="40"/>
                      <a:pt x="97" y="40"/>
                    </a:cubicBezTo>
                    <a:cubicBezTo>
                      <a:pt x="96" y="40"/>
                      <a:pt x="96" y="40"/>
                      <a:pt x="96" y="40"/>
                    </a:cubicBezTo>
                    <a:cubicBezTo>
                      <a:pt x="96" y="40"/>
                      <a:pt x="96" y="40"/>
                      <a:pt x="96" y="40"/>
                    </a:cubicBezTo>
                    <a:cubicBezTo>
                      <a:pt x="96" y="40"/>
                      <a:pt x="96" y="40"/>
                      <a:pt x="96" y="41"/>
                    </a:cubicBezTo>
                    <a:cubicBezTo>
                      <a:pt x="95" y="44"/>
                      <a:pt x="93" y="45"/>
                      <a:pt x="92" y="45"/>
                    </a:cubicBezTo>
                    <a:cubicBezTo>
                      <a:pt x="91" y="45"/>
                      <a:pt x="90" y="45"/>
                      <a:pt x="90" y="45"/>
                    </a:cubicBezTo>
                    <a:cubicBezTo>
                      <a:pt x="85" y="45"/>
                      <a:pt x="85" y="45"/>
                      <a:pt x="85" y="45"/>
                    </a:cubicBezTo>
                    <a:cubicBezTo>
                      <a:pt x="84" y="45"/>
                      <a:pt x="83" y="45"/>
                      <a:pt x="82" y="46"/>
                    </a:cubicBezTo>
                    <a:cubicBezTo>
                      <a:pt x="80" y="47"/>
                      <a:pt x="79" y="49"/>
                      <a:pt x="77" y="51"/>
                    </a:cubicBezTo>
                    <a:cubicBezTo>
                      <a:pt x="76" y="53"/>
                      <a:pt x="75" y="55"/>
                      <a:pt x="72" y="55"/>
                    </a:cubicBezTo>
                    <a:cubicBezTo>
                      <a:pt x="71" y="55"/>
                      <a:pt x="71" y="55"/>
                      <a:pt x="71" y="55"/>
                    </a:cubicBezTo>
                    <a:cubicBezTo>
                      <a:pt x="70" y="55"/>
                      <a:pt x="69" y="54"/>
                      <a:pt x="68" y="54"/>
                    </a:cubicBezTo>
                    <a:cubicBezTo>
                      <a:pt x="68" y="54"/>
                      <a:pt x="68" y="54"/>
                      <a:pt x="68" y="54"/>
                    </a:cubicBezTo>
                    <a:cubicBezTo>
                      <a:pt x="68" y="54"/>
                      <a:pt x="68" y="55"/>
                      <a:pt x="68" y="55"/>
                    </a:cubicBezTo>
                    <a:cubicBezTo>
                      <a:pt x="67" y="58"/>
                      <a:pt x="65" y="59"/>
                      <a:pt x="63" y="59"/>
                    </a:cubicBezTo>
                    <a:cubicBezTo>
                      <a:pt x="56" y="59"/>
                      <a:pt x="56" y="59"/>
                      <a:pt x="56" y="59"/>
                    </a:cubicBezTo>
                    <a:cubicBezTo>
                      <a:pt x="55" y="59"/>
                      <a:pt x="54" y="59"/>
                      <a:pt x="54" y="59"/>
                    </a:cubicBezTo>
                    <a:cubicBezTo>
                      <a:pt x="53" y="59"/>
                      <a:pt x="52" y="59"/>
                      <a:pt x="51" y="59"/>
                    </a:cubicBezTo>
                    <a:cubicBezTo>
                      <a:pt x="49" y="59"/>
                      <a:pt x="49" y="59"/>
                      <a:pt x="49" y="59"/>
                    </a:cubicBezTo>
                    <a:cubicBezTo>
                      <a:pt x="49" y="60"/>
                      <a:pt x="49" y="60"/>
                      <a:pt x="49" y="60"/>
                    </a:cubicBezTo>
                    <a:cubicBezTo>
                      <a:pt x="48" y="63"/>
                      <a:pt x="47" y="64"/>
                      <a:pt x="45" y="64"/>
                    </a:cubicBezTo>
                    <a:cubicBezTo>
                      <a:pt x="45" y="64"/>
                      <a:pt x="45" y="64"/>
                      <a:pt x="45" y="65"/>
                    </a:cubicBezTo>
                    <a:cubicBezTo>
                      <a:pt x="44" y="66"/>
                      <a:pt x="44" y="67"/>
                      <a:pt x="44" y="69"/>
                    </a:cubicBezTo>
                    <a:cubicBezTo>
                      <a:pt x="44" y="70"/>
                      <a:pt x="44" y="72"/>
                      <a:pt x="43" y="73"/>
                    </a:cubicBezTo>
                    <a:cubicBezTo>
                      <a:pt x="43" y="75"/>
                      <a:pt x="41" y="78"/>
                      <a:pt x="36" y="78"/>
                    </a:cubicBezTo>
                    <a:close/>
                  </a:path>
                </a:pathLst>
              </a:custGeom>
              <a:solidFill>
                <a:srgbClr val="FFFFFF"/>
              </a:solidFill>
              <a:ln w="22225">
                <a:solidFill>
                  <a:schemeClr val="bg1"/>
                </a:solidFill>
                <a:round/>
              </a:ln>
            </p:spPr>
            <p:txBody>
              <a:bodyPr vert="horz" wrap="square" lIns="91440" tIns="45720" rIns="91440" bIns="45720" numCol="1" anchor="t" anchorCtr="0" compatLnSpc="1"/>
              <a:p>
                <a:endParaRPr lang="zh-CN" altLang="en-US" sz="2400" dirty="0">
                  <a:solidFill>
                    <a:prstClr val="black"/>
                  </a:solidFill>
                  <a:ea typeface="Adobe 黑体 Std R" panose="020B0400000000000000" pitchFamily="34" charset="-122"/>
                </a:endParaRPr>
              </a:p>
            </p:txBody>
          </p:sp>
          <p:sp>
            <p:nvSpPr>
              <p:cNvPr id="21" name="Freeform 11"/>
              <p:cNvSpPr>
                <a:spLocks noEditPoints="1"/>
              </p:cNvSpPr>
              <p:nvPr/>
            </p:nvSpPr>
            <p:spPr bwMode="auto">
              <a:xfrm>
                <a:off x="6254209" y="2296211"/>
                <a:ext cx="1222373" cy="2356992"/>
              </a:xfrm>
              <a:custGeom>
                <a:avLst/>
                <a:gdLst>
                  <a:gd name="T0" fmla="*/ 232 w 418"/>
                  <a:gd name="T1" fmla="*/ 714 h 806"/>
                  <a:gd name="T2" fmla="*/ 232 w 418"/>
                  <a:gd name="T3" fmla="*/ 693 h 806"/>
                  <a:gd name="T4" fmla="*/ 241 w 418"/>
                  <a:gd name="T5" fmla="*/ 635 h 806"/>
                  <a:gd name="T6" fmla="*/ 250 w 418"/>
                  <a:gd name="T7" fmla="*/ 577 h 806"/>
                  <a:gd name="T8" fmla="*/ 251 w 418"/>
                  <a:gd name="T9" fmla="*/ 542 h 806"/>
                  <a:gd name="T10" fmla="*/ 225 w 418"/>
                  <a:gd name="T11" fmla="*/ 499 h 806"/>
                  <a:gd name="T12" fmla="*/ 213 w 418"/>
                  <a:gd name="T13" fmla="*/ 453 h 806"/>
                  <a:gd name="T14" fmla="*/ 170 w 418"/>
                  <a:gd name="T15" fmla="*/ 438 h 806"/>
                  <a:gd name="T16" fmla="*/ 141 w 418"/>
                  <a:gd name="T17" fmla="*/ 457 h 806"/>
                  <a:gd name="T18" fmla="*/ 101 w 418"/>
                  <a:gd name="T19" fmla="*/ 452 h 806"/>
                  <a:gd name="T20" fmla="*/ 69 w 418"/>
                  <a:gd name="T21" fmla="*/ 433 h 806"/>
                  <a:gd name="T22" fmla="*/ 26 w 418"/>
                  <a:gd name="T23" fmla="*/ 389 h 806"/>
                  <a:gd name="T24" fmla="*/ 10 w 418"/>
                  <a:gd name="T25" fmla="*/ 351 h 806"/>
                  <a:gd name="T26" fmla="*/ 3 w 418"/>
                  <a:gd name="T27" fmla="*/ 313 h 806"/>
                  <a:gd name="T28" fmla="*/ 24 w 418"/>
                  <a:gd name="T29" fmla="*/ 258 h 806"/>
                  <a:gd name="T30" fmla="*/ 51 w 418"/>
                  <a:gd name="T31" fmla="*/ 234 h 806"/>
                  <a:gd name="T32" fmla="*/ 80 w 418"/>
                  <a:gd name="T33" fmla="*/ 190 h 806"/>
                  <a:gd name="T34" fmla="*/ 112 w 418"/>
                  <a:gd name="T35" fmla="*/ 177 h 806"/>
                  <a:gd name="T36" fmla="*/ 169 w 418"/>
                  <a:gd name="T37" fmla="*/ 168 h 806"/>
                  <a:gd name="T38" fmla="*/ 188 w 418"/>
                  <a:gd name="T39" fmla="*/ 191 h 806"/>
                  <a:gd name="T40" fmla="*/ 218 w 418"/>
                  <a:gd name="T41" fmla="*/ 205 h 806"/>
                  <a:gd name="T42" fmla="*/ 238 w 418"/>
                  <a:gd name="T43" fmla="*/ 215 h 806"/>
                  <a:gd name="T44" fmla="*/ 266 w 418"/>
                  <a:gd name="T45" fmla="*/ 215 h 806"/>
                  <a:gd name="T46" fmla="*/ 296 w 418"/>
                  <a:gd name="T47" fmla="*/ 207 h 806"/>
                  <a:gd name="T48" fmla="*/ 283 w 418"/>
                  <a:gd name="T49" fmla="*/ 180 h 806"/>
                  <a:gd name="T50" fmla="*/ 259 w 418"/>
                  <a:gd name="T51" fmla="*/ 178 h 806"/>
                  <a:gd name="T52" fmla="*/ 245 w 418"/>
                  <a:gd name="T53" fmla="*/ 144 h 806"/>
                  <a:gd name="T54" fmla="*/ 224 w 418"/>
                  <a:gd name="T55" fmla="*/ 112 h 806"/>
                  <a:gd name="T56" fmla="*/ 217 w 418"/>
                  <a:gd name="T57" fmla="*/ 161 h 806"/>
                  <a:gd name="T58" fmla="*/ 193 w 418"/>
                  <a:gd name="T59" fmla="*/ 141 h 806"/>
                  <a:gd name="T60" fmla="*/ 195 w 418"/>
                  <a:gd name="T61" fmla="*/ 175 h 806"/>
                  <a:gd name="T62" fmla="*/ 162 w 418"/>
                  <a:gd name="T63" fmla="*/ 146 h 806"/>
                  <a:gd name="T64" fmla="*/ 129 w 418"/>
                  <a:gd name="T65" fmla="*/ 136 h 806"/>
                  <a:gd name="T66" fmla="*/ 74 w 418"/>
                  <a:gd name="T67" fmla="*/ 84 h 806"/>
                  <a:gd name="T68" fmla="*/ 114 w 418"/>
                  <a:gd name="T69" fmla="*/ 59 h 806"/>
                  <a:gd name="T70" fmla="*/ 118 w 418"/>
                  <a:gd name="T71" fmla="*/ 30 h 806"/>
                  <a:gd name="T72" fmla="*/ 114 w 418"/>
                  <a:gd name="T73" fmla="*/ 9 h 806"/>
                  <a:gd name="T74" fmla="*/ 211 w 418"/>
                  <a:gd name="T75" fmla="*/ 61 h 806"/>
                  <a:gd name="T76" fmla="*/ 282 w 418"/>
                  <a:gd name="T77" fmla="*/ 122 h 806"/>
                  <a:gd name="T78" fmla="*/ 330 w 418"/>
                  <a:gd name="T79" fmla="*/ 173 h 806"/>
                  <a:gd name="T80" fmla="*/ 355 w 418"/>
                  <a:gd name="T81" fmla="*/ 209 h 806"/>
                  <a:gd name="T82" fmla="*/ 370 w 418"/>
                  <a:gd name="T83" fmla="*/ 237 h 806"/>
                  <a:gd name="T84" fmla="*/ 381 w 418"/>
                  <a:gd name="T85" fmla="*/ 257 h 806"/>
                  <a:gd name="T86" fmla="*/ 393 w 418"/>
                  <a:gd name="T87" fmla="*/ 282 h 806"/>
                  <a:gd name="T88" fmla="*/ 382 w 418"/>
                  <a:gd name="T89" fmla="*/ 334 h 806"/>
                  <a:gd name="T90" fmla="*/ 363 w 418"/>
                  <a:gd name="T91" fmla="*/ 301 h 806"/>
                  <a:gd name="T92" fmla="*/ 338 w 418"/>
                  <a:gd name="T93" fmla="*/ 268 h 806"/>
                  <a:gd name="T94" fmla="*/ 322 w 418"/>
                  <a:gd name="T95" fmla="*/ 245 h 806"/>
                  <a:gd name="T96" fmla="*/ 351 w 418"/>
                  <a:gd name="T97" fmla="*/ 299 h 806"/>
                  <a:gd name="T98" fmla="*/ 384 w 418"/>
                  <a:gd name="T99" fmla="*/ 356 h 806"/>
                  <a:gd name="T100" fmla="*/ 415 w 418"/>
                  <a:gd name="T101" fmla="*/ 408 h 806"/>
                  <a:gd name="T102" fmla="*/ 407 w 418"/>
                  <a:gd name="T103" fmla="*/ 481 h 806"/>
                  <a:gd name="T104" fmla="*/ 403 w 418"/>
                  <a:gd name="T105" fmla="*/ 521 h 806"/>
                  <a:gd name="T106" fmla="*/ 388 w 418"/>
                  <a:gd name="T107" fmla="*/ 607 h 806"/>
                  <a:gd name="T108" fmla="*/ 351 w 418"/>
                  <a:gd name="T109" fmla="*/ 684 h 806"/>
                  <a:gd name="T110" fmla="*/ 328 w 418"/>
                  <a:gd name="T111" fmla="*/ 725 h 806"/>
                  <a:gd name="T112" fmla="*/ 313 w 418"/>
                  <a:gd name="T113" fmla="*/ 763 h 806"/>
                  <a:gd name="T114" fmla="*/ 249 w 418"/>
                  <a:gd name="T115" fmla="*/ 800 h 806"/>
                  <a:gd name="T116" fmla="*/ 156 w 418"/>
                  <a:gd name="T117" fmla="*/ 113 h 806"/>
                  <a:gd name="T118" fmla="*/ 172 w 418"/>
                  <a:gd name="T119" fmla="*/ 129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8" h="806">
                    <a:moveTo>
                      <a:pt x="229" y="806"/>
                    </a:moveTo>
                    <a:cubicBezTo>
                      <a:pt x="228" y="806"/>
                      <a:pt x="227" y="805"/>
                      <a:pt x="226" y="804"/>
                    </a:cubicBezTo>
                    <a:cubicBezTo>
                      <a:pt x="223" y="802"/>
                      <a:pt x="223" y="799"/>
                      <a:pt x="223" y="797"/>
                    </a:cubicBezTo>
                    <a:cubicBezTo>
                      <a:pt x="223" y="796"/>
                      <a:pt x="223" y="795"/>
                      <a:pt x="222" y="795"/>
                    </a:cubicBezTo>
                    <a:cubicBezTo>
                      <a:pt x="222" y="792"/>
                      <a:pt x="221" y="788"/>
                      <a:pt x="224" y="786"/>
                    </a:cubicBezTo>
                    <a:cubicBezTo>
                      <a:pt x="225" y="785"/>
                      <a:pt x="226" y="784"/>
                      <a:pt x="228" y="783"/>
                    </a:cubicBezTo>
                    <a:cubicBezTo>
                      <a:pt x="229" y="783"/>
                      <a:pt x="230" y="782"/>
                      <a:pt x="232" y="782"/>
                    </a:cubicBezTo>
                    <a:cubicBezTo>
                      <a:pt x="233" y="781"/>
                      <a:pt x="234" y="781"/>
                      <a:pt x="236" y="780"/>
                    </a:cubicBezTo>
                    <a:cubicBezTo>
                      <a:pt x="238" y="779"/>
                      <a:pt x="240" y="778"/>
                      <a:pt x="240" y="776"/>
                    </a:cubicBezTo>
                    <a:cubicBezTo>
                      <a:pt x="241" y="774"/>
                      <a:pt x="241" y="770"/>
                      <a:pt x="240" y="768"/>
                    </a:cubicBezTo>
                    <a:cubicBezTo>
                      <a:pt x="239" y="765"/>
                      <a:pt x="238" y="762"/>
                      <a:pt x="236" y="760"/>
                    </a:cubicBezTo>
                    <a:cubicBezTo>
                      <a:pt x="235" y="759"/>
                      <a:pt x="234" y="759"/>
                      <a:pt x="233" y="758"/>
                    </a:cubicBezTo>
                    <a:cubicBezTo>
                      <a:pt x="232" y="757"/>
                      <a:pt x="232" y="757"/>
                      <a:pt x="232" y="757"/>
                    </a:cubicBezTo>
                    <a:cubicBezTo>
                      <a:pt x="232" y="714"/>
                      <a:pt x="232" y="714"/>
                      <a:pt x="232" y="714"/>
                    </a:cubicBezTo>
                    <a:cubicBezTo>
                      <a:pt x="235" y="715"/>
                      <a:pt x="235" y="715"/>
                      <a:pt x="235" y="715"/>
                    </a:cubicBezTo>
                    <a:cubicBezTo>
                      <a:pt x="236" y="715"/>
                      <a:pt x="236" y="715"/>
                      <a:pt x="236" y="715"/>
                    </a:cubicBezTo>
                    <a:cubicBezTo>
                      <a:pt x="237" y="714"/>
                      <a:pt x="237" y="711"/>
                      <a:pt x="236" y="706"/>
                    </a:cubicBezTo>
                    <a:cubicBezTo>
                      <a:pt x="236" y="705"/>
                      <a:pt x="236" y="704"/>
                      <a:pt x="236" y="704"/>
                    </a:cubicBezTo>
                    <a:cubicBezTo>
                      <a:pt x="236" y="703"/>
                      <a:pt x="236" y="703"/>
                      <a:pt x="236" y="703"/>
                    </a:cubicBezTo>
                    <a:cubicBezTo>
                      <a:pt x="236" y="703"/>
                      <a:pt x="236" y="703"/>
                      <a:pt x="236" y="703"/>
                    </a:cubicBezTo>
                    <a:cubicBezTo>
                      <a:pt x="236" y="703"/>
                      <a:pt x="236" y="702"/>
                      <a:pt x="236" y="702"/>
                    </a:cubicBezTo>
                    <a:cubicBezTo>
                      <a:pt x="236" y="702"/>
                      <a:pt x="236" y="702"/>
                      <a:pt x="236" y="702"/>
                    </a:cubicBezTo>
                    <a:cubicBezTo>
                      <a:pt x="236" y="702"/>
                      <a:pt x="236" y="702"/>
                      <a:pt x="236" y="702"/>
                    </a:cubicBezTo>
                    <a:cubicBezTo>
                      <a:pt x="235" y="702"/>
                      <a:pt x="235" y="702"/>
                      <a:pt x="235" y="702"/>
                    </a:cubicBezTo>
                    <a:cubicBezTo>
                      <a:pt x="233" y="702"/>
                      <a:pt x="232" y="701"/>
                      <a:pt x="232" y="698"/>
                    </a:cubicBezTo>
                    <a:cubicBezTo>
                      <a:pt x="232" y="695"/>
                      <a:pt x="232" y="695"/>
                      <a:pt x="232" y="695"/>
                    </a:cubicBezTo>
                    <a:cubicBezTo>
                      <a:pt x="232" y="695"/>
                      <a:pt x="232" y="694"/>
                      <a:pt x="232" y="694"/>
                    </a:cubicBezTo>
                    <a:cubicBezTo>
                      <a:pt x="232" y="694"/>
                      <a:pt x="232" y="693"/>
                      <a:pt x="232" y="693"/>
                    </a:cubicBezTo>
                    <a:cubicBezTo>
                      <a:pt x="232" y="693"/>
                      <a:pt x="232" y="693"/>
                      <a:pt x="231" y="693"/>
                    </a:cubicBezTo>
                    <a:cubicBezTo>
                      <a:pt x="231" y="693"/>
                      <a:pt x="230" y="693"/>
                      <a:pt x="230" y="693"/>
                    </a:cubicBezTo>
                    <a:cubicBezTo>
                      <a:pt x="227" y="692"/>
                      <a:pt x="227" y="692"/>
                      <a:pt x="227" y="692"/>
                    </a:cubicBezTo>
                    <a:cubicBezTo>
                      <a:pt x="227" y="648"/>
                      <a:pt x="227" y="648"/>
                      <a:pt x="227" y="648"/>
                    </a:cubicBezTo>
                    <a:cubicBezTo>
                      <a:pt x="231" y="649"/>
                      <a:pt x="231" y="649"/>
                      <a:pt x="231" y="649"/>
                    </a:cubicBezTo>
                    <a:cubicBezTo>
                      <a:pt x="231" y="649"/>
                      <a:pt x="231" y="649"/>
                      <a:pt x="231" y="649"/>
                    </a:cubicBezTo>
                    <a:cubicBezTo>
                      <a:pt x="231" y="648"/>
                      <a:pt x="231" y="648"/>
                      <a:pt x="231" y="648"/>
                    </a:cubicBezTo>
                    <a:cubicBezTo>
                      <a:pt x="232" y="647"/>
                      <a:pt x="232" y="645"/>
                      <a:pt x="232" y="644"/>
                    </a:cubicBezTo>
                    <a:cubicBezTo>
                      <a:pt x="233" y="643"/>
                      <a:pt x="234" y="642"/>
                      <a:pt x="235" y="641"/>
                    </a:cubicBezTo>
                    <a:cubicBezTo>
                      <a:pt x="236" y="640"/>
                      <a:pt x="236" y="639"/>
                      <a:pt x="236" y="638"/>
                    </a:cubicBezTo>
                    <a:cubicBezTo>
                      <a:pt x="236" y="634"/>
                      <a:pt x="236" y="634"/>
                      <a:pt x="236" y="634"/>
                    </a:cubicBezTo>
                    <a:cubicBezTo>
                      <a:pt x="240" y="635"/>
                      <a:pt x="240" y="635"/>
                      <a:pt x="240" y="635"/>
                    </a:cubicBezTo>
                    <a:cubicBezTo>
                      <a:pt x="240" y="635"/>
                      <a:pt x="240" y="635"/>
                      <a:pt x="241" y="635"/>
                    </a:cubicBezTo>
                    <a:cubicBezTo>
                      <a:pt x="241" y="635"/>
                      <a:pt x="241" y="635"/>
                      <a:pt x="241" y="635"/>
                    </a:cubicBezTo>
                    <a:cubicBezTo>
                      <a:pt x="241" y="635"/>
                      <a:pt x="241" y="634"/>
                      <a:pt x="241" y="633"/>
                    </a:cubicBezTo>
                    <a:cubicBezTo>
                      <a:pt x="241" y="615"/>
                      <a:pt x="241" y="615"/>
                      <a:pt x="241" y="615"/>
                    </a:cubicBezTo>
                    <a:cubicBezTo>
                      <a:pt x="245" y="616"/>
                      <a:pt x="245" y="616"/>
                      <a:pt x="245" y="616"/>
                    </a:cubicBezTo>
                    <a:cubicBezTo>
                      <a:pt x="245" y="616"/>
                      <a:pt x="245" y="616"/>
                      <a:pt x="245" y="616"/>
                    </a:cubicBezTo>
                    <a:cubicBezTo>
                      <a:pt x="245" y="616"/>
                      <a:pt x="246" y="614"/>
                      <a:pt x="246" y="613"/>
                    </a:cubicBezTo>
                    <a:cubicBezTo>
                      <a:pt x="246" y="612"/>
                      <a:pt x="247" y="610"/>
                      <a:pt x="248" y="609"/>
                    </a:cubicBezTo>
                    <a:cubicBezTo>
                      <a:pt x="249" y="607"/>
                      <a:pt x="250" y="606"/>
                      <a:pt x="251" y="605"/>
                    </a:cubicBezTo>
                    <a:cubicBezTo>
                      <a:pt x="253" y="604"/>
                      <a:pt x="254" y="602"/>
                      <a:pt x="255" y="600"/>
                    </a:cubicBezTo>
                    <a:cubicBezTo>
                      <a:pt x="255" y="600"/>
                      <a:pt x="255" y="600"/>
                      <a:pt x="255" y="600"/>
                    </a:cubicBezTo>
                    <a:cubicBezTo>
                      <a:pt x="255" y="599"/>
                      <a:pt x="256" y="598"/>
                      <a:pt x="258" y="597"/>
                    </a:cubicBezTo>
                    <a:cubicBezTo>
                      <a:pt x="258" y="596"/>
                      <a:pt x="257" y="596"/>
                      <a:pt x="257" y="596"/>
                    </a:cubicBezTo>
                    <a:cubicBezTo>
                      <a:pt x="255" y="594"/>
                      <a:pt x="254" y="594"/>
                      <a:pt x="253" y="593"/>
                    </a:cubicBezTo>
                    <a:cubicBezTo>
                      <a:pt x="250" y="593"/>
                      <a:pt x="250" y="593"/>
                      <a:pt x="250" y="593"/>
                    </a:cubicBezTo>
                    <a:cubicBezTo>
                      <a:pt x="250" y="577"/>
                      <a:pt x="250" y="577"/>
                      <a:pt x="250" y="577"/>
                    </a:cubicBezTo>
                    <a:cubicBezTo>
                      <a:pt x="254" y="578"/>
                      <a:pt x="254" y="578"/>
                      <a:pt x="254" y="578"/>
                    </a:cubicBezTo>
                    <a:cubicBezTo>
                      <a:pt x="254" y="578"/>
                      <a:pt x="255" y="578"/>
                      <a:pt x="255" y="578"/>
                    </a:cubicBezTo>
                    <a:cubicBezTo>
                      <a:pt x="256" y="577"/>
                      <a:pt x="255" y="572"/>
                      <a:pt x="255" y="570"/>
                    </a:cubicBezTo>
                    <a:cubicBezTo>
                      <a:pt x="255" y="569"/>
                      <a:pt x="255" y="569"/>
                      <a:pt x="255" y="568"/>
                    </a:cubicBezTo>
                    <a:cubicBezTo>
                      <a:pt x="255" y="557"/>
                      <a:pt x="255" y="557"/>
                      <a:pt x="255" y="557"/>
                    </a:cubicBezTo>
                    <a:cubicBezTo>
                      <a:pt x="255" y="557"/>
                      <a:pt x="255" y="557"/>
                      <a:pt x="255" y="557"/>
                    </a:cubicBezTo>
                    <a:cubicBezTo>
                      <a:pt x="255" y="556"/>
                      <a:pt x="255" y="556"/>
                      <a:pt x="255" y="556"/>
                    </a:cubicBezTo>
                    <a:cubicBezTo>
                      <a:pt x="255" y="556"/>
                      <a:pt x="255" y="556"/>
                      <a:pt x="255" y="556"/>
                    </a:cubicBezTo>
                    <a:cubicBezTo>
                      <a:pt x="254" y="556"/>
                      <a:pt x="254" y="556"/>
                      <a:pt x="253" y="556"/>
                    </a:cubicBezTo>
                    <a:cubicBezTo>
                      <a:pt x="250" y="556"/>
                      <a:pt x="250" y="556"/>
                      <a:pt x="250" y="556"/>
                    </a:cubicBezTo>
                    <a:cubicBezTo>
                      <a:pt x="250" y="550"/>
                      <a:pt x="250" y="550"/>
                      <a:pt x="250" y="550"/>
                    </a:cubicBezTo>
                    <a:cubicBezTo>
                      <a:pt x="250" y="549"/>
                      <a:pt x="251" y="548"/>
                      <a:pt x="251" y="546"/>
                    </a:cubicBezTo>
                    <a:cubicBezTo>
                      <a:pt x="251" y="545"/>
                      <a:pt x="251" y="545"/>
                      <a:pt x="251" y="545"/>
                    </a:cubicBezTo>
                    <a:cubicBezTo>
                      <a:pt x="251" y="544"/>
                      <a:pt x="251" y="543"/>
                      <a:pt x="251" y="542"/>
                    </a:cubicBezTo>
                    <a:cubicBezTo>
                      <a:pt x="250" y="541"/>
                      <a:pt x="249" y="540"/>
                      <a:pt x="247" y="539"/>
                    </a:cubicBezTo>
                    <a:cubicBezTo>
                      <a:pt x="247" y="539"/>
                      <a:pt x="246" y="538"/>
                      <a:pt x="245" y="538"/>
                    </a:cubicBezTo>
                    <a:cubicBezTo>
                      <a:pt x="243" y="536"/>
                      <a:pt x="242" y="534"/>
                      <a:pt x="241" y="532"/>
                    </a:cubicBezTo>
                    <a:cubicBezTo>
                      <a:pt x="241" y="531"/>
                      <a:pt x="241" y="529"/>
                      <a:pt x="241" y="528"/>
                    </a:cubicBezTo>
                    <a:cubicBezTo>
                      <a:pt x="241" y="527"/>
                      <a:pt x="241" y="526"/>
                      <a:pt x="241" y="526"/>
                    </a:cubicBezTo>
                    <a:cubicBezTo>
                      <a:pt x="239" y="523"/>
                      <a:pt x="238" y="521"/>
                      <a:pt x="238" y="518"/>
                    </a:cubicBezTo>
                    <a:cubicBezTo>
                      <a:pt x="237" y="517"/>
                      <a:pt x="236" y="515"/>
                      <a:pt x="236" y="514"/>
                    </a:cubicBezTo>
                    <a:cubicBezTo>
                      <a:pt x="235" y="512"/>
                      <a:pt x="234" y="511"/>
                      <a:pt x="233" y="510"/>
                    </a:cubicBezTo>
                    <a:cubicBezTo>
                      <a:pt x="232" y="509"/>
                      <a:pt x="231" y="509"/>
                      <a:pt x="231" y="509"/>
                    </a:cubicBezTo>
                    <a:cubicBezTo>
                      <a:pt x="228" y="508"/>
                      <a:pt x="227" y="507"/>
                      <a:pt x="227" y="504"/>
                    </a:cubicBezTo>
                    <a:cubicBezTo>
                      <a:pt x="227" y="503"/>
                      <a:pt x="227" y="503"/>
                      <a:pt x="227" y="503"/>
                    </a:cubicBezTo>
                    <a:cubicBezTo>
                      <a:pt x="227" y="503"/>
                      <a:pt x="227" y="502"/>
                      <a:pt x="227" y="501"/>
                    </a:cubicBezTo>
                    <a:cubicBezTo>
                      <a:pt x="227" y="501"/>
                      <a:pt x="227" y="500"/>
                      <a:pt x="227" y="500"/>
                    </a:cubicBezTo>
                    <a:cubicBezTo>
                      <a:pt x="226" y="499"/>
                      <a:pt x="226" y="499"/>
                      <a:pt x="225" y="499"/>
                    </a:cubicBezTo>
                    <a:cubicBezTo>
                      <a:pt x="222" y="499"/>
                      <a:pt x="222" y="499"/>
                      <a:pt x="222" y="499"/>
                    </a:cubicBezTo>
                    <a:cubicBezTo>
                      <a:pt x="222" y="496"/>
                      <a:pt x="222" y="496"/>
                      <a:pt x="222" y="496"/>
                    </a:cubicBezTo>
                    <a:cubicBezTo>
                      <a:pt x="222" y="488"/>
                      <a:pt x="222" y="488"/>
                      <a:pt x="222" y="488"/>
                    </a:cubicBezTo>
                    <a:cubicBezTo>
                      <a:pt x="226" y="488"/>
                      <a:pt x="226" y="488"/>
                      <a:pt x="226" y="488"/>
                    </a:cubicBezTo>
                    <a:cubicBezTo>
                      <a:pt x="226" y="488"/>
                      <a:pt x="226" y="488"/>
                      <a:pt x="226" y="488"/>
                    </a:cubicBezTo>
                    <a:cubicBezTo>
                      <a:pt x="227" y="488"/>
                      <a:pt x="227" y="487"/>
                      <a:pt x="227" y="486"/>
                    </a:cubicBezTo>
                    <a:cubicBezTo>
                      <a:pt x="227" y="485"/>
                      <a:pt x="228" y="483"/>
                      <a:pt x="228" y="482"/>
                    </a:cubicBezTo>
                    <a:cubicBezTo>
                      <a:pt x="229" y="481"/>
                      <a:pt x="229" y="480"/>
                      <a:pt x="230" y="480"/>
                    </a:cubicBezTo>
                    <a:cubicBezTo>
                      <a:pt x="231" y="477"/>
                      <a:pt x="232" y="475"/>
                      <a:pt x="232" y="472"/>
                    </a:cubicBezTo>
                    <a:cubicBezTo>
                      <a:pt x="232" y="468"/>
                      <a:pt x="229" y="464"/>
                      <a:pt x="227" y="461"/>
                    </a:cubicBezTo>
                    <a:cubicBezTo>
                      <a:pt x="226" y="460"/>
                      <a:pt x="224" y="459"/>
                      <a:pt x="222" y="458"/>
                    </a:cubicBezTo>
                    <a:cubicBezTo>
                      <a:pt x="220" y="457"/>
                      <a:pt x="219" y="457"/>
                      <a:pt x="216" y="457"/>
                    </a:cubicBezTo>
                    <a:cubicBezTo>
                      <a:pt x="212" y="457"/>
                      <a:pt x="212" y="457"/>
                      <a:pt x="212" y="457"/>
                    </a:cubicBezTo>
                    <a:cubicBezTo>
                      <a:pt x="213" y="453"/>
                      <a:pt x="213" y="453"/>
                      <a:pt x="213" y="453"/>
                    </a:cubicBezTo>
                    <a:cubicBezTo>
                      <a:pt x="213" y="453"/>
                      <a:pt x="213" y="452"/>
                      <a:pt x="213" y="452"/>
                    </a:cubicBezTo>
                    <a:cubicBezTo>
                      <a:pt x="213" y="452"/>
                      <a:pt x="213" y="452"/>
                      <a:pt x="213" y="452"/>
                    </a:cubicBezTo>
                    <a:cubicBezTo>
                      <a:pt x="213" y="452"/>
                      <a:pt x="212" y="452"/>
                      <a:pt x="208" y="452"/>
                    </a:cubicBezTo>
                    <a:cubicBezTo>
                      <a:pt x="207" y="452"/>
                      <a:pt x="205" y="452"/>
                      <a:pt x="204" y="452"/>
                    </a:cubicBezTo>
                    <a:cubicBezTo>
                      <a:pt x="203" y="452"/>
                      <a:pt x="202" y="452"/>
                      <a:pt x="202" y="452"/>
                    </a:cubicBezTo>
                    <a:cubicBezTo>
                      <a:pt x="198" y="452"/>
                      <a:pt x="198" y="452"/>
                      <a:pt x="198" y="452"/>
                    </a:cubicBezTo>
                    <a:cubicBezTo>
                      <a:pt x="199" y="448"/>
                      <a:pt x="199" y="448"/>
                      <a:pt x="199" y="448"/>
                    </a:cubicBezTo>
                    <a:cubicBezTo>
                      <a:pt x="199" y="448"/>
                      <a:pt x="199" y="448"/>
                      <a:pt x="199" y="448"/>
                    </a:cubicBezTo>
                    <a:cubicBezTo>
                      <a:pt x="199" y="448"/>
                      <a:pt x="199" y="448"/>
                      <a:pt x="198" y="448"/>
                    </a:cubicBezTo>
                    <a:cubicBezTo>
                      <a:pt x="197" y="447"/>
                      <a:pt x="196" y="447"/>
                      <a:pt x="195" y="447"/>
                    </a:cubicBezTo>
                    <a:cubicBezTo>
                      <a:pt x="194" y="447"/>
                      <a:pt x="194" y="447"/>
                      <a:pt x="194" y="447"/>
                    </a:cubicBezTo>
                    <a:cubicBezTo>
                      <a:pt x="190" y="447"/>
                      <a:pt x="189" y="445"/>
                      <a:pt x="189" y="444"/>
                    </a:cubicBezTo>
                    <a:cubicBezTo>
                      <a:pt x="188" y="441"/>
                      <a:pt x="184" y="438"/>
                      <a:pt x="180" y="438"/>
                    </a:cubicBezTo>
                    <a:cubicBezTo>
                      <a:pt x="170" y="438"/>
                      <a:pt x="170" y="438"/>
                      <a:pt x="170" y="438"/>
                    </a:cubicBezTo>
                    <a:cubicBezTo>
                      <a:pt x="169" y="438"/>
                      <a:pt x="169" y="438"/>
                      <a:pt x="168" y="438"/>
                    </a:cubicBezTo>
                    <a:cubicBezTo>
                      <a:pt x="168" y="438"/>
                      <a:pt x="167" y="438"/>
                      <a:pt x="166" y="438"/>
                    </a:cubicBezTo>
                    <a:cubicBezTo>
                      <a:pt x="164" y="438"/>
                      <a:pt x="163" y="438"/>
                      <a:pt x="162" y="439"/>
                    </a:cubicBezTo>
                    <a:cubicBezTo>
                      <a:pt x="161" y="439"/>
                      <a:pt x="160" y="441"/>
                      <a:pt x="159" y="443"/>
                    </a:cubicBezTo>
                    <a:cubicBezTo>
                      <a:pt x="158" y="445"/>
                      <a:pt x="158" y="446"/>
                      <a:pt x="158" y="449"/>
                    </a:cubicBezTo>
                    <a:cubicBezTo>
                      <a:pt x="158" y="453"/>
                      <a:pt x="158" y="453"/>
                      <a:pt x="158" y="453"/>
                    </a:cubicBezTo>
                    <a:cubicBezTo>
                      <a:pt x="154" y="452"/>
                      <a:pt x="154" y="452"/>
                      <a:pt x="154" y="452"/>
                    </a:cubicBezTo>
                    <a:cubicBezTo>
                      <a:pt x="154" y="452"/>
                      <a:pt x="153" y="452"/>
                      <a:pt x="153" y="452"/>
                    </a:cubicBezTo>
                    <a:cubicBezTo>
                      <a:pt x="153" y="452"/>
                      <a:pt x="153" y="452"/>
                      <a:pt x="153" y="452"/>
                    </a:cubicBezTo>
                    <a:cubicBezTo>
                      <a:pt x="153" y="452"/>
                      <a:pt x="153" y="452"/>
                      <a:pt x="153" y="453"/>
                    </a:cubicBezTo>
                    <a:cubicBezTo>
                      <a:pt x="153" y="455"/>
                      <a:pt x="152" y="457"/>
                      <a:pt x="147" y="457"/>
                    </a:cubicBezTo>
                    <a:cubicBezTo>
                      <a:pt x="146" y="457"/>
                      <a:pt x="145" y="457"/>
                      <a:pt x="144" y="457"/>
                    </a:cubicBezTo>
                    <a:cubicBezTo>
                      <a:pt x="144" y="457"/>
                      <a:pt x="144" y="457"/>
                      <a:pt x="144" y="457"/>
                    </a:cubicBezTo>
                    <a:cubicBezTo>
                      <a:pt x="143" y="457"/>
                      <a:pt x="142" y="457"/>
                      <a:pt x="141" y="457"/>
                    </a:cubicBezTo>
                    <a:cubicBezTo>
                      <a:pt x="140" y="456"/>
                      <a:pt x="140" y="456"/>
                      <a:pt x="140" y="456"/>
                    </a:cubicBezTo>
                    <a:cubicBezTo>
                      <a:pt x="137" y="456"/>
                      <a:pt x="134" y="456"/>
                      <a:pt x="132" y="455"/>
                    </a:cubicBezTo>
                    <a:cubicBezTo>
                      <a:pt x="130" y="454"/>
                      <a:pt x="129" y="453"/>
                      <a:pt x="129" y="452"/>
                    </a:cubicBezTo>
                    <a:cubicBezTo>
                      <a:pt x="128" y="452"/>
                      <a:pt x="128" y="452"/>
                      <a:pt x="127" y="452"/>
                    </a:cubicBezTo>
                    <a:cubicBezTo>
                      <a:pt x="127" y="452"/>
                      <a:pt x="127" y="452"/>
                      <a:pt x="126" y="452"/>
                    </a:cubicBezTo>
                    <a:cubicBezTo>
                      <a:pt x="122" y="452"/>
                      <a:pt x="122" y="452"/>
                      <a:pt x="122" y="452"/>
                    </a:cubicBezTo>
                    <a:cubicBezTo>
                      <a:pt x="119" y="452"/>
                      <a:pt x="119" y="450"/>
                      <a:pt x="118" y="449"/>
                    </a:cubicBezTo>
                    <a:cubicBezTo>
                      <a:pt x="118" y="449"/>
                      <a:pt x="118" y="449"/>
                      <a:pt x="118" y="449"/>
                    </a:cubicBezTo>
                    <a:cubicBezTo>
                      <a:pt x="117" y="448"/>
                      <a:pt x="115" y="448"/>
                      <a:pt x="114" y="448"/>
                    </a:cubicBezTo>
                    <a:cubicBezTo>
                      <a:pt x="112" y="448"/>
                      <a:pt x="111" y="448"/>
                      <a:pt x="111" y="448"/>
                    </a:cubicBezTo>
                    <a:cubicBezTo>
                      <a:pt x="111" y="449"/>
                      <a:pt x="110" y="449"/>
                      <a:pt x="110" y="449"/>
                    </a:cubicBezTo>
                    <a:cubicBezTo>
                      <a:pt x="110" y="452"/>
                      <a:pt x="110" y="452"/>
                      <a:pt x="110" y="452"/>
                    </a:cubicBezTo>
                    <a:cubicBezTo>
                      <a:pt x="106" y="452"/>
                      <a:pt x="106" y="452"/>
                      <a:pt x="106" y="452"/>
                    </a:cubicBezTo>
                    <a:cubicBezTo>
                      <a:pt x="105" y="452"/>
                      <a:pt x="103" y="452"/>
                      <a:pt x="101" y="452"/>
                    </a:cubicBezTo>
                    <a:cubicBezTo>
                      <a:pt x="101" y="452"/>
                      <a:pt x="101" y="452"/>
                      <a:pt x="101" y="452"/>
                    </a:cubicBezTo>
                    <a:cubicBezTo>
                      <a:pt x="101" y="452"/>
                      <a:pt x="101" y="452"/>
                      <a:pt x="101" y="454"/>
                    </a:cubicBezTo>
                    <a:cubicBezTo>
                      <a:pt x="101" y="457"/>
                      <a:pt x="101" y="457"/>
                      <a:pt x="101" y="457"/>
                    </a:cubicBezTo>
                    <a:cubicBezTo>
                      <a:pt x="94" y="457"/>
                      <a:pt x="94" y="457"/>
                      <a:pt x="94" y="457"/>
                    </a:cubicBezTo>
                    <a:cubicBezTo>
                      <a:pt x="93" y="457"/>
                      <a:pt x="91" y="457"/>
                      <a:pt x="90" y="453"/>
                    </a:cubicBezTo>
                    <a:cubicBezTo>
                      <a:pt x="90" y="453"/>
                      <a:pt x="90" y="453"/>
                      <a:pt x="90" y="453"/>
                    </a:cubicBezTo>
                    <a:cubicBezTo>
                      <a:pt x="89" y="452"/>
                      <a:pt x="89" y="451"/>
                      <a:pt x="88" y="451"/>
                    </a:cubicBezTo>
                    <a:cubicBezTo>
                      <a:pt x="87" y="449"/>
                      <a:pt x="84" y="448"/>
                      <a:pt x="82" y="447"/>
                    </a:cubicBezTo>
                    <a:cubicBezTo>
                      <a:pt x="79" y="446"/>
                      <a:pt x="76" y="444"/>
                      <a:pt x="74" y="440"/>
                    </a:cubicBezTo>
                    <a:cubicBezTo>
                      <a:pt x="73" y="440"/>
                      <a:pt x="73" y="440"/>
                      <a:pt x="73" y="440"/>
                    </a:cubicBezTo>
                    <a:cubicBezTo>
                      <a:pt x="72" y="438"/>
                      <a:pt x="71" y="436"/>
                      <a:pt x="71" y="434"/>
                    </a:cubicBezTo>
                    <a:cubicBezTo>
                      <a:pt x="71" y="434"/>
                      <a:pt x="71" y="434"/>
                      <a:pt x="71" y="434"/>
                    </a:cubicBezTo>
                    <a:cubicBezTo>
                      <a:pt x="71" y="433"/>
                      <a:pt x="70" y="433"/>
                      <a:pt x="70" y="433"/>
                    </a:cubicBezTo>
                    <a:cubicBezTo>
                      <a:pt x="70" y="433"/>
                      <a:pt x="70" y="433"/>
                      <a:pt x="69" y="433"/>
                    </a:cubicBezTo>
                    <a:cubicBezTo>
                      <a:pt x="69" y="433"/>
                      <a:pt x="69" y="433"/>
                      <a:pt x="69" y="433"/>
                    </a:cubicBezTo>
                    <a:cubicBezTo>
                      <a:pt x="68" y="433"/>
                      <a:pt x="68" y="433"/>
                      <a:pt x="67" y="433"/>
                    </a:cubicBezTo>
                    <a:cubicBezTo>
                      <a:pt x="63" y="433"/>
                      <a:pt x="62" y="431"/>
                      <a:pt x="62" y="430"/>
                    </a:cubicBezTo>
                    <a:cubicBezTo>
                      <a:pt x="62" y="430"/>
                      <a:pt x="61" y="428"/>
                      <a:pt x="54" y="428"/>
                    </a:cubicBezTo>
                    <a:cubicBezTo>
                      <a:pt x="51" y="428"/>
                      <a:pt x="51" y="428"/>
                      <a:pt x="51" y="428"/>
                    </a:cubicBezTo>
                    <a:cubicBezTo>
                      <a:pt x="47" y="428"/>
                      <a:pt x="47" y="428"/>
                      <a:pt x="47" y="428"/>
                    </a:cubicBezTo>
                    <a:cubicBezTo>
                      <a:pt x="48" y="425"/>
                      <a:pt x="48" y="425"/>
                      <a:pt x="48" y="425"/>
                    </a:cubicBezTo>
                    <a:cubicBezTo>
                      <a:pt x="48" y="425"/>
                      <a:pt x="48" y="424"/>
                      <a:pt x="48" y="424"/>
                    </a:cubicBezTo>
                    <a:cubicBezTo>
                      <a:pt x="47" y="424"/>
                      <a:pt x="46" y="424"/>
                      <a:pt x="45" y="424"/>
                    </a:cubicBezTo>
                    <a:cubicBezTo>
                      <a:pt x="45" y="424"/>
                      <a:pt x="44" y="424"/>
                      <a:pt x="43" y="423"/>
                    </a:cubicBezTo>
                    <a:cubicBezTo>
                      <a:pt x="37" y="422"/>
                      <a:pt x="38" y="415"/>
                      <a:pt x="38" y="411"/>
                    </a:cubicBezTo>
                    <a:cubicBezTo>
                      <a:pt x="38" y="411"/>
                      <a:pt x="38" y="410"/>
                      <a:pt x="38" y="410"/>
                    </a:cubicBezTo>
                    <a:cubicBezTo>
                      <a:pt x="39" y="403"/>
                      <a:pt x="37" y="398"/>
                      <a:pt x="33" y="394"/>
                    </a:cubicBezTo>
                    <a:cubicBezTo>
                      <a:pt x="31" y="392"/>
                      <a:pt x="28" y="391"/>
                      <a:pt x="26" y="389"/>
                    </a:cubicBezTo>
                    <a:cubicBezTo>
                      <a:pt x="25" y="389"/>
                      <a:pt x="25" y="389"/>
                      <a:pt x="25" y="389"/>
                    </a:cubicBezTo>
                    <a:cubicBezTo>
                      <a:pt x="24" y="388"/>
                      <a:pt x="22" y="387"/>
                      <a:pt x="21" y="386"/>
                    </a:cubicBezTo>
                    <a:cubicBezTo>
                      <a:pt x="19" y="385"/>
                      <a:pt x="19" y="382"/>
                      <a:pt x="18" y="381"/>
                    </a:cubicBezTo>
                    <a:cubicBezTo>
                      <a:pt x="18" y="380"/>
                      <a:pt x="17" y="379"/>
                      <a:pt x="17" y="379"/>
                    </a:cubicBezTo>
                    <a:cubicBezTo>
                      <a:pt x="16" y="377"/>
                      <a:pt x="15" y="375"/>
                      <a:pt x="14" y="374"/>
                    </a:cubicBezTo>
                    <a:cubicBezTo>
                      <a:pt x="13" y="373"/>
                      <a:pt x="12" y="372"/>
                      <a:pt x="12" y="372"/>
                    </a:cubicBezTo>
                    <a:cubicBezTo>
                      <a:pt x="10" y="370"/>
                      <a:pt x="10" y="368"/>
                      <a:pt x="10" y="367"/>
                    </a:cubicBezTo>
                    <a:cubicBezTo>
                      <a:pt x="10" y="367"/>
                      <a:pt x="10" y="367"/>
                      <a:pt x="10" y="366"/>
                    </a:cubicBezTo>
                    <a:cubicBezTo>
                      <a:pt x="10" y="366"/>
                      <a:pt x="10" y="365"/>
                      <a:pt x="10" y="365"/>
                    </a:cubicBezTo>
                    <a:cubicBezTo>
                      <a:pt x="10" y="364"/>
                      <a:pt x="10" y="363"/>
                      <a:pt x="10" y="363"/>
                    </a:cubicBezTo>
                    <a:cubicBezTo>
                      <a:pt x="10" y="363"/>
                      <a:pt x="9" y="363"/>
                      <a:pt x="8" y="362"/>
                    </a:cubicBezTo>
                    <a:cubicBezTo>
                      <a:pt x="4" y="362"/>
                      <a:pt x="4" y="362"/>
                      <a:pt x="4" y="362"/>
                    </a:cubicBezTo>
                    <a:cubicBezTo>
                      <a:pt x="6" y="358"/>
                      <a:pt x="6" y="358"/>
                      <a:pt x="6" y="358"/>
                    </a:cubicBezTo>
                    <a:cubicBezTo>
                      <a:pt x="7" y="355"/>
                      <a:pt x="8" y="353"/>
                      <a:pt x="10" y="351"/>
                    </a:cubicBezTo>
                    <a:cubicBezTo>
                      <a:pt x="11" y="350"/>
                      <a:pt x="12" y="349"/>
                      <a:pt x="13" y="348"/>
                    </a:cubicBezTo>
                    <a:cubicBezTo>
                      <a:pt x="15" y="345"/>
                      <a:pt x="16" y="341"/>
                      <a:pt x="15" y="337"/>
                    </a:cubicBezTo>
                    <a:cubicBezTo>
                      <a:pt x="15" y="336"/>
                      <a:pt x="15" y="335"/>
                      <a:pt x="15" y="335"/>
                    </a:cubicBezTo>
                    <a:cubicBezTo>
                      <a:pt x="15" y="333"/>
                      <a:pt x="15" y="332"/>
                      <a:pt x="15" y="330"/>
                    </a:cubicBezTo>
                    <a:cubicBezTo>
                      <a:pt x="15" y="330"/>
                      <a:pt x="15" y="330"/>
                      <a:pt x="15" y="330"/>
                    </a:cubicBezTo>
                    <a:cubicBezTo>
                      <a:pt x="15" y="330"/>
                      <a:pt x="14" y="330"/>
                      <a:pt x="14" y="330"/>
                    </a:cubicBezTo>
                    <a:cubicBezTo>
                      <a:pt x="11" y="329"/>
                      <a:pt x="10" y="327"/>
                      <a:pt x="10" y="325"/>
                    </a:cubicBezTo>
                    <a:cubicBezTo>
                      <a:pt x="10" y="324"/>
                      <a:pt x="10" y="324"/>
                      <a:pt x="10" y="323"/>
                    </a:cubicBezTo>
                    <a:cubicBezTo>
                      <a:pt x="10" y="322"/>
                      <a:pt x="10" y="321"/>
                      <a:pt x="10" y="320"/>
                    </a:cubicBezTo>
                    <a:cubicBezTo>
                      <a:pt x="10" y="320"/>
                      <a:pt x="10" y="320"/>
                      <a:pt x="9" y="320"/>
                    </a:cubicBezTo>
                    <a:cubicBezTo>
                      <a:pt x="9" y="320"/>
                      <a:pt x="9" y="320"/>
                      <a:pt x="9" y="320"/>
                    </a:cubicBezTo>
                    <a:cubicBezTo>
                      <a:pt x="7" y="320"/>
                      <a:pt x="5" y="319"/>
                      <a:pt x="5" y="316"/>
                    </a:cubicBezTo>
                    <a:cubicBezTo>
                      <a:pt x="5" y="316"/>
                      <a:pt x="5" y="316"/>
                      <a:pt x="5" y="315"/>
                    </a:cubicBezTo>
                    <a:cubicBezTo>
                      <a:pt x="5" y="315"/>
                      <a:pt x="4" y="314"/>
                      <a:pt x="3" y="313"/>
                    </a:cubicBezTo>
                    <a:cubicBezTo>
                      <a:pt x="2" y="312"/>
                      <a:pt x="0" y="310"/>
                      <a:pt x="0" y="306"/>
                    </a:cubicBezTo>
                    <a:cubicBezTo>
                      <a:pt x="0" y="296"/>
                      <a:pt x="0" y="296"/>
                      <a:pt x="0" y="296"/>
                    </a:cubicBezTo>
                    <a:cubicBezTo>
                      <a:pt x="3" y="295"/>
                      <a:pt x="3" y="295"/>
                      <a:pt x="3" y="295"/>
                    </a:cubicBezTo>
                    <a:cubicBezTo>
                      <a:pt x="4" y="295"/>
                      <a:pt x="5" y="294"/>
                      <a:pt x="6" y="294"/>
                    </a:cubicBezTo>
                    <a:cubicBezTo>
                      <a:pt x="7" y="293"/>
                      <a:pt x="9" y="291"/>
                      <a:pt x="9" y="289"/>
                    </a:cubicBezTo>
                    <a:cubicBezTo>
                      <a:pt x="10" y="287"/>
                      <a:pt x="10" y="286"/>
                      <a:pt x="10" y="284"/>
                    </a:cubicBezTo>
                    <a:cubicBezTo>
                      <a:pt x="10" y="281"/>
                      <a:pt x="10" y="281"/>
                      <a:pt x="10" y="281"/>
                    </a:cubicBezTo>
                    <a:cubicBezTo>
                      <a:pt x="12" y="281"/>
                      <a:pt x="12" y="281"/>
                      <a:pt x="12" y="281"/>
                    </a:cubicBezTo>
                    <a:cubicBezTo>
                      <a:pt x="14" y="281"/>
                      <a:pt x="15" y="280"/>
                      <a:pt x="16" y="279"/>
                    </a:cubicBezTo>
                    <a:cubicBezTo>
                      <a:pt x="18" y="278"/>
                      <a:pt x="19" y="275"/>
                      <a:pt x="19" y="273"/>
                    </a:cubicBezTo>
                    <a:cubicBezTo>
                      <a:pt x="19" y="262"/>
                      <a:pt x="19" y="262"/>
                      <a:pt x="19" y="262"/>
                    </a:cubicBezTo>
                    <a:cubicBezTo>
                      <a:pt x="22" y="262"/>
                      <a:pt x="22" y="262"/>
                      <a:pt x="22" y="262"/>
                    </a:cubicBezTo>
                    <a:cubicBezTo>
                      <a:pt x="23" y="262"/>
                      <a:pt x="23" y="262"/>
                      <a:pt x="23" y="262"/>
                    </a:cubicBezTo>
                    <a:cubicBezTo>
                      <a:pt x="23" y="261"/>
                      <a:pt x="23" y="260"/>
                      <a:pt x="24" y="258"/>
                    </a:cubicBezTo>
                    <a:cubicBezTo>
                      <a:pt x="24" y="257"/>
                      <a:pt x="24" y="256"/>
                      <a:pt x="24" y="255"/>
                    </a:cubicBezTo>
                    <a:cubicBezTo>
                      <a:pt x="24" y="251"/>
                      <a:pt x="25" y="247"/>
                      <a:pt x="27" y="243"/>
                    </a:cubicBezTo>
                    <a:cubicBezTo>
                      <a:pt x="28" y="242"/>
                      <a:pt x="28" y="241"/>
                      <a:pt x="29" y="240"/>
                    </a:cubicBezTo>
                    <a:cubicBezTo>
                      <a:pt x="30" y="239"/>
                      <a:pt x="31" y="238"/>
                      <a:pt x="32" y="238"/>
                    </a:cubicBezTo>
                    <a:cubicBezTo>
                      <a:pt x="33" y="238"/>
                      <a:pt x="33" y="238"/>
                      <a:pt x="34" y="238"/>
                    </a:cubicBezTo>
                    <a:cubicBezTo>
                      <a:pt x="34" y="238"/>
                      <a:pt x="34" y="239"/>
                      <a:pt x="34" y="239"/>
                    </a:cubicBezTo>
                    <a:cubicBezTo>
                      <a:pt x="34" y="239"/>
                      <a:pt x="34" y="239"/>
                      <a:pt x="34" y="239"/>
                    </a:cubicBezTo>
                    <a:cubicBezTo>
                      <a:pt x="35" y="239"/>
                      <a:pt x="36" y="238"/>
                      <a:pt x="37" y="238"/>
                    </a:cubicBezTo>
                    <a:cubicBezTo>
                      <a:pt x="38" y="238"/>
                      <a:pt x="38" y="237"/>
                      <a:pt x="38" y="236"/>
                    </a:cubicBezTo>
                    <a:cubicBezTo>
                      <a:pt x="38" y="236"/>
                      <a:pt x="39" y="234"/>
                      <a:pt x="42" y="234"/>
                    </a:cubicBezTo>
                    <a:cubicBezTo>
                      <a:pt x="43" y="234"/>
                      <a:pt x="44" y="234"/>
                      <a:pt x="45" y="234"/>
                    </a:cubicBezTo>
                    <a:cubicBezTo>
                      <a:pt x="45" y="234"/>
                      <a:pt x="45" y="234"/>
                      <a:pt x="46" y="234"/>
                    </a:cubicBezTo>
                    <a:cubicBezTo>
                      <a:pt x="46" y="234"/>
                      <a:pt x="47" y="234"/>
                      <a:pt x="47" y="234"/>
                    </a:cubicBezTo>
                    <a:cubicBezTo>
                      <a:pt x="49" y="234"/>
                      <a:pt x="50" y="234"/>
                      <a:pt x="51" y="234"/>
                    </a:cubicBezTo>
                    <a:cubicBezTo>
                      <a:pt x="53" y="233"/>
                      <a:pt x="54" y="229"/>
                      <a:pt x="52" y="223"/>
                    </a:cubicBezTo>
                    <a:cubicBezTo>
                      <a:pt x="52" y="220"/>
                      <a:pt x="52" y="220"/>
                      <a:pt x="52" y="220"/>
                    </a:cubicBezTo>
                    <a:cubicBezTo>
                      <a:pt x="55" y="220"/>
                      <a:pt x="55" y="220"/>
                      <a:pt x="55" y="220"/>
                    </a:cubicBezTo>
                    <a:cubicBezTo>
                      <a:pt x="56" y="219"/>
                      <a:pt x="57" y="217"/>
                      <a:pt x="57" y="214"/>
                    </a:cubicBezTo>
                    <a:cubicBezTo>
                      <a:pt x="57" y="213"/>
                      <a:pt x="57" y="213"/>
                      <a:pt x="57" y="212"/>
                    </a:cubicBezTo>
                    <a:cubicBezTo>
                      <a:pt x="57" y="209"/>
                      <a:pt x="57" y="202"/>
                      <a:pt x="62" y="201"/>
                    </a:cubicBezTo>
                    <a:cubicBezTo>
                      <a:pt x="62" y="201"/>
                      <a:pt x="63" y="200"/>
                      <a:pt x="63" y="200"/>
                    </a:cubicBezTo>
                    <a:cubicBezTo>
                      <a:pt x="64" y="200"/>
                      <a:pt x="65" y="201"/>
                      <a:pt x="65" y="201"/>
                    </a:cubicBezTo>
                    <a:cubicBezTo>
                      <a:pt x="66" y="201"/>
                      <a:pt x="66" y="201"/>
                      <a:pt x="66" y="201"/>
                    </a:cubicBezTo>
                    <a:cubicBezTo>
                      <a:pt x="66" y="201"/>
                      <a:pt x="66" y="201"/>
                      <a:pt x="66" y="200"/>
                    </a:cubicBezTo>
                    <a:cubicBezTo>
                      <a:pt x="66" y="200"/>
                      <a:pt x="66" y="200"/>
                      <a:pt x="66" y="200"/>
                    </a:cubicBezTo>
                    <a:cubicBezTo>
                      <a:pt x="66" y="197"/>
                      <a:pt x="68" y="196"/>
                      <a:pt x="71" y="196"/>
                    </a:cubicBezTo>
                    <a:cubicBezTo>
                      <a:pt x="75" y="196"/>
                      <a:pt x="77" y="195"/>
                      <a:pt x="80" y="191"/>
                    </a:cubicBezTo>
                    <a:cubicBezTo>
                      <a:pt x="80" y="190"/>
                      <a:pt x="80" y="190"/>
                      <a:pt x="80" y="190"/>
                    </a:cubicBezTo>
                    <a:cubicBezTo>
                      <a:pt x="80" y="190"/>
                      <a:pt x="81" y="189"/>
                      <a:pt x="81" y="189"/>
                    </a:cubicBezTo>
                    <a:cubicBezTo>
                      <a:pt x="81" y="187"/>
                      <a:pt x="81" y="186"/>
                      <a:pt x="82" y="185"/>
                    </a:cubicBezTo>
                    <a:cubicBezTo>
                      <a:pt x="83" y="182"/>
                      <a:pt x="86" y="182"/>
                      <a:pt x="87" y="182"/>
                    </a:cubicBezTo>
                    <a:cubicBezTo>
                      <a:pt x="87" y="185"/>
                      <a:pt x="87" y="185"/>
                      <a:pt x="87" y="185"/>
                    </a:cubicBezTo>
                    <a:cubicBezTo>
                      <a:pt x="87" y="182"/>
                      <a:pt x="87" y="182"/>
                      <a:pt x="87" y="182"/>
                    </a:cubicBezTo>
                    <a:cubicBezTo>
                      <a:pt x="88" y="182"/>
                      <a:pt x="88" y="182"/>
                      <a:pt x="88" y="182"/>
                    </a:cubicBezTo>
                    <a:cubicBezTo>
                      <a:pt x="89" y="181"/>
                      <a:pt x="91" y="181"/>
                      <a:pt x="92" y="181"/>
                    </a:cubicBezTo>
                    <a:cubicBezTo>
                      <a:pt x="94" y="181"/>
                      <a:pt x="96" y="181"/>
                      <a:pt x="98" y="182"/>
                    </a:cubicBezTo>
                    <a:cubicBezTo>
                      <a:pt x="100" y="182"/>
                      <a:pt x="100" y="182"/>
                      <a:pt x="100" y="182"/>
                    </a:cubicBezTo>
                    <a:cubicBezTo>
                      <a:pt x="102" y="182"/>
                      <a:pt x="104" y="182"/>
                      <a:pt x="105" y="182"/>
                    </a:cubicBezTo>
                    <a:cubicBezTo>
                      <a:pt x="108" y="182"/>
                      <a:pt x="109" y="182"/>
                      <a:pt x="109" y="182"/>
                    </a:cubicBezTo>
                    <a:cubicBezTo>
                      <a:pt x="109" y="181"/>
                      <a:pt x="109" y="181"/>
                      <a:pt x="109" y="180"/>
                    </a:cubicBezTo>
                    <a:cubicBezTo>
                      <a:pt x="109" y="177"/>
                      <a:pt x="109" y="177"/>
                      <a:pt x="109" y="177"/>
                    </a:cubicBezTo>
                    <a:cubicBezTo>
                      <a:pt x="112" y="177"/>
                      <a:pt x="112" y="177"/>
                      <a:pt x="112" y="177"/>
                    </a:cubicBezTo>
                    <a:cubicBezTo>
                      <a:pt x="112" y="177"/>
                      <a:pt x="113" y="177"/>
                      <a:pt x="113" y="177"/>
                    </a:cubicBezTo>
                    <a:cubicBezTo>
                      <a:pt x="114" y="177"/>
                      <a:pt x="115" y="177"/>
                      <a:pt x="115" y="177"/>
                    </a:cubicBezTo>
                    <a:cubicBezTo>
                      <a:pt x="118" y="177"/>
                      <a:pt x="118" y="177"/>
                      <a:pt x="119" y="177"/>
                    </a:cubicBezTo>
                    <a:cubicBezTo>
                      <a:pt x="119" y="177"/>
                      <a:pt x="119" y="176"/>
                      <a:pt x="118" y="176"/>
                    </a:cubicBezTo>
                    <a:cubicBezTo>
                      <a:pt x="118" y="172"/>
                      <a:pt x="118" y="172"/>
                      <a:pt x="118" y="172"/>
                    </a:cubicBezTo>
                    <a:cubicBezTo>
                      <a:pt x="121" y="172"/>
                      <a:pt x="121" y="172"/>
                      <a:pt x="121" y="172"/>
                    </a:cubicBezTo>
                    <a:cubicBezTo>
                      <a:pt x="123" y="172"/>
                      <a:pt x="125" y="172"/>
                      <a:pt x="126" y="172"/>
                    </a:cubicBezTo>
                    <a:cubicBezTo>
                      <a:pt x="128" y="172"/>
                      <a:pt x="130" y="172"/>
                      <a:pt x="131" y="172"/>
                    </a:cubicBezTo>
                    <a:cubicBezTo>
                      <a:pt x="134" y="172"/>
                      <a:pt x="139" y="172"/>
                      <a:pt x="143" y="173"/>
                    </a:cubicBezTo>
                    <a:cubicBezTo>
                      <a:pt x="145" y="174"/>
                      <a:pt x="147" y="175"/>
                      <a:pt x="148" y="176"/>
                    </a:cubicBezTo>
                    <a:cubicBezTo>
                      <a:pt x="150" y="177"/>
                      <a:pt x="152" y="178"/>
                      <a:pt x="154" y="178"/>
                    </a:cubicBezTo>
                    <a:cubicBezTo>
                      <a:pt x="154" y="178"/>
                      <a:pt x="154" y="178"/>
                      <a:pt x="154" y="178"/>
                    </a:cubicBezTo>
                    <a:cubicBezTo>
                      <a:pt x="156" y="177"/>
                      <a:pt x="157" y="176"/>
                      <a:pt x="159" y="174"/>
                    </a:cubicBezTo>
                    <a:cubicBezTo>
                      <a:pt x="161" y="171"/>
                      <a:pt x="163" y="168"/>
                      <a:pt x="169" y="168"/>
                    </a:cubicBezTo>
                    <a:cubicBezTo>
                      <a:pt x="173" y="168"/>
                      <a:pt x="173" y="168"/>
                      <a:pt x="173" y="168"/>
                    </a:cubicBezTo>
                    <a:cubicBezTo>
                      <a:pt x="172" y="171"/>
                      <a:pt x="172" y="171"/>
                      <a:pt x="172" y="171"/>
                    </a:cubicBezTo>
                    <a:cubicBezTo>
                      <a:pt x="172" y="172"/>
                      <a:pt x="172" y="172"/>
                      <a:pt x="172" y="172"/>
                    </a:cubicBezTo>
                    <a:cubicBezTo>
                      <a:pt x="172" y="172"/>
                      <a:pt x="174" y="172"/>
                      <a:pt x="174" y="172"/>
                    </a:cubicBezTo>
                    <a:cubicBezTo>
                      <a:pt x="176" y="173"/>
                      <a:pt x="179" y="173"/>
                      <a:pt x="181" y="176"/>
                    </a:cubicBezTo>
                    <a:cubicBezTo>
                      <a:pt x="182" y="178"/>
                      <a:pt x="181" y="179"/>
                      <a:pt x="181" y="181"/>
                    </a:cubicBezTo>
                    <a:cubicBezTo>
                      <a:pt x="181" y="181"/>
                      <a:pt x="181" y="181"/>
                      <a:pt x="181" y="181"/>
                    </a:cubicBezTo>
                    <a:cubicBezTo>
                      <a:pt x="181" y="181"/>
                      <a:pt x="181" y="182"/>
                      <a:pt x="181" y="182"/>
                    </a:cubicBezTo>
                    <a:cubicBezTo>
                      <a:pt x="182" y="182"/>
                      <a:pt x="183" y="182"/>
                      <a:pt x="183" y="182"/>
                    </a:cubicBezTo>
                    <a:cubicBezTo>
                      <a:pt x="186" y="182"/>
                      <a:pt x="186" y="182"/>
                      <a:pt x="186" y="182"/>
                    </a:cubicBezTo>
                    <a:cubicBezTo>
                      <a:pt x="186" y="188"/>
                      <a:pt x="186" y="188"/>
                      <a:pt x="186" y="188"/>
                    </a:cubicBezTo>
                    <a:cubicBezTo>
                      <a:pt x="186" y="189"/>
                      <a:pt x="186" y="189"/>
                      <a:pt x="186" y="190"/>
                    </a:cubicBezTo>
                    <a:cubicBezTo>
                      <a:pt x="186" y="190"/>
                      <a:pt x="186" y="191"/>
                      <a:pt x="186" y="191"/>
                    </a:cubicBezTo>
                    <a:cubicBezTo>
                      <a:pt x="186" y="191"/>
                      <a:pt x="187" y="191"/>
                      <a:pt x="188" y="191"/>
                    </a:cubicBezTo>
                    <a:cubicBezTo>
                      <a:pt x="191" y="192"/>
                      <a:pt x="191" y="192"/>
                      <a:pt x="191" y="192"/>
                    </a:cubicBezTo>
                    <a:cubicBezTo>
                      <a:pt x="190" y="195"/>
                      <a:pt x="190" y="195"/>
                      <a:pt x="190" y="195"/>
                    </a:cubicBezTo>
                    <a:cubicBezTo>
                      <a:pt x="190" y="197"/>
                      <a:pt x="190" y="199"/>
                      <a:pt x="190" y="200"/>
                    </a:cubicBezTo>
                    <a:cubicBezTo>
                      <a:pt x="191" y="201"/>
                      <a:pt x="192" y="201"/>
                      <a:pt x="193" y="201"/>
                    </a:cubicBezTo>
                    <a:cubicBezTo>
                      <a:pt x="193" y="201"/>
                      <a:pt x="194" y="201"/>
                      <a:pt x="194" y="201"/>
                    </a:cubicBezTo>
                    <a:cubicBezTo>
                      <a:pt x="196" y="201"/>
                      <a:pt x="197" y="201"/>
                      <a:pt x="199" y="201"/>
                    </a:cubicBezTo>
                    <a:cubicBezTo>
                      <a:pt x="200" y="201"/>
                      <a:pt x="202" y="200"/>
                      <a:pt x="204" y="200"/>
                    </a:cubicBezTo>
                    <a:cubicBezTo>
                      <a:pt x="205" y="200"/>
                      <a:pt x="206" y="201"/>
                      <a:pt x="207" y="201"/>
                    </a:cubicBezTo>
                    <a:cubicBezTo>
                      <a:pt x="210" y="201"/>
                      <a:pt x="210" y="201"/>
                      <a:pt x="210" y="201"/>
                    </a:cubicBezTo>
                    <a:cubicBezTo>
                      <a:pt x="209" y="204"/>
                      <a:pt x="209" y="204"/>
                      <a:pt x="209" y="204"/>
                    </a:cubicBezTo>
                    <a:cubicBezTo>
                      <a:pt x="209" y="205"/>
                      <a:pt x="209" y="205"/>
                      <a:pt x="209" y="205"/>
                    </a:cubicBezTo>
                    <a:cubicBezTo>
                      <a:pt x="209" y="205"/>
                      <a:pt x="209" y="205"/>
                      <a:pt x="209" y="205"/>
                    </a:cubicBezTo>
                    <a:cubicBezTo>
                      <a:pt x="209" y="205"/>
                      <a:pt x="210" y="206"/>
                      <a:pt x="214" y="206"/>
                    </a:cubicBezTo>
                    <a:cubicBezTo>
                      <a:pt x="215" y="206"/>
                      <a:pt x="217" y="206"/>
                      <a:pt x="218" y="205"/>
                    </a:cubicBezTo>
                    <a:cubicBezTo>
                      <a:pt x="219" y="205"/>
                      <a:pt x="220" y="205"/>
                      <a:pt x="221" y="205"/>
                    </a:cubicBezTo>
                    <a:cubicBezTo>
                      <a:pt x="224" y="205"/>
                      <a:pt x="224" y="205"/>
                      <a:pt x="224" y="205"/>
                    </a:cubicBezTo>
                    <a:cubicBezTo>
                      <a:pt x="224" y="209"/>
                      <a:pt x="224" y="209"/>
                      <a:pt x="224" y="209"/>
                    </a:cubicBezTo>
                    <a:cubicBezTo>
                      <a:pt x="223" y="209"/>
                      <a:pt x="223" y="210"/>
                      <a:pt x="223" y="210"/>
                    </a:cubicBezTo>
                    <a:cubicBezTo>
                      <a:pt x="224" y="210"/>
                      <a:pt x="224" y="210"/>
                      <a:pt x="224" y="210"/>
                    </a:cubicBezTo>
                    <a:cubicBezTo>
                      <a:pt x="224" y="210"/>
                      <a:pt x="224" y="210"/>
                      <a:pt x="226" y="210"/>
                    </a:cubicBezTo>
                    <a:cubicBezTo>
                      <a:pt x="229" y="210"/>
                      <a:pt x="229" y="210"/>
                      <a:pt x="229" y="210"/>
                    </a:cubicBezTo>
                    <a:cubicBezTo>
                      <a:pt x="228" y="214"/>
                      <a:pt x="228" y="214"/>
                      <a:pt x="228" y="214"/>
                    </a:cubicBezTo>
                    <a:cubicBezTo>
                      <a:pt x="228" y="214"/>
                      <a:pt x="228" y="214"/>
                      <a:pt x="228" y="214"/>
                    </a:cubicBezTo>
                    <a:cubicBezTo>
                      <a:pt x="228" y="214"/>
                      <a:pt x="228" y="214"/>
                      <a:pt x="228" y="214"/>
                    </a:cubicBezTo>
                    <a:cubicBezTo>
                      <a:pt x="228" y="214"/>
                      <a:pt x="229" y="215"/>
                      <a:pt x="232" y="215"/>
                    </a:cubicBezTo>
                    <a:cubicBezTo>
                      <a:pt x="232" y="215"/>
                      <a:pt x="233" y="215"/>
                      <a:pt x="233" y="215"/>
                    </a:cubicBezTo>
                    <a:cubicBezTo>
                      <a:pt x="234" y="215"/>
                      <a:pt x="234" y="215"/>
                      <a:pt x="235" y="215"/>
                    </a:cubicBezTo>
                    <a:cubicBezTo>
                      <a:pt x="238" y="215"/>
                      <a:pt x="238" y="215"/>
                      <a:pt x="238" y="215"/>
                    </a:cubicBezTo>
                    <a:cubicBezTo>
                      <a:pt x="238" y="218"/>
                      <a:pt x="238" y="218"/>
                      <a:pt x="238" y="218"/>
                    </a:cubicBezTo>
                    <a:cubicBezTo>
                      <a:pt x="238" y="219"/>
                      <a:pt x="241" y="219"/>
                      <a:pt x="241" y="219"/>
                    </a:cubicBezTo>
                    <a:cubicBezTo>
                      <a:pt x="243" y="219"/>
                      <a:pt x="243" y="219"/>
                      <a:pt x="243" y="219"/>
                    </a:cubicBezTo>
                    <a:cubicBezTo>
                      <a:pt x="244" y="219"/>
                      <a:pt x="244" y="219"/>
                      <a:pt x="244" y="219"/>
                    </a:cubicBezTo>
                    <a:cubicBezTo>
                      <a:pt x="245" y="220"/>
                      <a:pt x="246" y="220"/>
                      <a:pt x="247" y="220"/>
                    </a:cubicBezTo>
                    <a:cubicBezTo>
                      <a:pt x="248" y="220"/>
                      <a:pt x="249" y="219"/>
                      <a:pt x="249" y="219"/>
                    </a:cubicBezTo>
                    <a:cubicBezTo>
                      <a:pt x="250" y="216"/>
                      <a:pt x="250" y="213"/>
                      <a:pt x="250" y="210"/>
                    </a:cubicBezTo>
                    <a:cubicBezTo>
                      <a:pt x="250" y="205"/>
                      <a:pt x="250" y="205"/>
                      <a:pt x="250" y="205"/>
                    </a:cubicBezTo>
                    <a:cubicBezTo>
                      <a:pt x="254" y="205"/>
                      <a:pt x="254" y="205"/>
                      <a:pt x="254" y="205"/>
                    </a:cubicBezTo>
                    <a:cubicBezTo>
                      <a:pt x="257" y="206"/>
                      <a:pt x="258" y="207"/>
                      <a:pt x="260" y="208"/>
                    </a:cubicBezTo>
                    <a:cubicBezTo>
                      <a:pt x="261" y="209"/>
                      <a:pt x="262" y="210"/>
                      <a:pt x="263" y="210"/>
                    </a:cubicBezTo>
                    <a:cubicBezTo>
                      <a:pt x="267" y="210"/>
                      <a:pt x="267" y="210"/>
                      <a:pt x="267" y="210"/>
                    </a:cubicBezTo>
                    <a:cubicBezTo>
                      <a:pt x="266" y="214"/>
                      <a:pt x="266" y="214"/>
                      <a:pt x="266" y="214"/>
                    </a:cubicBezTo>
                    <a:cubicBezTo>
                      <a:pt x="266" y="214"/>
                      <a:pt x="266" y="215"/>
                      <a:pt x="266" y="215"/>
                    </a:cubicBezTo>
                    <a:cubicBezTo>
                      <a:pt x="266" y="215"/>
                      <a:pt x="269" y="215"/>
                      <a:pt x="270" y="215"/>
                    </a:cubicBezTo>
                    <a:cubicBezTo>
                      <a:pt x="270" y="215"/>
                      <a:pt x="271" y="215"/>
                      <a:pt x="271" y="215"/>
                    </a:cubicBezTo>
                    <a:cubicBezTo>
                      <a:pt x="272" y="215"/>
                      <a:pt x="273" y="215"/>
                      <a:pt x="274" y="215"/>
                    </a:cubicBezTo>
                    <a:cubicBezTo>
                      <a:pt x="276" y="215"/>
                      <a:pt x="279" y="215"/>
                      <a:pt x="280" y="217"/>
                    </a:cubicBezTo>
                    <a:cubicBezTo>
                      <a:pt x="280" y="218"/>
                      <a:pt x="281" y="218"/>
                      <a:pt x="281" y="218"/>
                    </a:cubicBezTo>
                    <a:cubicBezTo>
                      <a:pt x="282" y="219"/>
                      <a:pt x="283" y="219"/>
                      <a:pt x="285" y="219"/>
                    </a:cubicBezTo>
                    <a:cubicBezTo>
                      <a:pt x="286" y="219"/>
                      <a:pt x="288" y="219"/>
                      <a:pt x="288" y="218"/>
                    </a:cubicBezTo>
                    <a:cubicBezTo>
                      <a:pt x="288" y="214"/>
                      <a:pt x="288" y="214"/>
                      <a:pt x="288" y="214"/>
                    </a:cubicBezTo>
                    <a:cubicBezTo>
                      <a:pt x="292" y="215"/>
                      <a:pt x="292" y="215"/>
                      <a:pt x="292" y="215"/>
                    </a:cubicBezTo>
                    <a:cubicBezTo>
                      <a:pt x="293" y="215"/>
                      <a:pt x="293" y="215"/>
                      <a:pt x="294" y="215"/>
                    </a:cubicBezTo>
                    <a:cubicBezTo>
                      <a:pt x="295" y="215"/>
                      <a:pt x="296" y="215"/>
                      <a:pt x="297" y="212"/>
                    </a:cubicBezTo>
                    <a:cubicBezTo>
                      <a:pt x="297" y="211"/>
                      <a:pt x="297" y="211"/>
                      <a:pt x="297" y="211"/>
                    </a:cubicBezTo>
                    <a:cubicBezTo>
                      <a:pt x="297" y="210"/>
                      <a:pt x="298" y="208"/>
                      <a:pt x="298" y="207"/>
                    </a:cubicBezTo>
                    <a:cubicBezTo>
                      <a:pt x="297" y="207"/>
                      <a:pt x="296" y="207"/>
                      <a:pt x="296" y="207"/>
                    </a:cubicBezTo>
                    <a:cubicBezTo>
                      <a:pt x="293" y="207"/>
                      <a:pt x="293" y="207"/>
                      <a:pt x="293" y="207"/>
                    </a:cubicBezTo>
                    <a:cubicBezTo>
                      <a:pt x="293" y="204"/>
                      <a:pt x="293" y="204"/>
                      <a:pt x="293" y="204"/>
                    </a:cubicBezTo>
                    <a:cubicBezTo>
                      <a:pt x="293" y="203"/>
                      <a:pt x="293" y="202"/>
                      <a:pt x="293" y="201"/>
                    </a:cubicBezTo>
                    <a:cubicBezTo>
                      <a:pt x="293" y="200"/>
                      <a:pt x="293" y="198"/>
                      <a:pt x="293" y="198"/>
                    </a:cubicBezTo>
                    <a:cubicBezTo>
                      <a:pt x="293" y="198"/>
                      <a:pt x="293" y="198"/>
                      <a:pt x="293" y="198"/>
                    </a:cubicBezTo>
                    <a:cubicBezTo>
                      <a:pt x="293" y="198"/>
                      <a:pt x="293" y="198"/>
                      <a:pt x="292" y="198"/>
                    </a:cubicBezTo>
                    <a:cubicBezTo>
                      <a:pt x="288" y="197"/>
                      <a:pt x="288" y="194"/>
                      <a:pt x="288" y="193"/>
                    </a:cubicBezTo>
                    <a:cubicBezTo>
                      <a:pt x="288" y="192"/>
                      <a:pt x="288" y="192"/>
                      <a:pt x="288" y="192"/>
                    </a:cubicBezTo>
                    <a:cubicBezTo>
                      <a:pt x="288" y="186"/>
                      <a:pt x="288" y="186"/>
                      <a:pt x="288" y="186"/>
                    </a:cubicBezTo>
                    <a:cubicBezTo>
                      <a:pt x="288" y="186"/>
                      <a:pt x="288" y="185"/>
                      <a:pt x="288" y="185"/>
                    </a:cubicBezTo>
                    <a:cubicBezTo>
                      <a:pt x="288" y="184"/>
                      <a:pt x="288" y="184"/>
                      <a:pt x="288" y="184"/>
                    </a:cubicBezTo>
                    <a:cubicBezTo>
                      <a:pt x="288" y="183"/>
                      <a:pt x="287" y="183"/>
                      <a:pt x="286" y="183"/>
                    </a:cubicBezTo>
                    <a:cubicBezTo>
                      <a:pt x="283" y="183"/>
                      <a:pt x="283" y="183"/>
                      <a:pt x="283" y="183"/>
                    </a:cubicBezTo>
                    <a:cubicBezTo>
                      <a:pt x="283" y="180"/>
                      <a:pt x="283" y="180"/>
                      <a:pt x="283" y="180"/>
                    </a:cubicBezTo>
                    <a:cubicBezTo>
                      <a:pt x="284" y="179"/>
                      <a:pt x="284" y="179"/>
                      <a:pt x="284" y="179"/>
                    </a:cubicBezTo>
                    <a:cubicBezTo>
                      <a:pt x="284" y="179"/>
                      <a:pt x="284" y="179"/>
                      <a:pt x="284" y="179"/>
                    </a:cubicBezTo>
                    <a:cubicBezTo>
                      <a:pt x="283" y="179"/>
                      <a:pt x="283" y="179"/>
                      <a:pt x="282" y="179"/>
                    </a:cubicBezTo>
                    <a:cubicBezTo>
                      <a:pt x="281" y="179"/>
                      <a:pt x="281" y="179"/>
                      <a:pt x="281" y="179"/>
                    </a:cubicBezTo>
                    <a:cubicBezTo>
                      <a:pt x="281" y="179"/>
                      <a:pt x="281" y="179"/>
                      <a:pt x="281" y="179"/>
                    </a:cubicBezTo>
                    <a:cubicBezTo>
                      <a:pt x="281" y="178"/>
                      <a:pt x="281" y="178"/>
                      <a:pt x="281" y="178"/>
                    </a:cubicBezTo>
                    <a:cubicBezTo>
                      <a:pt x="281" y="178"/>
                      <a:pt x="281" y="178"/>
                      <a:pt x="281" y="178"/>
                    </a:cubicBezTo>
                    <a:cubicBezTo>
                      <a:pt x="281" y="178"/>
                      <a:pt x="280" y="179"/>
                      <a:pt x="280" y="180"/>
                    </a:cubicBezTo>
                    <a:cubicBezTo>
                      <a:pt x="280" y="183"/>
                      <a:pt x="280" y="183"/>
                      <a:pt x="280" y="183"/>
                    </a:cubicBezTo>
                    <a:cubicBezTo>
                      <a:pt x="278" y="183"/>
                      <a:pt x="278" y="183"/>
                      <a:pt x="278" y="183"/>
                    </a:cubicBezTo>
                    <a:cubicBezTo>
                      <a:pt x="277" y="183"/>
                      <a:pt x="276" y="183"/>
                      <a:pt x="275" y="183"/>
                    </a:cubicBezTo>
                    <a:cubicBezTo>
                      <a:pt x="273" y="183"/>
                      <a:pt x="270" y="183"/>
                      <a:pt x="268" y="181"/>
                    </a:cubicBezTo>
                    <a:cubicBezTo>
                      <a:pt x="266" y="179"/>
                      <a:pt x="264" y="179"/>
                      <a:pt x="263" y="179"/>
                    </a:cubicBezTo>
                    <a:cubicBezTo>
                      <a:pt x="259" y="178"/>
                      <a:pt x="259" y="178"/>
                      <a:pt x="259" y="178"/>
                    </a:cubicBezTo>
                    <a:cubicBezTo>
                      <a:pt x="260" y="175"/>
                      <a:pt x="260" y="175"/>
                      <a:pt x="260" y="175"/>
                    </a:cubicBezTo>
                    <a:cubicBezTo>
                      <a:pt x="260" y="175"/>
                      <a:pt x="260" y="174"/>
                      <a:pt x="260" y="174"/>
                    </a:cubicBezTo>
                    <a:cubicBezTo>
                      <a:pt x="259" y="174"/>
                      <a:pt x="258" y="174"/>
                      <a:pt x="258" y="174"/>
                    </a:cubicBezTo>
                    <a:cubicBezTo>
                      <a:pt x="257" y="174"/>
                      <a:pt x="257" y="174"/>
                      <a:pt x="256" y="174"/>
                    </a:cubicBezTo>
                    <a:cubicBezTo>
                      <a:pt x="251" y="174"/>
                      <a:pt x="251" y="168"/>
                      <a:pt x="251" y="166"/>
                    </a:cubicBezTo>
                    <a:cubicBezTo>
                      <a:pt x="251" y="166"/>
                      <a:pt x="251" y="165"/>
                      <a:pt x="251" y="165"/>
                    </a:cubicBezTo>
                    <a:cubicBezTo>
                      <a:pt x="250" y="165"/>
                      <a:pt x="250" y="165"/>
                      <a:pt x="250" y="165"/>
                    </a:cubicBezTo>
                    <a:cubicBezTo>
                      <a:pt x="247" y="164"/>
                      <a:pt x="246" y="162"/>
                      <a:pt x="245" y="161"/>
                    </a:cubicBezTo>
                    <a:cubicBezTo>
                      <a:pt x="244" y="160"/>
                      <a:pt x="244" y="160"/>
                      <a:pt x="244" y="160"/>
                    </a:cubicBezTo>
                    <a:cubicBezTo>
                      <a:pt x="242" y="156"/>
                      <a:pt x="241" y="152"/>
                      <a:pt x="241" y="147"/>
                    </a:cubicBezTo>
                    <a:cubicBezTo>
                      <a:pt x="241" y="143"/>
                      <a:pt x="241" y="143"/>
                      <a:pt x="241" y="143"/>
                    </a:cubicBezTo>
                    <a:cubicBezTo>
                      <a:pt x="245" y="144"/>
                      <a:pt x="245" y="144"/>
                      <a:pt x="245" y="144"/>
                    </a:cubicBezTo>
                    <a:cubicBezTo>
                      <a:pt x="245" y="144"/>
                      <a:pt x="245" y="144"/>
                      <a:pt x="245" y="144"/>
                    </a:cubicBezTo>
                    <a:cubicBezTo>
                      <a:pt x="245" y="144"/>
                      <a:pt x="245" y="144"/>
                      <a:pt x="245" y="144"/>
                    </a:cubicBezTo>
                    <a:cubicBezTo>
                      <a:pt x="245" y="144"/>
                      <a:pt x="245" y="144"/>
                      <a:pt x="245" y="144"/>
                    </a:cubicBezTo>
                    <a:cubicBezTo>
                      <a:pt x="246" y="143"/>
                      <a:pt x="246" y="143"/>
                      <a:pt x="246" y="143"/>
                    </a:cubicBezTo>
                    <a:cubicBezTo>
                      <a:pt x="246" y="140"/>
                      <a:pt x="248" y="139"/>
                      <a:pt x="251" y="139"/>
                    </a:cubicBezTo>
                    <a:cubicBezTo>
                      <a:pt x="261" y="139"/>
                      <a:pt x="261" y="139"/>
                      <a:pt x="261" y="139"/>
                    </a:cubicBezTo>
                    <a:cubicBezTo>
                      <a:pt x="260" y="138"/>
                      <a:pt x="259" y="137"/>
                      <a:pt x="258" y="135"/>
                    </a:cubicBezTo>
                    <a:cubicBezTo>
                      <a:pt x="258" y="135"/>
                      <a:pt x="258" y="134"/>
                      <a:pt x="258" y="134"/>
                    </a:cubicBezTo>
                    <a:cubicBezTo>
                      <a:pt x="256" y="132"/>
                      <a:pt x="253" y="129"/>
                      <a:pt x="251" y="128"/>
                    </a:cubicBezTo>
                    <a:cubicBezTo>
                      <a:pt x="250" y="127"/>
                      <a:pt x="249" y="127"/>
                      <a:pt x="248" y="127"/>
                    </a:cubicBezTo>
                    <a:cubicBezTo>
                      <a:pt x="246" y="126"/>
                      <a:pt x="246" y="124"/>
                      <a:pt x="246" y="122"/>
                    </a:cubicBezTo>
                    <a:cubicBezTo>
                      <a:pt x="246" y="122"/>
                      <a:pt x="245" y="122"/>
                      <a:pt x="245" y="122"/>
                    </a:cubicBezTo>
                    <a:cubicBezTo>
                      <a:pt x="244" y="122"/>
                      <a:pt x="243" y="122"/>
                      <a:pt x="241" y="121"/>
                    </a:cubicBezTo>
                    <a:cubicBezTo>
                      <a:pt x="239" y="119"/>
                      <a:pt x="239" y="119"/>
                      <a:pt x="239" y="119"/>
                    </a:cubicBezTo>
                    <a:cubicBezTo>
                      <a:pt x="237" y="118"/>
                      <a:pt x="235" y="116"/>
                      <a:pt x="233" y="115"/>
                    </a:cubicBezTo>
                    <a:cubicBezTo>
                      <a:pt x="231" y="113"/>
                      <a:pt x="227" y="112"/>
                      <a:pt x="224" y="112"/>
                    </a:cubicBezTo>
                    <a:cubicBezTo>
                      <a:pt x="223" y="112"/>
                      <a:pt x="222" y="112"/>
                      <a:pt x="221" y="112"/>
                    </a:cubicBezTo>
                    <a:cubicBezTo>
                      <a:pt x="221" y="113"/>
                      <a:pt x="220" y="113"/>
                      <a:pt x="219" y="114"/>
                    </a:cubicBezTo>
                    <a:cubicBezTo>
                      <a:pt x="219" y="115"/>
                      <a:pt x="219" y="116"/>
                      <a:pt x="219" y="117"/>
                    </a:cubicBezTo>
                    <a:cubicBezTo>
                      <a:pt x="219" y="118"/>
                      <a:pt x="219" y="118"/>
                      <a:pt x="219" y="118"/>
                    </a:cubicBezTo>
                    <a:cubicBezTo>
                      <a:pt x="220" y="120"/>
                      <a:pt x="221" y="121"/>
                      <a:pt x="222" y="123"/>
                    </a:cubicBezTo>
                    <a:cubicBezTo>
                      <a:pt x="224" y="125"/>
                      <a:pt x="224" y="125"/>
                      <a:pt x="224" y="125"/>
                    </a:cubicBezTo>
                    <a:cubicBezTo>
                      <a:pt x="228" y="130"/>
                      <a:pt x="232" y="137"/>
                      <a:pt x="233" y="145"/>
                    </a:cubicBezTo>
                    <a:cubicBezTo>
                      <a:pt x="233" y="149"/>
                      <a:pt x="232" y="153"/>
                      <a:pt x="229" y="157"/>
                    </a:cubicBezTo>
                    <a:cubicBezTo>
                      <a:pt x="229" y="157"/>
                      <a:pt x="229" y="157"/>
                      <a:pt x="228" y="158"/>
                    </a:cubicBezTo>
                    <a:cubicBezTo>
                      <a:pt x="229" y="159"/>
                      <a:pt x="228" y="160"/>
                      <a:pt x="228" y="161"/>
                    </a:cubicBezTo>
                    <a:cubicBezTo>
                      <a:pt x="226" y="164"/>
                      <a:pt x="223" y="164"/>
                      <a:pt x="222" y="164"/>
                    </a:cubicBezTo>
                    <a:cubicBezTo>
                      <a:pt x="222" y="164"/>
                      <a:pt x="221" y="164"/>
                      <a:pt x="221" y="164"/>
                    </a:cubicBezTo>
                    <a:cubicBezTo>
                      <a:pt x="219" y="164"/>
                      <a:pt x="218" y="162"/>
                      <a:pt x="217" y="162"/>
                    </a:cubicBezTo>
                    <a:cubicBezTo>
                      <a:pt x="217" y="161"/>
                      <a:pt x="217" y="161"/>
                      <a:pt x="217" y="161"/>
                    </a:cubicBezTo>
                    <a:cubicBezTo>
                      <a:pt x="217" y="161"/>
                      <a:pt x="216" y="160"/>
                      <a:pt x="216" y="159"/>
                    </a:cubicBezTo>
                    <a:cubicBezTo>
                      <a:pt x="215" y="158"/>
                      <a:pt x="214" y="157"/>
                      <a:pt x="214" y="156"/>
                    </a:cubicBezTo>
                    <a:cubicBezTo>
                      <a:pt x="213" y="156"/>
                      <a:pt x="212" y="155"/>
                      <a:pt x="211" y="155"/>
                    </a:cubicBezTo>
                    <a:cubicBezTo>
                      <a:pt x="209" y="155"/>
                      <a:pt x="209" y="155"/>
                      <a:pt x="209" y="155"/>
                    </a:cubicBezTo>
                    <a:cubicBezTo>
                      <a:pt x="208" y="153"/>
                      <a:pt x="208" y="153"/>
                      <a:pt x="208" y="153"/>
                    </a:cubicBezTo>
                    <a:cubicBezTo>
                      <a:pt x="208" y="152"/>
                      <a:pt x="207" y="151"/>
                      <a:pt x="207" y="150"/>
                    </a:cubicBezTo>
                    <a:cubicBezTo>
                      <a:pt x="206" y="149"/>
                      <a:pt x="204" y="147"/>
                      <a:pt x="204" y="145"/>
                    </a:cubicBezTo>
                    <a:cubicBezTo>
                      <a:pt x="203" y="144"/>
                      <a:pt x="203" y="143"/>
                      <a:pt x="203" y="142"/>
                    </a:cubicBezTo>
                    <a:cubicBezTo>
                      <a:pt x="203" y="142"/>
                      <a:pt x="203" y="141"/>
                      <a:pt x="203" y="141"/>
                    </a:cubicBezTo>
                    <a:cubicBezTo>
                      <a:pt x="203" y="141"/>
                      <a:pt x="203" y="141"/>
                      <a:pt x="203" y="141"/>
                    </a:cubicBezTo>
                    <a:cubicBezTo>
                      <a:pt x="203" y="141"/>
                      <a:pt x="203" y="141"/>
                      <a:pt x="201" y="141"/>
                    </a:cubicBezTo>
                    <a:cubicBezTo>
                      <a:pt x="200" y="141"/>
                      <a:pt x="199" y="141"/>
                      <a:pt x="199" y="141"/>
                    </a:cubicBezTo>
                    <a:cubicBezTo>
                      <a:pt x="198" y="141"/>
                      <a:pt x="197" y="141"/>
                      <a:pt x="197" y="141"/>
                    </a:cubicBezTo>
                    <a:cubicBezTo>
                      <a:pt x="193" y="141"/>
                      <a:pt x="193" y="141"/>
                      <a:pt x="193" y="141"/>
                    </a:cubicBezTo>
                    <a:cubicBezTo>
                      <a:pt x="194" y="137"/>
                      <a:pt x="194" y="137"/>
                      <a:pt x="194" y="137"/>
                    </a:cubicBezTo>
                    <a:cubicBezTo>
                      <a:pt x="194" y="137"/>
                      <a:pt x="194" y="136"/>
                      <a:pt x="194" y="136"/>
                    </a:cubicBezTo>
                    <a:cubicBezTo>
                      <a:pt x="194" y="136"/>
                      <a:pt x="194" y="136"/>
                      <a:pt x="194" y="136"/>
                    </a:cubicBezTo>
                    <a:cubicBezTo>
                      <a:pt x="194" y="136"/>
                      <a:pt x="193" y="136"/>
                      <a:pt x="191" y="136"/>
                    </a:cubicBezTo>
                    <a:cubicBezTo>
                      <a:pt x="190" y="136"/>
                      <a:pt x="189" y="136"/>
                      <a:pt x="189" y="136"/>
                    </a:cubicBezTo>
                    <a:cubicBezTo>
                      <a:pt x="189" y="136"/>
                      <a:pt x="188" y="136"/>
                      <a:pt x="188" y="136"/>
                    </a:cubicBezTo>
                    <a:cubicBezTo>
                      <a:pt x="190" y="139"/>
                      <a:pt x="192" y="141"/>
                      <a:pt x="195" y="143"/>
                    </a:cubicBezTo>
                    <a:cubicBezTo>
                      <a:pt x="195" y="143"/>
                      <a:pt x="196" y="143"/>
                      <a:pt x="196" y="143"/>
                    </a:cubicBezTo>
                    <a:cubicBezTo>
                      <a:pt x="197" y="144"/>
                      <a:pt x="200" y="145"/>
                      <a:pt x="200" y="148"/>
                    </a:cubicBezTo>
                    <a:cubicBezTo>
                      <a:pt x="200" y="166"/>
                      <a:pt x="200" y="166"/>
                      <a:pt x="200" y="166"/>
                    </a:cubicBezTo>
                    <a:cubicBezTo>
                      <a:pt x="200" y="167"/>
                      <a:pt x="200" y="167"/>
                      <a:pt x="200" y="167"/>
                    </a:cubicBezTo>
                    <a:cubicBezTo>
                      <a:pt x="199" y="169"/>
                      <a:pt x="198" y="171"/>
                      <a:pt x="197" y="172"/>
                    </a:cubicBezTo>
                    <a:cubicBezTo>
                      <a:pt x="197" y="172"/>
                      <a:pt x="196" y="173"/>
                      <a:pt x="196" y="173"/>
                    </a:cubicBezTo>
                    <a:cubicBezTo>
                      <a:pt x="196" y="174"/>
                      <a:pt x="195" y="175"/>
                      <a:pt x="195" y="175"/>
                    </a:cubicBezTo>
                    <a:cubicBezTo>
                      <a:pt x="195" y="179"/>
                      <a:pt x="195" y="179"/>
                      <a:pt x="195" y="179"/>
                    </a:cubicBezTo>
                    <a:cubicBezTo>
                      <a:pt x="184" y="179"/>
                      <a:pt x="184" y="179"/>
                      <a:pt x="184" y="179"/>
                    </a:cubicBezTo>
                    <a:cubicBezTo>
                      <a:pt x="184" y="175"/>
                      <a:pt x="184" y="175"/>
                      <a:pt x="184" y="175"/>
                    </a:cubicBezTo>
                    <a:cubicBezTo>
                      <a:pt x="185" y="174"/>
                      <a:pt x="185" y="174"/>
                      <a:pt x="185" y="174"/>
                    </a:cubicBezTo>
                    <a:cubicBezTo>
                      <a:pt x="185" y="174"/>
                      <a:pt x="185" y="174"/>
                      <a:pt x="185" y="174"/>
                    </a:cubicBezTo>
                    <a:cubicBezTo>
                      <a:pt x="184" y="174"/>
                      <a:pt x="184" y="174"/>
                      <a:pt x="183" y="174"/>
                    </a:cubicBezTo>
                    <a:cubicBezTo>
                      <a:pt x="180" y="174"/>
                      <a:pt x="180" y="174"/>
                      <a:pt x="180" y="174"/>
                    </a:cubicBezTo>
                    <a:cubicBezTo>
                      <a:pt x="180" y="158"/>
                      <a:pt x="180" y="158"/>
                      <a:pt x="180" y="158"/>
                    </a:cubicBezTo>
                    <a:cubicBezTo>
                      <a:pt x="180" y="156"/>
                      <a:pt x="178" y="154"/>
                      <a:pt x="176" y="152"/>
                    </a:cubicBezTo>
                    <a:cubicBezTo>
                      <a:pt x="175" y="150"/>
                      <a:pt x="173" y="150"/>
                      <a:pt x="170" y="150"/>
                    </a:cubicBezTo>
                    <a:cubicBezTo>
                      <a:pt x="165" y="150"/>
                      <a:pt x="165" y="150"/>
                      <a:pt x="165" y="150"/>
                    </a:cubicBezTo>
                    <a:cubicBezTo>
                      <a:pt x="166" y="147"/>
                      <a:pt x="166" y="147"/>
                      <a:pt x="166" y="147"/>
                    </a:cubicBezTo>
                    <a:cubicBezTo>
                      <a:pt x="166" y="146"/>
                      <a:pt x="166" y="146"/>
                      <a:pt x="166" y="146"/>
                    </a:cubicBezTo>
                    <a:cubicBezTo>
                      <a:pt x="165" y="146"/>
                      <a:pt x="163" y="146"/>
                      <a:pt x="162" y="146"/>
                    </a:cubicBezTo>
                    <a:cubicBezTo>
                      <a:pt x="161" y="146"/>
                      <a:pt x="161" y="146"/>
                      <a:pt x="161" y="146"/>
                    </a:cubicBezTo>
                    <a:cubicBezTo>
                      <a:pt x="158" y="146"/>
                      <a:pt x="157" y="144"/>
                      <a:pt x="156" y="142"/>
                    </a:cubicBezTo>
                    <a:cubicBezTo>
                      <a:pt x="155" y="142"/>
                      <a:pt x="155" y="141"/>
                      <a:pt x="155" y="140"/>
                    </a:cubicBezTo>
                    <a:cubicBezTo>
                      <a:pt x="154" y="139"/>
                      <a:pt x="153" y="138"/>
                      <a:pt x="152" y="137"/>
                    </a:cubicBezTo>
                    <a:cubicBezTo>
                      <a:pt x="151" y="136"/>
                      <a:pt x="150" y="136"/>
                      <a:pt x="147" y="136"/>
                    </a:cubicBezTo>
                    <a:cubicBezTo>
                      <a:pt x="147" y="136"/>
                      <a:pt x="147" y="136"/>
                      <a:pt x="147" y="136"/>
                    </a:cubicBezTo>
                    <a:cubicBezTo>
                      <a:pt x="147" y="136"/>
                      <a:pt x="146" y="136"/>
                      <a:pt x="146" y="136"/>
                    </a:cubicBezTo>
                    <a:cubicBezTo>
                      <a:pt x="144" y="136"/>
                      <a:pt x="143" y="135"/>
                      <a:pt x="142" y="133"/>
                    </a:cubicBezTo>
                    <a:cubicBezTo>
                      <a:pt x="142" y="133"/>
                      <a:pt x="142" y="133"/>
                      <a:pt x="142" y="133"/>
                    </a:cubicBezTo>
                    <a:cubicBezTo>
                      <a:pt x="141" y="132"/>
                      <a:pt x="139" y="132"/>
                      <a:pt x="138" y="132"/>
                    </a:cubicBezTo>
                    <a:cubicBezTo>
                      <a:pt x="137" y="132"/>
                      <a:pt x="137" y="132"/>
                      <a:pt x="137" y="132"/>
                    </a:cubicBezTo>
                    <a:cubicBezTo>
                      <a:pt x="135" y="132"/>
                      <a:pt x="134" y="132"/>
                      <a:pt x="134" y="133"/>
                    </a:cubicBezTo>
                    <a:cubicBezTo>
                      <a:pt x="133" y="136"/>
                      <a:pt x="131" y="136"/>
                      <a:pt x="130" y="136"/>
                    </a:cubicBezTo>
                    <a:cubicBezTo>
                      <a:pt x="130" y="136"/>
                      <a:pt x="130" y="136"/>
                      <a:pt x="129" y="136"/>
                    </a:cubicBezTo>
                    <a:cubicBezTo>
                      <a:pt x="129" y="136"/>
                      <a:pt x="129" y="136"/>
                      <a:pt x="129" y="136"/>
                    </a:cubicBezTo>
                    <a:cubicBezTo>
                      <a:pt x="116" y="136"/>
                      <a:pt x="116" y="136"/>
                      <a:pt x="116" y="136"/>
                    </a:cubicBezTo>
                    <a:cubicBezTo>
                      <a:pt x="116" y="136"/>
                      <a:pt x="116" y="136"/>
                      <a:pt x="116" y="136"/>
                    </a:cubicBezTo>
                    <a:cubicBezTo>
                      <a:pt x="116" y="136"/>
                      <a:pt x="116" y="136"/>
                      <a:pt x="116" y="136"/>
                    </a:cubicBezTo>
                    <a:cubicBezTo>
                      <a:pt x="115" y="136"/>
                      <a:pt x="115" y="137"/>
                      <a:pt x="115" y="140"/>
                    </a:cubicBezTo>
                    <a:cubicBezTo>
                      <a:pt x="115" y="145"/>
                      <a:pt x="113" y="149"/>
                      <a:pt x="108" y="150"/>
                    </a:cubicBezTo>
                    <a:cubicBezTo>
                      <a:pt x="105" y="151"/>
                      <a:pt x="105" y="151"/>
                      <a:pt x="105" y="151"/>
                    </a:cubicBezTo>
                    <a:cubicBezTo>
                      <a:pt x="104" y="148"/>
                      <a:pt x="104" y="148"/>
                      <a:pt x="104" y="148"/>
                    </a:cubicBezTo>
                    <a:cubicBezTo>
                      <a:pt x="103" y="137"/>
                      <a:pt x="98" y="127"/>
                      <a:pt x="89" y="118"/>
                    </a:cubicBezTo>
                    <a:cubicBezTo>
                      <a:pt x="87" y="116"/>
                      <a:pt x="85" y="114"/>
                      <a:pt x="83" y="112"/>
                    </a:cubicBezTo>
                    <a:cubicBezTo>
                      <a:pt x="77" y="106"/>
                      <a:pt x="71" y="100"/>
                      <a:pt x="67" y="92"/>
                    </a:cubicBezTo>
                    <a:cubicBezTo>
                      <a:pt x="65" y="89"/>
                      <a:pt x="65" y="89"/>
                      <a:pt x="65" y="89"/>
                    </a:cubicBezTo>
                    <a:cubicBezTo>
                      <a:pt x="69" y="88"/>
                      <a:pt x="69" y="88"/>
                      <a:pt x="69" y="88"/>
                    </a:cubicBezTo>
                    <a:cubicBezTo>
                      <a:pt x="71" y="87"/>
                      <a:pt x="73" y="86"/>
                      <a:pt x="74" y="84"/>
                    </a:cubicBezTo>
                    <a:cubicBezTo>
                      <a:pt x="75" y="83"/>
                      <a:pt x="75" y="82"/>
                      <a:pt x="76" y="81"/>
                    </a:cubicBezTo>
                    <a:cubicBezTo>
                      <a:pt x="76" y="80"/>
                      <a:pt x="77" y="79"/>
                      <a:pt x="77" y="78"/>
                    </a:cubicBezTo>
                    <a:cubicBezTo>
                      <a:pt x="78" y="76"/>
                      <a:pt x="80" y="73"/>
                      <a:pt x="82" y="71"/>
                    </a:cubicBezTo>
                    <a:cubicBezTo>
                      <a:pt x="85" y="69"/>
                      <a:pt x="88" y="69"/>
                      <a:pt x="90" y="69"/>
                    </a:cubicBezTo>
                    <a:cubicBezTo>
                      <a:pt x="91" y="69"/>
                      <a:pt x="91" y="69"/>
                      <a:pt x="91" y="69"/>
                    </a:cubicBezTo>
                    <a:cubicBezTo>
                      <a:pt x="92" y="69"/>
                      <a:pt x="94" y="68"/>
                      <a:pt x="94" y="68"/>
                    </a:cubicBezTo>
                    <a:cubicBezTo>
                      <a:pt x="94" y="67"/>
                      <a:pt x="94" y="67"/>
                      <a:pt x="95" y="67"/>
                    </a:cubicBezTo>
                    <a:cubicBezTo>
                      <a:pt x="95" y="66"/>
                      <a:pt x="96" y="64"/>
                      <a:pt x="99" y="64"/>
                    </a:cubicBezTo>
                    <a:cubicBezTo>
                      <a:pt x="104" y="64"/>
                      <a:pt x="104" y="64"/>
                      <a:pt x="104" y="64"/>
                    </a:cubicBezTo>
                    <a:cubicBezTo>
                      <a:pt x="104" y="64"/>
                      <a:pt x="105" y="64"/>
                      <a:pt x="106" y="64"/>
                    </a:cubicBezTo>
                    <a:cubicBezTo>
                      <a:pt x="106" y="64"/>
                      <a:pt x="107" y="64"/>
                      <a:pt x="108" y="64"/>
                    </a:cubicBezTo>
                    <a:cubicBezTo>
                      <a:pt x="108" y="64"/>
                      <a:pt x="108" y="64"/>
                      <a:pt x="109" y="64"/>
                    </a:cubicBezTo>
                    <a:cubicBezTo>
                      <a:pt x="109" y="64"/>
                      <a:pt x="109" y="63"/>
                      <a:pt x="109" y="63"/>
                    </a:cubicBezTo>
                    <a:cubicBezTo>
                      <a:pt x="109" y="61"/>
                      <a:pt x="110" y="59"/>
                      <a:pt x="114" y="59"/>
                    </a:cubicBezTo>
                    <a:cubicBezTo>
                      <a:pt x="114" y="59"/>
                      <a:pt x="114" y="59"/>
                      <a:pt x="115" y="59"/>
                    </a:cubicBezTo>
                    <a:cubicBezTo>
                      <a:pt x="115" y="59"/>
                      <a:pt x="115" y="59"/>
                      <a:pt x="116" y="59"/>
                    </a:cubicBezTo>
                    <a:cubicBezTo>
                      <a:pt x="128" y="59"/>
                      <a:pt x="128" y="59"/>
                      <a:pt x="128" y="59"/>
                    </a:cubicBezTo>
                    <a:cubicBezTo>
                      <a:pt x="129" y="61"/>
                      <a:pt x="129" y="61"/>
                      <a:pt x="129" y="61"/>
                    </a:cubicBezTo>
                    <a:cubicBezTo>
                      <a:pt x="130" y="61"/>
                      <a:pt x="131" y="60"/>
                      <a:pt x="132" y="60"/>
                    </a:cubicBezTo>
                    <a:cubicBezTo>
                      <a:pt x="132" y="60"/>
                      <a:pt x="132" y="60"/>
                      <a:pt x="133" y="60"/>
                    </a:cubicBezTo>
                    <a:cubicBezTo>
                      <a:pt x="133" y="59"/>
                      <a:pt x="133" y="59"/>
                      <a:pt x="133" y="58"/>
                    </a:cubicBezTo>
                    <a:cubicBezTo>
                      <a:pt x="132" y="58"/>
                      <a:pt x="132" y="57"/>
                      <a:pt x="131" y="56"/>
                    </a:cubicBezTo>
                    <a:cubicBezTo>
                      <a:pt x="128" y="55"/>
                      <a:pt x="127" y="53"/>
                      <a:pt x="127" y="51"/>
                    </a:cubicBezTo>
                    <a:cubicBezTo>
                      <a:pt x="126" y="51"/>
                      <a:pt x="126" y="50"/>
                      <a:pt x="126" y="50"/>
                    </a:cubicBezTo>
                    <a:cubicBezTo>
                      <a:pt x="124" y="48"/>
                      <a:pt x="123" y="47"/>
                      <a:pt x="122" y="47"/>
                    </a:cubicBezTo>
                    <a:cubicBezTo>
                      <a:pt x="118" y="46"/>
                      <a:pt x="118" y="41"/>
                      <a:pt x="118" y="40"/>
                    </a:cubicBezTo>
                    <a:cubicBezTo>
                      <a:pt x="118" y="39"/>
                      <a:pt x="118" y="39"/>
                      <a:pt x="118" y="39"/>
                    </a:cubicBezTo>
                    <a:cubicBezTo>
                      <a:pt x="118" y="30"/>
                      <a:pt x="118" y="30"/>
                      <a:pt x="118" y="30"/>
                    </a:cubicBezTo>
                    <a:cubicBezTo>
                      <a:pt x="122" y="31"/>
                      <a:pt x="122" y="31"/>
                      <a:pt x="122" y="31"/>
                    </a:cubicBezTo>
                    <a:cubicBezTo>
                      <a:pt x="122" y="31"/>
                      <a:pt x="123" y="31"/>
                      <a:pt x="123" y="31"/>
                    </a:cubicBezTo>
                    <a:cubicBezTo>
                      <a:pt x="123" y="31"/>
                      <a:pt x="123" y="30"/>
                      <a:pt x="123" y="29"/>
                    </a:cubicBezTo>
                    <a:cubicBezTo>
                      <a:pt x="123" y="29"/>
                      <a:pt x="123" y="28"/>
                      <a:pt x="123" y="27"/>
                    </a:cubicBezTo>
                    <a:cubicBezTo>
                      <a:pt x="123" y="26"/>
                      <a:pt x="124" y="24"/>
                      <a:pt x="123" y="23"/>
                    </a:cubicBezTo>
                    <a:cubicBezTo>
                      <a:pt x="123" y="23"/>
                      <a:pt x="122" y="23"/>
                      <a:pt x="122" y="23"/>
                    </a:cubicBezTo>
                    <a:cubicBezTo>
                      <a:pt x="120" y="23"/>
                      <a:pt x="120" y="22"/>
                      <a:pt x="119" y="22"/>
                    </a:cubicBezTo>
                    <a:cubicBezTo>
                      <a:pt x="118" y="20"/>
                      <a:pt x="118" y="19"/>
                      <a:pt x="118" y="18"/>
                    </a:cubicBezTo>
                    <a:cubicBezTo>
                      <a:pt x="118" y="18"/>
                      <a:pt x="118" y="18"/>
                      <a:pt x="118" y="17"/>
                    </a:cubicBezTo>
                    <a:cubicBezTo>
                      <a:pt x="118" y="17"/>
                      <a:pt x="118" y="16"/>
                      <a:pt x="118" y="16"/>
                    </a:cubicBezTo>
                    <a:cubicBezTo>
                      <a:pt x="119" y="15"/>
                      <a:pt x="119" y="14"/>
                      <a:pt x="119" y="14"/>
                    </a:cubicBezTo>
                    <a:cubicBezTo>
                      <a:pt x="118" y="14"/>
                      <a:pt x="118" y="14"/>
                      <a:pt x="118" y="14"/>
                    </a:cubicBezTo>
                    <a:cubicBezTo>
                      <a:pt x="118" y="14"/>
                      <a:pt x="117" y="14"/>
                      <a:pt x="117" y="14"/>
                    </a:cubicBezTo>
                    <a:cubicBezTo>
                      <a:pt x="115" y="14"/>
                      <a:pt x="114" y="12"/>
                      <a:pt x="114" y="9"/>
                    </a:cubicBezTo>
                    <a:cubicBezTo>
                      <a:pt x="114" y="0"/>
                      <a:pt x="114" y="0"/>
                      <a:pt x="114" y="0"/>
                    </a:cubicBezTo>
                    <a:cubicBezTo>
                      <a:pt x="119" y="3"/>
                      <a:pt x="119" y="3"/>
                      <a:pt x="119" y="3"/>
                    </a:cubicBezTo>
                    <a:cubicBezTo>
                      <a:pt x="126" y="7"/>
                      <a:pt x="132" y="10"/>
                      <a:pt x="139" y="13"/>
                    </a:cubicBezTo>
                    <a:cubicBezTo>
                      <a:pt x="147" y="17"/>
                      <a:pt x="156" y="22"/>
                      <a:pt x="164" y="27"/>
                    </a:cubicBezTo>
                    <a:cubicBezTo>
                      <a:pt x="172" y="31"/>
                      <a:pt x="179" y="36"/>
                      <a:pt x="185" y="41"/>
                    </a:cubicBezTo>
                    <a:cubicBezTo>
                      <a:pt x="186" y="42"/>
                      <a:pt x="188" y="44"/>
                      <a:pt x="189" y="45"/>
                    </a:cubicBezTo>
                    <a:cubicBezTo>
                      <a:pt x="191" y="45"/>
                      <a:pt x="191" y="45"/>
                      <a:pt x="191" y="45"/>
                    </a:cubicBezTo>
                    <a:cubicBezTo>
                      <a:pt x="192" y="45"/>
                      <a:pt x="195" y="45"/>
                      <a:pt x="196" y="48"/>
                    </a:cubicBezTo>
                    <a:cubicBezTo>
                      <a:pt x="196" y="48"/>
                      <a:pt x="196" y="49"/>
                      <a:pt x="196" y="49"/>
                    </a:cubicBezTo>
                    <a:cubicBezTo>
                      <a:pt x="196" y="51"/>
                      <a:pt x="198" y="52"/>
                      <a:pt x="201" y="54"/>
                    </a:cubicBezTo>
                    <a:cubicBezTo>
                      <a:pt x="202" y="54"/>
                      <a:pt x="203" y="54"/>
                      <a:pt x="205" y="54"/>
                    </a:cubicBezTo>
                    <a:cubicBezTo>
                      <a:pt x="208" y="54"/>
                      <a:pt x="208" y="54"/>
                      <a:pt x="208" y="54"/>
                    </a:cubicBezTo>
                    <a:cubicBezTo>
                      <a:pt x="209" y="56"/>
                      <a:pt x="209" y="56"/>
                      <a:pt x="209" y="56"/>
                    </a:cubicBezTo>
                    <a:cubicBezTo>
                      <a:pt x="210" y="58"/>
                      <a:pt x="211" y="59"/>
                      <a:pt x="211" y="61"/>
                    </a:cubicBezTo>
                    <a:cubicBezTo>
                      <a:pt x="213" y="63"/>
                      <a:pt x="215" y="65"/>
                      <a:pt x="217" y="67"/>
                    </a:cubicBezTo>
                    <a:cubicBezTo>
                      <a:pt x="219" y="68"/>
                      <a:pt x="220" y="69"/>
                      <a:pt x="222" y="69"/>
                    </a:cubicBezTo>
                    <a:cubicBezTo>
                      <a:pt x="227" y="69"/>
                      <a:pt x="227" y="69"/>
                      <a:pt x="227" y="69"/>
                    </a:cubicBezTo>
                    <a:cubicBezTo>
                      <a:pt x="228" y="71"/>
                      <a:pt x="228" y="71"/>
                      <a:pt x="228" y="71"/>
                    </a:cubicBezTo>
                    <a:cubicBezTo>
                      <a:pt x="228" y="71"/>
                      <a:pt x="229" y="72"/>
                      <a:pt x="229" y="73"/>
                    </a:cubicBezTo>
                    <a:cubicBezTo>
                      <a:pt x="230" y="75"/>
                      <a:pt x="232" y="78"/>
                      <a:pt x="235" y="80"/>
                    </a:cubicBezTo>
                    <a:cubicBezTo>
                      <a:pt x="236" y="81"/>
                      <a:pt x="238" y="82"/>
                      <a:pt x="240" y="83"/>
                    </a:cubicBezTo>
                    <a:cubicBezTo>
                      <a:pt x="241" y="83"/>
                      <a:pt x="243" y="84"/>
                      <a:pt x="244" y="84"/>
                    </a:cubicBezTo>
                    <a:cubicBezTo>
                      <a:pt x="247" y="86"/>
                      <a:pt x="250" y="89"/>
                      <a:pt x="251" y="91"/>
                    </a:cubicBezTo>
                    <a:cubicBezTo>
                      <a:pt x="252" y="91"/>
                      <a:pt x="253" y="92"/>
                      <a:pt x="253" y="93"/>
                    </a:cubicBezTo>
                    <a:cubicBezTo>
                      <a:pt x="257" y="97"/>
                      <a:pt x="259" y="100"/>
                      <a:pt x="264" y="102"/>
                    </a:cubicBezTo>
                    <a:cubicBezTo>
                      <a:pt x="265" y="102"/>
                      <a:pt x="265" y="102"/>
                      <a:pt x="265" y="102"/>
                    </a:cubicBezTo>
                    <a:cubicBezTo>
                      <a:pt x="266" y="103"/>
                      <a:pt x="266" y="103"/>
                      <a:pt x="266" y="103"/>
                    </a:cubicBezTo>
                    <a:cubicBezTo>
                      <a:pt x="270" y="110"/>
                      <a:pt x="276" y="116"/>
                      <a:pt x="282" y="122"/>
                    </a:cubicBezTo>
                    <a:cubicBezTo>
                      <a:pt x="285" y="125"/>
                      <a:pt x="288" y="128"/>
                      <a:pt x="292" y="131"/>
                    </a:cubicBezTo>
                    <a:cubicBezTo>
                      <a:pt x="294" y="132"/>
                      <a:pt x="295" y="133"/>
                      <a:pt x="297" y="135"/>
                    </a:cubicBezTo>
                    <a:cubicBezTo>
                      <a:pt x="299" y="136"/>
                      <a:pt x="299" y="138"/>
                      <a:pt x="299" y="139"/>
                    </a:cubicBezTo>
                    <a:cubicBezTo>
                      <a:pt x="300" y="139"/>
                      <a:pt x="300" y="139"/>
                      <a:pt x="300" y="140"/>
                    </a:cubicBezTo>
                    <a:cubicBezTo>
                      <a:pt x="301" y="142"/>
                      <a:pt x="303" y="143"/>
                      <a:pt x="305" y="145"/>
                    </a:cubicBezTo>
                    <a:cubicBezTo>
                      <a:pt x="307" y="146"/>
                      <a:pt x="310" y="148"/>
                      <a:pt x="311" y="151"/>
                    </a:cubicBezTo>
                    <a:cubicBezTo>
                      <a:pt x="312" y="153"/>
                      <a:pt x="313" y="154"/>
                      <a:pt x="314" y="156"/>
                    </a:cubicBezTo>
                    <a:cubicBezTo>
                      <a:pt x="314" y="157"/>
                      <a:pt x="315" y="159"/>
                      <a:pt x="316" y="160"/>
                    </a:cubicBezTo>
                    <a:cubicBezTo>
                      <a:pt x="317" y="163"/>
                      <a:pt x="319" y="165"/>
                      <a:pt x="322" y="166"/>
                    </a:cubicBezTo>
                    <a:cubicBezTo>
                      <a:pt x="323" y="167"/>
                      <a:pt x="324" y="167"/>
                      <a:pt x="325" y="168"/>
                    </a:cubicBezTo>
                    <a:cubicBezTo>
                      <a:pt x="326" y="168"/>
                      <a:pt x="327" y="169"/>
                      <a:pt x="327" y="170"/>
                    </a:cubicBezTo>
                    <a:cubicBezTo>
                      <a:pt x="327" y="170"/>
                      <a:pt x="327" y="171"/>
                      <a:pt x="328" y="171"/>
                    </a:cubicBezTo>
                    <a:cubicBezTo>
                      <a:pt x="328" y="171"/>
                      <a:pt x="328" y="172"/>
                      <a:pt x="329" y="173"/>
                    </a:cubicBezTo>
                    <a:cubicBezTo>
                      <a:pt x="330" y="173"/>
                      <a:pt x="330" y="173"/>
                      <a:pt x="330" y="173"/>
                    </a:cubicBezTo>
                    <a:cubicBezTo>
                      <a:pt x="331" y="175"/>
                      <a:pt x="332" y="177"/>
                      <a:pt x="332" y="179"/>
                    </a:cubicBezTo>
                    <a:cubicBezTo>
                      <a:pt x="332" y="180"/>
                      <a:pt x="333" y="181"/>
                      <a:pt x="333" y="182"/>
                    </a:cubicBezTo>
                    <a:cubicBezTo>
                      <a:pt x="334" y="183"/>
                      <a:pt x="335" y="184"/>
                      <a:pt x="336" y="185"/>
                    </a:cubicBezTo>
                    <a:cubicBezTo>
                      <a:pt x="337" y="185"/>
                      <a:pt x="337" y="185"/>
                      <a:pt x="337" y="185"/>
                    </a:cubicBezTo>
                    <a:cubicBezTo>
                      <a:pt x="339" y="186"/>
                      <a:pt x="341" y="187"/>
                      <a:pt x="342" y="189"/>
                    </a:cubicBezTo>
                    <a:cubicBezTo>
                      <a:pt x="342" y="190"/>
                      <a:pt x="342" y="191"/>
                      <a:pt x="343" y="192"/>
                    </a:cubicBezTo>
                    <a:cubicBezTo>
                      <a:pt x="344" y="193"/>
                      <a:pt x="345" y="194"/>
                      <a:pt x="346" y="197"/>
                    </a:cubicBezTo>
                    <a:cubicBezTo>
                      <a:pt x="346" y="198"/>
                      <a:pt x="346" y="199"/>
                      <a:pt x="346" y="200"/>
                    </a:cubicBezTo>
                    <a:cubicBezTo>
                      <a:pt x="346" y="200"/>
                      <a:pt x="346" y="200"/>
                      <a:pt x="346" y="200"/>
                    </a:cubicBezTo>
                    <a:cubicBezTo>
                      <a:pt x="346" y="200"/>
                      <a:pt x="347" y="201"/>
                      <a:pt x="347" y="201"/>
                    </a:cubicBezTo>
                    <a:cubicBezTo>
                      <a:pt x="350" y="201"/>
                      <a:pt x="351" y="203"/>
                      <a:pt x="352" y="204"/>
                    </a:cubicBezTo>
                    <a:cubicBezTo>
                      <a:pt x="352" y="204"/>
                      <a:pt x="352" y="205"/>
                      <a:pt x="352" y="205"/>
                    </a:cubicBezTo>
                    <a:cubicBezTo>
                      <a:pt x="352" y="206"/>
                      <a:pt x="352" y="206"/>
                      <a:pt x="352" y="206"/>
                    </a:cubicBezTo>
                    <a:cubicBezTo>
                      <a:pt x="353" y="206"/>
                      <a:pt x="354" y="207"/>
                      <a:pt x="355" y="209"/>
                    </a:cubicBezTo>
                    <a:cubicBezTo>
                      <a:pt x="355" y="210"/>
                      <a:pt x="356" y="212"/>
                      <a:pt x="356" y="213"/>
                    </a:cubicBezTo>
                    <a:cubicBezTo>
                      <a:pt x="356" y="214"/>
                      <a:pt x="356" y="214"/>
                      <a:pt x="356" y="215"/>
                    </a:cubicBezTo>
                    <a:cubicBezTo>
                      <a:pt x="356" y="215"/>
                      <a:pt x="356" y="215"/>
                      <a:pt x="356" y="215"/>
                    </a:cubicBezTo>
                    <a:cubicBezTo>
                      <a:pt x="356" y="215"/>
                      <a:pt x="357" y="215"/>
                      <a:pt x="358" y="215"/>
                    </a:cubicBezTo>
                    <a:cubicBezTo>
                      <a:pt x="360" y="215"/>
                      <a:pt x="360" y="215"/>
                      <a:pt x="360" y="215"/>
                    </a:cubicBezTo>
                    <a:cubicBezTo>
                      <a:pt x="360" y="221"/>
                      <a:pt x="360" y="221"/>
                      <a:pt x="360" y="221"/>
                    </a:cubicBezTo>
                    <a:cubicBezTo>
                      <a:pt x="360" y="222"/>
                      <a:pt x="360" y="222"/>
                      <a:pt x="360" y="223"/>
                    </a:cubicBezTo>
                    <a:cubicBezTo>
                      <a:pt x="360" y="223"/>
                      <a:pt x="360" y="224"/>
                      <a:pt x="360" y="224"/>
                    </a:cubicBezTo>
                    <a:cubicBezTo>
                      <a:pt x="361" y="224"/>
                      <a:pt x="362" y="224"/>
                      <a:pt x="362" y="224"/>
                    </a:cubicBezTo>
                    <a:cubicBezTo>
                      <a:pt x="364" y="224"/>
                      <a:pt x="364" y="224"/>
                      <a:pt x="364" y="224"/>
                    </a:cubicBezTo>
                    <a:cubicBezTo>
                      <a:pt x="365" y="227"/>
                      <a:pt x="365" y="227"/>
                      <a:pt x="365" y="227"/>
                    </a:cubicBezTo>
                    <a:cubicBezTo>
                      <a:pt x="365" y="227"/>
                      <a:pt x="366" y="228"/>
                      <a:pt x="366" y="229"/>
                    </a:cubicBezTo>
                    <a:cubicBezTo>
                      <a:pt x="367" y="230"/>
                      <a:pt x="369" y="231"/>
                      <a:pt x="369" y="233"/>
                    </a:cubicBezTo>
                    <a:cubicBezTo>
                      <a:pt x="370" y="235"/>
                      <a:pt x="370" y="236"/>
                      <a:pt x="370" y="237"/>
                    </a:cubicBezTo>
                    <a:cubicBezTo>
                      <a:pt x="370" y="237"/>
                      <a:pt x="370" y="238"/>
                      <a:pt x="370" y="238"/>
                    </a:cubicBezTo>
                    <a:cubicBezTo>
                      <a:pt x="370" y="238"/>
                      <a:pt x="370" y="238"/>
                      <a:pt x="370" y="238"/>
                    </a:cubicBezTo>
                    <a:cubicBezTo>
                      <a:pt x="371" y="238"/>
                      <a:pt x="371" y="238"/>
                      <a:pt x="371" y="238"/>
                    </a:cubicBezTo>
                    <a:cubicBezTo>
                      <a:pt x="373" y="238"/>
                      <a:pt x="375" y="240"/>
                      <a:pt x="375" y="243"/>
                    </a:cubicBezTo>
                    <a:cubicBezTo>
                      <a:pt x="375" y="247"/>
                      <a:pt x="375" y="247"/>
                      <a:pt x="375" y="247"/>
                    </a:cubicBezTo>
                    <a:cubicBezTo>
                      <a:pt x="374" y="247"/>
                      <a:pt x="374" y="247"/>
                      <a:pt x="374" y="247"/>
                    </a:cubicBezTo>
                    <a:cubicBezTo>
                      <a:pt x="374" y="247"/>
                      <a:pt x="374" y="247"/>
                      <a:pt x="374" y="247"/>
                    </a:cubicBezTo>
                    <a:cubicBezTo>
                      <a:pt x="374" y="247"/>
                      <a:pt x="374" y="247"/>
                      <a:pt x="374" y="247"/>
                    </a:cubicBezTo>
                    <a:cubicBezTo>
                      <a:pt x="375" y="247"/>
                      <a:pt x="375" y="248"/>
                      <a:pt x="376" y="248"/>
                    </a:cubicBezTo>
                    <a:cubicBezTo>
                      <a:pt x="379" y="248"/>
                      <a:pt x="379" y="248"/>
                      <a:pt x="379" y="248"/>
                    </a:cubicBezTo>
                    <a:cubicBezTo>
                      <a:pt x="379" y="251"/>
                      <a:pt x="379" y="251"/>
                      <a:pt x="379" y="251"/>
                    </a:cubicBezTo>
                    <a:cubicBezTo>
                      <a:pt x="379" y="252"/>
                      <a:pt x="379" y="252"/>
                      <a:pt x="379" y="253"/>
                    </a:cubicBezTo>
                    <a:cubicBezTo>
                      <a:pt x="379" y="254"/>
                      <a:pt x="379" y="256"/>
                      <a:pt x="379" y="257"/>
                    </a:cubicBezTo>
                    <a:cubicBezTo>
                      <a:pt x="380" y="257"/>
                      <a:pt x="381" y="257"/>
                      <a:pt x="381" y="257"/>
                    </a:cubicBezTo>
                    <a:cubicBezTo>
                      <a:pt x="384" y="257"/>
                      <a:pt x="384" y="257"/>
                      <a:pt x="384" y="257"/>
                    </a:cubicBezTo>
                    <a:cubicBezTo>
                      <a:pt x="384" y="264"/>
                      <a:pt x="384" y="264"/>
                      <a:pt x="384" y="264"/>
                    </a:cubicBezTo>
                    <a:cubicBezTo>
                      <a:pt x="384" y="264"/>
                      <a:pt x="384" y="265"/>
                      <a:pt x="384" y="265"/>
                    </a:cubicBezTo>
                    <a:cubicBezTo>
                      <a:pt x="384" y="266"/>
                      <a:pt x="384" y="266"/>
                      <a:pt x="384" y="266"/>
                    </a:cubicBezTo>
                    <a:cubicBezTo>
                      <a:pt x="384" y="267"/>
                      <a:pt x="385" y="267"/>
                      <a:pt x="386" y="267"/>
                    </a:cubicBezTo>
                    <a:cubicBezTo>
                      <a:pt x="388" y="267"/>
                      <a:pt x="388" y="267"/>
                      <a:pt x="388" y="267"/>
                    </a:cubicBezTo>
                    <a:cubicBezTo>
                      <a:pt x="389" y="270"/>
                      <a:pt x="389" y="270"/>
                      <a:pt x="389" y="270"/>
                    </a:cubicBezTo>
                    <a:cubicBezTo>
                      <a:pt x="389" y="271"/>
                      <a:pt x="389" y="272"/>
                      <a:pt x="389" y="273"/>
                    </a:cubicBezTo>
                    <a:cubicBezTo>
                      <a:pt x="388" y="274"/>
                      <a:pt x="388" y="275"/>
                      <a:pt x="389" y="276"/>
                    </a:cubicBezTo>
                    <a:cubicBezTo>
                      <a:pt x="389" y="276"/>
                      <a:pt x="389" y="276"/>
                      <a:pt x="389" y="276"/>
                    </a:cubicBezTo>
                    <a:cubicBezTo>
                      <a:pt x="389" y="276"/>
                      <a:pt x="390" y="276"/>
                      <a:pt x="390" y="276"/>
                    </a:cubicBezTo>
                    <a:cubicBezTo>
                      <a:pt x="391" y="276"/>
                      <a:pt x="392" y="277"/>
                      <a:pt x="393" y="277"/>
                    </a:cubicBezTo>
                    <a:cubicBezTo>
                      <a:pt x="394" y="279"/>
                      <a:pt x="394" y="280"/>
                      <a:pt x="393" y="281"/>
                    </a:cubicBezTo>
                    <a:cubicBezTo>
                      <a:pt x="393" y="281"/>
                      <a:pt x="393" y="281"/>
                      <a:pt x="393" y="282"/>
                    </a:cubicBezTo>
                    <a:cubicBezTo>
                      <a:pt x="393" y="284"/>
                      <a:pt x="393" y="286"/>
                      <a:pt x="392" y="288"/>
                    </a:cubicBezTo>
                    <a:cubicBezTo>
                      <a:pt x="392" y="289"/>
                      <a:pt x="392" y="290"/>
                      <a:pt x="392" y="291"/>
                    </a:cubicBezTo>
                    <a:cubicBezTo>
                      <a:pt x="391" y="293"/>
                      <a:pt x="391" y="296"/>
                      <a:pt x="391" y="299"/>
                    </a:cubicBezTo>
                    <a:cubicBezTo>
                      <a:pt x="391" y="305"/>
                      <a:pt x="392" y="311"/>
                      <a:pt x="393" y="319"/>
                    </a:cubicBezTo>
                    <a:cubicBezTo>
                      <a:pt x="395" y="334"/>
                      <a:pt x="399" y="348"/>
                      <a:pt x="403" y="358"/>
                    </a:cubicBezTo>
                    <a:cubicBezTo>
                      <a:pt x="405" y="365"/>
                      <a:pt x="405" y="365"/>
                      <a:pt x="405" y="365"/>
                    </a:cubicBezTo>
                    <a:cubicBezTo>
                      <a:pt x="398" y="362"/>
                      <a:pt x="398" y="362"/>
                      <a:pt x="398" y="362"/>
                    </a:cubicBezTo>
                    <a:cubicBezTo>
                      <a:pt x="395" y="361"/>
                      <a:pt x="392" y="359"/>
                      <a:pt x="389" y="356"/>
                    </a:cubicBezTo>
                    <a:cubicBezTo>
                      <a:pt x="388" y="353"/>
                      <a:pt x="387" y="351"/>
                      <a:pt x="387" y="349"/>
                    </a:cubicBezTo>
                    <a:cubicBezTo>
                      <a:pt x="387" y="349"/>
                      <a:pt x="387" y="349"/>
                      <a:pt x="387" y="349"/>
                    </a:cubicBezTo>
                    <a:cubicBezTo>
                      <a:pt x="383" y="348"/>
                      <a:pt x="382" y="346"/>
                      <a:pt x="382" y="344"/>
                    </a:cubicBezTo>
                    <a:cubicBezTo>
                      <a:pt x="382" y="337"/>
                      <a:pt x="382" y="337"/>
                      <a:pt x="382" y="337"/>
                    </a:cubicBezTo>
                    <a:cubicBezTo>
                      <a:pt x="382" y="336"/>
                      <a:pt x="382" y="335"/>
                      <a:pt x="382" y="334"/>
                    </a:cubicBezTo>
                    <a:cubicBezTo>
                      <a:pt x="382" y="334"/>
                      <a:pt x="382" y="334"/>
                      <a:pt x="382" y="334"/>
                    </a:cubicBezTo>
                    <a:cubicBezTo>
                      <a:pt x="382" y="334"/>
                      <a:pt x="382" y="334"/>
                      <a:pt x="381" y="334"/>
                    </a:cubicBezTo>
                    <a:cubicBezTo>
                      <a:pt x="377" y="334"/>
                      <a:pt x="378" y="329"/>
                      <a:pt x="378" y="328"/>
                    </a:cubicBezTo>
                    <a:cubicBezTo>
                      <a:pt x="378" y="327"/>
                      <a:pt x="378" y="326"/>
                      <a:pt x="378" y="325"/>
                    </a:cubicBezTo>
                    <a:cubicBezTo>
                      <a:pt x="378" y="325"/>
                      <a:pt x="378" y="325"/>
                      <a:pt x="377" y="325"/>
                    </a:cubicBezTo>
                    <a:cubicBezTo>
                      <a:pt x="376" y="325"/>
                      <a:pt x="374" y="325"/>
                      <a:pt x="373" y="322"/>
                    </a:cubicBezTo>
                    <a:cubicBezTo>
                      <a:pt x="373" y="321"/>
                      <a:pt x="372" y="321"/>
                      <a:pt x="371" y="320"/>
                    </a:cubicBezTo>
                    <a:cubicBezTo>
                      <a:pt x="370" y="318"/>
                      <a:pt x="369" y="317"/>
                      <a:pt x="369" y="315"/>
                    </a:cubicBezTo>
                    <a:cubicBezTo>
                      <a:pt x="368" y="314"/>
                      <a:pt x="368" y="313"/>
                      <a:pt x="368" y="312"/>
                    </a:cubicBezTo>
                    <a:cubicBezTo>
                      <a:pt x="368" y="311"/>
                      <a:pt x="368" y="311"/>
                      <a:pt x="368" y="311"/>
                    </a:cubicBezTo>
                    <a:cubicBezTo>
                      <a:pt x="368" y="311"/>
                      <a:pt x="368" y="311"/>
                      <a:pt x="368" y="311"/>
                    </a:cubicBezTo>
                    <a:cubicBezTo>
                      <a:pt x="367" y="311"/>
                      <a:pt x="367" y="311"/>
                      <a:pt x="367" y="311"/>
                    </a:cubicBezTo>
                    <a:cubicBezTo>
                      <a:pt x="365" y="311"/>
                      <a:pt x="364" y="309"/>
                      <a:pt x="364" y="306"/>
                    </a:cubicBezTo>
                    <a:cubicBezTo>
                      <a:pt x="364" y="304"/>
                      <a:pt x="364" y="304"/>
                      <a:pt x="364" y="304"/>
                    </a:cubicBezTo>
                    <a:cubicBezTo>
                      <a:pt x="364" y="303"/>
                      <a:pt x="364" y="302"/>
                      <a:pt x="363" y="301"/>
                    </a:cubicBezTo>
                    <a:cubicBezTo>
                      <a:pt x="363" y="301"/>
                      <a:pt x="363" y="301"/>
                      <a:pt x="363" y="301"/>
                    </a:cubicBezTo>
                    <a:cubicBezTo>
                      <a:pt x="363" y="301"/>
                      <a:pt x="363" y="301"/>
                      <a:pt x="362" y="301"/>
                    </a:cubicBezTo>
                    <a:cubicBezTo>
                      <a:pt x="358" y="301"/>
                      <a:pt x="359" y="296"/>
                      <a:pt x="359" y="295"/>
                    </a:cubicBezTo>
                    <a:cubicBezTo>
                      <a:pt x="359" y="294"/>
                      <a:pt x="359" y="293"/>
                      <a:pt x="359" y="292"/>
                    </a:cubicBezTo>
                    <a:cubicBezTo>
                      <a:pt x="359" y="292"/>
                      <a:pt x="359" y="292"/>
                      <a:pt x="359" y="292"/>
                    </a:cubicBezTo>
                    <a:cubicBezTo>
                      <a:pt x="355" y="292"/>
                      <a:pt x="354" y="289"/>
                      <a:pt x="354" y="287"/>
                    </a:cubicBezTo>
                    <a:cubicBezTo>
                      <a:pt x="354" y="285"/>
                      <a:pt x="354" y="285"/>
                      <a:pt x="353" y="283"/>
                    </a:cubicBezTo>
                    <a:cubicBezTo>
                      <a:pt x="352" y="280"/>
                      <a:pt x="351" y="279"/>
                      <a:pt x="349" y="278"/>
                    </a:cubicBezTo>
                    <a:cubicBezTo>
                      <a:pt x="349" y="278"/>
                      <a:pt x="348" y="278"/>
                      <a:pt x="347" y="278"/>
                    </a:cubicBezTo>
                    <a:cubicBezTo>
                      <a:pt x="345" y="278"/>
                      <a:pt x="341" y="277"/>
                      <a:pt x="340" y="273"/>
                    </a:cubicBezTo>
                    <a:cubicBezTo>
                      <a:pt x="340" y="271"/>
                      <a:pt x="340" y="270"/>
                      <a:pt x="340" y="270"/>
                    </a:cubicBezTo>
                    <a:cubicBezTo>
                      <a:pt x="340" y="269"/>
                      <a:pt x="340" y="269"/>
                      <a:pt x="340" y="268"/>
                    </a:cubicBezTo>
                    <a:cubicBezTo>
                      <a:pt x="340" y="268"/>
                      <a:pt x="340" y="268"/>
                      <a:pt x="340" y="268"/>
                    </a:cubicBezTo>
                    <a:cubicBezTo>
                      <a:pt x="339" y="268"/>
                      <a:pt x="339" y="268"/>
                      <a:pt x="338" y="268"/>
                    </a:cubicBezTo>
                    <a:cubicBezTo>
                      <a:pt x="335" y="268"/>
                      <a:pt x="335" y="268"/>
                      <a:pt x="335" y="268"/>
                    </a:cubicBezTo>
                    <a:cubicBezTo>
                      <a:pt x="335" y="260"/>
                      <a:pt x="335" y="260"/>
                      <a:pt x="335" y="260"/>
                    </a:cubicBezTo>
                    <a:cubicBezTo>
                      <a:pt x="335" y="258"/>
                      <a:pt x="335" y="256"/>
                      <a:pt x="335" y="254"/>
                    </a:cubicBezTo>
                    <a:cubicBezTo>
                      <a:pt x="335" y="254"/>
                      <a:pt x="335" y="254"/>
                      <a:pt x="335" y="254"/>
                    </a:cubicBezTo>
                    <a:cubicBezTo>
                      <a:pt x="335" y="254"/>
                      <a:pt x="335" y="254"/>
                      <a:pt x="333" y="254"/>
                    </a:cubicBezTo>
                    <a:cubicBezTo>
                      <a:pt x="330" y="254"/>
                      <a:pt x="330" y="254"/>
                      <a:pt x="330" y="254"/>
                    </a:cubicBezTo>
                    <a:cubicBezTo>
                      <a:pt x="331" y="250"/>
                      <a:pt x="331" y="250"/>
                      <a:pt x="331" y="250"/>
                    </a:cubicBezTo>
                    <a:cubicBezTo>
                      <a:pt x="331" y="250"/>
                      <a:pt x="331" y="250"/>
                      <a:pt x="331" y="250"/>
                    </a:cubicBezTo>
                    <a:cubicBezTo>
                      <a:pt x="331" y="250"/>
                      <a:pt x="331" y="250"/>
                      <a:pt x="331" y="250"/>
                    </a:cubicBezTo>
                    <a:cubicBezTo>
                      <a:pt x="331" y="250"/>
                      <a:pt x="330" y="249"/>
                      <a:pt x="329" y="249"/>
                    </a:cubicBezTo>
                    <a:cubicBezTo>
                      <a:pt x="327" y="249"/>
                      <a:pt x="327" y="249"/>
                      <a:pt x="327" y="249"/>
                    </a:cubicBezTo>
                    <a:cubicBezTo>
                      <a:pt x="326" y="247"/>
                      <a:pt x="326" y="247"/>
                      <a:pt x="326" y="247"/>
                    </a:cubicBezTo>
                    <a:cubicBezTo>
                      <a:pt x="325" y="245"/>
                      <a:pt x="324" y="243"/>
                      <a:pt x="323" y="242"/>
                    </a:cubicBezTo>
                    <a:cubicBezTo>
                      <a:pt x="323" y="242"/>
                      <a:pt x="322" y="245"/>
                      <a:pt x="322" y="245"/>
                    </a:cubicBezTo>
                    <a:cubicBezTo>
                      <a:pt x="316" y="245"/>
                      <a:pt x="316" y="245"/>
                      <a:pt x="316" y="245"/>
                    </a:cubicBezTo>
                    <a:cubicBezTo>
                      <a:pt x="320" y="250"/>
                      <a:pt x="324" y="256"/>
                      <a:pt x="327" y="261"/>
                    </a:cubicBezTo>
                    <a:cubicBezTo>
                      <a:pt x="330" y="265"/>
                      <a:pt x="330" y="265"/>
                      <a:pt x="330" y="265"/>
                    </a:cubicBezTo>
                    <a:cubicBezTo>
                      <a:pt x="334" y="270"/>
                      <a:pt x="338" y="276"/>
                      <a:pt x="342" y="282"/>
                    </a:cubicBezTo>
                    <a:cubicBezTo>
                      <a:pt x="343" y="283"/>
                      <a:pt x="344" y="285"/>
                      <a:pt x="346" y="287"/>
                    </a:cubicBezTo>
                    <a:cubicBezTo>
                      <a:pt x="346" y="288"/>
                      <a:pt x="346" y="288"/>
                      <a:pt x="346" y="288"/>
                    </a:cubicBezTo>
                    <a:cubicBezTo>
                      <a:pt x="346" y="289"/>
                      <a:pt x="346" y="289"/>
                      <a:pt x="346" y="289"/>
                    </a:cubicBezTo>
                    <a:cubicBezTo>
                      <a:pt x="346" y="290"/>
                      <a:pt x="346" y="290"/>
                      <a:pt x="346" y="290"/>
                    </a:cubicBezTo>
                    <a:cubicBezTo>
                      <a:pt x="347" y="290"/>
                      <a:pt x="347" y="290"/>
                      <a:pt x="348" y="290"/>
                    </a:cubicBezTo>
                    <a:cubicBezTo>
                      <a:pt x="351" y="290"/>
                      <a:pt x="351" y="290"/>
                      <a:pt x="351" y="290"/>
                    </a:cubicBezTo>
                    <a:cubicBezTo>
                      <a:pt x="351" y="293"/>
                      <a:pt x="351" y="293"/>
                      <a:pt x="351" y="293"/>
                    </a:cubicBezTo>
                    <a:cubicBezTo>
                      <a:pt x="351" y="294"/>
                      <a:pt x="351" y="294"/>
                      <a:pt x="351" y="294"/>
                    </a:cubicBezTo>
                    <a:cubicBezTo>
                      <a:pt x="351" y="296"/>
                      <a:pt x="351" y="297"/>
                      <a:pt x="351" y="299"/>
                    </a:cubicBezTo>
                    <a:cubicBezTo>
                      <a:pt x="351" y="299"/>
                      <a:pt x="351" y="299"/>
                      <a:pt x="351" y="299"/>
                    </a:cubicBezTo>
                    <a:cubicBezTo>
                      <a:pt x="352" y="299"/>
                      <a:pt x="355" y="300"/>
                      <a:pt x="356" y="303"/>
                    </a:cubicBezTo>
                    <a:cubicBezTo>
                      <a:pt x="356" y="304"/>
                      <a:pt x="358" y="306"/>
                      <a:pt x="360" y="307"/>
                    </a:cubicBezTo>
                    <a:cubicBezTo>
                      <a:pt x="360" y="308"/>
                      <a:pt x="360" y="308"/>
                      <a:pt x="360" y="308"/>
                    </a:cubicBezTo>
                    <a:cubicBezTo>
                      <a:pt x="362" y="310"/>
                      <a:pt x="365" y="314"/>
                      <a:pt x="365" y="318"/>
                    </a:cubicBezTo>
                    <a:cubicBezTo>
                      <a:pt x="365" y="318"/>
                      <a:pt x="365" y="318"/>
                      <a:pt x="367" y="319"/>
                    </a:cubicBezTo>
                    <a:cubicBezTo>
                      <a:pt x="371" y="319"/>
                      <a:pt x="371" y="319"/>
                      <a:pt x="371" y="319"/>
                    </a:cubicBezTo>
                    <a:cubicBezTo>
                      <a:pt x="370" y="322"/>
                      <a:pt x="370" y="322"/>
                      <a:pt x="370" y="322"/>
                    </a:cubicBezTo>
                    <a:cubicBezTo>
                      <a:pt x="368" y="330"/>
                      <a:pt x="369" y="336"/>
                      <a:pt x="373" y="340"/>
                    </a:cubicBezTo>
                    <a:cubicBezTo>
                      <a:pt x="374" y="341"/>
                      <a:pt x="375" y="342"/>
                      <a:pt x="376" y="343"/>
                    </a:cubicBezTo>
                    <a:cubicBezTo>
                      <a:pt x="377" y="344"/>
                      <a:pt x="378" y="345"/>
                      <a:pt x="379" y="346"/>
                    </a:cubicBezTo>
                    <a:cubicBezTo>
                      <a:pt x="380" y="348"/>
                      <a:pt x="381" y="349"/>
                      <a:pt x="382" y="350"/>
                    </a:cubicBezTo>
                    <a:cubicBezTo>
                      <a:pt x="383" y="351"/>
                      <a:pt x="383" y="352"/>
                      <a:pt x="383" y="353"/>
                    </a:cubicBezTo>
                    <a:cubicBezTo>
                      <a:pt x="384" y="354"/>
                      <a:pt x="384" y="355"/>
                      <a:pt x="384" y="356"/>
                    </a:cubicBezTo>
                    <a:cubicBezTo>
                      <a:pt x="384" y="356"/>
                      <a:pt x="384" y="356"/>
                      <a:pt x="384" y="356"/>
                    </a:cubicBezTo>
                    <a:cubicBezTo>
                      <a:pt x="384" y="356"/>
                      <a:pt x="384" y="356"/>
                      <a:pt x="385" y="356"/>
                    </a:cubicBezTo>
                    <a:cubicBezTo>
                      <a:pt x="389" y="357"/>
                      <a:pt x="389" y="361"/>
                      <a:pt x="389" y="364"/>
                    </a:cubicBezTo>
                    <a:cubicBezTo>
                      <a:pt x="389" y="364"/>
                      <a:pt x="389" y="365"/>
                      <a:pt x="389" y="365"/>
                    </a:cubicBezTo>
                    <a:cubicBezTo>
                      <a:pt x="389" y="365"/>
                      <a:pt x="389" y="366"/>
                      <a:pt x="390" y="366"/>
                    </a:cubicBezTo>
                    <a:cubicBezTo>
                      <a:pt x="392" y="366"/>
                      <a:pt x="393" y="368"/>
                      <a:pt x="394" y="370"/>
                    </a:cubicBezTo>
                    <a:cubicBezTo>
                      <a:pt x="395" y="370"/>
                      <a:pt x="395" y="371"/>
                      <a:pt x="395" y="371"/>
                    </a:cubicBezTo>
                    <a:cubicBezTo>
                      <a:pt x="396" y="372"/>
                      <a:pt x="398" y="375"/>
                      <a:pt x="398" y="378"/>
                    </a:cubicBezTo>
                    <a:cubicBezTo>
                      <a:pt x="398" y="379"/>
                      <a:pt x="398" y="379"/>
                      <a:pt x="398" y="379"/>
                    </a:cubicBezTo>
                    <a:cubicBezTo>
                      <a:pt x="398" y="379"/>
                      <a:pt x="398" y="379"/>
                      <a:pt x="398" y="379"/>
                    </a:cubicBezTo>
                    <a:cubicBezTo>
                      <a:pt x="398" y="379"/>
                      <a:pt x="398" y="380"/>
                      <a:pt x="398" y="380"/>
                    </a:cubicBezTo>
                    <a:cubicBezTo>
                      <a:pt x="399" y="380"/>
                      <a:pt x="403" y="380"/>
                      <a:pt x="403" y="380"/>
                    </a:cubicBezTo>
                    <a:cubicBezTo>
                      <a:pt x="403" y="394"/>
                      <a:pt x="403" y="394"/>
                      <a:pt x="403" y="394"/>
                    </a:cubicBezTo>
                    <a:cubicBezTo>
                      <a:pt x="404" y="395"/>
                      <a:pt x="405" y="397"/>
                      <a:pt x="405" y="398"/>
                    </a:cubicBezTo>
                    <a:cubicBezTo>
                      <a:pt x="408" y="401"/>
                      <a:pt x="412" y="405"/>
                      <a:pt x="415" y="408"/>
                    </a:cubicBezTo>
                    <a:cubicBezTo>
                      <a:pt x="418" y="411"/>
                      <a:pt x="417" y="415"/>
                      <a:pt x="417" y="418"/>
                    </a:cubicBezTo>
                    <a:cubicBezTo>
                      <a:pt x="417" y="419"/>
                      <a:pt x="417" y="419"/>
                      <a:pt x="417" y="420"/>
                    </a:cubicBezTo>
                    <a:cubicBezTo>
                      <a:pt x="417" y="442"/>
                      <a:pt x="417" y="442"/>
                      <a:pt x="417" y="442"/>
                    </a:cubicBezTo>
                    <a:cubicBezTo>
                      <a:pt x="414" y="443"/>
                      <a:pt x="414" y="443"/>
                      <a:pt x="414" y="443"/>
                    </a:cubicBezTo>
                    <a:cubicBezTo>
                      <a:pt x="414" y="443"/>
                      <a:pt x="413" y="443"/>
                      <a:pt x="413" y="443"/>
                    </a:cubicBezTo>
                    <a:cubicBezTo>
                      <a:pt x="413" y="445"/>
                      <a:pt x="412" y="447"/>
                      <a:pt x="412" y="450"/>
                    </a:cubicBezTo>
                    <a:cubicBezTo>
                      <a:pt x="412" y="451"/>
                      <a:pt x="412" y="452"/>
                      <a:pt x="412" y="453"/>
                    </a:cubicBezTo>
                    <a:cubicBezTo>
                      <a:pt x="412" y="455"/>
                      <a:pt x="412" y="457"/>
                      <a:pt x="412" y="459"/>
                    </a:cubicBezTo>
                    <a:cubicBezTo>
                      <a:pt x="412" y="460"/>
                      <a:pt x="412" y="461"/>
                      <a:pt x="412" y="462"/>
                    </a:cubicBezTo>
                    <a:cubicBezTo>
                      <a:pt x="412" y="465"/>
                      <a:pt x="410" y="466"/>
                      <a:pt x="409" y="466"/>
                    </a:cubicBezTo>
                    <a:cubicBezTo>
                      <a:pt x="409" y="466"/>
                      <a:pt x="409" y="466"/>
                      <a:pt x="409" y="467"/>
                    </a:cubicBezTo>
                    <a:cubicBezTo>
                      <a:pt x="407" y="469"/>
                      <a:pt x="408" y="473"/>
                      <a:pt x="408" y="477"/>
                    </a:cubicBezTo>
                    <a:cubicBezTo>
                      <a:pt x="408" y="478"/>
                      <a:pt x="408" y="478"/>
                      <a:pt x="408" y="478"/>
                    </a:cubicBezTo>
                    <a:cubicBezTo>
                      <a:pt x="408" y="479"/>
                      <a:pt x="407" y="480"/>
                      <a:pt x="407" y="481"/>
                    </a:cubicBezTo>
                    <a:cubicBezTo>
                      <a:pt x="407" y="485"/>
                      <a:pt x="407" y="487"/>
                      <a:pt x="409" y="488"/>
                    </a:cubicBezTo>
                    <a:cubicBezTo>
                      <a:pt x="409" y="488"/>
                      <a:pt x="409" y="488"/>
                      <a:pt x="409" y="488"/>
                    </a:cubicBezTo>
                    <a:cubicBezTo>
                      <a:pt x="411" y="489"/>
                      <a:pt x="412" y="490"/>
                      <a:pt x="412" y="493"/>
                    </a:cubicBezTo>
                    <a:cubicBezTo>
                      <a:pt x="412" y="509"/>
                      <a:pt x="412" y="509"/>
                      <a:pt x="412" y="509"/>
                    </a:cubicBezTo>
                    <a:cubicBezTo>
                      <a:pt x="408" y="509"/>
                      <a:pt x="408" y="509"/>
                      <a:pt x="408" y="509"/>
                    </a:cubicBezTo>
                    <a:cubicBezTo>
                      <a:pt x="408" y="509"/>
                      <a:pt x="408" y="509"/>
                      <a:pt x="408" y="509"/>
                    </a:cubicBezTo>
                    <a:cubicBezTo>
                      <a:pt x="407" y="509"/>
                      <a:pt x="407" y="512"/>
                      <a:pt x="408" y="514"/>
                    </a:cubicBezTo>
                    <a:cubicBezTo>
                      <a:pt x="408" y="514"/>
                      <a:pt x="408" y="515"/>
                      <a:pt x="408" y="515"/>
                    </a:cubicBezTo>
                    <a:cubicBezTo>
                      <a:pt x="408" y="519"/>
                      <a:pt x="408" y="519"/>
                      <a:pt x="408" y="519"/>
                    </a:cubicBezTo>
                    <a:cubicBezTo>
                      <a:pt x="404" y="518"/>
                      <a:pt x="404" y="518"/>
                      <a:pt x="404" y="518"/>
                    </a:cubicBezTo>
                    <a:cubicBezTo>
                      <a:pt x="403" y="518"/>
                      <a:pt x="403" y="518"/>
                      <a:pt x="403" y="518"/>
                    </a:cubicBezTo>
                    <a:cubicBezTo>
                      <a:pt x="403" y="518"/>
                      <a:pt x="403" y="518"/>
                      <a:pt x="403" y="518"/>
                    </a:cubicBezTo>
                    <a:cubicBezTo>
                      <a:pt x="403" y="518"/>
                      <a:pt x="403" y="518"/>
                      <a:pt x="403" y="520"/>
                    </a:cubicBezTo>
                    <a:cubicBezTo>
                      <a:pt x="403" y="521"/>
                      <a:pt x="403" y="521"/>
                      <a:pt x="403" y="521"/>
                    </a:cubicBezTo>
                    <a:cubicBezTo>
                      <a:pt x="402" y="521"/>
                      <a:pt x="402" y="521"/>
                      <a:pt x="402" y="521"/>
                    </a:cubicBezTo>
                    <a:cubicBezTo>
                      <a:pt x="401" y="523"/>
                      <a:pt x="400" y="525"/>
                      <a:pt x="400" y="528"/>
                    </a:cubicBezTo>
                    <a:cubicBezTo>
                      <a:pt x="398" y="533"/>
                      <a:pt x="398" y="539"/>
                      <a:pt x="398" y="545"/>
                    </a:cubicBezTo>
                    <a:cubicBezTo>
                      <a:pt x="398" y="550"/>
                      <a:pt x="398" y="555"/>
                      <a:pt x="398" y="560"/>
                    </a:cubicBezTo>
                    <a:cubicBezTo>
                      <a:pt x="398" y="569"/>
                      <a:pt x="399" y="577"/>
                      <a:pt x="398" y="586"/>
                    </a:cubicBezTo>
                    <a:cubicBezTo>
                      <a:pt x="398" y="589"/>
                      <a:pt x="398" y="589"/>
                      <a:pt x="398" y="589"/>
                    </a:cubicBezTo>
                    <a:cubicBezTo>
                      <a:pt x="394" y="589"/>
                      <a:pt x="394" y="589"/>
                      <a:pt x="394" y="589"/>
                    </a:cubicBezTo>
                    <a:cubicBezTo>
                      <a:pt x="394" y="589"/>
                      <a:pt x="394" y="589"/>
                      <a:pt x="394" y="589"/>
                    </a:cubicBezTo>
                    <a:cubicBezTo>
                      <a:pt x="394" y="589"/>
                      <a:pt x="394" y="589"/>
                      <a:pt x="394" y="589"/>
                    </a:cubicBezTo>
                    <a:cubicBezTo>
                      <a:pt x="394" y="589"/>
                      <a:pt x="394" y="589"/>
                      <a:pt x="394" y="589"/>
                    </a:cubicBezTo>
                    <a:cubicBezTo>
                      <a:pt x="393" y="590"/>
                      <a:pt x="393" y="590"/>
                      <a:pt x="393" y="590"/>
                    </a:cubicBezTo>
                    <a:cubicBezTo>
                      <a:pt x="393" y="591"/>
                      <a:pt x="393" y="592"/>
                      <a:pt x="392" y="593"/>
                    </a:cubicBezTo>
                    <a:cubicBezTo>
                      <a:pt x="391" y="594"/>
                      <a:pt x="391" y="594"/>
                      <a:pt x="391" y="595"/>
                    </a:cubicBezTo>
                    <a:cubicBezTo>
                      <a:pt x="389" y="598"/>
                      <a:pt x="389" y="603"/>
                      <a:pt x="388" y="607"/>
                    </a:cubicBezTo>
                    <a:cubicBezTo>
                      <a:pt x="388" y="611"/>
                      <a:pt x="388" y="615"/>
                      <a:pt x="389" y="619"/>
                    </a:cubicBezTo>
                    <a:cubicBezTo>
                      <a:pt x="389" y="620"/>
                      <a:pt x="389" y="621"/>
                      <a:pt x="389" y="623"/>
                    </a:cubicBezTo>
                    <a:cubicBezTo>
                      <a:pt x="389" y="625"/>
                      <a:pt x="389" y="628"/>
                      <a:pt x="389" y="631"/>
                    </a:cubicBezTo>
                    <a:cubicBezTo>
                      <a:pt x="389" y="634"/>
                      <a:pt x="388" y="635"/>
                      <a:pt x="386" y="636"/>
                    </a:cubicBezTo>
                    <a:cubicBezTo>
                      <a:pt x="384" y="637"/>
                      <a:pt x="383" y="638"/>
                      <a:pt x="382" y="639"/>
                    </a:cubicBezTo>
                    <a:cubicBezTo>
                      <a:pt x="378" y="642"/>
                      <a:pt x="374" y="646"/>
                      <a:pt x="370" y="650"/>
                    </a:cubicBezTo>
                    <a:cubicBezTo>
                      <a:pt x="368" y="652"/>
                      <a:pt x="367" y="655"/>
                      <a:pt x="365" y="657"/>
                    </a:cubicBezTo>
                    <a:cubicBezTo>
                      <a:pt x="365" y="658"/>
                      <a:pt x="365" y="659"/>
                      <a:pt x="365" y="660"/>
                    </a:cubicBezTo>
                    <a:cubicBezTo>
                      <a:pt x="365" y="661"/>
                      <a:pt x="365" y="662"/>
                      <a:pt x="365" y="663"/>
                    </a:cubicBezTo>
                    <a:cubicBezTo>
                      <a:pt x="365" y="666"/>
                      <a:pt x="365" y="669"/>
                      <a:pt x="363" y="671"/>
                    </a:cubicBezTo>
                    <a:cubicBezTo>
                      <a:pt x="361" y="673"/>
                      <a:pt x="359" y="673"/>
                      <a:pt x="358" y="674"/>
                    </a:cubicBezTo>
                    <a:cubicBezTo>
                      <a:pt x="357" y="674"/>
                      <a:pt x="356" y="675"/>
                      <a:pt x="356" y="675"/>
                    </a:cubicBezTo>
                    <a:cubicBezTo>
                      <a:pt x="354" y="676"/>
                      <a:pt x="352" y="677"/>
                      <a:pt x="352" y="678"/>
                    </a:cubicBezTo>
                    <a:cubicBezTo>
                      <a:pt x="351" y="680"/>
                      <a:pt x="351" y="681"/>
                      <a:pt x="351" y="684"/>
                    </a:cubicBezTo>
                    <a:cubicBezTo>
                      <a:pt x="351" y="689"/>
                      <a:pt x="351" y="689"/>
                      <a:pt x="351" y="689"/>
                    </a:cubicBezTo>
                    <a:cubicBezTo>
                      <a:pt x="347" y="688"/>
                      <a:pt x="347" y="688"/>
                      <a:pt x="347" y="688"/>
                    </a:cubicBezTo>
                    <a:cubicBezTo>
                      <a:pt x="347" y="688"/>
                      <a:pt x="347" y="688"/>
                      <a:pt x="347" y="688"/>
                    </a:cubicBezTo>
                    <a:cubicBezTo>
                      <a:pt x="346" y="688"/>
                      <a:pt x="346" y="692"/>
                      <a:pt x="346" y="693"/>
                    </a:cubicBezTo>
                    <a:cubicBezTo>
                      <a:pt x="346" y="696"/>
                      <a:pt x="346" y="696"/>
                      <a:pt x="346" y="696"/>
                    </a:cubicBezTo>
                    <a:cubicBezTo>
                      <a:pt x="346" y="700"/>
                      <a:pt x="347" y="705"/>
                      <a:pt x="346" y="709"/>
                    </a:cubicBezTo>
                    <a:cubicBezTo>
                      <a:pt x="345" y="716"/>
                      <a:pt x="341" y="719"/>
                      <a:pt x="338" y="720"/>
                    </a:cubicBezTo>
                    <a:cubicBezTo>
                      <a:pt x="337" y="720"/>
                      <a:pt x="336" y="721"/>
                      <a:pt x="335" y="721"/>
                    </a:cubicBezTo>
                    <a:cubicBezTo>
                      <a:pt x="334" y="721"/>
                      <a:pt x="334" y="721"/>
                      <a:pt x="334" y="721"/>
                    </a:cubicBezTo>
                    <a:cubicBezTo>
                      <a:pt x="333" y="721"/>
                      <a:pt x="332" y="721"/>
                      <a:pt x="332" y="721"/>
                    </a:cubicBezTo>
                    <a:cubicBezTo>
                      <a:pt x="332" y="721"/>
                      <a:pt x="332" y="722"/>
                      <a:pt x="332" y="723"/>
                    </a:cubicBezTo>
                    <a:cubicBezTo>
                      <a:pt x="332" y="726"/>
                      <a:pt x="332" y="726"/>
                      <a:pt x="332" y="726"/>
                    </a:cubicBezTo>
                    <a:cubicBezTo>
                      <a:pt x="328" y="725"/>
                      <a:pt x="328" y="725"/>
                      <a:pt x="328" y="725"/>
                    </a:cubicBezTo>
                    <a:cubicBezTo>
                      <a:pt x="328" y="725"/>
                      <a:pt x="328" y="725"/>
                      <a:pt x="328" y="725"/>
                    </a:cubicBezTo>
                    <a:cubicBezTo>
                      <a:pt x="328" y="725"/>
                      <a:pt x="328" y="725"/>
                      <a:pt x="328" y="725"/>
                    </a:cubicBezTo>
                    <a:cubicBezTo>
                      <a:pt x="328" y="725"/>
                      <a:pt x="328" y="726"/>
                      <a:pt x="328" y="726"/>
                    </a:cubicBezTo>
                    <a:cubicBezTo>
                      <a:pt x="328" y="726"/>
                      <a:pt x="328" y="726"/>
                      <a:pt x="327" y="726"/>
                    </a:cubicBezTo>
                    <a:cubicBezTo>
                      <a:pt x="327" y="728"/>
                      <a:pt x="327" y="729"/>
                      <a:pt x="325" y="730"/>
                    </a:cubicBezTo>
                    <a:cubicBezTo>
                      <a:pt x="324" y="730"/>
                      <a:pt x="324" y="731"/>
                      <a:pt x="324" y="731"/>
                    </a:cubicBezTo>
                    <a:cubicBezTo>
                      <a:pt x="323" y="732"/>
                      <a:pt x="322" y="735"/>
                      <a:pt x="323" y="737"/>
                    </a:cubicBezTo>
                    <a:cubicBezTo>
                      <a:pt x="323" y="738"/>
                      <a:pt x="324" y="738"/>
                      <a:pt x="324" y="738"/>
                    </a:cubicBezTo>
                    <a:cubicBezTo>
                      <a:pt x="326" y="738"/>
                      <a:pt x="327" y="740"/>
                      <a:pt x="327" y="743"/>
                    </a:cubicBezTo>
                    <a:cubicBezTo>
                      <a:pt x="327" y="747"/>
                      <a:pt x="327" y="747"/>
                      <a:pt x="327" y="747"/>
                    </a:cubicBezTo>
                    <a:cubicBezTo>
                      <a:pt x="327" y="748"/>
                      <a:pt x="327" y="750"/>
                      <a:pt x="327" y="751"/>
                    </a:cubicBezTo>
                    <a:cubicBezTo>
                      <a:pt x="328" y="753"/>
                      <a:pt x="328" y="755"/>
                      <a:pt x="328" y="757"/>
                    </a:cubicBezTo>
                    <a:cubicBezTo>
                      <a:pt x="327" y="759"/>
                      <a:pt x="327" y="762"/>
                      <a:pt x="321" y="763"/>
                    </a:cubicBezTo>
                    <a:cubicBezTo>
                      <a:pt x="320" y="763"/>
                      <a:pt x="319" y="763"/>
                      <a:pt x="318" y="763"/>
                    </a:cubicBezTo>
                    <a:cubicBezTo>
                      <a:pt x="316" y="763"/>
                      <a:pt x="315" y="763"/>
                      <a:pt x="313" y="763"/>
                    </a:cubicBezTo>
                    <a:cubicBezTo>
                      <a:pt x="312" y="763"/>
                      <a:pt x="310" y="763"/>
                      <a:pt x="309" y="763"/>
                    </a:cubicBezTo>
                    <a:cubicBezTo>
                      <a:pt x="308" y="763"/>
                      <a:pt x="308" y="763"/>
                      <a:pt x="307" y="763"/>
                    </a:cubicBezTo>
                    <a:cubicBezTo>
                      <a:pt x="303" y="763"/>
                      <a:pt x="299" y="764"/>
                      <a:pt x="297" y="766"/>
                    </a:cubicBezTo>
                    <a:cubicBezTo>
                      <a:pt x="290" y="769"/>
                      <a:pt x="290" y="776"/>
                      <a:pt x="290" y="784"/>
                    </a:cubicBezTo>
                    <a:cubicBezTo>
                      <a:pt x="290" y="786"/>
                      <a:pt x="290" y="786"/>
                      <a:pt x="290" y="786"/>
                    </a:cubicBezTo>
                    <a:cubicBezTo>
                      <a:pt x="288" y="787"/>
                      <a:pt x="288" y="787"/>
                      <a:pt x="288" y="787"/>
                    </a:cubicBezTo>
                    <a:cubicBezTo>
                      <a:pt x="285" y="788"/>
                      <a:pt x="282" y="789"/>
                      <a:pt x="281" y="792"/>
                    </a:cubicBezTo>
                    <a:cubicBezTo>
                      <a:pt x="281" y="792"/>
                      <a:pt x="280" y="793"/>
                      <a:pt x="280" y="793"/>
                    </a:cubicBezTo>
                    <a:cubicBezTo>
                      <a:pt x="280" y="795"/>
                      <a:pt x="278" y="796"/>
                      <a:pt x="276" y="796"/>
                    </a:cubicBezTo>
                    <a:cubicBezTo>
                      <a:pt x="276" y="796"/>
                      <a:pt x="276" y="796"/>
                      <a:pt x="275" y="796"/>
                    </a:cubicBezTo>
                    <a:cubicBezTo>
                      <a:pt x="275" y="796"/>
                      <a:pt x="275" y="796"/>
                      <a:pt x="275" y="796"/>
                    </a:cubicBezTo>
                    <a:cubicBezTo>
                      <a:pt x="269" y="796"/>
                      <a:pt x="269" y="796"/>
                      <a:pt x="269" y="796"/>
                    </a:cubicBezTo>
                    <a:cubicBezTo>
                      <a:pt x="264" y="799"/>
                      <a:pt x="258" y="800"/>
                      <a:pt x="253" y="800"/>
                    </a:cubicBezTo>
                    <a:cubicBezTo>
                      <a:pt x="253" y="800"/>
                      <a:pt x="250" y="800"/>
                      <a:pt x="249" y="800"/>
                    </a:cubicBezTo>
                    <a:cubicBezTo>
                      <a:pt x="244" y="800"/>
                      <a:pt x="239" y="800"/>
                      <a:pt x="235" y="802"/>
                    </a:cubicBezTo>
                    <a:cubicBezTo>
                      <a:pt x="235" y="802"/>
                      <a:pt x="234" y="803"/>
                      <a:pt x="234" y="803"/>
                    </a:cubicBezTo>
                    <a:cubicBezTo>
                      <a:pt x="233" y="804"/>
                      <a:pt x="231" y="806"/>
                      <a:pt x="229" y="806"/>
                    </a:cubicBezTo>
                    <a:close/>
                    <a:moveTo>
                      <a:pt x="172" y="130"/>
                    </a:moveTo>
                    <a:cubicBezTo>
                      <a:pt x="172" y="130"/>
                      <a:pt x="172" y="130"/>
                      <a:pt x="176" y="130"/>
                    </a:cubicBezTo>
                    <a:cubicBezTo>
                      <a:pt x="175" y="130"/>
                      <a:pt x="175" y="129"/>
                      <a:pt x="175" y="129"/>
                    </a:cubicBezTo>
                    <a:cubicBezTo>
                      <a:pt x="175" y="128"/>
                      <a:pt x="175" y="128"/>
                      <a:pt x="175" y="128"/>
                    </a:cubicBezTo>
                    <a:cubicBezTo>
                      <a:pt x="174" y="127"/>
                      <a:pt x="173" y="126"/>
                      <a:pt x="172" y="125"/>
                    </a:cubicBezTo>
                    <a:cubicBezTo>
                      <a:pt x="171" y="123"/>
                      <a:pt x="171" y="123"/>
                      <a:pt x="169" y="122"/>
                    </a:cubicBezTo>
                    <a:cubicBezTo>
                      <a:pt x="168" y="122"/>
                      <a:pt x="166" y="121"/>
                      <a:pt x="165" y="121"/>
                    </a:cubicBezTo>
                    <a:cubicBezTo>
                      <a:pt x="164" y="120"/>
                      <a:pt x="163" y="120"/>
                      <a:pt x="163" y="119"/>
                    </a:cubicBezTo>
                    <a:cubicBezTo>
                      <a:pt x="161" y="118"/>
                      <a:pt x="160" y="117"/>
                      <a:pt x="159" y="117"/>
                    </a:cubicBezTo>
                    <a:cubicBezTo>
                      <a:pt x="155" y="117"/>
                      <a:pt x="155" y="117"/>
                      <a:pt x="155" y="117"/>
                    </a:cubicBezTo>
                    <a:cubicBezTo>
                      <a:pt x="156" y="113"/>
                      <a:pt x="156" y="113"/>
                      <a:pt x="156" y="113"/>
                    </a:cubicBezTo>
                    <a:cubicBezTo>
                      <a:pt x="156" y="113"/>
                      <a:pt x="156" y="113"/>
                      <a:pt x="156" y="113"/>
                    </a:cubicBezTo>
                    <a:cubicBezTo>
                      <a:pt x="156" y="113"/>
                      <a:pt x="155" y="112"/>
                      <a:pt x="153" y="112"/>
                    </a:cubicBezTo>
                    <a:cubicBezTo>
                      <a:pt x="153" y="112"/>
                      <a:pt x="152" y="112"/>
                      <a:pt x="152" y="112"/>
                    </a:cubicBezTo>
                    <a:cubicBezTo>
                      <a:pt x="152" y="113"/>
                      <a:pt x="153" y="113"/>
                      <a:pt x="153" y="114"/>
                    </a:cubicBezTo>
                    <a:cubicBezTo>
                      <a:pt x="155" y="117"/>
                      <a:pt x="157" y="120"/>
                      <a:pt x="160" y="121"/>
                    </a:cubicBezTo>
                    <a:cubicBezTo>
                      <a:pt x="163" y="121"/>
                      <a:pt x="163" y="121"/>
                      <a:pt x="163" y="121"/>
                    </a:cubicBezTo>
                    <a:cubicBezTo>
                      <a:pt x="162" y="124"/>
                      <a:pt x="162" y="124"/>
                      <a:pt x="162" y="124"/>
                    </a:cubicBezTo>
                    <a:cubicBezTo>
                      <a:pt x="162" y="125"/>
                      <a:pt x="162" y="125"/>
                      <a:pt x="162" y="125"/>
                    </a:cubicBezTo>
                    <a:cubicBezTo>
                      <a:pt x="162" y="125"/>
                      <a:pt x="162" y="125"/>
                      <a:pt x="162" y="125"/>
                    </a:cubicBezTo>
                    <a:cubicBezTo>
                      <a:pt x="162" y="125"/>
                      <a:pt x="163" y="125"/>
                      <a:pt x="166" y="125"/>
                    </a:cubicBezTo>
                    <a:cubicBezTo>
                      <a:pt x="166" y="125"/>
                      <a:pt x="167" y="125"/>
                      <a:pt x="167" y="125"/>
                    </a:cubicBezTo>
                    <a:cubicBezTo>
                      <a:pt x="168" y="125"/>
                      <a:pt x="168" y="125"/>
                      <a:pt x="169" y="125"/>
                    </a:cubicBezTo>
                    <a:cubicBezTo>
                      <a:pt x="172" y="125"/>
                      <a:pt x="172" y="125"/>
                      <a:pt x="172" y="125"/>
                    </a:cubicBezTo>
                    <a:cubicBezTo>
                      <a:pt x="172" y="129"/>
                      <a:pt x="172" y="129"/>
                      <a:pt x="172" y="129"/>
                    </a:cubicBezTo>
                    <a:cubicBezTo>
                      <a:pt x="172" y="129"/>
                      <a:pt x="172" y="129"/>
                      <a:pt x="172" y="130"/>
                    </a:cubicBezTo>
                    <a:close/>
                  </a:path>
                </a:pathLst>
              </a:custGeom>
              <a:solidFill>
                <a:srgbClr val="FFFFFF"/>
              </a:solidFill>
              <a:ln w="22225">
                <a:solidFill>
                  <a:schemeClr val="bg1"/>
                </a:solidFill>
                <a:round/>
              </a:ln>
            </p:spPr>
            <p:txBody>
              <a:bodyPr vert="horz" wrap="square" lIns="91440" tIns="45720" rIns="91440" bIns="45720" numCol="1" anchor="t" anchorCtr="0" compatLnSpc="1"/>
              <a:p>
                <a:endParaRPr lang="zh-CN" altLang="en-US" sz="2400" dirty="0">
                  <a:solidFill>
                    <a:prstClr val="black"/>
                  </a:solidFill>
                  <a:ea typeface="Adobe 黑体 Std R" panose="020B0400000000000000" pitchFamily="34" charset="-122"/>
                </a:endParaRPr>
              </a:p>
            </p:txBody>
          </p:sp>
          <p:sp>
            <p:nvSpPr>
              <p:cNvPr id="22" name="Freeform 12"/>
              <p:cNvSpPr/>
              <p:nvPr/>
            </p:nvSpPr>
            <p:spPr bwMode="auto">
              <a:xfrm>
                <a:off x="4544865" y="2290031"/>
                <a:ext cx="1301475" cy="2722838"/>
              </a:xfrm>
              <a:custGeom>
                <a:avLst/>
                <a:gdLst>
                  <a:gd name="T0" fmla="*/ 255 w 445"/>
                  <a:gd name="T1" fmla="*/ 921 h 931"/>
                  <a:gd name="T2" fmla="*/ 231 w 445"/>
                  <a:gd name="T3" fmla="*/ 895 h 931"/>
                  <a:gd name="T4" fmla="*/ 203 w 445"/>
                  <a:gd name="T5" fmla="*/ 859 h 931"/>
                  <a:gd name="T6" fmla="*/ 184 w 445"/>
                  <a:gd name="T7" fmla="*/ 805 h 931"/>
                  <a:gd name="T8" fmla="*/ 174 w 445"/>
                  <a:gd name="T9" fmla="*/ 723 h 931"/>
                  <a:gd name="T10" fmla="*/ 164 w 445"/>
                  <a:gd name="T11" fmla="*/ 704 h 931"/>
                  <a:gd name="T12" fmla="*/ 144 w 445"/>
                  <a:gd name="T13" fmla="*/ 671 h 931"/>
                  <a:gd name="T14" fmla="*/ 113 w 445"/>
                  <a:gd name="T15" fmla="*/ 642 h 931"/>
                  <a:gd name="T16" fmla="*/ 99 w 445"/>
                  <a:gd name="T17" fmla="*/ 602 h 931"/>
                  <a:gd name="T18" fmla="*/ 83 w 445"/>
                  <a:gd name="T19" fmla="*/ 571 h 931"/>
                  <a:gd name="T20" fmla="*/ 75 w 445"/>
                  <a:gd name="T21" fmla="*/ 517 h 931"/>
                  <a:gd name="T22" fmla="*/ 84 w 445"/>
                  <a:gd name="T23" fmla="*/ 481 h 931"/>
                  <a:gd name="T24" fmla="*/ 77 w 445"/>
                  <a:gd name="T25" fmla="*/ 426 h 931"/>
                  <a:gd name="T26" fmla="*/ 54 w 445"/>
                  <a:gd name="T27" fmla="*/ 397 h 931"/>
                  <a:gd name="T28" fmla="*/ 38 w 445"/>
                  <a:gd name="T29" fmla="*/ 375 h 931"/>
                  <a:gd name="T30" fmla="*/ 14 w 445"/>
                  <a:gd name="T31" fmla="*/ 355 h 931"/>
                  <a:gd name="T32" fmla="*/ 9 w 445"/>
                  <a:gd name="T33" fmla="*/ 274 h 931"/>
                  <a:gd name="T34" fmla="*/ 276 w 445"/>
                  <a:gd name="T35" fmla="*/ 0 h 931"/>
                  <a:gd name="T36" fmla="*/ 265 w 445"/>
                  <a:gd name="T37" fmla="*/ 30 h 931"/>
                  <a:gd name="T38" fmla="*/ 246 w 445"/>
                  <a:gd name="T39" fmla="*/ 47 h 931"/>
                  <a:gd name="T40" fmla="*/ 240 w 445"/>
                  <a:gd name="T41" fmla="*/ 75 h 931"/>
                  <a:gd name="T42" fmla="*/ 268 w 445"/>
                  <a:gd name="T43" fmla="*/ 38 h 931"/>
                  <a:gd name="T44" fmla="*/ 318 w 445"/>
                  <a:gd name="T45" fmla="*/ 39 h 931"/>
                  <a:gd name="T46" fmla="*/ 336 w 445"/>
                  <a:gd name="T47" fmla="*/ 77 h 931"/>
                  <a:gd name="T48" fmla="*/ 308 w 445"/>
                  <a:gd name="T49" fmla="*/ 86 h 931"/>
                  <a:gd name="T50" fmla="*/ 251 w 445"/>
                  <a:gd name="T51" fmla="*/ 101 h 931"/>
                  <a:gd name="T52" fmla="*/ 257 w 445"/>
                  <a:gd name="T53" fmla="*/ 114 h 931"/>
                  <a:gd name="T54" fmla="*/ 233 w 445"/>
                  <a:gd name="T55" fmla="*/ 129 h 931"/>
                  <a:gd name="T56" fmla="*/ 210 w 445"/>
                  <a:gd name="T57" fmla="*/ 152 h 931"/>
                  <a:gd name="T58" fmla="*/ 176 w 445"/>
                  <a:gd name="T59" fmla="*/ 192 h 931"/>
                  <a:gd name="T60" fmla="*/ 147 w 445"/>
                  <a:gd name="T61" fmla="*/ 220 h 931"/>
                  <a:gd name="T62" fmla="*/ 129 w 445"/>
                  <a:gd name="T63" fmla="*/ 243 h 931"/>
                  <a:gd name="T64" fmla="*/ 107 w 445"/>
                  <a:gd name="T65" fmla="*/ 266 h 931"/>
                  <a:gd name="T66" fmla="*/ 72 w 445"/>
                  <a:gd name="T67" fmla="*/ 239 h 931"/>
                  <a:gd name="T68" fmla="*/ 45 w 445"/>
                  <a:gd name="T69" fmla="*/ 270 h 931"/>
                  <a:gd name="T70" fmla="*/ 34 w 445"/>
                  <a:gd name="T71" fmla="*/ 304 h 931"/>
                  <a:gd name="T72" fmla="*/ 30 w 445"/>
                  <a:gd name="T73" fmla="*/ 320 h 931"/>
                  <a:gd name="T74" fmla="*/ 51 w 445"/>
                  <a:gd name="T75" fmla="*/ 311 h 931"/>
                  <a:gd name="T76" fmla="*/ 58 w 445"/>
                  <a:gd name="T77" fmla="*/ 327 h 931"/>
                  <a:gd name="T78" fmla="*/ 67 w 445"/>
                  <a:gd name="T79" fmla="*/ 349 h 931"/>
                  <a:gd name="T80" fmla="*/ 67 w 445"/>
                  <a:gd name="T81" fmla="*/ 400 h 931"/>
                  <a:gd name="T82" fmla="*/ 99 w 445"/>
                  <a:gd name="T83" fmla="*/ 413 h 931"/>
                  <a:gd name="T84" fmla="*/ 108 w 445"/>
                  <a:gd name="T85" fmla="*/ 396 h 931"/>
                  <a:gd name="T86" fmla="*/ 147 w 445"/>
                  <a:gd name="T87" fmla="*/ 386 h 931"/>
                  <a:gd name="T88" fmla="*/ 202 w 445"/>
                  <a:gd name="T89" fmla="*/ 401 h 931"/>
                  <a:gd name="T90" fmla="*/ 232 w 445"/>
                  <a:gd name="T91" fmla="*/ 424 h 931"/>
                  <a:gd name="T92" fmla="*/ 280 w 445"/>
                  <a:gd name="T93" fmla="*/ 449 h 931"/>
                  <a:gd name="T94" fmla="*/ 304 w 445"/>
                  <a:gd name="T95" fmla="*/ 473 h 931"/>
                  <a:gd name="T96" fmla="*/ 295 w 445"/>
                  <a:gd name="T97" fmla="*/ 504 h 931"/>
                  <a:gd name="T98" fmla="*/ 341 w 445"/>
                  <a:gd name="T99" fmla="*/ 513 h 931"/>
                  <a:gd name="T100" fmla="*/ 394 w 445"/>
                  <a:gd name="T101" fmla="*/ 523 h 931"/>
                  <a:gd name="T102" fmla="*/ 441 w 445"/>
                  <a:gd name="T103" fmla="*/ 542 h 931"/>
                  <a:gd name="T104" fmla="*/ 445 w 445"/>
                  <a:gd name="T105" fmla="*/ 578 h 931"/>
                  <a:gd name="T106" fmla="*/ 417 w 445"/>
                  <a:gd name="T107" fmla="*/ 613 h 931"/>
                  <a:gd name="T108" fmla="*/ 407 w 445"/>
                  <a:gd name="T109" fmla="*/ 673 h 931"/>
                  <a:gd name="T110" fmla="*/ 369 w 445"/>
                  <a:gd name="T111" fmla="*/ 714 h 931"/>
                  <a:gd name="T112" fmla="*/ 327 w 445"/>
                  <a:gd name="T113" fmla="*/ 734 h 931"/>
                  <a:gd name="T114" fmla="*/ 303 w 445"/>
                  <a:gd name="T115" fmla="*/ 804 h 931"/>
                  <a:gd name="T116" fmla="*/ 283 w 445"/>
                  <a:gd name="T117" fmla="*/ 836 h 931"/>
                  <a:gd name="T118" fmla="*/ 256 w 445"/>
                  <a:gd name="T119" fmla="*/ 856 h 931"/>
                  <a:gd name="T120" fmla="*/ 270 w 445"/>
                  <a:gd name="T121" fmla="*/ 899 h 931"/>
                  <a:gd name="T122" fmla="*/ 279 w 445"/>
                  <a:gd name="T123" fmla="*/ 928 h 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5" h="931">
                    <a:moveTo>
                      <a:pt x="272" y="931"/>
                    </a:moveTo>
                    <a:cubicBezTo>
                      <a:pt x="270" y="931"/>
                      <a:pt x="269" y="931"/>
                      <a:pt x="268" y="930"/>
                    </a:cubicBezTo>
                    <a:cubicBezTo>
                      <a:pt x="267" y="930"/>
                      <a:pt x="267" y="930"/>
                      <a:pt x="267" y="930"/>
                    </a:cubicBezTo>
                    <a:cubicBezTo>
                      <a:pt x="263" y="930"/>
                      <a:pt x="263" y="930"/>
                      <a:pt x="263" y="930"/>
                    </a:cubicBezTo>
                    <a:cubicBezTo>
                      <a:pt x="264" y="927"/>
                      <a:pt x="264" y="927"/>
                      <a:pt x="264" y="927"/>
                    </a:cubicBezTo>
                    <a:cubicBezTo>
                      <a:pt x="264" y="926"/>
                      <a:pt x="264" y="926"/>
                      <a:pt x="264" y="926"/>
                    </a:cubicBezTo>
                    <a:cubicBezTo>
                      <a:pt x="264" y="926"/>
                      <a:pt x="264" y="926"/>
                      <a:pt x="264" y="926"/>
                    </a:cubicBezTo>
                    <a:cubicBezTo>
                      <a:pt x="264" y="926"/>
                      <a:pt x="263" y="926"/>
                      <a:pt x="261" y="926"/>
                    </a:cubicBezTo>
                    <a:cubicBezTo>
                      <a:pt x="260" y="926"/>
                      <a:pt x="259" y="926"/>
                      <a:pt x="259" y="926"/>
                    </a:cubicBezTo>
                    <a:cubicBezTo>
                      <a:pt x="258" y="926"/>
                      <a:pt x="258" y="926"/>
                      <a:pt x="258" y="926"/>
                    </a:cubicBezTo>
                    <a:cubicBezTo>
                      <a:pt x="254" y="926"/>
                      <a:pt x="254" y="926"/>
                      <a:pt x="254" y="926"/>
                    </a:cubicBezTo>
                    <a:cubicBezTo>
                      <a:pt x="254" y="922"/>
                      <a:pt x="254" y="922"/>
                      <a:pt x="254" y="922"/>
                    </a:cubicBezTo>
                    <a:cubicBezTo>
                      <a:pt x="255" y="921"/>
                      <a:pt x="255" y="921"/>
                      <a:pt x="255" y="921"/>
                    </a:cubicBezTo>
                    <a:cubicBezTo>
                      <a:pt x="255" y="921"/>
                      <a:pt x="255" y="921"/>
                      <a:pt x="255" y="921"/>
                    </a:cubicBezTo>
                    <a:cubicBezTo>
                      <a:pt x="254" y="921"/>
                      <a:pt x="254" y="921"/>
                      <a:pt x="254" y="921"/>
                    </a:cubicBezTo>
                    <a:cubicBezTo>
                      <a:pt x="253" y="921"/>
                      <a:pt x="253" y="921"/>
                      <a:pt x="253" y="921"/>
                    </a:cubicBezTo>
                    <a:cubicBezTo>
                      <a:pt x="251" y="921"/>
                      <a:pt x="248" y="920"/>
                      <a:pt x="245" y="918"/>
                    </a:cubicBezTo>
                    <a:cubicBezTo>
                      <a:pt x="245" y="917"/>
                      <a:pt x="244" y="917"/>
                      <a:pt x="243" y="916"/>
                    </a:cubicBezTo>
                    <a:cubicBezTo>
                      <a:pt x="241" y="915"/>
                      <a:pt x="241" y="914"/>
                      <a:pt x="240" y="913"/>
                    </a:cubicBezTo>
                    <a:cubicBezTo>
                      <a:pt x="240" y="913"/>
                      <a:pt x="240" y="912"/>
                      <a:pt x="240" y="912"/>
                    </a:cubicBezTo>
                    <a:cubicBezTo>
                      <a:pt x="239" y="911"/>
                      <a:pt x="238" y="909"/>
                      <a:pt x="236" y="908"/>
                    </a:cubicBezTo>
                    <a:cubicBezTo>
                      <a:pt x="235" y="908"/>
                      <a:pt x="234" y="907"/>
                      <a:pt x="233" y="907"/>
                    </a:cubicBezTo>
                    <a:cubicBezTo>
                      <a:pt x="230" y="905"/>
                      <a:pt x="231" y="903"/>
                      <a:pt x="231" y="902"/>
                    </a:cubicBezTo>
                    <a:cubicBezTo>
                      <a:pt x="231" y="902"/>
                      <a:pt x="231" y="901"/>
                      <a:pt x="231" y="901"/>
                    </a:cubicBezTo>
                    <a:cubicBezTo>
                      <a:pt x="231" y="901"/>
                      <a:pt x="231" y="901"/>
                      <a:pt x="231" y="901"/>
                    </a:cubicBezTo>
                    <a:cubicBezTo>
                      <a:pt x="231" y="899"/>
                      <a:pt x="231" y="898"/>
                      <a:pt x="232" y="897"/>
                    </a:cubicBezTo>
                    <a:cubicBezTo>
                      <a:pt x="231" y="897"/>
                      <a:pt x="231" y="897"/>
                      <a:pt x="231" y="897"/>
                    </a:cubicBezTo>
                    <a:cubicBezTo>
                      <a:pt x="231" y="895"/>
                      <a:pt x="231" y="895"/>
                      <a:pt x="231" y="895"/>
                    </a:cubicBezTo>
                    <a:cubicBezTo>
                      <a:pt x="230" y="892"/>
                      <a:pt x="228" y="890"/>
                      <a:pt x="225" y="887"/>
                    </a:cubicBezTo>
                    <a:cubicBezTo>
                      <a:pt x="224" y="886"/>
                      <a:pt x="222" y="885"/>
                      <a:pt x="221" y="884"/>
                    </a:cubicBezTo>
                    <a:cubicBezTo>
                      <a:pt x="218" y="881"/>
                      <a:pt x="217" y="878"/>
                      <a:pt x="217" y="874"/>
                    </a:cubicBezTo>
                    <a:cubicBezTo>
                      <a:pt x="217" y="874"/>
                      <a:pt x="217" y="874"/>
                      <a:pt x="217" y="874"/>
                    </a:cubicBezTo>
                    <a:cubicBezTo>
                      <a:pt x="216" y="874"/>
                      <a:pt x="216" y="874"/>
                      <a:pt x="215" y="874"/>
                    </a:cubicBezTo>
                    <a:cubicBezTo>
                      <a:pt x="215" y="874"/>
                      <a:pt x="212" y="873"/>
                      <a:pt x="212" y="870"/>
                    </a:cubicBezTo>
                    <a:cubicBezTo>
                      <a:pt x="212" y="869"/>
                      <a:pt x="211" y="868"/>
                      <a:pt x="210" y="867"/>
                    </a:cubicBezTo>
                    <a:cubicBezTo>
                      <a:pt x="209" y="866"/>
                      <a:pt x="208" y="864"/>
                      <a:pt x="207" y="862"/>
                    </a:cubicBezTo>
                    <a:cubicBezTo>
                      <a:pt x="207" y="861"/>
                      <a:pt x="207" y="861"/>
                      <a:pt x="207" y="861"/>
                    </a:cubicBezTo>
                    <a:cubicBezTo>
                      <a:pt x="207" y="861"/>
                      <a:pt x="207" y="861"/>
                      <a:pt x="207" y="861"/>
                    </a:cubicBezTo>
                    <a:cubicBezTo>
                      <a:pt x="207" y="860"/>
                      <a:pt x="207" y="860"/>
                      <a:pt x="207" y="860"/>
                    </a:cubicBezTo>
                    <a:cubicBezTo>
                      <a:pt x="207" y="860"/>
                      <a:pt x="207" y="860"/>
                      <a:pt x="207" y="860"/>
                    </a:cubicBezTo>
                    <a:cubicBezTo>
                      <a:pt x="207" y="860"/>
                      <a:pt x="207" y="860"/>
                      <a:pt x="205" y="860"/>
                    </a:cubicBezTo>
                    <a:cubicBezTo>
                      <a:pt x="203" y="859"/>
                      <a:pt x="203" y="859"/>
                      <a:pt x="203" y="859"/>
                    </a:cubicBezTo>
                    <a:cubicBezTo>
                      <a:pt x="203" y="857"/>
                      <a:pt x="203" y="857"/>
                      <a:pt x="203" y="857"/>
                    </a:cubicBezTo>
                    <a:cubicBezTo>
                      <a:pt x="202" y="854"/>
                      <a:pt x="200" y="852"/>
                      <a:pt x="196" y="849"/>
                    </a:cubicBezTo>
                    <a:cubicBezTo>
                      <a:pt x="196" y="849"/>
                      <a:pt x="196" y="849"/>
                      <a:pt x="196" y="849"/>
                    </a:cubicBezTo>
                    <a:cubicBezTo>
                      <a:pt x="190" y="845"/>
                      <a:pt x="188" y="840"/>
                      <a:pt x="188" y="833"/>
                    </a:cubicBezTo>
                    <a:cubicBezTo>
                      <a:pt x="188" y="833"/>
                      <a:pt x="188" y="832"/>
                      <a:pt x="188" y="830"/>
                    </a:cubicBezTo>
                    <a:cubicBezTo>
                      <a:pt x="188" y="829"/>
                      <a:pt x="188" y="828"/>
                      <a:pt x="188" y="826"/>
                    </a:cubicBezTo>
                    <a:cubicBezTo>
                      <a:pt x="188" y="825"/>
                      <a:pt x="188" y="823"/>
                      <a:pt x="188" y="822"/>
                    </a:cubicBezTo>
                    <a:cubicBezTo>
                      <a:pt x="189" y="821"/>
                      <a:pt x="189" y="820"/>
                      <a:pt x="189" y="818"/>
                    </a:cubicBezTo>
                    <a:cubicBezTo>
                      <a:pt x="189" y="814"/>
                      <a:pt x="189" y="813"/>
                      <a:pt x="188" y="813"/>
                    </a:cubicBezTo>
                    <a:cubicBezTo>
                      <a:pt x="188" y="813"/>
                      <a:pt x="188" y="812"/>
                      <a:pt x="187" y="812"/>
                    </a:cubicBezTo>
                    <a:cubicBezTo>
                      <a:pt x="187" y="812"/>
                      <a:pt x="187" y="812"/>
                      <a:pt x="187" y="812"/>
                    </a:cubicBezTo>
                    <a:cubicBezTo>
                      <a:pt x="184" y="813"/>
                      <a:pt x="184" y="813"/>
                      <a:pt x="184" y="813"/>
                    </a:cubicBezTo>
                    <a:cubicBezTo>
                      <a:pt x="184" y="809"/>
                      <a:pt x="184" y="809"/>
                      <a:pt x="184" y="809"/>
                    </a:cubicBezTo>
                    <a:cubicBezTo>
                      <a:pt x="184" y="808"/>
                      <a:pt x="184" y="806"/>
                      <a:pt x="184" y="805"/>
                    </a:cubicBezTo>
                    <a:cubicBezTo>
                      <a:pt x="184" y="801"/>
                      <a:pt x="183" y="798"/>
                      <a:pt x="184" y="794"/>
                    </a:cubicBezTo>
                    <a:cubicBezTo>
                      <a:pt x="184" y="792"/>
                      <a:pt x="184" y="790"/>
                      <a:pt x="182" y="789"/>
                    </a:cubicBezTo>
                    <a:cubicBezTo>
                      <a:pt x="182" y="789"/>
                      <a:pt x="182" y="789"/>
                      <a:pt x="182" y="789"/>
                    </a:cubicBezTo>
                    <a:cubicBezTo>
                      <a:pt x="180" y="788"/>
                      <a:pt x="179" y="787"/>
                      <a:pt x="179" y="785"/>
                    </a:cubicBezTo>
                    <a:cubicBezTo>
                      <a:pt x="179" y="781"/>
                      <a:pt x="179" y="781"/>
                      <a:pt x="179" y="781"/>
                    </a:cubicBezTo>
                    <a:cubicBezTo>
                      <a:pt x="179" y="780"/>
                      <a:pt x="179" y="780"/>
                      <a:pt x="179" y="780"/>
                    </a:cubicBezTo>
                    <a:cubicBezTo>
                      <a:pt x="179" y="780"/>
                      <a:pt x="179" y="780"/>
                      <a:pt x="179" y="780"/>
                    </a:cubicBezTo>
                    <a:cubicBezTo>
                      <a:pt x="179" y="780"/>
                      <a:pt x="178" y="779"/>
                      <a:pt x="177" y="779"/>
                    </a:cubicBezTo>
                    <a:cubicBezTo>
                      <a:pt x="174" y="779"/>
                      <a:pt x="174" y="779"/>
                      <a:pt x="174" y="779"/>
                    </a:cubicBezTo>
                    <a:cubicBezTo>
                      <a:pt x="174" y="776"/>
                      <a:pt x="174" y="776"/>
                      <a:pt x="174" y="776"/>
                    </a:cubicBezTo>
                    <a:cubicBezTo>
                      <a:pt x="174" y="740"/>
                      <a:pt x="174" y="740"/>
                      <a:pt x="174" y="740"/>
                    </a:cubicBezTo>
                    <a:cubicBezTo>
                      <a:pt x="174" y="738"/>
                      <a:pt x="174" y="736"/>
                      <a:pt x="174" y="734"/>
                    </a:cubicBezTo>
                    <a:cubicBezTo>
                      <a:pt x="174" y="732"/>
                      <a:pt x="174" y="731"/>
                      <a:pt x="174" y="729"/>
                    </a:cubicBezTo>
                    <a:cubicBezTo>
                      <a:pt x="174" y="727"/>
                      <a:pt x="174" y="725"/>
                      <a:pt x="174" y="723"/>
                    </a:cubicBezTo>
                    <a:cubicBezTo>
                      <a:pt x="173" y="723"/>
                      <a:pt x="173" y="723"/>
                      <a:pt x="172" y="723"/>
                    </a:cubicBezTo>
                    <a:cubicBezTo>
                      <a:pt x="170" y="722"/>
                      <a:pt x="170" y="722"/>
                      <a:pt x="170" y="722"/>
                    </a:cubicBezTo>
                    <a:cubicBezTo>
                      <a:pt x="170" y="720"/>
                      <a:pt x="170" y="720"/>
                      <a:pt x="170" y="720"/>
                    </a:cubicBezTo>
                    <a:cubicBezTo>
                      <a:pt x="170" y="719"/>
                      <a:pt x="170" y="718"/>
                      <a:pt x="170" y="717"/>
                    </a:cubicBezTo>
                    <a:cubicBezTo>
                      <a:pt x="170" y="716"/>
                      <a:pt x="170" y="715"/>
                      <a:pt x="170" y="714"/>
                    </a:cubicBezTo>
                    <a:cubicBezTo>
                      <a:pt x="170" y="714"/>
                      <a:pt x="169" y="714"/>
                      <a:pt x="169" y="714"/>
                    </a:cubicBezTo>
                    <a:cubicBezTo>
                      <a:pt x="169" y="714"/>
                      <a:pt x="169" y="714"/>
                      <a:pt x="168" y="713"/>
                    </a:cubicBezTo>
                    <a:cubicBezTo>
                      <a:pt x="167" y="713"/>
                      <a:pt x="166" y="713"/>
                      <a:pt x="166" y="712"/>
                    </a:cubicBezTo>
                    <a:cubicBezTo>
                      <a:pt x="164" y="711"/>
                      <a:pt x="165" y="709"/>
                      <a:pt x="165" y="708"/>
                    </a:cubicBezTo>
                    <a:cubicBezTo>
                      <a:pt x="165" y="708"/>
                      <a:pt x="165" y="708"/>
                      <a:pt x="165" y="708"/>
                    </a:cubicBezTo>
                    <a:cubicBezTo>
                      <a:pt x="165" y="707"/>
                      <a:pt x="165" y="707"/>
                      <a:pt x="165" y="707"/>
                    </a:cubicBezTo>
                    <a:cubicBezTo>
                      <a:pt x="165" y="706"/>
                      <a:pt x="165" y="705"/>
                      <a:pt x="165" y="704"/>
                    </a:cubicBezTo>
                    <a:cubicBezTo>
                      <a:pt x="165" y="704"/>
                      <a:pt x="165" y="704"/>
                      <a:pt x="165" y="704"/>
                    </a:cubicBezTo>
                    <a:cubicBezTo>
                      <a:pt x="165" y="704"/>
                      <a:pt x="164" y="704"/>
                      <a:pt x="164" y="704"/>
                    </a:cubicBezTo>
                    <a:cubicBezTo>
                      <a:pt x="160" y="704"/>
                      <a:pt x="160" y="699"/>
                      <a:pt x="160" y="698"/>
                    </a:cubicBezTo>
                    <a:cubicBezTo>
                      <a:pt x="160" y="697"/>
                      <a:pt x="160" y="697"/>
                      <a:pt x="160" y="696"/>
                    </a:cubicBezTo>
                    <a:cubicBezTo>
                      <a:pt x="160" y="695"/>
                      <a:pt x="160" y="694"/>
                      <a:pt x="160" y="693"/>
                    </a:cubicBezTo>
                    <a:cubicBezTo>
                      <a:pt x="160" y="690"/>
                      <a:pt x="160" y="688"/>
                      <a:pt x="160" y="686"/>
                    </a:cubicBezTo>
                    <a:cubicBezTo>
                      <a:pt x="161" y="683"/>
                      <a:pt x="161" y="680"/>
                      <a:pt x="161" y="678"/>
                    </a:cubicBezTo>
                    <a:cubicBezTo>
                      <a:pt x="161" y="677"/>
                      <a:pt x="160" y="676"/>
                      <a:pt x="160" y="676"/>
                    </a:cubicBezTo>
                    <a:cubicBezTo>
                      <a:pt x="160" y="676"/>
                      <a:pt x="159" y="676"/>
                      <a:pt x="159" y="676"/>
                    </a:cubicBezTo>
                    <a:cubicBezTo>
                      <a:pt x="158" y="676"/>
                      <a:pt x="158" y="676"/>
                      <a:pt x="157" y="676"/>
                    </a:cubicBezTo>
                    <a:cubicBezTo>
                      <a:pt x="157" y="676"/>
                      <a:pt x="157" y="676"/>
                      <a:pt x="156" y="676"/>
                    </a:cubicBezTo>
                    <a:cubicBezTo>
                      <a:pt x="156" y="676"/>
                      <a:pt x="156" y="676"/>
                      <a:pt x="156" y="676"/>
                    </a:cubicBezTo>
                    <a:cubicBezTo>
                      <a:pt x="155" y="676"/>
                      <a:pt x="155" y="676"/>
                      <a:pt x="155" y="676"/>
                    </a:cubicBezTo>
                    <a:cubicBezTo>
                      <a:pt x="153" y="676"/>
                      <a:pt x="151" y="674"/>
                      <a:pt x="151" y="672"/>
                    </a:cubicBezTo>
                    <a:cubicBezTo>
                      <a:pt x="150" y="672"/>
                      <a:pt x="148" y="672"/>
                      <a:pt x="147" y="671"/>
                    </a:cubicBezTo>
                    <a:cubicBezTo>
                      <a:pt x="146" y="671"/>
                      <a:pt x="145" y="671"/>
                      <a:pt x="144" y="671"/>
                    </a:cubicBezTo>
                    <a:cubicBezTo>
                      <a:pt x="144" y="671"/>
                      <a:pt x="143" y="671"/>
                      <a:pt x="143" y="671"/>
                    </a:cubicBezTo>
                    <a:cubicBezTo>
                      <a:pt x="142" y="671"/>
                      <a:pt x="142" y="671"/>
                      <a:pt x="142" y="671"/>
                    </a:cubicBezTo>
                    <a:cubicBezTo>
                      <a:pt x="142" y="671"/>
                      <a:pt x="142" y="671"/>
                      <a:pt x="141" y="671"/>
                    </a:cubicBezTo>
                    <a:cubicBezTo>
                      <a:pt x="141" y="671"/>
                      <a:pt x="141" y="671"/>
                      <a:pt x="140" y="671"/>
                    </a:cubicBezTo>
                    <a:cubicBezTo>
                      <a:pt x="139" y="671"/>
                      <a:pt x="137" y="670"/>
                      <a:pt x="137" y="667"/>
                    </a:cubicBezTo>
                    <a:cubicBezTo>
                      <a:pt x="137" y="660"/>
                      <a:pt x="137" y="660"/>
                      <a:pt x="137" y="660"/>
                    </a:cubicBezTo>
                    <a:cubicBezTo>
                      <a:pt x="137" y="659"/>
                      <a:pt x="137" y="659"/>
                      <a:pt x="137" y="658"/>
                    </a:cubicBezTo>
                    <a:cubicBezTo>
                      <a:pt x="137" y="658"/>
                      <a:pt x="137" y="657"/>
                      <a:pt x="137" y="657"/>
                    </a:cubicBezTo>
                    <a:cubicBezTo>
                      <a:pt x="136" y="657"/>
                      <a:pt x="135" y="657"/>
                      <a:pt x="135" y="657"/>
                    </a:cubicBezTo>
                    <a:cubicBezTo>
                      <a:pt x="117" y="657"/>
                      <a:pt x="117" y="657"/>
                      <a:pt x="117" y="657"/>
                    </a:cubicBezTo>
                    <a:cubicBezTo>
                      <a:pt x="118" y="653"/>
                      <a:pt x="118" y="653"/>
                      <a:pt x="118" y="653"/>
                    </a:cubicBezTo>
                    <a:cubicBezTo>
                      <a:pt x="118" y="651"/>
                      <a:pt x="118" y="649"/>
                      <a:pt x="117" y="648"/>
                    </a:cubicBezTo>
                    <a:cubicBezTo>
                      <a:pt x="116" y="648"/>
                      <a:pt x="116" y="648"/>
                      <a:pt x="116" y="647"/>
                    </a:cubicBezTo>
                    <a:cubicBezTo>
                      <a:pt x="114" y="647"/>
                      <a:pt x="113" y="646"/>
                      <a:pt x="113" y="642"/>
                    </a:cubicBezTo>
                    <a:cubicBezTo>
                      <a:pt x="113" y="642"/>
                      <a:pt x="113" y="642"/>
                      <a:pt x="113" y="642"/>
                    </a:cubicBezTo>
                    <a:cubicBezTo>
                      <a:pt x="113" y="641"/>
                      <a:pt x="113" y="640"/>
                      <a:pt x="112" y="639"/>
                    </a:cubicBezTo>
                    <a:cubicBezTo>
                      <a:pt x="111" y="636"/>
                      <a:pt x="109" y="635"/>
                      <a:pt x="108" y="634"/>
                    </a:cubicBezTo>
                    <a:cubicBezTo>
                      <a:pt x="107" y="634"/>
                      <a:pt x="107" y="633"/>
                      <a:pt x="106" y="633"/>
                    </a:cubicBezTo>
                    <a:cubicBezTo>
                      <a:pt x="104" y="633"/>
                      <a:pt x="104" y="633"/>
                      <a:pt x="104" y="633"/>
                    </a:cubicBezTo>
                    <a:cubicBezTo>
                      <a:pt x="104" y="627"/>
                      <a:pt x="104" y="627"/>
                      <a:pt x="104" y="627"/>
                    </a:cubicBezTo>
                    <a:cubicBezTo>
                      <a:pt x="104" y="626"/>
                      <a:pt x="103" y="626"/>
                      <a:pt x="103" y="625"/>
                    </a:cubicBezTo>
                    <a:cubicBezTo>
                      <a:pt x="103" y="625"/>
                      <a:pt x="103" y="624"/>
                      <a:pt x="103" y="624"/>
                    </a:cubicBezTo>
                    <a:cubicBezTo>
                      <a:pt x="103" y="622"/>
                      <a:pt x="103" y="620"/>
                      <a:pt x="104" y="617"/>
                    </a:cubicBezTo>
                    <a:cubicBezTo>
                      <a:pt x="104" y="613"/>
                      <a:pt x="105" y="607"/>
                      <a:pt x="103" y="605"/>
                    </a:cubicBezTo>
                    <a:cubicBezTo>
                      <a:pt x="103" y="605"/>
                      <a:pt x="103" y="605"/>
                      <a:pt x="102" y="605"/>
                    </a:cubicBezTo>
                    <a:cubicBezTo>
                      <a:pt x="102" y="605"/>
                      <a:pt x="102" y="605"/>
                      <a:pt x="102" y="605"/>
                    </a:cubicBezTo>
                    <a:cubicBezTo>
                      <a:pt x="99" y="605"/>
                      <a:pt x="99" y="605"/>
                      <a:pt x="99" y="605"/>
                    </a:cubicBezTo>
                    <a:cubicBezTo>
                      <a:pt x="99" y="602"/>
                      <a:pt x="99" y="602"/>
                      <a:pt x="99" y="602"/>
                    </a:cubicBezTo>
                    <a:cubicBezTo>
                      <a:pt x="99" y="601"/>
                      <a:pt x="99" y="600"/>
                      <a:pt x="99" y="600"/>
                    </a:cubicBezTo>
                    <a:cubicBezTo>
                      <a:pt x="99" y="599"/>
                      <a:pt x="99" y="596"/>
                      <a:pt x="99" y="596"/>
                    </a:cubicBezTo>
                    <a:cubicBezTo>
                      <a:pt x="99" y="596"/>
                      <a:pt x="98" y="596"/>
                      <a:pt x="98" y="596"/>
                    </a:cubicBezTo>
                    <a:cubicBezTo>
                      <a:pt x="96" y="595"/>
                      <a:pt x="95" y="595"/>
                      <a:pt x="95" y="594"/>
                    </a:cubicBezTo>
                    <a:cubicBezTo>
                      <a:pt x="94" y="593"/>
                      <a:pt x="94" y="591"/>
                      <a:pt x="94" y="590"/>
                    </a:cubicBezTo>
                    <a:cubicBezTo>
                      <a:pt x="94" y="590"/>
                      <a:pt x="94" y="590"/>
                      <a:pt x="94" y="590"/>
                    </a:cubicBezTo>
                    <a:cubicBezTo>
                      <a:pt x="94" y="590"/>
                      <a:pt x="94" y="589"/>
                      <a:pt x="94" y="588"/>
                    </a:cubicBezTo>
                    <a:cubicBezTo>
                      <a:pt x="94" y="588"/>
                      <a:pt x="94" y="587"/>
                      <a:pt x="94" y="586"/>
                    </a:cubicBezTo>
                    <a:cubicBezTo>
                      <a:pt x="94" y="586"/>
                      <a:pt x="94" y="586"/>
                      <a:pt x="93" y="586"/>
                    </a:cubicBezTo>
                    <a:cubicBezTo>
                      <a:pt x="93" y="586"/>
                      <a:pt x="93" y="586"/>
                      <a:pt x="93" y="586"/>
                    </a:cubicBezTo>
                    <a:cubicBezTo>
                      <a:pt x="91" y="586"/>
                      <a:pt x="90" y="585"/>
                      <a:pt x="89" y="583"/>
                    </a:cubicBezTo>
                    <a:cubicBezTo>
                      <a:pt x="89" y="582"/>
                      <a:pt x="88" y="581"/>
                      <a:pt x="88" y="581"/>
                    </a:cubicBezTo>
                    <a:cubicBezTo>
                      <a:pt x="87" y="579"/>
                      <a:pt x="86" y="577"/>
                      <a:pt x="85" y="575"/>
                    </a:cubicBezTo>
                    <a:cubicBezTo>
                      <a:pt x="84" y="574"/>
                      <a:pt x="84" y="573"/>
                      <a:pt x="83" y="571"/>
                    </a:cubicBezTo>
                    <a:cubicBezTo>
                      <a:pt x="82" y="570"/>
                      <a:pt x="81" y="568"/>
                      <a:pt x="81" y="567"/>
                    </a:cubicBezTo>
                    <a:cubicBezTo>
                      <a:pt x="78" y="562"/>
                      <a:pt x="77" y="558"/>
                      <a:pt x="73" y="555"/>
                    </a:cubicBezTo>
                    <a:cubicBezTo>
                      <a:pt x="71" y="555"/>
                      <a:pt x="70" y="554"/>
                      <a:pt x="69" y="553"/>
                    </a:cubicBezTo>
                    <a:cubicBezTo>
                      <a:pt x="65" y="552"/>
                      <a:pt x="66" y="548"/>
                      <a:pt x="66" y="545"/>
                    </a:cubicBezTo>
                    <a:cubicBezTo>
                      <a:pt x="66" y="545"/>
                      <a:pt x="66" y="544"/>
                      <a:pt x="66" y="544"/>
                    </a:cubicBezTo>
                    <a:cubicBezTo>
                      <a:pt x="66" y="527"/>
                      <a:pt x="66" y="527"/>
                      <a:pt x="66" y="527"/>
                    </a:cubicBezTo>
                    <a:cubicBezTo>
                      <a:pt x="70" y="528"/>
                      <a:pt x="70" y="528"/>
                      <a:pt x="70" y="528"/>
                    </a:cubicBezTo>
                    <a:cubicBezTo>
                      <a:pt x="70" y="528"/>
                      <a:pt x="70" y="528"/>
                      <a:pt x="70" y="528"/>
                    </a:cubicBezTo>
                    <a:cubicBezTo>
                      <a:pt x="70" y="528"/>
                      <a:pt x="70" y="528"/>
                      <a:pt x="70" y="528"/>
                    </a:cubicBezTo>
                    <a:cubicBezTo>
                      <a:pt x="70" y="528"/>
                      <a:pt x="70" y="525"/>
                      <a:pt x="70" y="524"/>
                    </a:cubicBezTo>
                    <a:cubicBezTo>
                      <a:pt x="70" y="523"/>
                      <a:pt x="70" y="523"/>
                      <a:pt x="70" y="523"/>
                    </a:cubicBezTo>
                    <a:cubicBezTo>
                      <a:pt x="70" y="521"/>
                      <a:pt x="71" y="520"/>
                      <a:pt x="74" y="518"/>
                    </a:cubicBezTo>
                    <a:cubicBezTo>
                      <a:pt x="74" y="518"/>
                      <a:pt x="74" y="518"/>
                      <a:pt x="74" y="518"/>
                    </a:cubicBezTo>
                    <a:cubicBezTo>
                      <a:pt x="74" y="518"/>
                      <a:pt x="74" y="518"/>
                      <a:pt x="75" y="517"/>
                    </a:cubicBezTo>
                    <a:cubicBezTo>
                      <a:pt x="75" y="516"/>
                      <a:pt x="74" y="515"/>
                      <a:pt x="74" y="515"/>
                    </a:cubicBezTo>
                    <a:cubicBezTo>
                      <a:pt x="70" y="515"/>
                      <a:pt x="70" y="510"/>
                      <a:pt x="70" y="506"/>
                    </a:cubicBezTo>
                    <a:cubicBezTo>
                      <a:pt x="70" y="506"/>
                      <a:pt x="70" y="505"/>
                      <a:pt x="70" y="505"/>
                    </a:cubicBezTo>
                    <a:cubicBezTo>
                      <a:pt x="70" y="494"/>
                      <a:pt x="70" y="494"/>
                      <a:pt x="70" y="494"/>
                    </a:cubicBezTo>
                    <a:cubicBezTo>
                      <a:pt x="74" y="495"/>
                      <a:pt x="74" y="495"/>
                      <a:pt x="74" y="495"/>
                    </a:cubicBezTo>
                    <a:cubicBezTo>
                      <a:pt x="74" y="495"/>
                      <a:pt x="75" y="495"/>
                      <a:pt x="75" y="495"/>
                    </a:cubicBezTo>
                    <a:cubicBezTo>
                      <a:pt x="75" y="495"/>
                      <a:pt x="75" y="494"/>
                      <a:pt x="75" y="494"/>
                    </a:cubicBezTo>
                    <a:cubicBezTo>
                      <a:pt x="75" y="493"/>
                      <a:pt x="75" y="492"/>
                      <a:pt x="76" y="491"/>
                    </a:cubicBezTo>
                    <a:cubicBezTo>
                      <a:pt x="77" y="489"/>
                      <a:pt x="78" y="488"/>
                      <a:pt x="78" y="487"/>
                    </a:cubicBezTo>
                    <a:cubicBezTo>
                      <a:pt x="79" y="486"/>
                      <a:pt x="80" y="485"/>
                      <a:pt x="80" y="484"/>
                    </a:cubicBezTo>
                    <a:cubicBezTo>
                      <a:pt x="80" y="480"/>
                      <a:pt x="80" y="480"/>
                      <a:pt x="80" y="480"/>
                    </a:cubicBezTo>
                    <a:cubicBezTo>
                      <a:pt x="84" y="481"/>
                      <a:pt x="84" y="481"/>
                      <a:pt x="84" y="481"/>
                    </a:cubicBezTo>
                    <a:cubicBezTo>
                      <a:pt x="84" y="481"/>
                      <a:pt x="84" y="481"/>
                      <a:pt x="84" y="481"/>
                    </a:cubicBezTo>
                    <a:cubicBezTo>
                      <a:pt x="84" y="481"/>
                      <a:pt x="84" y="481"/>
                      <a:pt x="84" y="481"/>
                    </a:cubicBezTo>
                    <a:cubicBezTo>
                      <a:pt x="84" y="481"/>
                      <a:pt x="84" y="481"/>
                      <a:pt x="85" y="479"/>
                    </a:cubicBezTo>
                    <a:cubicBezTo>
                      <a:pt x="85" y="460"/>
                      <a:pt x="85" y="460"/>
                      <a:pt x="85" y="460"/>
                    </a:cubicBezTo>
                    <a:cubicBezTo>
                      <a:pt x="89" y="462"/>
                      <a:pt x="89" y="462"/>
                      <a:pt x="89" y="462"/>
                    </a:cubicBezTo>
                    <a:cubicBezTo>
                      <a:pt x="90" y="462"/>
                      <a:pt x="91" y="460"/>
                      <a:pt x="91" y="456"/>
                    </a:cubicBezTo>
                    <a:cubicBezTo>
                      <a:pt x="91" y="452"/>
                      <a:pt x="90" y="449"/>
                      <a:pt x="89" y="449"/>
                    </a:cubicBezTo>
                    <a:cubicBezTo>
                      <a:pt x="85" y="451"/>
                      <a:pt x="85" y="451"/>
                      <a:pt x="85" y="451"/>
                    </a:cubicBezTo>
                    <a:cubicBezTo>
                      <a:pt x="85" y="446"/>
                      <a:pt x="85" y="446"/>
                      <a:pt x="85" y="446"/>
                    </a:cubicBezTo>
                    <a:cubicBezTo>
                      <a:pt x="85" y="445"/>
                      <a:pt x="85" y="444"/>
                      <a:pt x="85" y="443"/>
                    </a:cubicBezTo>
                    <a:cubicBezTo>
                      <a:pt x="85" y="441"/>
                      <a:pt x="85" y="438"/>
                      <a:pt x="84" y="436"/>
                    </a:cubicBezTo>
                    <a:cubicBezTo>
                      <a:pt x="84" y="436"/>
                      <a:pt x="83" y="436"/>
                      <a:pt x="83" y="436"/>
                    </a:cubicBezTo>
                    <a:cubicBezTo>
                      <a:pt x="82" y="435"/>
                      <a:pt x="80" y="434"/>
                      <a:pt x="80" y="431"/>
                    </a:cubicBezTo>
                    <a:cubicBezTo>
                      <a:pt x="80" y="425"/>
                      <a:pt x="80" y="425"/>
                      <a:pt x="80" y="425"/>
                    </a:cubicBezTo>
                    <a:cubicBezTo>
                      <a:pt x="79" y="426"/>
                      <a:pt x="78" y="426"/>
                      <a:pt x="77" y="426"/>
                    </a:cubicBezTo>
                    <a:cubicBezTo>
                      <a:pt x="77" y="426"/>
                      <a:pt x="77" y="426"/>
                      <a:pt x="77" y="426"/>
                    </a:cubicBezTo>
                    <a:cubicBezTo>
                      <a:pt x="76" y="426"/>
                      <a:pt x="76" y="426"/>
                      <a:pt x="76" y="426"/>
                    </a:cubicBezTo>
                    <a:cubicBezTo>
                      <a:pt x="60" y="426"/>
                      <a:pt x="60" y="426"/>
                      <a:pt x="60" y="426"/>
                    </a:cubicBezTo>
                    <a:cubicBezTo>
                      <a:pt x="61" y="422"/>
                      <a:pt x="61" y="422"/>
                      <a:pt x="61" y="422"/>
                    </a:cubicBezTo>
                    <a:cubicBezTo>
                      <a:pt x="61" y="422"/>
                      <a:pt x="61" y="421"/>
                      <a:pt x="61" y="421"/>
                    </a:cubicBezTo>
                    <a:cubicBezTo>
                      <a:pt x="61" y="421"/>
                      <a:pt x="61" y="421"/>
                      <a:pt x="61" y="421"/>
                    </a:cubicBezTo>
                    <a:cubicBezTo>
                      <a:pt x="61" y="421"/>
                      <a:pt x="61" y="421"/>
                      <a:pt x="60" y="421"/>
                    </a:cubicBezTo>
                    <a:cubicBezTo>
                      <a:pt x="60" y="421"/>
                      <a:pt x="60" y="421"/>
                      <a:pt x="60" y="421"/>
                    </a:cubicBezTo>
                    <a:cubicBezTo>
                      <a:pt x="58" y="421"/>
                      <a:pt x="56" y="420"/>
                      <a:pt x="56" y="417"/>
                    </a:cubicBezTo>
                    <a:cubicBezTo>
                      <a:pt x="56" y="414"/>
                      <a:pt x="56" y="414"/>
                      <a:pt x="56" y="414"/>
                    </a:cubicBezTo>
                    <a:cubicBezTo>
                      <a:pt x="56" y="413"/>
                      <a:pt x="56" y="413"/>
                      <a:pt x="56" y="413"/>
                    </a:cubicBezTo>
                    <a:cubicBezTo>
                      <a:pt x="56" y="412"/>
                      <a:pt x="56" y="412"/>
                      <a:pt x="56" y="411"/>
                    </a:cubicBezTo>
                    <a:cubicBezTo>
                      <a:pt x="56" y="410"/>
                      <a:pt x="56" y="409"/>
                      <a:pt x="56" y="407"/>
                    </a:cubicBezTo>
                    <a:cubicBezTo>
                      <a:pt x="57" y="404"/>
                      <a:pt x="57" y="401"/>
                      <a:pt x="56" y="399"/>
                    </a:cubicBezTo>
                    <a:cubicBezTo>
                      <a:pt x="56" y="398"/>
                      <a:pt x="55" y="398"/>
                      <a:pt x="54" y="397"/>
                    </a:cubicBezTo>
                    <a:cubicBezTo>
                      <a:pt x="52" y="397"/>
                      <a:pt x="52" y="397"/>
                      <a:pt x="52" y="397"/>
                    </a:cubicBezTo>
                    <a:cubicBezTo>
                      <a:pt x="52" y="395"/>
                      <a:pt x="52" y="395"/>
                      <a:pt x="52" y="395"/>
                    </a:cubicBezTo>
                    <a:cubicBezTo>
                      <a:pt x="52" y="394"/>
                      <a:pt x="51" y="393"/>
                      <a:pt x="50" y="393"/>
                    </a:cubicBezTo>
                    <a:cubicBezTo>
                      <a:pt x="50" y="392"/>
                      <a:pt x="49" y="392"/>
                      <a:pt x="49" y="391"/>
                    </a:cubicBezTo>
                    <a:cubicBezTo>
                      <a:pt x="47" y="389"/>
                      <a:pt x="47" y="387"/>
                      <a:pt x="47" y="385"/>
                    </a:cubicBezTo>
                    <a:cubicBezTo>
                      <a:pt x="47" y="385"/>
                      <a:pt x="47" y="384"/>
                      <a:pt x="47" y="384"/>
                    </a:cubicBezTo>
                    <a:cubicBezTo>
                      <a:pt x="47" y="383"/>
                      <a:pt x="46" y="383"/>
                      <a:pt x="45" y="383"/>
                    </a:cubicBezTo>
                    <a:cubicBezTo>
                      <a:pt x="42" y="383"/>
                      <a:pt x="42" y="383"/>
                      <a:pt x="42" y="383"/>
                    </a:cubicBezTo>
                    <a:cubicBezTo>
                      <a:pt x="42" y="380"/>
                      <a:pt x="42" y="380"/>
                      <a:pt x="42" y="380"/>
                    </a:cubicBezTo>
                    <a:cubicBezTo>
                      <a:pt x="42" y="379"/>
                      <a:pt x="42" y="379"/>
                      <a:pt x="42" y="379"/>
                    </a:cubicBezTo>
                    <a:cubicBezTo>
                      <a:pt x="42" y="379"/>
                      <a:pt x="42" y="379"/>
                      <a:pt x="42" y="379"/>
                    </a:cubicBezTo>
                    <a:cubicBezTo>
                      <a:pt x="42" y="379"/>
                      <a:pt x="42" y="379"/>
                      <a:pt x="40" y="379"/>
                    </a:cubicBezTo>
                    <a:cubicBezTo>
                      <a:pt x="37" y="378"/>
                      <a:pt x="37" y="378"/>
                      <a:pt x="37" y="378"/>
                    </a:cubicBezTo>
                    <a:cubicBezTo>
                      <a:pt x="38" y="375"/>
                      <a:pt x="38" y="375"/>
                      <a:pt x="38" y="375"/>
                    </a:cubicBezTo>
                    <a:cubicBezTo>
                      <a:pt x="38" y="374"/>
                      <a:pt x="38" y="374"/>
                      <a:pt x="38" y="374"/>
                    </a:cubicBezTo>
                    <a:cubicBezTo>
                      <a:pt x="38" y="374"/>
                      <a:pt x="38" y="374"/>
                      <a:pt x="38" y="374"/>
                    </a:cubicBezTo>
                    <a:cubicBezTo>
                      <a:pt x="37" y="374"/>
                      <a:pt x="37" y="374"/>
                      <a:pt x="34" y="374"/>
                    </a:cubicBezTo>
                    <a:cubicBezTo>
                      <a:pt x="34" y="374"/>
                      <a:pt x="33" y="374"/>
                      <a:pt x="33" y="374"/>
                    </a:cubicBezTo>
                    <a:cubicBezTo>
                      <a:pt x="32" y="374"/>
                      <a:pt x="32" y="374"/>
                      <a:pt x="31" y="374"/>
                    </a:cubicBezTo>
                    <a:cubicBezTo>
                      <a:pt x="29" y="374"/>
                      <a:pt x="29" y="374"/>
                      <a:pt x="29" y="374"/>
                    </a:cubicBezTo>
                    <a:cubicBezTo>
                      <a:pt x="28" y="372"/>
                      <a:pt x="28" y="372"/>
                      <a:pt x="28" y="372"/>
                    </a:cubicBezTo>
                    <a:cubicBezTo>
                      <a:pt x="27" y="369"/>
                      <a:pt x="25" y="366"/>
                      <a:pt x="22" y="365"/>
                    </a:cubicBezTo>
                    <a:cubicBezTo>
                      <a:pt x="22" y="365"/>
                      <a:pt x="22" y="365"/>
                      <a:pt x="22" y="365"/>
                    </a:cubicBezTo>
                    <a:cubicBezTo>
                      <a:pt x="19" y="364"/>
                      <a:pt x="19" y="362"/>
                      <a:pt x="19" y="360"/>
                    </a:cubicBezTo>
                    <a:cubicBezTo>
                      <a:pt x="19" y="359"/>
                      <a:pt x="19" y="359"/>
                      <a:pt x="19" y="359"/>
                    </a:cubicBezTo>
                    <a:cubicBezTo>
                      <a:pt x="19" y="359"/>
                      <a:pt x="19" y="358"/>
                      <a:pt x="19" y="357"/>
                    </a:cubicBezTo>
                    <a:cubicBezTo>
                      <a:pt x="19" y="357"/>
                      <a:pt x="18" y="357"/>
                      <a:pt x="18" y="356"/>
                    </a:cubicBezTo>
                    <a:cubicBezTo>
                      <a:pt x="17" y="356"/>
                      <a:pt x="16" y="356"/>
                      <a:pt x="14" y="355"/>
                    </a:cubicBezTo>
                    <a:cubicBezTo>
                      <a:pt x="12" y="355"/>
                      <a:pt x="10" y="355"/>
                      <a:pt x="8" y="353"/>
                    </a:cubicBezTo>
                    <a:cubicBezTo>
                      <a:pt x="7" y="353"/>
                      <a:pt x="7" y="352"/>
                      <a:pt x="6" y="352"/>
                    </a:cubicBezTo>
                    <a:cubicBezTo>
                      <a:pt x="6" y="351"/>
                      <a:pt x="5" y="351"/>
                      <a:pt x="4" y="351"/>
                    </a:cubicBezTo>
                    <a:cubicBezTo>
                      <a:pt x="4" y="351"/>
                      <a:pt x="4" y="351"/>
                      <a:pt x="4" y="350"/>
                    </a:cubicBezTo>
                    <a:cubicBezTo>
                      <a:pt x="0" y="350"/>
                      <a:pt x="0" y="348"/>
                      <a:pt x="0" y="346"/>
                    </a:cubicBezTo>
                    <a:cubicBezTo>
                      <a:pt x="0" y="282"/>
                      <a:pt x="0" y="282"/>
                      <a:pt x="0" y="282"/>
                    </a:cubicBezTo>
                    <a:cubicBezTo>
                      <a:pt x="4" y="283"/>
                      <a:pt x="4" y="283"/>
                      <a:pt x="4" y="283"/>
                    </a:cubicBezTo>
                    <a:cubicBezTo>
                      <a:pt x="4" y="283"/>
                      <a:pt x="4" y="283"/>
                      <a:pt x="4" y="283"/>
                    </a:cubicBezTo>
                    <a:cubicBezTo>
                      <a:pt x="5" y="282"/>
                      <a:pt x="5" y="279"/>
                      <a:pt x="4" y="278"/>
                    </a:cubicBezTo>
                    <a:cubicBezTo>
                      <a:pt x="4" y="277"/>
                      <a:pt x="4" y="277"/>
                      <a:pt x="4" y="276"/>
                    </a:cubicBezTo>
                    <a:cubicBezTo>
                      <a:pt x="4" y="273"/>
                      <a:pt x="4" y="273"/>
                      <a:pt x="4" y="273"/>
                    </a:cubicBezTo>
                    <a:cubicBezTo>
                      <a:pt x="8" y="273"/>
                      <a:pt x="8" y="273"/>
                      <a:pt x="8" y="273"/>
                    </a:cubicBezTo>
                    <a:cubicBezTo>
                      <a:pt x="8" y="273"/>
                      <a:pt x="9" y="274"/>
                      <a:pt x="9" y="274"/>
                    </a:cubicBezTo>
                    <a:cubicBezTo>
                      <a:pt x="9" y="274"/>
                      <a:pt x="9" y="274"/>
                      <a:pt x="9" y="274"/>
                    </a:cubicBezTo>
                    <a:cubicBezTo>
                      <a:pt x="9" y="274"/>
                      <a:pt x="9" y="273"/>
                      <a:pt x="9" y="271"/>
                    </a:cubicBezTo>
                    <a:cubicBezTo>
                      <a:pt x="9" y="264"/>
                      <a:pt x="9" y="264"/>
                      <a:pt x="9" y="264"/>
                    </a:cubicBezTo>
                    <a:cubicBezTo>
                      <a:pt x="9" y="260"/>
                      <a:pt x="12" y="259"/>
                      <a:pt x="12" y="259"/>
                    </a:cubicBezTo>
                    <a:cubicBezTo>
                      <a:pt x="13" y="259"/>
                      <a:pt x="13" y="259"/>
                      <a:pt x="13" y="259"/>
                    </a:cubicBezTo>
                    <a:cubicBezTo>
                      <a:pt x="13" y="258"/>
                      <a:pt x="13" y="257"/>
                      <a:pt x="13" y="256"/>
                    </a:cubicBezTo>
                    <a:cubicBezTo>
                      <a:pt x="13" y="256"/>
                      <a:pt x="13" y="256"/>
                      <a:pt x="11" y="256"/>
                    </a:cubicBezTo>
                    <a:cubicBezTo>
                      <a:pt x="10" y="256"/>
                      <a:pt x="10" y="256"/>
                      <a:pt x="9" y="256"/>
                    </a:cubicBezTo>
                    <a:cubicBezTo>
                      <a:pt x="9" y="256"/>
                      <a:pt x="8" y="256"/>
                      <a:pt x="8" y="256"/>
                    </a:cubicBezTo>
                    <a:cubicBezTo>
                      <a:pt x="2" y="256"/>
                      <a:pt x="2" y="256"/>
                      <a:pt x="2" y="256"/>
                    </a:cubicBezTo>
                    <a:cubicBezTo>
                      <a:pt x="5" y="251"/>
                      <a:pt x="5" y="251"/>
                      <a:pt x="5" y="251"/>
                    </a:cubicBezTo>
                    <a:cubicBezTo>
                      <a:pt x="17" y="229"/>
                      <a:pt x="31" y="208"/>
                      <a:pt x="46" y="188"/>
                    </a:cubicBezTo>
                    <a:cubicBezTo>
                      <a:pt x="83" y="137"/>
                      <a:pt x="129" y="92"/>
                      <a:pt x="183" y="53"/>
                    </a:cubicBezTo>
                    <a:cubicBezTo>
                      <a:pt x="209" y="35"/>
                      <a:pt x="238" y="18"/>
                      <a:pt x="268" y="2"/>
                    </a:cubicBezTo>
                    <a:cubicBezTo>
                      <a:pt x="271" y="0"/>
                      <a:pt x="273" y="0"/>
                      <a:pt x="276" y="0"/>
                    </a:cubicBezTo>
                    <a:cubicBezTo>
                      <a:pt x="283" y="0"/>
                      <a:pt x="283" y="0"/>
                      <a:pt x="283" y="0"/>
                    </a:cubicBezTo>
                    <a:cubicBezTo>
                      <a:pt x="286" y="0"/>
                      <a:pt x="292" y="0"/>
                      <a:pt x="293" y="6"/>
                    </a:cubicBezTo>
                    <a:cubicBezTo>
                      <a:pt x="293" y="9"/>
                      <a:pt x="293" y="12"/>
                      <a:pt x="291" y="16"/>
                    </a:cubicBezTo>
                    <a:cubicBezTo>
                      <a:pt x="290" y="17"/>
                      <a:pt x="289" y="18"/>
                      <a:pt x="288" y="19"/>
                    </a:cubicBezTo>
                    <a:cubicBezTo>
                      <a:pt x="287" y="21"/>
                      <a:pt x="287" y="21"/>
                      <a:pt x="287" y="21"/>
                    </a:cubicBezTo>
                    <a:cubicBezTo>
                      <a:pt x="285" y="20"/>
                      <a:pt x="285" y="20"/>
                      <a:pt x="285" y="20"/>
                    </a:cubicBezTo>
                    <a:cubicBezTo>
                      <a:pt x="285" y="20"/>
                      <a:pt x="285" y="20"/>
                      <a:pt x="285" y="20"/>
                    </a:cubicBezTo>
                    <a:cubicBezTo>
                      <a:pt x="284" y="20"/>
                      <a:pt x="284" y="20"/>
                      <a:pt x="284" y="21"/>
                    </a:cubicBezTo>
                    <a:cubicBezTo>
                      <a:pt x="284" y="21"/>
                      <a:pt x="284" y="21"/>
                      <a:pt x="284" y="21"/>
                    </a:cubicBezTo>
                    <a:cubicBezTo>
                      <a:pt x="284" y="24"/>
                      <a:pt x="283" y="25"/>
                      <a:pt x="280" y="25"/>
                    </a:cubicBezTo>
                    <a:cubicBezTo>
                      <a:pt x="273" y="25"/>
                      <a:pt x="273" y="25"/>
                      <a:pt x="273" y="25"/>
                    </a:cubicBezTo>
                    <a:cubicBezTo>
                      <a:pt x="272" y="25"/>
                      <a:pt x="271" y="25"/>
                      <a:pt x="270" y="25"/>
                    </a:cubicBezTo>
                    <a:cubicBezTo>
                      <a:pt x="270" y="25"/>
                      <a:pt x="270" y="25"/>
                      <a:pt x="270" y="26"/>
                    </a:cubicBezTo>
                    <a:cubicBezTo>
                      <a:pt x="270" y="28"/>
                      <a:pt x="269" y="30"/>
                      <a:pt x="265" y="30"/>
                    </a:cubicBezTo>
                    <a:cubicBezTo>
                      <a:pt x="265" y="30"/>
                      <a:pt x="264" y="30"/>
                      <a:pt x="264" y="30"/>
                    </a:cubicBezTo>
                    <a:cubicBezTo>
                      <a:pt x="264" y="30"/>
                      <a:pt x="264" y="30"/>
                      <a:pt x="263" y="30"/>
                    </a:cubicBezTo>
                    <a:cubicBezTo>
                      <a:pt x="252" y="30"/>
                      <a:pt x="252" y="30"/>
                      <a:pt x="252" y="30"/>
                    </a:cubicBezTo>
                    <a:cubicBezTo>
                      <a:pt x="252" y="30"/>
                      <a:pt x="252" y="30"/>
                      <a:pt x="252" y="30"/>
                    </a:cubicBezTo>
                    <a:cubicBezTo>
                      <a:pt x="252" y="30"/>
                      <a:pt x="252" y="30"/>
                      <a:pt x="252" y="30"/>
                    </a:cubicBezTo>
                    <a:cubicBezTo>
                      <a:pt x="252" y="30"/>
                      <a:pt x="252" y="30"/>
                      <a:pt x="252" y="30"/>
                    </a:cubicBezTo>
                    <a:cubicBezTo>
                      <a:pt x="252" y="30"/>
                      <a:pt x="251" y="30"/>
                      <a:pt x="251" y="32"/>
                    </a:cubicBezTo>
                    <a:cubicBezTo>
                      <a:pt x="251" y="35"/>
                      <a:pt x="251" y="35"/>
                      <a:pt x="251" y="35"/>
                    </a:cubicBezTo>
                    <a:cubicBezTo>
                      <a:pt x="247" y="34"/>
                      <a:pt x="247" y="34"/>
                      <a:pt x="247" y="34"/>
                    </a:cubicBezTo>
                    <a:cubicBezTo>
                      <a:pt x="247" y="34"/>
                      <a:pt x="247" y="34"/>
                      <a:pt x="247" y="34"/>
                    </a:cubicBezTo>
                    <a:cubicBezTo>
                      <a:pt x="246" y="35"/>
                      <a:pt x="246" y="37"/>
                      <a:pt x="246" y="38"/>
                    </a:cubicBezTo>
                    <a:cubicBezTo>
                      <a:pt x="246" y="43"/>
                      <a:pt x="246" y="43"/>
                      <a:pt x="246" y="43"/>
                    </a:cubicBezTo>
                    <a:cubicBezTo>
                      <a:pt x="246" y="43"/>
                      <a:pt x="246" y="44"/>
                      <a:pt x="247" y="44"/>
                    </a:cubicBezTo>
                    <a:cubicBezTo>
                      <a:pt x="247" y="44"/>
                      <a:pt x="247" y="46"/>
                      <a:pt x="246" y="47"/>
                    </a:cubicBezTo>
                    <a:cubicBezTo>
                      <a:pt x="244" y="49"/>
                      <a:pt x="243" y="49"/>
                      <a:pt x="242" y="49"/>
                    </a:cubicBezTo>
                    <a:cubicBezTo>
                      <a:pt x="242" y="49"/>
                      <a:pt x="242" y="49"/>
                      <a:pt x="242" y="49"/>
                    </a:cubicBezTo>
                    <a:cubicBezTo>
                      <a:pt x="242" y="54"/>
                      <a:pt x="242" y="54"/>
                      <a:pt x="242" y="54"/>
                    </a:cubicBezTo>
                    <a:cubicBezTo>
                      <a:pt x="238" y="53"/>
                      <a:pt x="238" y="53"/>
                      <a:pt x="238" y="53"/>
                    </a:cubicBezTo>
                    <a:cubicBezTo>
                      <a:pt x="238" y="53"/>
                      <a:pt x="238" y="53"/>
                      <a:pt x="237" y="53"/>
                    </a:cubicBezTo>
                    <a:cubicBezTo>
                      <a:pt x="237" y="54"/>
                      <a:pt x="237" y="57"/>
                      <a:pt x="237" y="58"/>
                    </a:cubicBezTo>
                    <a:cubicBezTo>
                      <a:pt x="237" y="58"/>
                      <a:pt x="237" y="59"/>
                      <a:pt x="237" y="59"/>
                    </a:cubicBezTo>
                    <a:cubicBezTo>
                      <a:pt x="237" y="60"/>
                      <a:pt x="238" y="61"/>
                      <a:pt x="238" y="61"/>
                    </a:cubicBezTo>
                    <a:cubicBezTo>
                      <a:pt x="239" y="64"/>
                      <a:pt x="241" y="67"/>
                      <a:pt x="240" y="70"/>
                    </a:cubicBezTo>
                    <a:cubicBezTo>
                      <a:pt x="239" y="72"/>
                      <a:pt x="238" y="73"/>
                      <a:pt x="238" y="74"/>
                    </a:cubicBezTo>
                    <a:cubicBezTo>
                      <a:pt x="237" y="74"/>
                      <a:pt x="237" y="75"/>
                      <a:pt x="237" y="75"/>
                    </a:cubicBezTo>
                    <a:cubicBezTo>
                      <a:pt x="237" y="75"/>
                      <a:pt x="237" y="75"/>
                      <a:pt x="238" y="75"/>
                    </a:cubicBezTo>
                    <a:cubicBezTo>
                      <a:pt x="238" y="75"/>
                      <a:pt x="238" y="75"/>
                      <a:pt x="239" y="75"/>
                    </a:cubicBezTo>
                    <a:cubicBezTo>
                      <a:pt x="239" y="75"/>
                      <a:pt x="240" y="75"/>
                      <a:pt x="240" y="75"/>
                    </a:cubicBezTo>
                    <a:cubicBezTo>
                      <a:pt x="240" y="75"/>
                      <a:pt x="240" y="75"/>
                      <a:pt x="240" y="75"/>
                    </a:cubicBezTo>
                    <a:cubicBezTo>
                      <a:pt x="240" y="72"/>
                      <a:pt x="242" y="71"/>
                      <a:pt x="243" y="71"/>
                    </a:cubicBezTo>
                    <a:cubicBezTo>
                      <a:pt x="245" y="70"/>
                      <a:pt x="247" y="68"/>
                      <a:pt x="249" y="67"/>
                    </a:cubicBezTo>
                    <a:cubicBezTo>
                      <a:pt x="250" y="66"/>
                      <a:pt x="250" y="65"/>
                      <a:pt x="252" y="64"/>
                    </a:cubicBezTo>
                    <a:cubicBezTo>
                      <a:pt x="254" y="62"/>
                      <a:pt x="256" y="61"/>
                      <a:pt x="259" y="61"/>
                    </a:cubicBezTo>
                    <a:cubicBezTo>
                      <a:pt x="259" y="61"/>
                      <a:pt x="260" y="61"/>
                      <a:pt x="260" y="61"/>
                    </a:cubicBezTo>
                    <a:cubicBezTo>
                      <a:pt x="261" y="61"/>
                      <a:pt x="262" y="61"/>
                      <a:pt x="263" y="61"/>
                    </a:cubicBezTo>
                    <a:cubicBezTo>
                      <a:pt x="264" y="60"/>
                      <a:pt x="264" y="59"/>
                      <a:pt x="264" y="57"/>
                    </a:cubicBezTo>
                    <a:cubicBezTo>
                      <a:pt x="264" y="57"/>
                      <a:pt x="264" y="57"/>
                      <a:pt x="264" y="57"/>
                    </a:cubicBezTo>
                    <a:cubicBezTo>
                      <a:pt x="264" y="54"/>
                      <a:pt x="265" y="53"/>
                      <a:pt x="267" y="52"/>
                    </a:cubicBezTo>
                    <a:cubicBezTo>
                      <a:pt x="267" y="51"/>
                      <a:pt x="268" y="51"/>
                      <a:pt x="268" y="51"/>
                    </a:cubicBezTo>
                    <a:cubicBezTo>
                      <a:pt x="269" y="49"/>
                      <a:pt x="269" y="45"/>
                      <a:pt x="269" y="43"/>
                    </a:cubicBezTo>
                    <a:cubicBezTo>
                      <a:pt x="269" y="41"/>
                      <a:pt x="269" y="41"/>
                      <a:pt x="269" y="41"/>
                    </a:cubicBezTo>
                    <a:cubicBezTo>
                      <a:pt x="268" y="38"/>
                      <a:pt x="268" y="38"/>
                      <a:pt x="268" y="38"/>
                    </a:cubicBezTo>
                    <a:cubicBezTo>
                      <a:pt x="280" y="38"/>
                      <a:pt x="280" y="38"/>
                      <a:pt x="280" y="38"/>
                    </a:cubicBezTo>
                    <a:cubicBezTo>
                      <a:pt x="281" y="38"/>
                      <a:pt x="281" y="38"/>
                      <a:pt x="282" y="38"/>
                    </a:cubicBezTo>
                    <a:cubicBezTo>
                      <a:pt x="282" y="38"/>
                      <a:pt x="283" y="38"/>
                      <a:pt x="284" y="38"/>
                    </a:cubicBezTo>
                    <a:cubicBezTo>
                      <a:pt x="285" y="38"/>
                      <a:pt x="286" y="38"/>
                      <a:pt x="286" y="37"/>
                    </a:cubicBezTo>
                    <a:cubicBezTo>
                      <a:pt x="289" y="36"/>
                      <a:pt x="290" y="34"/>
                      <a:pt x="292" y="31"/>
                    </a:cubicBezTo>
                    <a:cubicBezTo>
                      <a:pt x="293" y="29"/>
                      <a:pt x="294" y="28"/>
                      <a:pt x="297" y="28"/>
                    </a:cubicBezTo>
                    <a:cubicBezTo>
                      <a:pt x="316" y="28"/>
                      <a:pt x="316" y="28"/>
                      <a:pt x="316" y="28"/>
                    </a:cubicBezTo>
                    <a:cubicBezTo>
                      <a:pt x="317" y="28"/>
                      <a:pt x="317" y="28"/>
                      <a:pt x="317" y="28"/>
                    </a:cubicBezTo>
                    <a:cubicBezTo>
                      <a:pt x="317" y="28"/>
                      <a:pt x="318" y="28"/>
                      <a:pt x="318" y="28"/>
                    </a:cubicBezTo>
                    <a:cubicBezTo>
                      <a:pt x="320" y="28"/>
                      <a:pt x="322" y="29"/>
                      <a:pt x="322" y="32"/>
                    </a:cubicBezTo>
                    <a:cubicBezTo>
                      <a:pt x="322" y="40"/>
                      <a:pt x="322" y="40"/>
                      <a:pt x="322" y="40"/>
                    </a:cubicBezTo>
                    <a:cubicBezTo>
                      <a:pt x="318" y="39"/>
                      <a:pt x="318" y="39"/>
                      <a:pt x="318" y="39"/>
                    </a:cubicBezTo>
                    <a:cubicBezTo>
                      <a:pt x="318" y="39"/>
                      <a:pt x="318" y="39"/>
                      <a:pt x="318" y="39"/>
                    </a:cubicBezTo>
                    <a:cubicBezTo>
                      <a:pt x="318" y="39"/>
                      <a:pt x="318" y="39"/>
                      <a:pt x="318" y="39"/>
                    </a:cubicBezTo>
                    <a:cubicBezTo>
                      <a:pt x="318" y="39"/>
                      <a:pt x="317" y="39"/>
                      <a:pt x="317" y="41"/>
                    </a:cubicBezTo>
                    <a:cubicBezTo>
                      <a:pt x="317" y="41"/>
                      <a:pt x="318" y="41"/>
                      <a:pt x="319" y="42"/>
                    </a:cubicBezTo>
                    <a:cubicBezTo>
                      <a:pt x="320" y="42"/>
                      <a:pt x="320" y="42"/>
                      <a:pt x="321" y="42"/>
                    </a:cubicBezTo>
                    <a:cubicBezTo>
                      <a:pt x="322" y="42"/>
                      <a:pt x="323" y="42"/>
                      <a:pt x="324" y="42"/>
                    </a:cubicBezTo>
                    <a:cubicBezTo>
                      <a:pt x="324" y="42"/>
                      <a:pt x="325" y="42"/>
                      <a:pt x="325" y="42"/>
                    </a:cubicBezTo>
                    <a:cubicBezTo>
                      <a:pt x="326" y="42"/>
                      <a:pt x="327" y="41"/>
                      <a:pt x="327" y="41"/>
                    </a:cubicBezTo>
                    <a:cubicBezTo>
                      <a:pt x="328" y="39"/>
                      <a:pt x="330" y="38"/>
                      <a:pt x="332" y="38"/>
                    </a:cubicBezTo>
                    <a:cubicBezTo>
                      <a:pt x="336" y="37"/>
                      <a:pt x="336" y="37"/>
                      <a:pt x="336" y="37"/>
                    </a:cubicBezTo>
                    <a:cubicBezTo>
                      <a:pt x="336" y="54"/>
                      <a:pt x="336" y="54"/>
                      <a:pt x="336" y="54"/>
                    </a:cubicBezTo>
                    <a:cubicBezTo>
                      <a:pt x="336" y="55"/>
                      <a:pt x="337" y="57"/>
                      <a:pt x="338" y="59"/>
                    </a:cubicBezTo>
                    <a:cubicBezTo>
                      <a:pt x="338" y="59"/>
                      <a:pt x="338" y="59"/>
                      <a:pt x="338" y="59"/>
                    </a:cubicBezTo>
                    <a:cubicBezTo>
                      <a:pt x="340" y="62"/>
                      <a:pt x="341" y="64"/>
                      <a:pt x="341" y="68"/>
                    </a:cubicBezTo>
                    <a:cubicBezTo>
                      <a:pt x="341" y="69"/>
                      <a:pt x="341" y="71"/>
                      <a:pt x="341" y="73"/>
                    </a:cubicBezTo>
                    <a:cubicBezTo>
                      <a:pt x="341" y="74"/>
                      <a:pt x="340" y="77"/>
                      <a:pt x="336" y="77"/>
                    </a:cubicBezTo>
                    <a:cubicBezTo>
                      <a:pt x="335" y="77"/>
                      <a:pt x="335" y="77"/>
                      <a:pt x="334" y="77"/>
                    </a:cubicBezTo>
                    <a:cubicBezTo>
                      <a:pt x="334" y="77"/>
                      <a:pt x="333" y="77"/>
                      <a:pt x="333" y="77"/>
                    </a:cubicBezTo>
                    <a:cubicBezTo>
                      <a:pt x="333" y="77"/>
                      <a:pt x="332" y="77"/>
                      <a:pt x="332" y="77"/>
                    </a:cubicBezTo>
                    <a:cubicBezTo>
                      <a:pt x="330" y="77"/>
                      <a:pt x="329" y="77"/>
                      <a:pt x="327" y="77"/>
                    </a:cubicBezTo>
                    <a:cubicBezTo>
                      <a:pt x="326" y="77"/>
                      <a:pt x="325" y="76"/>
                      <a:pt x="323" y="76"/>
                    </a:cubicBezTo>
                    <a:cubicBezTo>
                      <a:pt x="321" y="76"/>
                      <a:pt x="320" y="77"/>
                      <a:pt x="318" y="77"/>
                    </a:cubicBezTo>
                    <a:cubicBezTo>
                      <a:pt x="318" y="77"/>
                      <a:pt x="318" y="78"/>
                      <a:pt x="317" y="78"/>
                    </a:cubicBezTo>
                    <a:cubicBezTo>
                      <a:pt x="317" y="78"/>
                      <a:pt x="317" y="78"/>
                      <a:pt x="317" y="79"/>
                    </a:cubicBezTo>
                    <a:cubicBezTo>
                      <a:pt x="316" y="81"/>
                      <a:pt x="315" y="81"/>
                      <a:pt x="313" y="82"/>
                    </a:cubicBezTo>
                    <a:cubicBezTo>
                      <a:pt x="313" y="82"/>
                      <a:pt x="312" y="82"/>
                      <a:pt x="312" y="82"/>
                    </a:cubicBezTo>
                    <a:cubicBezTo>
                      <a:pt x="312" y="82"/>
                      <a:pt x="312" y="82"/>
                      <a:pt x="312" y="82"/>
                    </a:cubicBezTo>
                    <a:cubicBezTo>
                      <a:pt x="313" y="87"/>
                      <a:pt x="313" y="87"/>
                      <a:pt x="313" y="87"/>
                    </a:cubicBezTo>
                    <a:cubicBezTo>
                      <a:pt x="309" y="86"/>
                      <a:pt x="309" y="86"/>
                      <a:pt x="309" y="86"/>
                    </a:cubicBezTo>
                    <a:cubicBezTo>
                      <a:pt x="309" y="86"/>
                      <a:pt x="308" y="86"/>
                      <a:pt x="308" y="86"/>
                    </a:cubicBezTo>
                    <a:cubicBezTo>
                      <a:pt x="308" y="87"/>
                      <a:pt x="308" y="87"/>
                      <a:pt x="308" y="88"/>
                    </a:cubicBezTo>
                    <a:cubicBezTo>
                      <a:pt x="308" y="91"/>
                      <a:pt x="308" y="91"/>
                      <a:pt x="308" y="91"/>
                    </a:cubicBezTo>
                    <a:cubicBezTo>
                      <a:pt x="272" y="91"/>
                      <a:pt x="272" y="91"/>
                      <a:pt x="272" y="91"/>
                    </a:cubicBezTo>
                    <a:cubicBezTo>
                      <a:pt x="271" y="91"/>
                      <a:pt x="270" y="91"/>
                      <a:pt x="269" y="91"/>
                    </a:cubicBezTo>
                    <a:cubicBezTo>
                      <a:pt x="268" y="91"/>
                      <a:pt x="268" y="91"/>
                      <a:pt x="267" y="91"/>
                    </a:cubicBezTo>
                    <a:cubicBezTo>
                      <a:pt x="266" y="91"/>
                      <a:pt x="266" y="91"/>
                      <a:pt x="266" y="91"/>
                    </a:cubicBezTo>
                    <a:cubicBezTo>
                      <a:pt x="266" y="91"/>
                      <a:pt x="265" y="95"/>
                      <a:pt x="265" y="95"/>
                    </a:cubicBezTo>
                    <a:cubicBezTo>
                      <a:pt x="262" y="96"/>
                      <a:pt x="262" y="96"/>
                      <a:pt x="262" y="96"/>
                    </a:cubicBezTo>
                    <a:cubicBezTo>
                      <a:pt x="262" y="96"/>
                      <a:pt x="261" y="96"/>
                      <a:pt x="260" y="96"/>
                    </a:cubicBezTo>
                    <a:cubicBezTo>
                      <a:pt x="259" y="95"/>
                      <a:pt x="258" y="95"/>
                      <a:pt x="257" y="95"/>
                    </a:cubicBezTo>
                    <a:cubicBezTo>
                      <a:pt x="256" y="95"/>
                      <a:pt x="256" y="95"/>
                      <a:pt x="256" y="95"/>
                    </a:cubicBezTo>
                    <a:cubicBezTo>
                      <a:pt x="256" y="96"/>
                      <a:pt x="256" y="100"/>
                      <a:pt x="256" y="100"/>
                    </a:cubicBezTo>
                    <a:cubicBezTo>
                      <a:pt x="253" y="100"/>
                      <a:pt x="253" y="100"/>
                      <a:pt x="253" y="100"/>
                    </a:cubicBezTo>
                    <a:cubicBezTo>
                      <a:pt x="252" y="100"/>
                      <a:pt x="251" y="101"/>
                      <a:pt x="251" y="101"/>
                    </a:cubicBezTo>
                    <a:cubicBezTo>
                      <a:pt x="251" y="101"/>
                      <a:pt x="251" y="101"/>
                      <a:pt x="251" y="101"/>
                    </a:cubicBezTo>
                    <a:cubicBezTo>
                      <a:pt x="251" y="102"/>
                      <a:pt x="252" y="103"/>
                      <a:pt x="253" y="103"/>
                    </a:cubicBezTo>
                    <a:cubicBezTo>
                      <a:pt x="254" y="103"/>
                      <a:pt x="255" y="103"/>
                      <a:pt x="256" y="103"/>
                    </a:cubicBezTo>
                    <a:cubicBezTo>
                      <a:pt x="257" y="103"/>
                      <a:pt x="258" y="103"/>
                      <a:pt x="259" y="103"/>
                    </a:cubicBezTo>
                    <a:cubicBezTo>
                      <a:pt x="259" y="102"/>
                      <a:pt x="259" y="102"/>
                      <a:pt x="259" y="102"/>
                    </a:cubicBezTo>
                    <a:cubicBezTo>
                      <a:pt x="259" y="100"/>
                      <a:pt x="261" y="99"/>
                      <a:pt x="263" y="99"/>
                    </a:cubicBezTo>
                    <a:cubicBezTo>
                      <a:pt x="275" y="99"/>
                      <a:pt x="275" y="99"/>
                      <a:pt x="275" y="99"/>
                    </a:cubicBezTo>
                    <a:cubicBezTo>
                      <a:pt x="275" y="102"/>
                      <a:pt x="275" y="102"/>
                      <a:pt x="275" y="102"/>
                    </a:cubicBezTo>
                    <a:cubicBezTo>
                      <a:pt x="275" y="106"/>
                      <a:pt x="273" y="108"/>
                      <a:pt x="271" y="110"/>
                    </a:cubicBezTo>
                    <a:cubicBezTo>
                      <a:pt x="271" y="110"/>
                      <a:pt x="270" y="111"/>
                      <a:pt x="270" y="111"/>
                    </a:cubicBezTo>
                    <a:cubicBezTo>
                      <a:pt x="269" y="113"/>
                      <a:pt x="268" y="115"/>
                      <a:pt x="266" y="115"/>
                    </a:cubicBezTo>
                    <a:cubicBezTo>
                      <a:pt x="265" y="115"/>
                      <a:pt x="265" y="115"/>
                      <a:pt x="265" y="115"/>
                    </a:cubicBezTo>
                    <a:cubicBezTo>
                      <a:pt x="259" y="115"/>
                      <a:pt x="259" y="115"/>
                      <a:pt x="259" y="115"/>
                    </a:cubicBezTo>
                    <a:cubicBezTo>
                      <a:pt x="258" y="115"/>
                      <a:pt x="258" y="115"/>
                      <a:pt x="257" y="114"/>
                    </a:cubicBezTo>
                    <a:cubicBezTo>
                      <a:pt x="257" y="114"/>
                      <a:pt x="257" y="114"/>
                      <a:pt x="256" y="114"/>
                    </a:cubicBezTo>
                    <a:cubicBezTo>
                      <a:pt x="256" y="114"/>
                      <a:pt x="256" y="114"/>
                      <a:pt x="256" y="114"/>
                    </a:cubicBezTo>
                    <a:cubicBezTo>
                      <a:pt x="256" y="115"/>
                      <a:pt x="256" y="115"/>
                      <a:pt x="256" y="116"/>
                    </a:cubicBezTo>
                    <a:cubicBezTo>
                      <a:pt x="256" y="117"/>
                      <a:pt x="255" y="119"/>
                      <a:pt x="251" y="119"/>
                    </a:cubicBezTo>
                    <a:cubicBezTo>
                      <a:pt x="250" y="119"/>
                      <a:pt x="249" y="119"/>
                      <a:pt x="249" y="119"/>
                    </a:cubicBezTo>
                    <a:cubicBezTo>
                      <a:pt x="248" y="119"/>
                      <a:pt x="247" y="119"/>
                      <a:pt x="247" y="119"/>
                    </a:cubicBezTo>
                    <a:cubicBezTo>
                      <a:pt x="247" y="119"/>
                      <a:pt x="247" y="119"/>
                      <a:pt x="247" y="119"/>
                    </a:cubicBezTo>
                    <a:cubicBezTo>
                      <a:pt x="247" y="120"/>
                      <a:pt x="246" y="124"/>
                      <a:pt x="246" y="124"/>
                    </a:cubicBezTo>
                    <a:cubicBezTo>
                      <a:pt x="243" y="124"/>
                      <a:pt x="243" y="124"/>
                      <a:pt x="243" y="124"/>
                    </a:cubicBezTo>
                    <a:cubicBezTo>
                      <a:pt x="243" y="124"/>
                      <a:pt x="242" y="124"/>
                      <a:pt x="241" y="124"/>
                    </a:cubicBezTo>
                    <a:cubicBezTo>
                      <a:pt x="240" y="124"/>
                      <a:pt x="239" y="124"/>
                      <a:pt x="238" y="124"/>
                    </a:cubicBezTo>
                    <a:cubicBezTo>
                      <a:pt x="238" y="124"/>
                      <a:pt x="237" y="124"/>
                      <a:pt x="237" y="124"/>
                    </a:cubicBezTo>
                    <a:cubicBezTo>
                      <a:pt x="237" y="124"/>
                      <a:pt x="237" y="129"/>
                      <a:pt x="237" y="129"/>
                    </a:cubicBezTo>
                    <a:cubicBezTo>
                      <a:pt x="233" y="129"/>
                      <a:pt x="233" y="129"/>
                      <a:pt x="233" y="129"/>
                    </a:cubicBezTo>
                    <a:cubicBezTo>
                      <a:pt x="233" y="129"/>
                      <a:pt x="233" y="129"/>
                      <a:pt x="233" y="129"/>
                    </a:cubicBezTo>
                    <a:cubicBezTo>
                      <a:pt x="233" y="129"/>
                      <a:pt x="233" y="129"/>
                      <a:pt x="233" y="129"/>
                    </a:cubicBezTo>
                    <a:cubicBezTo>
                      <a:pt x="233" y="129"/>
                      <a:pt x="232" y="129"/>
                      <a:pt x="232" y="131"/>
                    </a:cubicBezTo>
                    <a:cubicBezTo>
                      <a:pt x="232" y="133"/>
                      <a:pt x="232" y="133"/>
                      <a:pt x="232" y="133"/>
                    </a:cubicBezTo>
                    <a:cubicBezTo>
                      <a:pt x="229" y="133"/>
                      <a:pt x="229" y="133"/>
                      <a:pt x="229" y="133"/>
                    </a:cubicBezTo>
                    <a:cubicBezTo>
                      <a:pt x="229" y="133"/>
                      <a:pt x="229" y="133"/>
                      <a:pt x="228" y="135"/>
                    </a:cubicBezTo>
                    <a:cubicBezTo>
                      <a:pt x="228" y="136"/>
                      <a:pt x="228" y="137"/>
                      <a:pt x="228" y="138"/>
                    </a:cubicBezTo>
                    <a:cubicBezTo>
                      <a:pt x="228" y="140"/>
                      <a:pt x="228" y="143"/>
                      <a:pt x="226" y="145"/>
                    </a:cubicBezTo>
                    <a:cubicBezTo>
                      <a:pt x="226" y="146"/>
                      <a:pt x="225" y="147"/>
                      <a:pt x="224" y="147"/>
                    </a:cubicBezTo>
                    <a:cubicBezTo>
                      <a:pt x="224" y="148"/>
                      <a:pt x="224" y="148"/>
                      <a:pt x="224" y="148"/>
                    </a:cubicBezTo>
                    <a:cubicBezTo>
                      <a:pt x="223" y="149"/>
                      <a:pt x="223" y="149"/>
                      <a:pt x="223" y="149"/>
                    </a:cubicBezTo>
                    <a:cubicBezTo>
                      <a:pt x="223" y="150"/>
                      <a:pt x="222" y="152"/>
                      <a:pt x="219" y="152"/>
                    </a:cubicBezTo>
                    <a:cubicBezTo>
                      <a:pt x="212" y="152"/>
                      <a:pt x="212" y="152"/>
                      <a:pt x="212" y="152"/>
                    </a:cubicBezTo>
                    <a:cubicBezTo>
                      <a:pt x="211" y="152"/>
                      <a:pt x="211" y="152"/>
                      <a:pt x="210" y="152"/>
                    </a:cubicBezTo>
                    <a:cubicBezTo>
                      <a:pt x="210" y="152"/>
                      <a:pt x="209" y="152"/>
                      <a:pt x="209" y="152"/>
                    </a:cubicBezTo>
                    <a:cubicBezTo>
                      <a:pt x="209" y="152"/>
                      <a:pt x="209" y="152"/>
                      <a:pt x="209" y="152"/>
                    </a:cubicBezTo>
                    <a:cubicBezTo>
                      <a:pt x="209" y="152"/>
                      <a:pt x="209" y="153"/>
                      <a:pt x="209" y="154"/>
                    </a:cubicBezTo>
                    <a:cubicBezTo>
                      <a:pt x="209" y="155"/>
                      <a:pt x="208" y="157"/>
                      <a:pt x="204" y="157"/>
                    </a:cubicBezTo>
                    <a:cubicBezTo>
                      <a:pt x="203" y="157"/>
                      <a:pt x="202" y="157"/>
                      <a:pt x="202" y="157"/>
                    </a:cubicBezTo>
                    <a:cubicBezTo>
                      <a:pt x="202" y="157"/>
                      <a:pt x="202" y="157"/>
                      <a:pt x="202" y="157"/>
                    </a:cubicBezTo>
                    <a:cubicBezTo>
                      <a:pt x="196" y="160"/>
                      <a:pt x="191" y="164"/>
                      <a:pt x="188" y="170"/>
                    </a:cubicBezTo>
                    <a:cubicBezTo>
                      <a:pt x="187" y="171"/>
                      <a:pt x="186" y="172"/>
                      <a:pt x="185" y="174"/>
                    </a:cubicBezTo>
                    <a:cubicBezTo>
                      <a:pt x="185" y="180"/>
                      <a:pt x="185" y="180"/>
                      <a:pt x="185" y="180"/>
                    </a:cubicBezTo>
                    <a:cubicBezTo>
                      <a:pt x="185" y="180"/>
                      <a:pt x="185" y="180"/>
                      <a:pt x="185" y="180"/>
                    </a:cubicBezTo>
                    <a:cubicBezTo>
                      <a:pt x="186" y="184"/>
                      <a:pt x="184" y="185"/>
                      <a:pt x="182" y="185"/>
                    </a:cubicBezTo>
                    <a:cubicBezTo>
                      <a:pt x="181" y="186"/>
                      <a:pt x="181" y="186"/>
                      <a:pt x="180" y="186"/>
                    </a:cubicBezTo>
                    <a:cubicBezTo>
                      <a:pt x="180" y="186"/>
                      <a:pt x="179" y="187"/>
                      <a:pt x="178" y="188"/>
                    </a:cubicBezTo>
                    <a:cubicBezTo>
                      <a:pt x="177" y="189"/>
                      <a:pt x="177" y="190"/>
                      <a:pt x="176" y="192"/>
                    </a:cubicBezTo>
                    <a:cubicBezTo>
                      <a:pt x="176" y="192"/>
                      <a:pt x="176" y="192"/>
                      <a:pt x="176" y="192"/>
                    </a:cubicBezTo>
                    <a:cubicBezTo>
                      <a:pt x="175" y="194"/>
                      <a:pt x="173" y="195"/>
                      <a:pt x="171" y="195"/>
                    </a:cubicBezTo>
                    <a:cubicBezTo>
                      <a:pt x="169" y="195"/>
                      <a:pt x="169" y="195"/>
                      <a:pt x="169" y="195"/>
                    </a:cubicBezTo>
                    <a:cubicBezTo>
                      <a:pt x="166" y="196"/>
                      <a:pt x="164" y="197"/>
                      <a:pt x="162" y="199"/>
                    </a:cubicBezTo>
                    <a:cubicBezTo>
                      <a:pt x="160" y="201"/>
                      <a:pt x="158" y="203"/>
                      <a:pt x="157" y="206"/>
                    </a:cubicBezTo>
                    <a:cubicBezTo>
                      <a:pt x="156" y="208"/>
                      <a:pt x="154" y="209"/>
                      <a:pt x="151" y="209"/>
                    </a:cubicBezTo>
                    <a:cubicBezTo>
                      <a:pt x="150" y="209"/>
                      <a:pt x="150" y="209"/>
                      <a:pt x="149" y="209"/>
                    </a:cubicBezTo>
                    <a:cubicBezTo>
                      <a:pt x="149" y="209"/>
                      <a:pt x="148" y="209"/>
                      <a:pt x="148" y="209"/>
                    </a:cubicBezTo>
                    <a:cubicBezTo>
                      <a:pt x="143" y="209"/>
                      <a:pt x="143" y="209"/>
                      <a:pt x="143" y="209"/>
                    </a:cubicBezTo>
                    <a:cubicBezTo>
                      <a:pt x="143" y="209"/>
                      <a:pt x="143" y="209"/>
                      <a:pt x="143" y="209"/>
                    </a:cubicBezTo>
                    <a:cubicBezTo>
                      <a:pt x="143" y="210"/>
                      <a:pt x="143" y="210"/>
                      <a:pt x="143" y="211"/>
                    </a:cubicBezTo>
                    <a:cubicBezTo>
                      <a:pt x="144" y="212"/>
                      <a:pt x="144" y="212"/>
                      <a:pt x="145" y="212"/>
                    </a:cubicBezTo>
                    <a:cubicBezTo>
                      <a:pt x="148" y="213"/>
                      <a:pt x="148" y="217"/>
                      <a:pt x="148" y="219"/>
                    </a:cubicBezTo>
                    <a:cubicBezTo>
                      <a:pt x="147" y="219"/>
                      <a:pt x="147" y="220"/>
                      <a:pt x="147" y="220"/>
                    </a:cubicBezTo>
                    <a:cubicBezTo>
                      <a:pt x="147" y="223"/>
                      <a:pt x="147" y="223"/>
                      <a:pt x="147" y="223"/>
                    </a:cubicBezTo>
                    <a:cubicBezTo>
                      <a:pt x="144" y="223"/>
                      <a:pt x="144" y="223"/>
                      <a:pt x="144" y="223"/>
                    </a:cubicBezTo>
                    <a:cubicBezTo>
                      <a:pt x="143" y="223"/>
                      <a:pt x="143" y="223"/>
                      <a:pt x="142" y="223"/>
                    </a:cubicBezTo>
                    <a:cubicBezTo>
                      <a:pt x="141" y="223"/>
                      <a:pt x="140" y="223"/>
                      <a:pt x="139" y="224"/>
                    </a:cubicBezTo>
                    <a:cubicBezTo>
                      <a:pt x="139" y="224"/>
                      <a:pt x="138" y="224"/>
                      <a:pt x="138" y="225"/>
                    </a:cubicBezTo>
                    <a:cubicBezTo>
                      <a:pt x="138" y="226"/>
                      <a:pt x="136" y="228"/>
                      <a:pt x="133" y="228"/>
                    </a:cubicBezTo>
                    <a:cubicBezTo>
                      <a:pt x="132" y="228"/>
                      <a:pt x="132" y="228"/>
                      <a:pt x="131" y="228"/>
                    </a:cubicBezTo>
                    <a:cubicBezTo>
                      <a:pt x="131" y="228"/>
                      <a:pt x="130" y="228"/>
                      <a:pt x="130" y="228"/>
                    </a:cubicBezTo>
                    <a:cubicBezTo>
                      <a:pt x="130" y="228"/>
                      <a:pt x="130" y="228"/>
                      <a:pt x="130" y="228"/>
                    </a:cubicBezTo>
                    <a:cubicBezTo>
                      <a:pt x="130" y="228"/>
                      <a:pt x="130" y="228"/>
                      <a:pt x="130" y="228"/>
                    </a:cubicBezTo>
                    <a:cubicBezTo>
                      <a:pt x="129" y="228"/>
                      <a:pt x="129" y="228"/>
                      <a:pt x="129" y="228"/>
                    </a:cubicBezTo>
                    <a:cubicBezTo>
                      <a:pt x="128" y="228"/>
                      <a:pt x="128" y="231"/>
                      <a:pt x="128" y="236"/>
                    </a:cubicBezTo>
                    <a:cubicBezTo>
                      <a:pt x="129" y="237"/>
                      <a:pt x="129" y="238"/>
                      <a:pt x="129" y="239"/>
                    </a:cubicBezTo>
                    <a:cubicBezTo>
                      <a:pt x="129" y="243"/>
                      <a:pt x="129" y="243"/>
                      <a:pt x="129" y="243"/>
                    </a:cubicBezTo>
                    <a:cubicBezTo>
                      <a:pt x="125" y="242"/>
                      <a:pt x="125" y="242"/>
                      <a:pt x="125" y="242"/>
                    </a:cubicBezTo>
                    <a:cubicBezTo>
                      <a:pt x="125" y="242"/>
                      <a:pt x="124" y="242"/>
                      <a:pt x="124" y="242"/>
                    </a:cubicBezTo>
                    <a:cubicBezTo>
                      <a:pt x="124" y="242"/>
                      <a:pt x="124" y="246"/>
                      <a:pt x="124" y="247"/>
                    </a:cubicBezTo>
                    <a:cubicBezTo>
                      <a:pt x="124" y="247"/>
                      <a:pt x="124" y="248"/>
                      <a:pt x="124" y="248"/>
                    </a:cubicBezTo>
                    <a:cubicBezTo>
                      <a:pt x="124" y="252"/>
                      <a:pt x="124" y="252"/>
                      <a:pt x="124" y="252"/>
                    </a:cubicBezTo>
                    <a:cubicBezTo>
                      <a:pt x="120" y="251"/>
                      <a:pt x="120" y="251"/>
                      <a:pt x="120" y="251"/>
                    </a:cubicBezTo>
                    <a:cubicBezTo>
                      <a:pt x="120" y="251"/>
                      <a:pt x="120" y="251"/>
                      <a:pt x="120" y="251"/>
                    </a:cubicBezTo>
                    <a:cubicBezTo>
                      <a:pt x="119" y="252"/>
                      <a:pt x="119" y="255"/>
                      <a:pt x="119" y="257"/>
                    </a:cubicBezTo>
                    <a:cubicBezTo>
                      <a:pt x="119" y="262"/>
                      <a:pt x="119" y="269"/>
                      <a:pt x="112" y="270"/>
                    </a:cubicBezTo>
                    <a:cubicBezTo>
                      <a:pt x="107" y="271"/>
                      <a:pt x="107" y="271"/>
                      <a:pt x="107" y="271"/>
                    </a:cubicBezTo>
                    <a:cubicBezTo>
                      <a:pt x="108" y="266"/>
                      <a:pt x="108" y="266"/>
                      <a:pt x="108" y="266"/>
                    </a:cubicBezTo>
                    <a:cubicBezTo>
                      <a:pt x="108" y="266"/>
                      <a:pt x="108" y="266"/>
                      <a:pt x="108" y="266"/>
                    </a:cubicBezTo>
                    <a:cubicBezTo>
                      <a:pt x="108" y="266"/>
                      <a:pt x="108" y="266"/>
                      <a:pt x="108" y="266"/>
                    </a:cubicBezTo>
                    <a:cubicBezTo>
                      <a:pt x="107" y="266"/>
                      <a:pt x="107" y="266"/>
                      <a:pt x="107" y="266"/>
                    </a:cubicBezTo>
                    <a:cubicBezTo>
                      <a:pt x="105" y="265"/>
                      <a:pt x="104" y="264"/>
                      <a:pt x="104" y="261"/>
                    </a:cubicBezTo>
                    <a:cubicBezTo>
                      <a:pt x="104" y="255"/>
                      <a:pt x="104" y="255"/>
                      <a:pt x="104" y="255"/>
                    </a:cubicBezTo>
                    <a:cubicBezTo>
                      <a:pt x="106" y="255"/>
                      <a:pt x="106" y="255"/>
                      <a:pt x="106" y="255"/>
                    </a:cubicBezTo>
                    <a:cubicBezTo>
                      <a:pt x="107" y="254"/>
                      <a:pt x="107" y="253"/>
                      <a:pt x="108" y="253"/>
                    </a:cubicBezTo>
                    <a:cubicBezTo>
                      <a:pt x="109" y="250"/>
                      <a:pt x="110" y="246"/>
                      <a:pt x="109" y="242"/>
                    </a:cubicBezTo>
                    <a:cubicBezTo>
                      <a:pt x="108" y="237"/>
                      <a:pt x="106" y="234"/>
                      <a:pt x="104" y="233"/>
                    </a:cubicBezTo>
                    <a:cubicBezTo>
                      <a:pt x="104" y="232"/>
                      <a:pt x="103" y="232"/>
                      <a:pt x="102" y="232"/>
                    </a:cubicBezTo>
                    <a:cubicBezTo>
                      <a:pt x="102" y="232"/>
                      <a:pt x="101" y="232"/>
                      <a:pt x="100" y="232"/>
                    </a:cubicBezTo>
                    <a:cubicBezTo>
                      <a:pt x="100" y="232"/>
                      <a:pt x="99" y="232"/>
                      <a:pt x="98" y="232"/>
                    </a:cubicBezTo>
                    <a:cubicBezTo>
                      <a:pt x="96" y="232"/>
                      <a:pt x="92" y="235"/>
                      <a:pt x="91" y="235"/>
                    </a:cubicBezTo>
                    <a:cubicBezTo>
                      <a:pt x="90" y="236"/>
                      <a:pt x="90" y="236"/>
                      <a:pt x="89" y="237"/>
                    </a:cubicBezTo>
                    <a:cubicBezTo>
                      <a:pt x="86" y="239"/>
                      <a:pt x="83" y="241"/>
                      <a:pt x="79" y="241"/>
                    </a:cubicBezTo>
                    <a:cubicBezTo>
                      <a:pt x="79" y="241"/>
                      <a:pt x="78" y="241"/>
                      <a:pt x="78" y="240"/>
                    </a:cubicBezTo>
                    <a:cubicBezTo>
                      <a:pt x="75" y="240"/>
                      <a:pt x="73" y="239"/>
                      <a:pt x="72" y="239"/>
                    </a:cubicBezTo>
                    <a:cubicBezTo>
                      <a:pt x="71" y="238"/>
                      <a:pt x="70" y="238"/>
                      <a:pt x="70" y="238"/>
                    </a:cubicBezTo>
                    <a:cubicBezTo>
                      <a:pt x="69" y="237"/>
                      <a:pt x="68" y="237"/>
                      <a:pt x="68" y="237"/>
                    </a:cubicBezTo>
                    <a:cubicBezTo>
                      <a:pt x="67" y="237"/>
                      <a:pt x="67" y="238"/>
                      <a:pt x="67" y="239"/>
                    </a:cubicBezTo>
                    <a:cubicBezTo>
                      <a:pt x="67" y="240"/>
                      <a:pt x="67" y="240"/>
                      <a:pt x="67" y="241"/>
                    </a:cubicBezTo>
                    <a:cubicBezTo>
                      <a:pt x="66" y="246"/>
                      <a:pt x="62" y="248"/>
                      <a:pt x="59" y="251"/>
                    </a:cubicBezTo>
                    <a:cubicBezTo>
                      <a:pt x="57" y="252"/>
                      <a:pt x="56" y="253"/>
                      <a:pt x="55" y="254"/>
                    </a:cubicBezTo>
                    <a:cubicBezTo>
                      <a:pt x="54" y="255"/>
                      <a:pt x="54" y="256"/>
                      <a:pt x="53" y="257"/>
                    </a:cubicBezTo>
                    <a:cubicBezTo>
                      <a:pt x="53" y="260"/>
                      <a:pt x="51" y="261"/>
                      <a:pt x="50" y="261"/>
                    </a:cubicBezTo>
                    <a:cubicBezTo>
                      <a:pt x="49" y="261"/>
                      <a:pt x="49" y="261"/>
                      <a:pt x="49" y="261"/>
                    </a:cubicBezTo>
                    <a:cubicBezTo>
                      <a:pt x="48" y="261"/>
                      <a:pt x="48" y="261"/>
                      <a:pt x="48" y="261"/>
                    </a:cubicBezTo>
                    <a:cubicBezTo>
                      <a:pt x="48" y="261"/>
                      <a:pt x="48" y="264"/>
                      <a:pt x="48" y="265"/>
                    </a:cubicBezTo>
                    <a:cubicBezTo>
                      <a:pt x="48" y="266"/>
                      <a:pt x="48" y="267"/>
                      <a:pt x="48" y="267"/>
                    </a:cubicBezTo>
                    <a:cubicBezTo>
                      <a:pt x="48" y="271"/>
                      <a:pt x="48" y="271"/>
                      <a:pt x="48" y="271"/>
                    </a:cubicBezTo>
                    <a:cubicBezTo>
                      <a:pt x="45" y="270"/>
                      <a:pt x="45" y="270"/>
                      <a:pt x="45" y="270"/>
                    </a:cubicBezTo>
                    <a:cubicBezTo>
                      <a:pt x="44" y="270"/>
                      <a:pt x="44" y="270"/>
                      <a:pt x="44" y="270"/>
                    </a:cubicBezTo>
                    <a:cubicBezTo>
                      <a:pt x="44" y="271"/>
                      <a:pt x="44" y="274"/>
                      <a:pt x="44" y="275"/>
                    </a:cubicBezTo>
                    <a:cubicBezTo>
                      <a:pt x="44" y="276"/>
                      <a:pt x="44" y="276"/>
                      <a:pt x="44" y="276"/>
                    </a:cubicBezTo>
                    <a:cubicBezTo>
                      <a:pt x="44" y="280"/>
                      <a:pt x="44" y="280"/>
                      <a:pt x="44" y="280"/>
                    </a:cubicBezTo>
                    <a:cubicBezTo>
                      <a:pt x="40" y="280"/>
                      <a:pt x="40" y="280"/>
                      <a:pt x="40" y="280"/>
                    </a:cubicBezTo>
                    <a:cubicBezTo>
                      <a:pt x="40" y="279"/>
                      <a:pt x="40" y="279"/>
                      <a:pt x="39" y="279"/>
                    </a:cubicBezTo>
                    <a:cubicBezTo>
                      <a:pt x="39" y="280"/>
                      <a:pt x="39" y="283"/>
                      <a:pt x="39" y="288"/>
                    </a:cubicBezTo>
                    <a:cubicBezTo>
                      <a:pt x="39" y="289"/>
                      <a:pt x="39" y="290"/>
                      <a:pt x="39" y="291"/>
                    </a:cubicBezTo>
                    <a:cubicBezTo>
                      <a:pt x="39" y="294"/>
                      <a:pt x="39" y="294"/>
                      <a:pt x="39" y="294"/>
                    </a:cubicBezTo>
                    <a:cubicBezTo>
                      <a:pt x="35" y="294"/>
                      <a:pt x="35" y="294"/>
                      <a:pt x="35" y="294"/>
                    </a:cubicBezTo>
                    <a:cubicBezTo>
                      <a:pt x="35" y="294"/>
                      <a:pt x="35" y="294"/>
                      <a:pt x="35" y="294"/>
                    </a:cubicBezTo>
                    <a:cubicBezTo>
                      <a:pt x="34" y="294"/>
                      <a:pt x="34" y="297"/>
                      <a:pt x="34" y="299"/>
                    </a:cubicBezTo>
                    <a:cubicBezTo>
                      <a:pt x="34" y="299"/>
                      <a:pt x="34" y="300"/>
                      <a:pt x="34" y="300"/>
                    </a:cubicBezTo>
                    <a:cubicBezTo>
                      <a:pt x="34" y="304"/>
                      <a:pt x="34" y="304"/>
                      <a:pt x="34" y="304"/>
                    </a:cubicBezTo>
                    <a:cubicBezTo>
                      <a:pt x="30" y="303"/>
                      <a:pt x="30" y="303"/>
                      <a:pt x="30" y="303"/>
                    </a:cubicBezTo>
                    <a:cubicBezTo>
                      <a:pt x="30" y="303"/>
                      <a:pt x="30" y="303"/>
                      <a:pt x="30" y="303"/>
                    </a:cubicBezTo>
                    <a:cubicBezTo>
                      <a:pt x="30" y="303"/>
                      <a:pt x="30" y="303"/>
                      <a:pt x="30" y="303"/>
                    </a:cubicBezTo>
                    <a:cubicBezTo>
                      <a:pt x="30" y="303"/>
                      <a:pt x="30" y="303"/>
                      <a:pt x="30" y="305"/>
                    </a:cubicBezTo>
                    <a:cubicBezTo>
                      <a:pt x="29" y="309"/>
                      <a:pt x="29" y="309"/>
                      <a:pt x="29" y="309"/>
                    </a:cubicBezTo>
                    <a:cubicBezTo>
                      <a:pt x="26" y="308"/>
                      <a:pt x="26" y="308"/>
                      <a:pt x="26" y="308"/>
                    </a:cubicBezTo>
                    <a:cubicBezTo>
                      <a:pt x="26" y="308"/>
                      <a:pt x="25" y="308"/>
                      <a:pt x="25" y="308"/>
                    </a:cubicBezTo>
                    <a:cubicBezTo>
                      <a:pt x="25" y="308"/>
                      <a:pt x="25" y="308"/>
                      <a:pt x="25" y="308"/>
                    </a:cubicBezTo>
                    <a:cubicBezTo>
                      <a:pt x="25" y="308"/>
                      <a:pt x="25" y="308"/>
                      <a:pt x="25" y="311"/>
                    </a:cubicBezTo>
                    <a:cubicBezTo>
                      <a:pt x="25" y="311"/>
                      <a:pt x="25" y="312"/>
                      <a:pt x="25" y="313"/>
                    </a:cubicBezTo>
                    <a:cubicBezTo>
                      <a:pt x="25" y="314"/>
                      <a:pt x="25" y="315"/>
                      <a:pt x="25" y="316"/>
                    </a:cubicBezTo>
                    <a:cubicBezTo>
                      <a:pt x="25" y="316"/>
                      <a:pt x="25" y="316"/>
                      <a:pt x="25" y="316"/>
                    </a:cubicBezTo>
                    <a:cubicBezTo>
                      <a:pt x="25" y="316"/>
                      <a:pt x="25" y="316"/>
                      <a:pt x="26" y="316"/>
                    </a:cubicBezTo>
                    <a:cubicBezTo>
                      <a:pt x="28" y="316"/>
                      <a:pt x="30" y="317"/>
                      <a:pt x="30" y="320"/>
                    </a:cubicBezTo>
                    <a:cubicBezTo>
                      <a:pt x="30" y="324"/>
                      <a:pt x="30" y="324"/>
                      <a:pt x="30" y="324"/>
                    </a:cubicBezTo>
                    <a:cubicBezTo>
                      <a:pt x="30" y="324"/>
                      <a:pt x="30" y="325"/>
                      <a:pt x="30" y="325"/>
                    </a:cubicBezTo>
                    <a:cubicBezTo>
                      <a:pt x="29" y="326"/>
                      <a:pt x="29" y="327"/>
                      <a:pt x="30" y="328"/>
                    </a:cubicBezTo>
                    <a:cubicBezTo>
                      <a:pt x="32" y="327"/>
                      <a:pt x="35" y="325"/>
                      <a:pt x="37" y="323"/>
                    </a:cubicBezTo>
                    <a:cubicBezTo>
                      <a:pt x="37" y="322"/>
                      <a:pt x="38" y="321"/>
                      <a:pt x="39" y="321"/>
                    </a:cubicBezTo>
                    <a:cubicBezTo>
                      <a:pt x="39" y="320"/>
                      <a:pt x="39" y="320"/>
                      <a:pt x="39" y="320"/>
                    </a:cubicBezTo>
                    <a:cubicBezTo>
                      <a:pt x="41" y="319"/>
                      <a:pt x="42" y="317"/>
                      <a:pt x="44" y="316"/>
                    </a:cubicBezTo>
                    <a:cubicBezTo>
                      <a:pt x="45" y="316"/>
                      <a:pt x="45" y="316"/>
                      <a:pt x="45" y="316"/>
                    </a:cubicBezTo>
                    <a:cubicBezTo>
                      <a:pt x="46" y="316"/>
                      <a:pt x="46" y="316"/>
                      <a:pt x="46" y="316"/>
                    </a:cubicBezTo>
                    <a:cubicBezTo>
                      <a:pt x="46" y="316"/>
                      <a:pt x="46" y="316"/>
                      <a:pt x="47" y="316"/>
                    </a:cubicBezTo>
                    <a:cubicBezTo>
                      <a:pt x="46" y="316"/>
                      <a:pt x="46" y="316"/>
                      <a:pt x="46" y="316"/>
                    </a:cubicBezTo>
                    <a:cubicBezTo>
                      <a:pt x="47" y="316"/>
                      <a:pt x="47" y="315"/>
                      <a:pt x="47" y="314"/>
                    </a:cubicBezTo>
                    <a:cubicBezTo>
                      <a:pt x="47" y="310"/>
                      <a:pt x="47" y="310"/>
                      <a:pt x="47" y="310"/>
                    </a:cubicBezTo>
                    <a:cubicBezTo>
                      <a:pt x="51" y="311"/>
                      <a:pt x="51" y="311"/>
                      <a:pt x="51" y="311"/>
                    </a:cubicBezTo>
                    <a:cubicBezTo>
                      <a:pt x="51" y="311"/>
                      <a:pt x="51" y="311"/>
                      <a:pt x="51" y="311"/>
                    </a:cubicBezTo>
                    <a:cubicBezTo>
                      <a:pt x="51" y="311"/>
                      <a:pt x="51" y="311"/>
                      <a:pt x="51" y="311"/>
                    </a:cubicBezTo>
                    <a:cubicBezTo>
                      <a:pt x="51" y="311"/>
                      <a:pt x="51" y="311"/>
                      <a:pt x="52" y="310"/>
                    </a:cubicBezTo>
                    <a:cubicBezTo>
                      <a:pt x="52" y="306"/>
                      <a:pt x="54" y="303"/>
                      <a:pt x="58" y="302"/>
                    </a:cubicBezTo>
                    <a:cubicBezTo>
                      <a:pt x="60" y="302"/>
                      <a:pt x="62" y="301"/>
                      <a:pt x="64" y="301"/>
                    </a:cubicBezTo>
                    <a:cubicBezTo>
                      <a:pt x="65" y="301"/>
                      <a:pt x="67" y="302"/>
                      <a:pt x="68" y="302"/>
                    </a:cubicBezTo>
                    <a:cubicBezTo>
                      <a:pt x="72" y="302"/>
                      <a:pt x="72" y="302"/>
                      <a:pt x="72" y="302"/>
                    </a:cubicBezTo>
                    <a:cubicBezTo>
                      <a:pt x="72" y="305"/>
                      <a:pt x="72" y="305"/>
                      <a:pt x="72" y="305"/>
                    </a:cubicBezTo>
                    <a:cubicBezTo>
                      <a:pt x="72" y="306"/>
                      <a:pt x="72" y="307"/>
                      <a:pt x="72" y="308"/>
                    </a:cubicBezTo>
                    <a:cubicBezTo>
                      <a:pt x="72" y="310"/>
                      <a:pt x="72" y="313"/>
                      <a:pt x="72" y="316"/>
                    </a:cubicBezTo>
                    <a:cubicBezTo>
                      <a:pt x="71" y="325"/>
                      <a:pt x="66" y="327"/>
                      <a:pt x="62" y="327"/>
                    </a:cubicBezTo>
                    <a:cubicBezTo>
                      <a:pt x="61" y="327"/>
                      <a:pt x="61" y="327"/>
                      <a:pt x="60" y="327"/>
                    </a:cubicBezTo>
                    <a:cubicBezTo>
                      <a:pt x="59" y="327"/>
                      <a:pt x="59" y="327"/>
                      <a:pt x="58" y="327"/>
                    </a:cubicBezTo>
                    <a:cubicBezTo>
                      <a:pt x="58" y="327"/>
                      <a:pt x="58" y="327"/>
                      <a:pt x="58" y="327"/>
                    </a:cubicBezTo>
                    <a:cubicBezTo>
                      <a:pt x="58" y="327"/>
                      <a:pt x="58" y="327"/>
                      <a:pt x="58" y="327"/>
                    </a:cubicBezTo>
                    <a:cubicBezTo>
                      <a:pt x="58" y="330"/>
                      <a:pt x="58" y="332"/>
                      <a:pt x="58" y="335"/>
                    </a:cubicBezTo>
                    <a:cubicBezTo>
                      <a:pt x="58" y="336"/>
                      <a:pt x="58" y="337"/>
                      <a:pt x="58" y="338"/>
                    </a:cubicBezTo>
                    <a:cubicBezTo>
                      <a:pt x="58" y="342"/>
                      <a:pt x="58" y="342"/>
                      <a:pt x="58" y="342"/>
                    </a:cubicBezTo>
                    <a:cubicBezTo>
                      <a:pt x="54" y="341"/>
                      <a:pt x="54" y="341"/>
                      <a:pt x="54" y="341"/>
                    </a:cubicBezTo>
                    <a:cubicBezTo>
                      <a:pt x="54" y="341"/>
                      <a:pt x="54" y="341"/>
                      <a:pt x="54" y="341"/>
                    </a:cubicBezTo>
                    <a:cubicBezTo>
                      <a:pt x="53" y="341"/>
                      <a:pt x="53" y="345"/>
                      <a:pt x="53" y="346"/>
                    </a:cubicBezTo>
                    <a:cubicBezTo>
                      <a:pt x="53" y="346"/>
                      <a:pt x="53" y="347"/>
                      <a:pt x="53" y="347"/>
                    </a:cubicBezTo>
                    <a:cubicBezTo>
                      <a:pt x="53" y="348"/>
                      <a:pt x="54" y="349"/>
                      <a:pt x="58" y="349"/>
                    </a:cubicBezTo>
                    <a:cubicBezTo>
                      <a:pt x="58" y="349"/>
                      <a:pt x="59" y="349"/>
                      <a:pt x="59" y="349"/>
                    </a:cubicBezTo>
                    <a:cubicBezTo>
                      <a:pt x="60" y="349"/>
                      <a:pt x="62" y="349"/>
                      <a:pt x="63" y="349"/>
                    </a:cubicBezTo>
                    <a:cubicBezTo>
                      <a:pt x="63" y="349"/>
                      <a:pt x="63" y="349"/>
                      <a:pt x="63" y="349"/>
                    </a:cubicBezTo>
                    <a:cubicBezTo>
                      <a:pt x="64" y="349"/>
                      <a:pt x="64" y="349"/>
                      <a:pt x="64" y="349"/>
                    </a:cubicBezTo>
                    <a:cubicBezTo>
                      <a:pt x="65" y="349"/>
                      <a:pt x="66" y="349"/>
                      <a:pt x="67" y="349"/>
                    </a:cubicBezTo>
                    <a:cubicBezTo>
                      <a:pt x="71" y="349"/>
                      <a:pt x="72" y="351"/>
                      <a:pt x="72" y="352"/>
                    </a:cubicBezTo>
                    <a:cubicBezTo>
                      <a:pt x="72" y="354"/>
                      <a:pt x="72" y="356"/>
                      <a:pt x="72" y="358"/>
                    </a:cubicBezTo>
                    <a:cubicBezTo>
                      <a:pt x="72" y="360"/>
                      <a:pt x="72" y="362"/>
                      <a:pt x="72" y="364"/>
                    </a:cubicBezTo>
                    <a:cubicBezTo>
                      <a:pt x="73" y="367"/>
                      <a:pt x="74" y="368"/>
                      <a:pt x="74" y="368"/>
                    </a:cubicBezTo>
                    <a:cubicBezTo>
                      <a:pt x="76" y="368"/>
                      <a:pt x="76" y="368"/>
                      <a:pt x="76" y="368"/>
                    </a:cubicBezTo>
                    <a:cubicBezTo>
                      <a:pt x="77" y="370"/>
                      <a:pt x="77" y="370"/>
                      <a:pt x="77" y="370"/>
                    </a:cubicBezTo>
                    <a:cubicBezTo>
                      <a:pt x="77" y="372"/>
                      <a:pt x="78" y="376"/>
                      <a:pt x="76" y="380"/>
                    </a:cubicBezTo>
                    <a:cubicBezTo>
                      <a:pt x="74" y="383"/>
                      <a:pt x="70" y="384"/>
                      <a:pt x="67" y="385"/>
                    </a:cubicBezTo>
                    <a:cubicBezTo>
                      <a:pt x="65" y="385"/>
                      <a:pt x="64" y="386"/>
                      <a:pt x="63" y="386"/>
                    </a:cubicBezTo>
                    <a:cubicBezTo>
                      <a:pt x="63" y="386"/>
                      <a:pt x="63" y="386"/>
                      <a:pt x="63" y="386"/>
                    </a:cubicBezTo>
                    <a:cubicBezTo>
                      <a:pt x="63" y="388"/>
                      <a:pt x="63" y="389"/>
                      <a:pt x="63" y="390"/>
                    </a:cubicBezTo>
                    <a:cubicBezTo>
                      <a:pt x="63" y="391"/>
                      <a:pt x="64" y="393"/>
                      <a:pt x="65" y="394"/>
                    </a:cubicBezTo>
                    <a:cubicBezTo>
                      <a:pt x="65" y="394"/>
                      <a:pt x="65" y="395"/>
                      <a:pt x="65" y="395"/>
                    </a:cubicBezTo>
                    <a:cubicBezTo>
                      <a:pt x="66" y="396"/>
                      <a:pt x="67" y="398"/>
                      <a:pt x="67" y="400"/>
                    </a:cubicBezTo>
                    <a:cubicBezTo>
                      <a:pt x="67" y="400"/>
                      <a:pt x="68" y="401"/>
                      <a:pt x="68" y="401"/>
                    </a:cubicBezTo>
                    <a:cubicBezTo>
                      <a:pt x="69" y="401"/>
                      <a:pt x="72" y="401"/>
                      <a:pt x="72" y="405"/>
                    </a:cubicBezTo>
                    <a:cubicBezTo>
                      <a:pt x="72" y="405"/>
                      <a:pt x="72" y="405"/>
                      <a:pt x="72" y="406"/>
                    </a:cubicBezTo>
                    <a:cubicBezTo>
                      <a:pt x="72" y="406"/>
                      <a:pt x="72" y="406"/>
                      <a:pt x="72" y="406"/>
                    </a:cubicBezTo>
                    <a:cubicBezTo>
                      <a:pt x="73" y="406"/>
                      <a:pt x="73" y="406"/>
                      <a:pt x="73" y="406"/>
                    </a:cubicBezTo>
                    <a:cubicBezTo>
                      <a:pt x="74" y="406"/>
                      <a:pt x="75" y="406"/>
                      <a:pt x="76" y="407"/>
                    </a:cubicBezTo>
                    <a:cubicBezTo>
                      <a:pt x="77" y="406"/>
                      <a:pt x="79" y="405"/>
                      <a:pt x="83" y="403"/>
                    </a:cubicBezTo>
                    <a:cubicBezTo>
                      <a:pt x="83" y="403"/>
                      <a:pt x="84" y="403"/>
                      <a:pt x="84" y="403"/>
                    </a:cubicBezTo>
                    <a:cubicBezTo>
                      <a:pt x="85" y="402"/>
                      <a:pt x="87" y="402"/>
                      <a:pt x="88" y="402"/>
                    </a:cubicBezTo>
                    <a:cubicBezTo>
                      <a:pt x="90" y="402"/>
                      <a:pt x="93" y="402"/>
                      <a:pt x="95" y="406"/>
                    </a:cubicBezTo>
                    <a:cubicBezTo>
                      <a:pt x="95" y="407"/>
                      <a:pt x="95" y="407"/>
                      <a:pt x="96" y="408"/>
                    </a:cubicBezTo>
                    <a:cubicBezTo>
                      <a:pt x="96" y="409"/>
                      <a:pt x="96" y="409"/>
                      <a:pt x="97" y="410"/>
                    </a:cubicBezTo>
                    <a:cubicBezTo>
                      <a:pt x="97" y="410"/>
                      <a:pt x="97" y="410"/>
                      <a:pt x="97" y="410"/>
                    </a:cubicBezTo>
                    <a:cubicBezTo>
                      <a:pt x="98" y="411"/>
                      <a:pt x="99" y="412"/>
                      <a:pt x="99" y="413"/>
                    </a:cubicBezTo>
                    <a:cubicBezTo>
                      <a:pt x="100" y="414"/>
                      <a:pt x="100" y="414"/>
                      <a:pt x="100" y="415"/>
                    </a:cubicBezTo>
                    <a:cubicBezTo>
                      <a:pt x="101" y="415"/>
                      <a:pt x="101" y="415"/>
                      <a:pt x="101" y="415"/>
                    </a:cubicBezTo>
                    <a:cubicBezTo>
                      <a:pt x="101" y="415"/>
                      <a:pt x="102" y="415"/>
                      <a:pt x="103" y="415"/>
                    </a:cubicBezTo>
                    <a:cubicBezTo>
                      <a:pt x="103" y="415"/>
                      <a:pt x="104" y="415"/>
                      <a:pt x="105" y="415"/>
                    </a:cubicBezTo>
                    <a:cubicBezTo>
                      <a:pt x="105" y="415"/>
                      <a:pt x="106" y="415"/>
                      <a:pt x="106" y="415"/>
                    </a:cubicBezTo>
                    <a:cubicBezTo>
                      <a:pt x="108" y="414"/>
                      <a:pt x="110" y="413"/>
                      <a:pt x="111" y="412"/>
                    </a:cubicBezTo>
                    <a:cubicBezTo>
                      <a:pt x="111" y="412"/>
                      <a:pt x="108" y="411"/>
                      <a:pt x="108" y="411"/>
                    </a:cubicBezTo>
                    <a:cubicBezTo>
                      <a:pt x="108" y="408"/>
                      <a:pt x="108" y="408"/>
                      <a:pt x="108" y="408"/>
                    </a:cubicBezTo>
                    <a:cubicBezTo>
                      <a:pt x="108" y="408"/>
                      <a:pt x="108" y="408"/>
                      <a:pt x="108" y="407"/>
                    </a:cubicBezTo>
                    <a:cubicBezTo>
                      <a:pt x="108" y="406"/>
                      <a:pt x="107" y="406"/>
                      <a:pt x="106" y="405"/>
                    </a:cubicBezTo>
                    <a:cubicBezTo>
                      <a:pt x="105" y="404"/>
                      <a:pt x="104" y="402"/>
                      <a:pt x="104" y="400"/>
                    </a:cubicBezTo>
                    <a:cubicBezTo>
                      <a:pt x="103" y="396"/>
                      <a:pt x="103" y="396"/>
                      <a:pt x="103" y="396"/>
                    </a:cubicBezTo>
                    <a:cubicBezTo>
                      <a:pt x="107" y="396"/>
                      <a:pt x="107" y="396"/>
                      <a:pt x="107" y="396"/>
                    </a:cubicBezTo>
                    <a:cubicBezTo>
                      <a:pt x="108" y="396"/>
                      <a:pt x="108" y="396"/>
                      <a:pt x="108" y="396"/>
                    </a:cubicBezTo>
                    <a:cubicBezTo>
                      <a:pt x="109" y="396"/>
                      <a:pt x="111" y="396"/>
                      <a:pt x="112" y="396"/>
                    </a:cubicBezTo>
                    <a:cubicBezTo>
                      <a:pt x="115" y="396"/>
                      <a:pt x="117" y="396"/>
                      <a:pt x="118" y="395"/>
                    </a:cubicBezTo>
                    <a:cubicBezTo>
                      <a:pt x="118" y="391"/>
                      <a:pt x="121" y="391"/>
                      <a:pt x="122" y="391"/>
                    </a:cubicBezTo>
                    <a:cubicBezTo>
                      <a:pt x="124" y="391"/>
                      <a:pt x="124" y="391"/>
                      <a:pt x="124" y="391"/>
                    </a:cubicBezTo>
                    <a:cubicBezTo>
                      <a:pt x="125" y="391"/>
                      <a:pt x="126" y="391"/>
                      <a:pt x="127" y="391"/>
                    </a:cubicBezTo>
                    <a:cubicBezTo>
                      <a:pt x="127" y="391"/>
                      <a:pt x="127" y="391"/>
                      <a:pt x="127" y="391"/>
                    </a:cubicBezTo>
                    <a:cubicBezTo>
                      <a:pt x="127" y="391"/>
                      <a:pt x="127" y="391"/>
                      <a:pt x="127" y="390"/>
                    </a:cubicBezTo>
                    <a:cubicBezTo>
                      <a:pt x="126" y="387"/>
                      <a:pt x="126" y="387"/>
                      <a:pt x="126" y="387"/>
                    </a:cubicBezTo>
                    <a:cubicBezTo>
                      <a:pt x="130" y="387"/>
                      <a:pt x="130" y="387"/>
                      <a:pt x="130" y="387"/>
                    </a:cubicBezTo>
                    <a:cubicBezTo>
                      <a:pt x="134" y="387"/>
                      <a:pt x="139" y="387"/>
                      <a:pt x="141" y="390"/>
                    </a:cubicBezTo>
                    <a:cubicBezTo>
                      <a:pt x="141" y="390"/>
                      <a:pt x="141" y="390"/>
                      <a:pt x="141" y="390"/>
                    </a:cubicBezTo>
                    <a:cubicBezTo>
                      <a:pt x="141" y="388"/>
                      <a:pt x="143" y="386"/>
                      <a:pt x="145" y="386"/>
                    </a:cubicBezTo>
                    <a:cubicBezTo>
                      <a:pt x="145" y="386"/>
                      <a:pt x="145" y="386"/>
                      <a:pt x="145" y="386"/>
                    </a:cubicBezTo>
                    <a:cubicBezTo>
                      <a:pt x="146" y="386"/>
                      <a:pt x="147" y="386"/>
                      <a:pt x="147" y="386"/>
                    </a:cubicBezTo>
                    <a:cubicBezTo>
                      <a:pt x="148" y="386"/>
                      <a:pt x="149" y="386"/>
                      <a:pt x="151" y="387"/>
                    </a:cubicBezTo>
                    <a:cubicBezTo>
                      <a:pt x="153" y="387"/>
                      <a:pt x="156" y="388"/>
                      <a:pt x="158" y="389"/>
                    </a:cubicBezTo>
                    <a:cubicBezTo>
                      <a:pt x="160" y="390"/>
                      <a:pt x="162" y="391"/>
                      <a:pt x="164" y="392"/>
                    </a:cubicBezTo>
                    <a:cubicBezTo>
                      <a:pt x="166" y="394"/>
                      <a:pt x="168" y="395"/>
                      <a:pt x="170" y="396"/>
                    </a:cubicBezTo>
                    <a:cubicBezTo>
                      <a:pt x="173" y="397"/>
                      <a:pt x="175" y="397"/>
                      <a:pt x="178" y="397"/>
                    </a:cubicBezTo>
                    <a:cubicBezTo>
                      <a:pt x="180" y="397"/>
                      <a:pt x="183" y="397"/>
                      <a:pt x="186" y="396"/>
                    </a:cubicBezTo>
                    <a:cubicBezTo>
                      <a:pt x="191" y="395"/>
                      <a:pt x="191" y="395"/>
                      <a:pt x="191" y="395"/>
                    </a:cubicBezTo>
                    <a:cubicBezTo>
                      <a:pt x="190" y="400"/>
                      <a:pt x="190" y="400"/>
                      <a:pt x="190" y="400"/>
                    </a:cubicBezTo>
                    <a:cubicBezTo>
                      <a:pt x="189" y="401"/>
                      <a:pt x="193" y="404"/>
                      <a:pt x="195" y="405"/>
                    </a:cubicBezTo>
                    <a:cubicBezTo>
                      <a:pt x="196" y="406"/>
                      <a:pt x="196" y="406"/>
                      <a:pt x="197" y="406"/>
                    </a:cubicBezTo>
                    <a:cubicBezTo>
                      <a:pt x="197" y="406"/>
                      <a:pt x="197" y="406"/>
                      <a:pt x="197" y="406"/>
                    </a:cubicBezTo>
                    <a:cubicBezTo>
                      <a:pt x="197" y="406"/>
                      <a:pt x="198" y="405"/>
                      <a:pt x="198" y="405"/>
                    </a:cubicBezTo>
                    <a:cubicBezTo>
                      <a:pt x="198" y="404"/>
                      <a:pt x="198" y="404"/>
                      <a:pt x="198" y="404"/>
                    </a:cubicBezTo>
                    <a:cubicBezTo>
                      <a:pt x="198" y="402"/>
                      <a:pt x="199" y="401"/>
                      <a:pt x="202" y="401"/>
                    </a:cubicBezTo>
                    <a:cubicBezTo>
                      <a:pt x="209" y="401"/>
                      <a:pt x="209" y="401"/>
                      <a:pt x="209" y="401"/>
                    </a:cubicBezTo>
                    <a:cubicBezTo>
                      <a:pt x="209" y="404"/>
                      <a:pt x="209" y="404"/>
                      <a:pt x="209" y="404"/>
                    </a:cubicBezTo>
                    <a:cubicBezTo>
                      <a:pt x="209" y="405"/>
                      <a:pt x="209" y="405"/>
                      <a:pt x="209" y="405"/>
                    </a:cubicBezTo>
                    <a:cubicBezTo>
                      <a:pt x="209" y="405"/>
                      <a:pt x="209" y="405"/>
                      <a:pt x="209" y="405"/>
                    </a:cubicBezTo>
                    <a:cubicBezTo>
                      <a:pt x="209" y="405"/>
                      <a:pt x="209" y="405"/>
                      <a:pt x="211" y="405"/>
                    </a:cubicBezTo>
                    <a:cubicBezTo>
                      <a:pt x="217" y="406"/>
                      <a:pt x="217" y="406"/>
                      <a:pt x="217" y="406"/>
                    </a:cubicBezTo>
                    <a:cubicBezTo>
                      <a:pt x="213" y="411"/>
                      <a:pt x="213" y="411"/>
                      <a:pt x="213" y="411"/>
                    </a:cubicBezTo>
                    <a:cubicBezTo>
                      <a:pt x="211" y="412"/>
                      <a:pt x="210" y="413"/>
                      <a:pt x="209" y="414"/>
                    </a:cubicBezTo>
                    <a:cubicBezTo>
                      <a:pt x="211" y="414"/>
                      <a:pt x="213" y="414"/>
                      <a:pt x="214" y="414"/>
                    </a:cubicBezTo>
                    <a:cubicBezTo>
                      <a:pt x="217" y="414"/>
                      <a:pt x="217" y="414"/>
                      <a:pt x="217" y="414"/>
                    </a:cubicBezTo>
                    <a:cubicBezTo>
                      <a:pt x="219" y="414"/>
                      <a:pt x="221" y="414"/>
                      <a:pt x="224" y="415"/>
                    </a:cubicBezTo>
                    <a:cubicBezTo>
                      <a:pt x="225" y="415"/>
                      <a:pt x="229" y="416"/>
                      <a:pt x="231" y="419"/>
                    </a:cubicBezTo>
                    <a:cubicBezTo>
                      <a:pt x="232" y="421"/>
                      <a:pt x="232" y="422"/>
                      <a:pt x="232" y="423"/>
                    </a:cubicBezTo>
                    <a:cubicBezTo>
                      <a:pt x="232" y="424"/>
                      <a:pt x="232" y="424"/>
                      <a:pt x="232" y="424"/>
                    </a:cubicBezTo>
                    <a:cubicBezTo>
                      <a:pt x="232" y="424"/>
                      <a:pt x="233" y="424"/>
                      <a:pt x="234" y="424"/>
                    </a:cubicBezTo>
                    <a:cubicBezTo>
                      <a:pt x="236" y="425"/>
                      <a:pt x="237" y="427"/>
                      <a:pt x="238" y="429"/>
                    </a:cubicBezTo>
                    <a:cubicBezTo>
                      <a:pt x="238" y="430"/>
                      <a:pt x="238" y="430"/>
                      <a:pt x="238" y="431"/>
                    </a:cubicBezTo>
                    <a:cubicBezTo>
                      <a:pt x="239" y="432"/>
                      <a:pt x="240" y="432"/>
                      <a:pt x="241" y="433"/>
                    </a:cubicBezTo>
                    <a:cubicBezTo>
                      <a:pt x="243" y="434"/>
                      <a:pt x="245" y="434"/>
                      <a:pt x="248" y="434"/>
                    </a:cubicBezTo>
                    <a:cubicBezTo>
                      <a:pt x="249" y="434"/>
                      <a:pt x="250" y="434"/>
                      <a:pt x="252" y="434"/>
                    </a:cubicBezTo>
                    <a:cubicBezTo>
                      <a:pt x="256" y="433"/>
                      <a:pt x="256" y="433"/>
                      <a:pt x="256" y="433"/>
                    </a:cubicBezTo>
                    <a:cubicBezTo>
                      <a:pt x="256" y="437"/>
                      <a:pt x="256" y="437"/>
                      <a:pt x="256" y="437"/>
                    </a:cubicBezTo>
                    <a:cubicBezTo>
                      <a:pt x="256" y="437"/>
                      <a:pt x="256" y="438"/>
                      <a:pt x="264" y="438"/>
                    </a:cubicBezTo>
                    <a:cubicBezTo>
                      <a:pt x="266" y="438"/>
                      <a:pt x="266" y="438"/>
                      <a:pt x="266" y="438"/>
                    </a:cubicBezTo>
                    <a:cubicBezTo>
                      <a:pt x="268" y="438"/>
                      <a:pt x="270" y="441"/>
                      <a:pt x="272" y="443"/>
                    </a:cubicBezTo>
                    <a:cubicBezTo>
                      <a:pt x="273" y="443"/>
                      <a:pt x="273" y="444"/>
                      <a:pt x="274" y="445"/>
                    </a:cubicBezTo>
                    <a:cubicBezTo>
                      <a:pt x="275" y="446"/>
                      <a:pt x="276" y="446"/>
                      <a:pt x="278" y="447"/>
                    </a:cubicBezTo>
                    <a:cubicBezTo>
                      <a:pt x="278" y="448"/>
                      <a:pt x="279" y="448"/>
                      <a:pt x="280" y="449"/>
                    </a:cubicBezTo>
                    <a:cubicBezTo>
                      <a:pt x="282" y="450"/>
                      <a:pt x="285" y="452"/>
                      <a:pt x="287" y="455"/>
                    </a:cubicBezTo>
                    <a:cubicBezTo>
                      <a:pt x="288" y="456"/>
                      <a:pt x="288" y="458"/>
                      <a:pt x="289" y="459"/>
                    </a:cubicBezTo>
                    <a:cubicBezTo>
                      <a:pt x="289" y="460"/>
                      <a:pt x="289" y="460"/>
                      <a:pt x="289" y="460"/>
                    </a:cubicBezTo>
                    <a:cubicBezTo>
                      <a:pt x="289" y="460"/>
                      <a:pt x="289" y="460"/>
                      <a:pt x="289" y="460"/>
                    </a:cubicBezTo>
                    <a:cubicBezTo>
                      <a:pt x="289" y="461"/>
                      <a:pt x="289" y="461"/>
                      <a:pt x="289" y="462"/>
                    </a:cubicBezTo>
                    <a:cubicBezTo>
                      <a:pt x="289" y="462"/>
                      <a:pt x="289" y="462"/>
                      <a:pt x="289" y="463"/>
                    </a:cubicBezTo>
                    <a:cubicBezTo>
                      <a:pt x="291" y="464"/>
                      <a:pt x="294" y="466"/>
                      <a:pt x="296" y="469"/>
                    </a:cubicBezTo>
                    <a:cubicBezTo>
                      <a:pt x="296" y="470"/>
                      <a:pt x="297" y="471"/>
                      <a:pt x="297" y="472"/>
                    </a:cubicBezTo>
                    <a:cubicBezTo>
                      <a:pt x="297" y="472"/>
                      <a:pt x="297" y="472"/>
                      <a:pt x="297" y="472"/>
                    </a:cubicBezTo>
                    <a:cubicBezTo>
                      <a:pt x="298" y="472"/>
                      <a:pt x="298" y="472"/>
                      <a:pt x="299" y="471"/>
                    </a:cubicBezTo>
                    <a:cubicBezTo>
                      <a:pt x="299" y="471"/>
                      <a:pt x="300" y="471"/>
                      <a:pt x="300" y="471"/>
                    </a:cubicBezTo>
                    <a:cubicBezTo>
                      <a:pt x="301" y="471"/>
                      <a:pt x="301" y="471"/>
                      <a:pt x="301" y="471"/>
                    </a:cubicBezTo>
                    <a:cubicBezTo>
                      <a:pt x="302" y="472"/>
                      <a:pt x="302" y="472"/>
                      <a:pt x="302" y="472"/>
                    </a:cubicBezTo>
                    <a:cubicBezTo>
                      <a:pt x="302" y="472"/>
                      <a:pt x="303" y="473"/>
                      <a:pt x="304" y="473"/>
                    </a:cubicBezTo>
                    <a:cubicBezTo>
                      <a:pt x="307" y="475"/>
                      <a:pt x="311" y="477"/>
                      <a:pt x="314" y="481"/>
                    </a:cubicBezTo>
                    <a:cubicBezTo>
                      <a:pt x="316" y="483"/>
                      <a:pt x="317" y="486"/>
                      <a:pt x="317" y="489"/>
                    </a:cubicBezTo>
                    <a:cubicBezTo>
                      <a:pt x="317" y="490"/>
                      <a:pt x="317" y="491"/>
                      <a:pt x="317" y="492"/>
                    </a:cubicBezTo>
                    <a:cubicBezTo>
                      <a:pt x="318" y="494"/>
                      <a:pt x="317" y="495"/>
                      <a:pt x="317" y="495"/>
                    </a:cubicBezTo>
                    <a:cubicBezTo>
                      <a:pt x="316" y="496"/>
                      <a:pt x="315" y="497"/>
                      <a:pt x="314" y="497"/>
                    </a:cubicBezTo>
                    <a:cubicBezTo>
                      <a:pt x="313" y="497"/>
                      <a:pt x="313" y="497"/>
                      <a:pt x="312" y="497"/>
                    </a:cubicBezTo>
                    <a:cubicBezTo>
                      <a:pt x="303" y="497"/>
                      <a:pt x="303" y="497"/>
                      <a:pt x="303" y="497"/>
                    </a:cubicBezTo>
                    <a:cubicBezTo>
                      <a:pt x="302" y="497"/>
                      <a:pt x="302" y="497"/>
                      <a:pt x="302" y="498"/>
                    </a:cubicBezTo>
                    <a:cubicBezTo>
                      <a:pt x="301" y="501"/>
                      <a:pt x="297" y="501"/>
                      <a:pt x="296" y="501"/>
                    </a:cubicBezTo>
                    <a:cubicBezTo>
                      <a:pt x="295" y="501"/>
                      <a:pt x="295" y="501"/>
                      <a:pt x="295" y="501"/>
                    </a:cubicBezTo>
                    <a:cubicBezTo>
                      <a:pt x="295" y="501"/>
                      <a:pt x="294" y="501"/>
                      <a:pt x="294" y="501"/>
                    </a:cubicBezTo>
                    <a:cubicBezTo>
                      <a:pt x="293" y="502"/>
                      <a:pt x="293" y="502"/>
                      <a:pt x="293" y="502"/>
                    </a:cubicBezTo>
                    <a:cubicBezTo>
                      <a:pt x="293" y="502"/>
                      <a:pt x="293" y="502"/>
                      <a:pt x="294" y="503"/>
                    </a:cubicBezTo>
                    <a:cubicBezTo>
                      <a:pt x="294" y="503"/>
                      <a:pt x="295" y="504"/>
                      <a:pt x="295" y="504"/>
                    </a:cubicBezTo>
                    <a:cubicBezTo>
                      <a:pt x="296" y="505"/>
                      <a:pt x="298" y="505"/>
                      <a:pt x="299" y="505"/>
                    </a:cubicBezTo>
                    <a:cubicBezTo>
                      <a:pt x="300" y="505"/>
                      <a:pt x="302" y="505"/>
                      <a:pt x="303" y="505"/>
                    </a:cubicBezTo>
                    <a:cubicBezTo>
                      <a:pt x="304" y="505"/>
                      <a:pt x="304" y="505"/>
                      <a:pt x="304" y="505"/>
                    </a:cubicBezTo>
                    <a:cubicBezTo>
                      <a:pt x="306" y="504"/>
                      <a:pt x="307" y="504"/>
                      <a:pt x="309" y="504"/>
                    </a:cubicBezTo>
                    <a:cubicBezTo>
                      <a:pt x="315" y="504"/>
                      <a:pt x="315" y="504"/>
                      <a:pt x="315" y="504"/>
                    </a:cubicBezTo>
                    <a:cubicBezTo>
                      <a:pt x="331" y="504"/>
                      <a:pt x="331" y="504"/>
                      <a:pt x="331" y="504"/>
                    </a:cubicBezTo>
                    <a:cubicBezTo>
                      <a:pt x="331" y="504"/>
                      <a:pt x="331" y="504"/>
                      <a:pt x="331" y="504"/>
                    </a:cubicBezTo>
                    <a:cubicBezTo>
                      <a:pt x="331" y="504"/>
                      <a:pt x="332" y="504"/>
                      <a:pt x="332" y="504"/>
                    </a:cubicBezTo>
                    <a:cubicBezTo>
                      <a:pt x="334" y="504"/>
                      <a:pt x="336" y="506"/>
                      <a:pt x="336" y="508"/>
                    </a:cubicBezTo>
                    <a:cubicBezTo>
                      <a:pt x="336" y="508"/>
                      <a:pt x="336" y="509"/>
                      <a:pt x="336" y="509"/>
                    </a:cubicBezTo>
                    <a:cubicBezTo>
                      <a:pt x="337" y="509"/>
                      <a:pt x="337" y="509"/>
                      <a:pt x="337" y="509"/>
                    </a:cubicBezTo>
                    <a:cubicBezTo>
                      <a:pt x="337" y="509"/>
                      <a:pt x="337" y="509"/>
                      <a:pt x="337" y="509"/>
                    </a:cubicBezTo>
                    <a:cubicBezTo>
                      <a:pt x="340" y="509"/>
                      <a:pt x="340" y="511"/>
                      <a:pt x="341" y="512"/>
                    </a:cubicBezTo>
                    <a:cubicBezTo>
                      <a:pt x="341" y="512"/>
                      <a:pt x="341" y="512"/>
                      <a:pt x="341" y="513"/>
                    </a:cubicBezTo>
                    <a:cubicBezTo>
                      <a:pt x="341" y="513"/>
                      <a:pt x="342" y="513"/>
                      <a:pt x="343" y="513"/>
                    </a:cubicBezTo>
                    <a:cubicBezTo>
                      <a:pt x="344" y="514"/>
                      <a:pt x="346" y="514"/>
                      <a:pt x="348" y="514"/>
                    </a:cubicBezTo>
                    <a:cubicBezTo>
                      <a:pt x="349" y="514"/>
                      <a:pt x="350" y="514"/>
                      <a:pt x="351" y="514"/>
                    </a:cubicBezTo>
                    <a:cubicBezTo>
                      <a:pt x="354" y="514"/>
                      <a:pt x="355" y="517"/>
                      <a:pt x="355" y="519"/>
                    </a:cubicBezTo>
                    <a:cubicBezTo>
                      <a:pt x="356" y="519"/>
                      <a:pt x="356" y="519"/>
                      <a:pt x="357" y="519"/>
                    </a:cubicBezTo>
                    <a:cubicBezTo>
                      <a:pt x="361" y="519"/>
                      <a:pt x="361" y="519"/>
                      <a:pt x="361" y="519"/>
                    </a:cubicBezTo>
                    <a:cubicBezTo>
                      <a:pt x="362" y="519"/>
                      <a:pt x="362" y="519"/>
                      <a:pt x="363" y="518"/>
                    </a:cubicBezTo>
                    <a:cubicBezTo>
                      <a:pt x="365" y="518"/>
                      <a:pt x="368" y="518"/>
                      <a:pt x="370" y="518"/>
                    </a:cubicBezTo>
                    <a:cubicBezTo>
                      <a:pt x="374" y="518"/>
                      <a:pt x="378" y="518"/>
                      <a:pt x="379" y="521"/>
                    </a:cubicBezTo>
                    <a:cubicBezTo>
                      <a:pt x="379" y="522"/>
                      <a:pt x="380" y="523"/>
                      <a:pt x="382" y="523"/>
                    </a:cubicBezTo>
                    <a:cubicBezTo>
                      <a:pt x="383" y="523"/>
                      <a:pt x="384" y="523"/>
                      <a:pt x="386" y="523"/>
                    </a:cubicBezTo>
                    <a:cubicBezTo>
                      <a:pt x="387" y="523"/>
                      <a:pt x="390" y="523"/>
                      <a:pt x="390" y="523"/>
                    </a:cubicBezTo>
                    <a:cubicBezTo>
                      <a:pt x="391" y="523"/>
                      <a:pt x="391" y="523"/>
                      <a:pt x="391" y="523"/>
                    </a:cubicBezTo>
                    <a:cubicBezTo>
                      <a:pt x="392" y="523"/>
                      <a:pt x="393" y="523"/>
                      <a:pt x="394" y="523"/>
                    </a:cubicBezTo>
                    <a:cubicBezTo>
                      <a:pt x="395" y="523"/>
                      <a:pt x="396" y="523"/>
                      <a:pt x="397" y="523"/>
                    </a:cubicBezTo>
                    <a:cubicBezTo>
                      <a:pt x="397" y="523"/>
                      <a:pt x="397" y="523"/>
                      <a:pt x="397" y="523"/>
                    </a:cubicBezTo>
                    <a:cubicBezTo>
                      <a:pt x="398" y="523"/>
                      <a:pt x="398" y="523"/>
                      <a:pt x="398" y="523"/>
                    </a:cubicBezTo>
                    <a:cubicBezTo>
                      <a:pt x="400" y="523"/>
                      <a:pt x="402" y="524"/>
                      <a:pt x="402" y="526"/>
                    </a:cubicBezTo>
                    <a:cubicBezTo>
                      <a:pt x="402" y="527"/>
                      <a:pt x="403" y="528"/>
                      <a:pt x="403" y="528"/>
                    </a:cubicBezTo>
                    <a:cubicBezTo>
                      <a:pt x="404" y="530"/>
                      <a:pt x="407" y="531"/>
                      <a:pt x="409" y="533"/>
                    </a:cubicBezTo>
                    <a:cubicBezTo>
                      <a:pt x="412" y="533"/>
                      <a:pt x="412" y="533"/>
                      <a:pt x="412" y="533"/>
                    </a:cubicBezTo>
                    <a:cubicBezTo>
                      <a:pt x="413" y="533"/>
                      <a:pt x="415" y="533"/>
                      <a:pt x="416" y="536"/>
                    </a:cubicBezTo>
                    <a:cubicBezTo>
                      <a:pt x="416" y="536"/>
                      <a:pt x="416" y="536"/>
                      <a:pt x="417" y="536"/>
                    </a:cubicBezTo>
                    <a:cubicBezTo>
                      <a:pt x="417" y="537"/>
                      <a:pt x="418" y="538"/>
                      <a:pt x="418" y="539"/>
                    </a:cubicBezTo>
                    <a:cubicBezTo>
                      <a:pt x="420" y="541"/>
                      <a:pt x="423" y="542"/>
                      <a:pt x="429" y="542"/>
                    </a:cubicBezTo>
                    <a:cubicBezTo>
                      <a:pt x="430" y="542"/>
                      <a:pt x="432" y="542"/>
                      <a:pt x="433" y="542"/>
                    </a:cubicBezTo>
                    <a:cubicBezTo>
                      <a:pt x="434" y="542"/>
                      <a:pt x="436" y="542"/>
                      <a:pt x="437" y="542"/>
                    </a:cubicBezTo>
                    <a:cubicBezTo>
                      <a:pt x="441" y="542"/>
                      <a:pt x="441" y="542"/>
                      <a:pt x="441" y="542"/>
                    </a:cubicBezTo>
                    <a:cubicBezTo>
                      <a:pt x="440" y="546"/>
                      <a:pt x="440" y="546"/>
                      <a:pt x="440" y="546"/>
                    </a:cubicBezTo>
                    <a:cubicBezTo>
                      <a:pt x="440" y="546"/>
                      <a:pt x="440" y="546"/>
                      <a:pt x="440" y="547"/>
                    </a:cubicBezTo>
                    <a:cubicBezTo>
                      <a:pt x="440" y="547"/>
                      <a:pt x="440" y="547"/>
                      <a:pt x="440" y="547"/>
                    </a:cubicBezTo>
                    <a:cubicBezTo>
                      <a:pt x="440" y="547"/>
                      <a:pt x="440" y="547"/>
                      <a:pt x="442" y="547"/>
                    </a:cubicBezTo>
                    <a:cubicBezTo>
                      <a:pt x="445" y="547"/>
                      <a:pt x="445" y="547"/>
                      <a:pt x="445" y="547"/>
                    </a:cubicBezTo>
                    <a:cubicBezTo>
                      <a:pt x="445" y="568"/>
                      <a:pt x="445" y="568"/>
                      <a:pt x="445" y="568"/>
                    </a:cubicBezTo>
                    <a:cubicBezTo>
                      <a:pt x="441" y="567"/>
                      <a:pt x="441" y="567"/>
                      <a:pt x="441" y="567"/>
                    </a:cubicBezTo>
                    <a:cubicBezTo>
                      <a:pt x="441" y="567"/>
                      <a:pt x="440" y="567"/>
                      <a:pt x="440" y="567"/>
                    </a:cubicBezTo>
                    <a:cubicBezTo>
                      <a:pt x="440" y="567"/>
                      <a:pt x="440" y="567"/>
                      <a:pt x="440" y="567"/>
                    </a:cubicBezTo>
                    <a:cubicBezTo>
                      <a:pt x="440" y="567"/>
                      <a:pt x="440" y="567"/>
                      <a:pt x="440" y="568"/>
                    </a:cubicBezTo>
                    <a:cubicBezTo>
                      <a:pt x="439" y="572"/>
                      <a:pt x="439" y="574"/>
                      <a:pt x="440" y="575"/>
                    </a:cubicBezTo>
                    <a:cubicBezTo>
                      <a:pt x="440" y="575"/>
                      <a:pt x="441" y="575"/>
                      <a:pt x="442" y="575"/>
                    </a:cubicBezTo>
                    <a:cubicBezTo>
                      <a:pt x="444" y="575"/>
                      <a:pt x="444" y="575"/>
                      <a:pt x="444" y="575"/>
                    </a:cubicBezTo>
                    <a:cubicBezTo>
                      <a:pt x="445" y="578"/>
                      <a:pt x="445" y="578"/>
                      <a:pt x="445" y="578"/>
                    </a:cubicBezTo>
                    <a:cubicBezTo>
                      <a:pt x="445" y="579"/>
                      <a:pt x="445" y="579"/>
                      <a:pt x="445" y="579"/>
                    </a:cubicBezTo>
                    <a:cubicBezTo>
                      <a:pt x="445" y="581"/>
                      <a:pt x="445" y="585"/>
                      <a:pt x="442" y="586"/>
                    </a:cubicBezTo>
                    <a:cubicBezTo>
                      <a:pt x="441" y="587"/>
                      <a:pt x="440" y="587"/>
                      <a:pt x="439" y="588"/>
                    </a:cubicBezTo>
                    <a:cubicBezTo>
                      <a:pt x="435" y="591"/>
                      <a:pt x="431" y="594"/>
                      <a:pt x="428" y="599"/>
                    </a:cubicBezTo>
                    <a:cubicBezTo>
                      <a:pt x="427" y="600"/>
                      <a:pt x="426" y="601"/>
                      <a:pt x="426" y="602"/>
                    </a:cubicBezTo>
                    <a:cubicBezTo>
                      <a:pt x="424" y="605"/>
                      <a:pt x="423" y="605"/>
                      <a:pt x="422" y="605"/>
                    </a:cubicBezTo>
                    <a:cubicBezTo>
                      <a:pt x="422" y="605"/>
                      <a:pt x="421" y="605"/>
                      <a:pt x="421" y="605"/>
                    </a:cubicBezTo>
                    <a:cubicBezTo>
                      <a:pt x="421" y="605"/>
                      <a:pt x="421" y="605"/>
                      <a:pt x="421" y="605"/>
                    </a:cubicBezTo>
                    <a:cubicBezTo>
                      <a:pt x="421" y="605"/>
                      <a:pt x="421" y="605"/>
                      <a:pt x="421" y="605"/>
                    </a:cubicBezTo>
                    <a:cubicBezTo>
                      <a:pt x="421" y="605"/>
                      <a:pt x="421" y="606"/>
                      <a:pt x="421" y="606"/>
                    </a:cubicBezTo>
                    <a:cubicBezTo>
                      <a:pt x="422" y="610"/>
                      <a:pt x="422" y="610"/>
                      <a:pt x="422" y="610"/>
                    </a:cubicBezTo>
                    <a:cubicBezTo>
                      <a:pt x="418" y="610"/>
                      <a:pt x="418" y="610"/>
                      <a:pt x="418" y="610"/>
                    </a:cubicBezTo>
                    <a:cubicBezTo>
                      <a:pt x="418" y="610"/>
                      <a:pt x="417" y="610"/>
                      <a:pt x="417" y="612"/>
                    </a:cubicBezTo>
                    <a:cubicBezTo>
                      <a:pt x="417" y="612"/>
                      <a:pt x="417" y="613"/>
                      <a:pt x="417" y="613"/>
                    </a:cubicBezTo>
                    <a:cubicBezTo>
                      <a:pt x="417" y="614"/>
                      <a:pt x="417" y="615"/>
                      <a:pt x="416" y="616"/>
                    </a:cubicBezTo>
                    <a:cubicBezTo>
                      <a:pt x="416" y="617"/>
                      <a:pt x="415" y="619"/>
                      <a:pt x="411" y="619"/>
                    </a:cubicBezTo>
                    <a:cubicBezTo>
                      <a:pt x="410" y="619"/>
                      <a:pt x="410" y="619"/>
                      <a:pt x="409" y="619"/>
                    </a:cubicBezTo>
                    <a:cubicBezTo>
                      <a:pt x="409" y="619"/>
                      <a:pt x="409" y="619"/>
                      <a:pt x="408" y="619"/>
                    </a:cubicBezTo>
                    <a:cubicBezTo>
                      <a:pt x="402" y="619"/>
                      <a:pt x="402" y="619"/>
                      <a:pt x="402" y="619"/>
                    </a:cubicBezTo>
                    <a:cubicBezTo>
                      <a:pt x="402" y="620"/>
                      <a:pt x="402" y="620"/>
                      <a:pt x="402" y="620"/>
                    </a:cubicBezTo>
                    <a:cubicBezTo>
                      <a:pt x="402" y="620"/>
                      <a:pt x="402" y="621"/>
                      <a:pt x="402" y="622"/>
                    </a:cubicBezTo>
                    <a:cubicBezTo>
                      <a:pt x="402" y="623"/>
                      <a:pt x="402" y="626"/>
                      <a:pt x="402" y="627"/>
                    </a:cubicBezTo>
                    <a:cubicBezTo>
                      <a:pt x="402" y="627"/>
                      <a:pt x="403" y="627"/>
                      <a:pt x="404" y="627"/>
                    </a:cubicBezTo>
                    <a:cubicBezTo>
                      <a:pt x="407" y="627"/>
                      <a:pt x="407" y="627"/>
                      <a:pt x="407" y="627"/>
                    </a:cubicBezTo>
                    <a:cubicBezTo>
                      <a:pt x="407" y="630"/>
                      <a:pt x="407" y="630"/>
                      <a:pt x="407" y="630"/>
                    </a:cubicBezTo>
                    <a:cubicBezTo>
                      <a:pt x="407" y="649"/>
                      <a:pt x="407" y="649"/>
                      <a:pt x="407" y="649"/>
                    </a:cubicBezTo>
                    <a:cubicBezTo>
                      <a:pt x="407" y="652"/>
                      <a:pt x="407" y="654"/>
                      <a:pt x="407" y="657"/>
                    </a:cubicBezTo>
                    <a:cubicBezTo>
                      <a:pt x="407" y="662"/>
                      <a:pt x="406" y="668"/>
                      <a:pt x="407" y="673"/>
                    </a:cubicBezTo>
                    <a:cubicBezTo>
                      <a:pt x="407" y="676"/>
                      <a:pt x="406" y="680"/>
                      <a:pt x="399" y="680"/>
                    </a:cubicBezTo>
                    <a:cubicBezTo>
                      <a:pt x="398" y="681"/>
                      <a:pt x="396" y="681"/>
                      <a:pt x="395" y="683"/>
                    </a:cubicBezTo>
                    <a:cubicBezTo>
                      <a:pt x="393" y="685"/>
                      <a:pt x="392" y="687"/>
                      <a:pt x="391" y="690"/>
                    </a:cubicBezTo>
                    <a:cubicBezTo>
                      <a:pt x="391" y="692"/>
                      <a:pt x="390" y="694"/>
                      <a:pt x="389" y="696"/>
                    </a:cubicBezTo>
                    <a:cubicBezTo>
                      <a:pt x="388" y="698"/>
                      <a:pt x="387" y="699"/>
                      <a:pt x="384" y="699"/>
                    </a:cubicBezTo>
                    <a:cubicBezTo>
                      <a:pt x="382" y="699"/>
                      <a:pt x="382" y="699"/>
                      <a:pt x="382" y="699"/>
                    </a:cubicBezTo>
                    <a:cubicBezTo>
                      <a:pt x="382" y="699"/>
                      <a:pt x="381" y="699"/>
                      <a:pt x="380" y="700"/>
                    </a:cubicBezTo>
                    <a:cubicBezTo>
                      <a:pt x="380" y="700"/>
                      <a:pt x="379" y="700"/>
                      <a:pt x="378" y="701"/>
                    </a:cubicBezTo>
                    <a:cubicBezTo>
                      <a:pt x="377" y="702"/>
                      <a:pt x="376" y="702"/>
                      <a:pt x="375" y="703"/>
                    </a:cubicBezTo>
                    <a:cubicBezTo>
                      <a:pt x="374" y="704"/>
                      <a:pt x="372" y="704"/>
                      <a:pt x="371" y="704"/>
                    </a:cubicBezTo>
                    <a:cubicBezTo>
                      <a:pt x="370" y="704"/>
                      <a:pt x="370" y="704"/>
                      <a:pt x="369" y="704"/>
                    </a:cubicBezTo>
                    <a:cubicBezTo>
                      <a:pt x="369" y="705"/>
                      <a:pt x="369" y="707"/>
                      <a:pt x="369" y="708"/>
                    </a:cubicBezTo>
                    <a:cubicBezTo>
                      <a:pt x="369" y="709"/>
                      <a:pt x="369" y="710"/>
                      <a:pt x="369" y="710"/>
                    </a:cubicBezTo>
                    <a:cubicBezTo>
                      <a:pt x="369" y="714"/>
                      <a:pt x="369" y="714"/>
                      <a:pt x="369" y="714"/>
                    </a:cubicBezTo>
                    <a:cubicBezTo>
                      <a:pt x="365" y="713"/>
                      <a:pt x="365" y="713"/>
                      <a:pt x="365" y="713"/>
                    </a:cubicBezTo>
                    <a:cubicBezTo>
                      <a:pt x="365" y="713"/>
                      <a:pt x="365" y="713"/>
                      <a:pt x="365" y="713"/>
                    </a:cubicBezTo>
                    <a:cubicBezTo>
                      <a:pt x="365" y="713"/>
                      <a:pt x="365" y="713"/>
                      <a:pt x="365" y="713"/>
                    </a:cubicBezTo>
                    <a:cubicBezTo>
                      <a:pt x="365" y="713"/>
                      <a:pt x="365" y="713"/>
                      <a:pt x="365" y="714"/>
                    </a:cubicBezTo>
                    <a:cubicBezTo>
                      <a:pt x="365" y="714"/>
                      <a:pt x="365" y="714"/>
                      <a:pt x="365" y="714"/>
                    </a:cubicBezTo>
                    <a:cubicBezTo>
                      <a:pt x="364" y="717"/>
                      <a:pt x="363" y="718"/>
                      <a:pt x="360" y="718"/>
                    </a:cubicBezTo>
                    <a:cubicBezTo>
                      <a:pt x="355" y="718"/>
                      <a:pt x="355" y="718"/>
                      <a:pt x="355" y="718"/>
                    </a:cubicBezTo>
                    <a:cubicBezTo>
                      <a:pt x="354" y="718"/>
                      <a:pt x="352" y="718"/>
                      <a:pt x="350" y="718"/>
                    </a:cubicBezTo>
                    <a:cubicBezTo>
                      <a:pt x="349" y="718"/>
                      <a:pt x="347" y="718"/>
                      <a:pt x="345" y="718"/>
                    </a:cubicBezTo>
                    <a:cubicBezTo>
                      <a:pt x="342" y="718"/>
                      <a:pt x="340" y="718"/>
                      <a:pt x="338" y="719"/>
                    </a:cubicBezTo>
                    <a:cubicBezTo>
                      <a:pt x="334" y="719"/>
                      <a:pt x="333" y="722"/>
                      <a:pt x="332" y="724"/>
                    </a:cubicBezTo>
                    <a:cubicBezTo>
                      <a:pt x="331" y="725"/>
                      <a:pt x="331" y="725"/>
                      <a:pt x="331" y="725"/>
                    </a:cubicBezTo>
                    <a:cubicBezTo>
                      <a:pt x="331" y="727"/>
                      <a:pt x="330" y="729"/>
                      <a:pt x="328" y="731"/>
                    </a:cubicBezTo>
                    <a:cubicBezTo>
                      <a:pt x="327" y="732"/>
                      <a:pt x="327" y="733"/>
                      <a:pt x="327" y="734"/>
                    </a:cubicBezTo>
                    <a:cubicBezTo>
                      <a:pt x="327" y="738"/>
                      <a:pt x="327" y="738"/>
                      <a:pt x="327" y="738"/>
                    </a:cubicBezTo>
                    <a:cubicBezTo>
                      <a:pt x="323" y="737"/>
                      <a:pt x="323" y="737"/>
                      <a:pt x="323" y="737"/>
                    </a:cubicBezTo>
                    <a:cubicBezTo>
                      <a:pt x="323" y="737"/>
                      <a:pt x="322" y="737"/>
                      <a:pt x="322" y="737"/>
                    </a:cubicBezTo>
                    <a:cubicBezTo>
                      <a:pt x="322" y="737"/>
                      <a:pt x="322" y="737"/>
                      <a:pt x="322" y="739"/>
                    </a:cubicBezTo>
                    <a:cubicBezTo>
                      <a:pt x="322" y="766"/>
                      <a:pt x="322" y="766"/>
                      <a:pt x="322" y="766"/>
                    </a:cubicBezTo>
                    <a:cubicBezTo>
                      <a:pt x="322" y="770"/>
                      <a:pt x="322" y="773"/>
                      <a:pt x="320" y="776"/>
                    </a:cubicBezTo>
                    <a:cubicBezTo>
                      <a:pt x="318" y="782"/>
                      <a:pt x="313" y="785"/>
                      <a:pt x="309" y="787"/>
                    </a:cubicBezTo>
                    <a:cubicBezTo>
                      <a:pt x="307" y="788"/>
                      <a:pt x="307" y="788"/>
                      <a:pt x="307" y="788"/>
                    </a:cubicBezTo>
                    <a:cubicBezTo>
                      <a:pt x="306" y="789"/>
                      <a:pt x="305" y="789"/>
                      <a:pt x="304" y="789"/>
                    </a:cubicBezTo>
                    <a:cubicBezTo>
                      <a:pt x="304" y="789"/>
                      <a:pt x="303" y="789"/>
                      <a:pt x="303" y="789"/>
                    </a:cubicBezTo>
                    <a:cubicBezTo>
                      <a:pt x="303" y="789"/>
                      <a:pt x="303" y="789"/>
                      <a:pt x="303" y="789"/>
                    </a:cubicBezTo>
                    <a:cubicBezTo>
                      <a:pt x="303" y="791"/>
                      <a:pt x="303" y="794"/>
                      <a:pt x="303" y="797"/>
                    </a:cubicBezTo>
                    <a:cubicBezTo>
                      <a:pt x="303" y="798"/>
                      <a:pt x="303" y="799"/>
                      <a:pt x="303" y="800"/>
                    </a:cubicBezTo>
                    <a:cubicBezTo>
                      <a:pt x="303" y="804"/>
                      <a:pt x="303" y="804"/>
                      <a:pt x="303" y="804"/>
                    </a:cubicBezTo>
                    <a:cubicBezTo>
                      <a:pt x="299" y="803"/>
                      <a:pt x="299" y="803"/>
                      <a:pt x="299" y="803"/>
                    </a:cubicBezTo>
                    <a:cubicBezTo>
                      <a:pt x="299" y="803"/>
                      <a:pt x="299" y="803"/>
                      <a:pt x="299" y="803"/>
                    </a:cubicBezTo>
                    <a:cubicBezTo>
                      <a:pt x="299" y="803"/>
                      <a:pt x="299" y="803"/>
                      <a:pt x="299" y="803"/>
                    </a:cubicBezTo>
                    <a:cubicBezTo>
                      <a:pt x="299" y="803"/>
                      <a:pt x="298" y="803"/>
                      <a:pt x="298" y="805"/>
                    </a:cubicBezTo>
                    <a:cubicBezTo>
                      <a:pt x="298" y="808"/>
                      <a:pt x="298" y="808"/>
                      <a:pt x="298" y="808"/>
                    </a:cubicBezTo>
                    <a:cubicBezTo>
                      <a:pt x="279" y="808"/>
                      <a:pt x="279" y="808"/>
                      <a:pt x="279" y="808"/>
                    </a:cubicBezTo>
                    <a:cubicBezTo>
                      <a:pt x="280" y="809"/>
                      <a:pt x="280" y="809"/>
                      <a:pt x="280" y="810"/>
                    </a:cubicBezTo>
                    <a:cubicBezTo>
                      <a:pt x="280" y="810"/>
                      <a:pt x="281" y="811"/>
                      <a:pt x="284" y="811"/>
                    </a:cubicBezTo>
                    <a:cubicBezTo>
                      <a:pt x="284" y="811"/>
                      <a:pt x="285" y="811"/>
                      <a:pt x="285" y="811"/>
                    </a:cubicBezTo>
                    <a:cubicBezTo>
                      <a:pt x="289" y="810"/>
                      <a:pt x="289" y="810"/>
                      <a:pt x="289" y="810"/>
                    </a:cubicBezTo>
                    <a:cubicBezTo>
                      <a:pt x="289" y="814"/>
                      <a:pt x="289" y="814"/>
                      <a:pt x="289" y="814"/>
                    </a:cubicBezTo>
                    <a:cubicBezTo>
                      <a:pt x="289" y="815"/>
                      <a:pt x="290" y="817"/>
                      <a:pt x="291" y="819"/>
                    </a:cubicBezTo>
                    <a:cubicBezTo>
                      <a:pt x="293" y="822"/>
                      <a:pt x="295" y="826"/>
                      <a:pt x="293" y="831"/>
                    </a:cubicBezTo>
                    <a:cubicBezTo>
                      <a:pt x="291" y="834"/>
                      <a:pt x="288" y="836"/>
                      <a:pt x="283" y="836"/>
                    </a:cubicBezTo>
                    <a:cubicBezTo>
                      <a:pt x="283" y="836"/>
                      <a:pt x="282" y="836"/>
                      <a:pt x="282" y="836"/>
                    </a:cubicBezTo>
                    <a:cubicBezTo>
                      <a:pt x="281" y="836"/>
                      <a:pt x="281" y="836"/>
                      <a:pt x="281" y="836"/>
                    </a:cubicBezTo>
                    <a:cubicBezTo>
                      <a:pt x="280" y="836"/>
                      <a:pt x="280" y="836"/>
                      <a:pt x="280" y="836"/>
                    </a:cubicBezTo>
                    <a:cubicBezTo>
                      <a:pt x="280" y="836"/>
                      <a:pt x="280" y="837"/>
                      <a:pt x="279" y="838"/>
                    </a:cubicBezTo>
                    <a:cubicBezTo>
                      <a:pt x="279" y="842"/>
                      <a:pt x="279" y="842"/>
                      <a:pt x="279" y="842"/>
                    </a:cubicBezTo>
                    <a:cubicBezTo>
                      <a:pt x="275" y="841"/>
                      <a:pt x="275" y="841"/>
                      <a:pt x="275" y="841"/>
                    </a:cubicBezTo>
                    <a:cubicBezTo>
                      <a:pt x="274" y="840"/>
                      <a:pt x="271" y="839"/>
                      <a:pt x="270" y="839"/>
                    </a:cubicBezTo>
                    <a:cubicBezTo>
                      <a:pt x="268" y="839"/>
                      <a:pt x="268" y="839"/>
                      <a:pt x="268" y="840"/>
                    </a:cubicBezTo>
                    <a:cubicBezTo>
                      <a:pt x="267" y="840"/>
                      <a:pt x="266" y="842"/>
                      <a:pt x="266" y="844"/>
                    </a:cubicBezTo>
                    <a:cubicBezTo>
                      <a:pt x="266" y="845"/>
                      <a:pt x="266" y="845"/>
                      <a:pt x="266" y="845"/>
                    </a:cubicBezTo>
                    <a:cubicBezTo>
                      <a:pt x="265" y="848"/>
                      <a:pt x="264" y="853"/>
                      <a:pt x="259" y="854"/>
                    </a:cubicBezTo>
                    <a:cubicBezTo>
                      <a:pt x="259" y="855"/>
                      <a:pt x="258" y="855"/>
                      <a:pt x="257" y="855"/>
                    </a:cubicBezTo>
                    <a:cubicBezTo>
                      <a:pt x="257" y="855"/>
                      <a:pt x="256" y="855"/>
                      <a:pt x="256" y="855"/>
                    </a:cubicBezTo>
                    <a:cubicBezTo>
                      <a:pt x="256" y="855"/>
                      <a:pt x="256" y="856"/>
                      <a:pt x="256" y="856"/>
                    </a:cubicBezTo>
                    <a:cubicBezTo>
                      <a:pt x="256" y="857"/>
                      <a:pt x="257" y="857"/>
                      <a:pt x="257" y="858"/>
                    </a:cubicBezTo>
                    <a:cubicBezTo>
                      <a:pt x="258" y="858"/>
                      <a:pt x="258" y="858"/>
                      <a:pt x="258" y="858"/>
                    </a:cubicBezTo>
                    <a:cubicBezTo>
                      <a:pt x="261" y="859"/>
                      <a:pt x="261" y="859"/>
                      <a:pt x="261" y="859"/>
                    </a:cubicBezTo>
                    <a:cubicBezTo>
                      <a:pt x="261" y="861"/>
                      <a:pt x="261" y="861"/>
                      <a:pt x="261" y="861"/>
                    </a:cubicBezTo>
                    <a:cubicBezTo>
                      <a:pt x="261" y="862"/>
                      <a:pt x="261" y="862"/>
                      <a:pt x="261" y="863"/>
                    </a:cubicBezTo>
                    <a:cubicBezTo>
                      <a:pt x="261" y="863"/>
                      <a:pt x="262" y="864"/>
                      <a:pt x="262" y="865"/>
                    </a:cubicBezTo>
                    <a:cubicBezTo>
                      <a:pt x="264" y="867"/>
                      <a:pt x="265" y="869"/>
                      <a:pt x="265" y="872"/>
                    </a:cubicBezTo>
                    <a:cubicBezTo>
                      <a:pt x="265" y="873"/>
                      <a:pt x="265" y="874"/>
                      <a:pt x="265" y="876"/>
                    </a:cubicBezTo>
                    <a:cubicBezTo>
                      <a:pt x="265" y="879"/>
                      <a:pt x="265" y="883"/>
                      <a:pt x="265" y="886"/>
                    </a:cubicBezTo>
                    <a:cubicBezTo>
                      <a:pt x="266" y="886"/>
                      <a:pt x="266" y="886"/>
                      <a:pt x="267" y="886"/>
                    </a:cubicBezTo>
                    <a:cubicBezTo>
                      <a:pt x="268" y="887"/>
                      <a:pt x="269" y="887"/>
                      <a:pt x="269" y="888"/>
                    </a:cubicBezTo>
                    <a:cubicBezTo>
                      <a:pt x="270" y="889"/>
                      <a:pt x="270" y="891"/>
                      <a:pt x="270" y="891"/>
                    </a:cubicBezTo>
                    <a:cubicBezTo>
                      <a:pt x="270" y="892"/>
                      <a:pt x="270" y="892"/>
                      <a:pt x="270" y="892"/>
                    </a:cubicBezTo>
                    <a:cubicBezTo>
                      <a:pt x="270" y="899"/>
                      <a:pt x="270" y="899"/>
                      <a:pt x="270" y="899"/>
                    </a:cubicBezTo>
                    <a:cubicBezTo>
                      <a:pt x="270" y="900"/>
                      <a:pt x="270" y="900"/>
                      <a:pt x="270" y="900"/>
                    </a:cubicBezTo>
                    <a:cubicBezTo>
                      <a:pt x="270" y="900"/>
                      <a:pt x="270" y="900"/>
                      <a:pt x="270" y="900"/>
                    </a:cubicBezTo>
                    <a:cubicBezTo>
                      <a:pt x="270" y="901"/>
                      <a:pt x="271" y="901"/>
                      <a:pt x="272" y="901"/>
                    </a:cubicBezTo>
                    <a:cubicBezTo>
                      <a:pt x="273" y="901"/>
                      <a:pt x="276" y="902"/>
                      <a:pt x="278" y="904"/>
                    </a:cubicBezTo>
                    <a:cubicBezTo>
                      <a:pt x="279" y="906"/>
                      <a:pt x="280" y="908"/>
                      <a:pt x="280" y="910"/>
                    </a:cubicBezTo>
                    <a:cubicBezTo>
                      <a:pt x="280" y="911"/>
                      <a:pt x="280" y="912"/>
                      <a:pt x="279" y="914"/>
                    </a:cubicBezTo>
                    <a:cubicBezTo>
                      <a:pt x="279" y="916"/>
                      <a:pt x="279" y="916"/>
                      <a:pt x="279" y="916"/>
                    </a:cubicBezTo>
                    <a:cubicBezTo>
                      <a:pt x="276" y="916"/>
                      <a:pt x="276" y="916"/>
                      <a:pt x="276" y="916"/>
                    </a:cubicBezTo>
                    <a:cubicBezTo>
                      <a:pt x="276" y="916"/>
                      <a:pt x="275" y="916"/>
                      <a:pt x="275" y="916"/>
                    </a:cubicBezTo>
                    <a:cubicBezTo>
                      <a:pt x="275" y="916"/>
                      <a:pt x="274" y="916"/>
                      <a:pt x="274" y="916"/>
                    </a:cubicBezTo>
                    <a:cubicBezTo>
                      <a:pt x="274" y="917"/>
                      <a:pt x="274" y="917"/>
                      <a:pt x="274" y="917"/>
                    </a:cubicBezTo>
                    <a:cubicBezTo>
                      <a:pt x="275" y="917"/>
                      <a:pt x="275" y="918"/>
                      <a:pt x="276" y="919"/>
                    </a:cubicBezTo>
                    <a:cubicBezTo>
                      <a:pt x="277" y="921"/>
                      <a:pt x="278" y="922"/>
                      <a:pt x="279" y="924"/>
                    </a:cubicBezTo>
                    <a:cubicBezTo>
                      <a:pt x="280" y="926"/>
                      <a:pt x="279" y="927"/>
                      <a:pt x="279" y="928"/>
                    </a:cubicBezTo>
                    <a:cubicBezTo>
                      <a:pt x="277" y="930"/>
                      <a:pt x="274" y="931"/>
                      <a:pt x="272" y="931"/>
                    </a:cubicBezTo>
                    <a:close/>
                  </a:path>
                </a:pathLst>
              </a:custGeom>
              <a:solidFill>
                <a:srgbClr val="FFFFFF"/>
              </a:solidFill>
              <a:ln w="22225">
                <a:solidFill>
                  <a:schemeClr val="bg1"/>
                </a:solidFill>
                <a:round/>
              </a:ln>
            </p:spPr>
            <p:txBody>
              <a:bodyPr vert="horz" wrap="square" lIns="91440" tIns="45720" rIns="91440" bIns="45720" numCol="1" anchor="t" anchorCtr="0" compatLnSpc="1"/>
              <a:p>
                <a:endParaRPr lang="zh-CN" altLang="en-US" sz="2400" dirty="0">
                  <a:solidFill>
                    <a:prstClr val="black"/>
                  </a:solidFill>
                  <a:ea typeface="Adobe 黑体 Std R" panose="020B0400000000000000" pitchFamily="34" charset="-122"/>
                </a:endParaRPr>
              </a:p>
            </p:txBody>
          </p:sp>
          <p:sp>
            <p:nvSpPr>
              <p:cNvPr id="23" name="Freeform 13"/>
              <p:cNvSpPr/>
              <p:nvPr/>
            </p:nvSpPr>
            <p:spPr bwMode="auto">
              <a:xfrm>
                <a:off x="7318378" y="4158815"/>
                <a:ext cx="123597" cy="216294"/>
              </a:xfrm>
              <a:custGeom>
                <a:avLst/>
                <a:gdLst>
                  <a:gd name="T0" fmla="*/ 8 w 42"/>
                  <a:gd name="T1" fmla="*/ 74 h 74"/>
                  <a:gd name="T2" fmla="*/ 4 w 42"/>
                  <a:gd name="T3" fmla="*/ 74 h 74"/>
                  <a:gd name="T4" fmla="*/ 1 w 42"/>
                  <a:gd name="T5" fmla="*/ 73 h 74"/>
                  <a:gd name="T6" fmla="*/ 2 w 42"/>
                  <a:gd name="T7" fmla="*/ 70 h 74"/>
                  <a:gd name="T8" fmla="*/ 1 w 42"/>
                  <a:gd name="T9" fmla="*/ 63 h 74"/>
                  <a:gd name="T10" fmla="*/ 3 w 42"/>
                  <a:gd name="T11" fmla="*/ 47 h 74"/>
                  <a:gd name="T12" fmla="*/ 6 w 42"/>
                  <a:gd name="T13" fmla="*/ 45 h 74"/>
                  <a:gd name="T14" fmla="*/ 6 w 42"/>
                  <a:gd name="T15" fmla="*/ 44 h 74"/>
                  <a:gd name="T16" fmla="*/ 9 w 42"/>
                  <a:gd name="T17" fmla="*/ 32 h 74"/>
                  <a:gd name="T18" fmla="*/ 11 w 42"/>
                  <a:gd name="T19" fmla="*/ 30 h 74"/>
                  <a:gd name="T20" fmla="*/ 11 w 42"/>
                  <a:gd name="T21" fmla="*/ 30 h 74"/>
                  <a:gd name="T22" fmla="*/ 13 w 42"/>
                  <a:gd name="T23" fmla="*/ 22 h 74"/>
                  <a:gd name="T24" fmla="*/ 16 w 42"/>
                  <a:gd name="T25" fmla="*/ 21 h 74"/>
                  <a:gd name="T26" fmla="*/ 16 w 42"/>
                  <a:gd name="T27" fmla="*/ 20 h 74"/>
                  <a:gd name="T28" fmla="*/ 19 w 42"/>
                  <a:gd name="T29" fmla="*/ 12 h 74"/>
                  <a:gd name="T30" fmla="*/ 24 w 42"/>
                  <a:gd name="T31" fmla="*/ 7 h 74"/>
                  <a:gd name="T32" fmla="*/ 30 w 42"/>
                  <a:gd name="T33" fmla="*/ 0 h 74"/>
                  <a:gd name="T34" fmla="*/ 36 w 42"/>
                  <a:gd name="T35" fmla="*/ 1 h 74"/>
                  <a:gd name="T36" fmla="*/ 36 w 42"/>
                  <a:gd name="T37" fmla="*/ 3 h 74"/>
                  <a:gd name="T38" fmla="*/ 39 w 42"/>
                  <a:gd name="T39" fmla="*/ 1 h 74"/>
                  <a:gd name="T40" fmla="*/ 40 w 42"/>
                  <a:gd name="T41" fmla="*/ 5 h 74"/>
                  <a:gd name="T42" fmla="*/ 29 w 42"/>
                  <a:gd name="T43" fmla="*/ 29 h 74"/>
                  <a:gd name="T44" fmla="*/ 27 w 42"/>
                  <a:gd name="T45" fmla="*/ 30 h 74"/>
                  <a:gd name="T46" fmla="*/ 27 w 42"/>
                  <a:gd name="T47" fmla="*/ 30 h 74"/>
                  <a:gd name="T48" fmla="*/ 27 w 42"/>
                  <a:gd name="T49" fmla="*/ 32 h 74"/>
                  <a:gd name="T50" fmla="*/ 27 w 42"/>
                  <a:gd name="T51" fmla="*/ 34 h 74"/>
                  <a:gd name="T52" fmla="*/ 23 w 42"/>
                  <a:gd name="T53" fmla="*/ 40 h 74"/>
                  <a:gd name="T54" fmla="*/ 22 w 42"/>
                  <a:gd name="T55" fmla="*/ 41 h 74"/>
                  <a:gd name="T56" fmla="*/ 22 w 42"/>
                  <a:gd name="T57" fmla="*/ 43 h 74"/>
                  <a:gd name="T58" fmla="*/ 22 w 42"/>
                  <a:gd name="T59" fmla="*/ 45 h 74"/>
                  <a:gd name="T60" fmla="*/ 22 w 42"/>
                  <a:gd name="T61" fmla="*/ 47 h 74"/>
                  <a:gd name="T62" fmla="*/ 22 w 42"/>
                  <a:gd name="T63" fmla="*/ 52 h 74"/>
                  <a:gd name="T64" fmla="*/ 21 w 42"/>
                  <a:gd name="T65" fmla="*/ 58 h 74"/>
                  <a:gd name="T66" fmla="*/ 20 w 42"/>
                  <a:gd name="T67" fmla="*/ 60 h 74"/>
                  <a:gd name="T68" fmla="*/ 19 w 42"/>
                  <a:gd name="T69" fmla="*/ 63 h 74"/>
                  <a:gd name="T70" fmla="*/ 8 w 42"/>
                  <a:gd name="T7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 h="74">
                    <a:moveTo>
                      <a:pt x="8" y="74"/>
                    </a:moveTo>
                    <a:cubicBezTo>
                      <a:pt x="6" y="74"/>
                      <a:pt x="5" y="74"/>
                      <a:pt x="4" y="74"/>
                    </a:cubicBezTo>
                    <a:cubicBezTo>
                      <a:pt x="1" y="73"/>
                      <a:pt x="1" y="73"/>
                      <a:pt x="1" y="73"/>
                    </a:cubicBezTo>
                    <a:cubicBezTo>
                      <a:pt x="2" y="70"/>
                      <a:pt x="2" y="70"/>
                      <a:pt x="2" y="70"/>
                    </a:cubicBezTo>
                    <a:cubicBezTo>
                      <a:pt x="2" y="69"/>
                      <a:pt x="2" y="65"/>
                      <a:pt x="1" y="63"/>
                    </a:cubicBezTo>
                    <a:cubicBezTo>
                      <a:pt x="1" y="57"/>
                      <a:pt x="0" y="50"/>
                      <a:pt x="3" y="47"/>
                    </a:cubicBezTo>
                    <a:cubicBezTo>
                      <a:pt x="4" y="46"/>
                      <a:pt x="5" y="45"/>
                      <a:pt x="6" y="45"/>
                    </a:cubicBezTo>
                    <a:cubicBezTo>
                      <a:pt x="6" y="45"/>
                      <a:pt x="6" y="44"/>
                      <a:pt x="6" y="44"/>
                    </a:cubicBezTo>
                    <a:cubicBezTo>
                      <a:pt x="6" y="40"/>
                      <a:pt x="5" y="35"/>
                      <a:pt x="9" y="32"/>
                    </a:cubicBezTo>
                    <a:cubicBezTo>
                      <a:pt x="10" y="31"/>
                      <a:pt x="11" y="31"/>
                      <a:pt x="11" y="30"/>
                    </a:cubicBezTo>
                    <a:cubicBezTo>
                      <a:pt x="11" y="30"/>
                      <a:pt x="11" y="30"/>
                      <a:pt x="11" y="30"/>
                    </a:cubicBezTo>
                    <a:cubicBezTo>
                      <a:pt x="11" y="28"/>
                      <a:pt x="10" y="24"/>
                      <a:pt x="13" y="22"/>
                    </a:cubicBezTo>
                    <a:cubicBezTo>
                      <a:pt x="14" y="22"/>
                      <a:pt x="15" y="21"/>
                      <a:pt x="16" y="21"/>
                    </a:cubicBezTo>
                    <a:cubicBezTo>
                      <a:pt x="16" y="21"/>
                      <a:pt x="16" y="20"/>
                      <a:pt x="16" y="20"/>
                    </a:cubicBezTo>
                    <a:cubicBezTo>
                      <a:pt x="16" y="17"/>
                      <a:pt x="17" y="14"/>
                      <a:pt x="19" y="12"/>
                    </a:cubicBezTo>
                    <a:cubicBezTo>
                      <a:pt x="21" y="10"/>
                      <a:pt x="23" y="8"/>
                      <a:pt x="24" y="7"/>
                    </a:cubicBezTo>
                    <a:cubicBezTo>
                      <a:pt x="28" y="4"/>
                      <a:pt x="30" y="3"/>
                      <a:pt x="30" y="0"/>
                    </a:cubicBezTo>
                    <a:cubicBezTo>
                      <a:pt x="36" y="1"/>
                      <a:pt x="36" y="1"/>
                      <a:pt x="36" y="1"/>
                    </a:cubicBezTo>
                    <a:cubicBezTo>
                      <a:pt x="36" y="1"/>
                      <a:pt x="36" y="2"/>
                      <a:pt x="36" y="3"/>
                    </a:cubicBezTo>
                    <a:cubicBezTo>
                      <a:pt x="39" y="1"/>
                      <a:pt x="39" y="1"/>
                      <a:pt x="39" y="1"/>
                    </a:cubicBezTo>
                    <a:cubicBezTo>
                      <a:pt x="40" y="5"/>
                      <a:pt x="40" y="5"/>
                      <a:pt x="40" y="5"/>
                    </a:cubicBezTo>
                    <a:cubicBezTo>
                      <a:pt x="42" y="14"/>
                      <a:pt x="36" y="25"/>
                      <a:pt x="29" y="29"/>
                    </a:cubicBezTo>
                    <a:cubicBezTo>
                      <a:pt x="28" y="30"/>
                      <a:pt x="28" y="30"/>
                      <a:pt x="27" y="30"/>
                    </a:cubicBezTo>
                    <a:cubicBezTo>
                      <a:pt x="27" y="30"/>
                      <a:pt x="27" y="30"/>
                      <a:pt x="27" y="30"/>
                    </a:cubicBezTo>
                    <a:cubicBezTo>
                      <a:pt x="27" y="31"/>
                      <a:pt x="27" y="31"/>
                      <a:pt x="27" y="32"/>
                    </a:cubicBezTo>
                    <a:cubicBezTo>
                      <a:pt x="27" y="33"/>
                      <a:pt x="27" y="33"/>
                      <a:pt x="27" y="34"/>
                    </a:cubicBezTo>
                    <a:cubicBezTo>
                      <a:pt x="27" y="37"/>
                      <a:pt x="25" y="40"/>
                      <a:pt x="23" y="40"/>
                    </a:cubicBezTo>
                    <a:cubicBezTo>
                      <a:pt x="22" y="40"/>
                      <a:pt x="22" y="41"/>
                      <a:pt x="22" y="41"/>
                    </a:cubicBezTo>
                    <a:cubicBezTo>
                      <a:pt x="22" y="41"/>
                      <a:pt x="22" y="43"/>
                      <a:pt x="22" y="43"/>
                    </a:cubicBezTo>
                    <a:cubicBezTo>
                      <a:pt x="22" y="44"/>
                      <a:pt x="22" y="45"/>
                      <a:pt x="22" y="45"/>
                    </a:cubicBezTo>
                    <a:cubicBezTo>
                      <a:pt x="22" y="47"/>
                      <a:pt x="22" y="47"/>
                      <a:pt x="22" y="47"/>
                    </a:cubicBezTo>
                    <a:cubicBezTo>
                      <a:pt x="22" y="48"/>
                      <a:pt x="22" y="50"/>
                      <a:pt x="22" y="52"/>
                    </a:cubicBezTo>
                    <a:cubicBezTo>
                      <a:pt x="22" y="54"/>
                      <a:pt x="22" y="56"/>
                      <a:pt x="21" y="58"/>
                    </a:cubicBezTo>
                    <a:cubicBezTo>
                      <a:pt x="21" y="59"/>
                      <a:pt x="21" y="59"/>
                      <a:pt x="20" y="60"/>
                    </a:cubicBezTo>
                    <a:cubicBezTo>
                      <a:pt x="20" y="61"/>
                      <a:pt x="19" y="62"/>
                      <a:pt x="19" y="63"/>
                    </a:cubicBezTo>
                    <a:cubicBezTo>
                      <a:pt x="18" y="67"/>
                      <a:pt x="15" y="74"/>
                      <a:pt x="8" y="74"/>
                    </a:cubicBezTo>
                    <a:close/>
                  </a:path>
                </a:pathLst>
              </a:custGeom>
              <a:solidFill>
                <a:srgbClr val="FFFFFF"/>
              </a:solidFill>
              <a:ln w="22225">
                <a:solidFill>
                  <a:schemeClr val="bg1"/>
                </a:solidFill>
                <a:round/>
              </a:ln>
            </p:spPr>
            <p:txBody>
              <a:bodyPr vert="horz" wrap="square" lIns="91440" tIns="45720" rIns="91440" bIns="45720" numCol="1" anchor="t" anchorCtr="0" compatLnSpc="1"/>
              <a:p>
                <a:endParaRPr lang="zh-CN" altLang="en-US" sz="2400" dirty="0">
                  <a:solidFill>
                    <a:prstClr val="black"/>
                  </a:solidFill>
                  <a:ea typeface="Adobe 黑体 Std R" panose="020B0400000000000000" pitchFamily="34" charset="-122"/>
                </a:endParaRPr>
              </a:p>
            </p:txBody>
          </p:sp>
          <p:sp>
            <p:nvSpPr>
              <p:cNvPr id="28" name="Freeform 14"/>
              <p:cNvSpPr/>
              <p:nvPr/>
            </p:nvSpPr>
            <p:spPr bwMode="auto">
              <a:xfrm>
                <a:off x="7412312" y="4150164"/>
                <a:ext cx="25955" cy="40787"/>
              </a:xfrm>
              <a:custGeom>
                <a:avLst/>
                <a:gdLst>
                  <a:gd name="T0" fmla="*/ 2 w 9"/>
                  <a:gd name="T1" fmla="*/ 9 h 14"/>
                  <a:gd name="T2" fmla="*/ 0 w 9"/>
                  <a:gd name="T3" fmla="*/ 6 h 14"/>
                  <a:gd name="T4" fmla="*/ 2 w 9"/>
                  <a:gd name="T5" fmla="*/ 0 h 14"/>
                  <a:gd name="T6" fmla="*/ 9 w 9"/>
                  <a:gd name="T7" fmla="*/ 8 h 14"/>
                  <a:gd name="T8" fmla="*/ 7 w 9"/>
                  <a:gd name="T9" fmla="*/ 11 h 14"/>
                  <a:gd name="T10" fmla="*/ 3 w 9"/>
                  <a:gd name="T11" fmla="*/ 14 h 14"/>
                  <a:gd name="T12" fmla="*/ 2 w 9"/>
                  <a:gd name="T13" fmla="*/ 9 h 14"/>
                </a:gdLst>
                <a:ahLst/>
                <a:cxnLst>
                  <a:cxn ang="0">
                    <a:pos x="T0" y="T1"/>
                  </a:cxn>
                  <a:cxn ang="0">
                    <a:pos x="T2" y="T3"/>
                  </a:cxn>
                  <a:cxn ang="0">
                    <a:pos x="T4" y="T5"/>
                  </a:cxn>
                  <a:cxn ang="0">
                    <a:pos x="T6" y="T7"/>
                  </a:cxn>
                  <a:cxn ang="0">
                    <a:pos x="T8" y="T9"/>
                  </a:cxn>
                  <a:cxn ang="0">
                    <a:pos x="T10" y="T11"/>
                  </a:cxn>
                  <a:cxn ang="0">
                    <a:pos x="T12" y="T13"/>
                  </a:cxn>
                </a:cxnLst>
                <a:rect l="0" t="0" r="r" b="b"/>
                <a:pathLst>
                  <a:path w="9" h="14">
                    <a:moveTo>
                      <a:pt x="2" y="9"/>
                    </a:moveTo>
                    <a:cubicBezTo>
                      <a:pt x="2" y="8"/>
                      <a:pt x="1" y="7"/>
                      <a:pt x="0" y="6"/>
                    </a:cubicBezTo>
                    <a:cubicBezTo>
                      <a:pt x="2" y="0"/>
                      <a:pt x="2" y="0"/>
                      <a:pt x="2" y="0"/>
                    </a:cubicBezTo>
                    <a:cubicBezTo>
                      <a:pt x="7" y="3"/>
                      <a:pt x="9" y="5"/>
                      <a:pt x="9" y="8"/>
                    </a:cubicBezTo>
                    <a:cubicBezTo>
                      <a:pt x="9" y="9"/>
                      <a:pt x="8" y="11"/>
                      <a:pt x="7" y="11"/>
                    </a:cubicBezTo>
                    <a:cubicBezTo>
                      <a:pt x="3" y="14"/>
                      <a:pt x="3" y="14"/>
                      <a:pt x="3" y="14"/>
                    </a:cubicBezTo>
                    <a:lnTo>
                      <a:pt x="2" y="9"/>
                    </a:lnTo>
                    <a:close/>
                  </a:path>
                </a:pathLst>
              </a:custGeom>
              <a:solidFill>
                <a:srgbClr val="FFFFFF"/>
              </a:solidFill>
              <a:ln w="22225">
                <a:solidFill>
                  <a:schemeClr val="bg1"/>
                </a:solidFill>
                <a:round/>
              </a:ln>
            </p:spPr>
            <p:txBody>
              <a:bodyPr vert="horz" wrap="square" lIns="91440" tIns="45720" rIns="91440" bIns="45720" numCol="1" anchor="t" anchorCtr="0" compatLnSpc="1"/>
              <a:p>
                <a:endParaRPr lang="zh-CN" altLang="en-US" sz="2400" dirty="0">
                  <a:solidFill>
                    <a:prstClr val="black"/>
                  </a:solidFill>
                  <a:ea typeface="Adobe 黑体 Std R" panose="020B0400000000000000" pitchFamily="34" charset="-122"/>
                </a:endParaRPr>
              </a:p>
            </p:txBody>
          </p:sp>
          <p:sp>
            <p:nvSpPr>
              <p:cNvPr id="29" name="Freeform 15"/>
              <p:cNvSpPr/>
              <p:nvPr/>
            </p:nvSpPr>
            <p:spPr bwMode="auto">
              <a:xfrm>
                <a:off x="6374098" y="2283851"/>
                <a:ext cx="40787" cy="29663"/>
              </a:xfrm>
              <a:custGeom>
                <a:avLst/>
                <a:gdLst>
                  <a:gd name="T0" fmla="*/ 14 w 14"/>
                  <a:gd name="T1" fmla="*/ 10 h 10"/>
                  <a:gd name="T2" fmla="*/ 11 w 14"/>
                  <a:gd name="T3" fmla="*/ 4 h 10"/>
                  <a:gd name="T4" fmla="*/ 10 w 14"/>
                  <a:gd name="T5" fmla="*/ 0 h 10"/>
                  <a:gd name="T6" fmla="*/ 3 w 14"/>
                  <a:gd name="T7" fmla="*/ 0 h 10"/>
                  <a:gd name="T8" fmla="*/ 0 w 14"/>
                  <a:gd name="T9" fmla="*/ 0 h 10"/>
                  <a:gd name="T10" fmla="*/ 0 w 14"/>
                  <a:gd name="T11" fmla="*/ 4 h 10"/>
                  <a:gd name="T12" fmla="*/ 0 w 14"/>
                  <a:gd name="T13" fmla="*/ 7 h 10"/>
                  <a:gd name="T14" fmla="*/ 1 w 14"/>
                  <a:gd name="T15" fmla="*/ 10 h 10"/>
                  <a:gd name="T16" fmla="*/ 14 w 14"/>
                  <a:gd name="T17" fmla="*/ 10 h 10"/>
                  <a:gd name="T18" fmla="*/ 14 w 14"/>
                  <a:gd name="T1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0">
                    <a:moveTo>
                      <a:pt x="14" y="10"/>
                    </a:moveTo>
                    <a:cubicBezTo>
                      <a:pt x="14" y="7"/>
                      <a:pt x="12" y="6"/>
                      <a:pt x="11" y="4"/>
                    </a:cubicBezTo>
                    <a:cubicBezTo>
                      <a:pt x="10" y="3"/>
                      <a:pt x="10" y="2"/>
                      <a:pt x="10" y="0"/>
                    </a:cubicBezTo>
                    <a:cubicBezTo>
                      <a:pt x="7" y="0"/>
                      <a:pt x="5" y="0"/>
                      <a:pt x="3" y="0"/>
                    </a:cubicBezTo>
                    <a:cubicBezTo>
                      <a:pt x="2" y="0"/>
                      <a:pt x="1" y="0"/>
                      <a:pt x="0" y="0"/>
                    </a:cubicBezTo>
                    <a:cubicBezTo>
                      <a:pt x="0" y="1"/>
                      <a:pt x="0" y="3"/>
                      <a:pt x="0" y="4"/>
                    </a:cubicBezTo>
                    <a:cubicBezTo>
                      <a:pt x="0" y="5"/>
                      <a:pt x="0" y="6"/>
                      <a:pt x="0" y="7"/>
                    </a:cubicBezTo>
                    <a:cubicBezTo>
                      <a:pt x="0" y="9"/>
                      <a:pt x="0" y="10"/>
                      <a:pt x="1" y="10"/>
                    </a:cubicBezTo>
                    <a:cubicBezTo>
                      <a:pt x="6" y="10"/>
                      <a:pt x="10" y="10"/>
                      <a:pt x="14" y="10"/>
                    </a:cubicBezTo>
                    <a:cubicBezTo>
                      <a:pt x="14" y="6"/>
                      <a:pt x="11" y="10"/>
                      <a:pt x="14" y="10"/>
                    </a:cubicBezTo>
                    <a:close/>
                  </a:path>
                </a:pathLst>
              </a:custGeom>
              <a:solidFill>
                <a:srgbClr val="FFFFFF"/>
              </a:solidFill>
              <a:ln w="22225">
                <a:solidFill>
                  <a:schemeClr val="bg1"/>
                </a:solidFill>
                <a:round/>
              </a:ln>
            </p:spPr>
            <p:txBody>
              <a:bodyPr vert="horz" wrap="square" lIns="91440" tIns="45720" rIns="91440" bIns="45720" numCol="1" anchor="t" anchorCtr="0" compatLnSpc="1"/>
              <a:p>
                <a:endParaRPr lang="zh-CN" altLang="en-US" sz="2400" dirty="0">
                  <a:solidFill>
                    <a:prstClr val="black"/>
                  </a:solidFill>
                  <a:ea typeface="Adobe 黑体 Std R" panose="020B0400000000000000" pitchFamily="34" charset="-122"/>
                </a:endParaRPr>
              </a:p>
            </p:txBody>
          </p:sp>
          <p:sp>
            <p:nvSpPr>
              <p:cNvPr id="30" name="Freeform 16"/>
              <p:cNvSpPr/>
              <p:nvPr/>
            </p:nvSpPr>
            <p:spPr bwMode="auto">
              <a:xfrm>
                <a:off x="6374098" y="2311043"/>
                <a:ext cx="111237" cy="113709"/>
              </a:xfrm>
              <a:custGeom>
                <a:avLst/>
                <a:gdLst>
                  <a:gd name="T0" fmla="*/ 5 w 38"/>
                  <a:gd name="T1" fmla="*/ 29 h 39"/>
                  <a:gd name="T2" fmla="*/ 10 w 38"/>
                  <a:gd name="T3" fmla="*/ 34 h 39"/>
                  <a:gd name="T4" fmla="*/ 14 w 38"/>
                  <a:gd name="T5" fmla="*/ 38 h 39"/>
                  <a:gd name="T6" fmla="*/ 26 w 38"/>
                  <a:gd name="T7" fmla="*/ 37 h 39"/>
                  <a:gd name="T8" fmla="*/ 30 w 38"/>
                  <a:gd name="T9" fmla="*/ 35 h 39"/>
                  <a:gd name="T10" fmla="*/ 34 w 38"/>
                  <a:gd name="T11" fmla="*/ 33 h 39"/>
                  <a:gd name="T12" fmla="*/ 37 w 38"/>
                  <a:gd name="T13" fmla="*/ 23 h 39"/>
                  <a:gd name="T14" fmla="*/ 34 w 38"/>
                  <a:gd name="T15" fmla="*/ 13 h 39"/>
                  <a:gd name="T16" fmla="*/ 35 w 38"/>
                  <a:gd name="T17" fmla="*/ 11 h 39"/>
                  <a:gd name="T18" fmla="*/ 38 w 38"/>
                  <a:gd name="T19" fmla="*/ 9 h 39"/>
                  <a:gd name="T20" fmla="*/ 38 w 38"/>
                  <a:gd name="T21" fmla="*/ 5 h 39"/>
                  <a:gd name="T22" fmla="*/ 36 w 38"/>
                  <a:gd name="T23" fmla="*/ 5 h 39"/>
                  <a:gd name="T24" fmla="*/ 32 w 38"/>
                  <a:gd name="T25" fmla="*/ 3 h 39"/>
                  <a:gd name="T26" fmla="*/ 22 w 38"/>
                  <a:gd name="T27" fmla="*/ 1 h 39"/>
                  <a:gd name="T28" fmla="*/ 19 w 38"/>
                  <a:gd name="T29" fmla="*/ 1 h 39"/>
                  <a:gd name="T30" fmla="*/ 19 w 38"/>
                  <a:gd name="T31" fmla="*/ 3 h 39"/>
                  <a:gd name="T32" fmla="*/ 18 w 38"/>
                  <a:gd name="T33" fmla="*/ 7 h 39"/>
                  <a:gd name="T34" fmla="*/ 10 w 38"/>
                  <a:gd name="T35" fmla="*/ 10 h 39"/>
                  <a:gd name="T36" fmla="*/ 5 w 38"/>
                  <a:gd name="T37" fmla="*/ 15 h 39"/>
                  <a:gd name="T38" fmla="*/ 1 w 38"/>
                  <a:gd name="T39" fmla="*/ 15 h 39"/>
                  <a:gd name="T40" fmla="*/ 0 w 38"/>
                  <a:gd name="T41" fmla="*/ 17 h 39"/>
                  <a:gd name="T42" fmla="*/ 0 w 38"/>
                  <a:gd name="T43" fmla="*/ 24 h 39"/>
                  <a:gd name="T44" fmla="*/ 5 w 38"/>
                  <a:gd name="T45" fmla="*/ 29 h 39"/>
                  <a:gd name="T46" fmla="*/ 5 w 38"/>
                  <a:gd name="T47" fmla="*/ 2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8" h="39">
                    <a:moveTo>
                      <a:pt x="5" y="29"/>
                    </a:moveTo>
                    <a:cubicBezTo>
                      <a:pt x="8" y="29"/>
                      <a:pt x="11" y="30"/>
                      <a:pt x="10" y="34"/>
                    </a:cubicBezTo>
                    <a:cubicBezTo>
                      <a:pt x="9" y="37"/>
                      <a:pt x="11" y="38"/>
                      <a:pt x="14" y="38"/>
                    </a:cubicBezTo>
                    <a:cubicBezTo>
                      <a:pt x="18" y="38"/>
                      <a:pt x="23" y="39"/>
                      <a:pt x="26" y="37"/>
                    </a:cubicBezTo>
                    <a:cubicBezTo>
                      <a:pt x="28" y="36"/>
                      <a:pt x="28" y="35"/>
                      <a:pt x="30" y="35"/>
                    </a:cubicBezTo>
                    <a:cubicBezTo>
                      <a:pt x="31" y="34"/>
                      <a:pt x="33" y="34"/>
                      <a:pt x="34" y="33"/>
                    </a:cubicBezTo>
                    <a:cubicBezTo>
                      <a:pt x="38" y="31"/>
                      <a:pt x="38" y="27"/>
                      <a:pt x="37" y="23"/>
                    </a:cubicBezTo>
                    <a:cubicBezTo>
                      <a:pt x="36" y="20"/>
                      <a:pt x="33" y="16"/>
                      <a:pt x="34" y="13"/>
                    </a:cubicBezTo>
                    <a:cubicBezTo>
                      <a:pt x="34" y="12"/>
                      <a:pt x="35" y="12"/>
                      <a:pt x="35" y="11"/>
                    </a:cubicBezTo>
                    <a:cubicBezTo>
                      <a:pt x="37" y="10"/>
                      <a:pt x="38" y="11"/>
                      <a:pt x="38" y="9"/>
                    </a:cubicBezTo>
                    <a:cubicBezTo>
                      <a:pt x="38" y="8"/>
                      <a:pt x="38" y="7"/>
                      <a:pt x="38" y="5"/>
                    </a:cubicBezTo>
                    <a:cubicBezTo>
                      <a:pt x="37" y="5"/>
                      <a:pt x="36" y="5"/>
                      <a:pt x="36" y="5"/>
                    </a:cubicBezTo>
                    <a:cubicBezTo>
                      <a:pt x="34" y="5"/>
                      <a:pt x="33" y="4"/>
                      <a:pt x="32" y="3"/>
                    </a:cubicBezTo>
                    <a:cubicBezTo>
                      <a:pt x="29" y="0"/>
                      <a:pt x="25" y="1"/>
                      <a:pt x="22" y="1"/>
                    </a:cubicBezTo>
                    <a:cubicBezTo>
                      <a:pt x="21" y="1"/>
                      <a:pt x="19" y="0"/>
                      <a:pt x="19" y="1"/>
                    </a:cubicBezTo>
                    <a:cubicBezTo>
                      <a:pt x="19" y="2"/>
                      <a:pt x="19" y="3"/>
                      <a:pt x="19" y="3"/>
                    </a:cubicBezTo>
                    <a:cubicBezTo>
                      <a:pt x="19" y="5"/>
                      <a:pt x="18" y="6"/>
                      <a:pt x="18" y="7"/>
                    </a:cubicBezTo>
                    <a:cubicBezTo>
                      <a:pt x="17" y="11"/>
                      <a:pt x="13" y="10"/>
                      <a:pt x="10" y="10"/>
                    </a:cubicBezTo>
                    <a:cubicBezTo>
                      <a:pt x="9" y="13"/>
                      <a:pt x="9" y="16"/>
                      <a:pt x="5" y="15"/>
                    </a:cubicBezTo>
                    <a:cubicBezTo>
                      <a:pt x="4" y="15"/>
                      <a:pt x="3" y="15"/>
                      <a:pt x="1" y="15"/>
                    </a:cubicBezTo>
                    <a:cubicBezTo>
                      <a:pt x="0" y="15"/>
                      <a:pt x="0" y="16"/>
                      <a:pt x="0" y="17"/>
                    </a:cubicBezTo>
                    <a:cubicBezTo>
                      <a:pt x="0" y="20"/>
                      <a:pt x="0" y="22"/>
                      <a:pt x="0" y="24"/>
                    </a:cubicBezTo>
                    <a:cubicBezTo>
                      <a:pt x="3" y="25"/>
                      <a:pt x="6" y="25"/>
                      <a:pt x="5" y="29"/>
                    </a:cubicBezTo>
                    <a:cubicBezTo>
                      <a:pt x="8" y="29"/>
                      <a:pt x="6" y="25"/>
                      <a:pt x="5" y="29"/>
                    </a:cubicBezTo>
                    <a:close/>
                  </a:path>
                </a:pathLst>
              </a:custGeom>
              <a:solidFill>
                <a:srgbClr val="FFFFFF"/>
              </a:solidFill>
              <a:ln w="22225">
                <a:solidFill>
                  <a:schemeClr val="bg1"/>
                </a:solidFill>
                <a:round/>
              </a:ln>
            </p:spPr>
            <p:txBody>
              <a:bodyPr vert="horz" wrap="square" lIns="91440" tIns="45720" rIns="91440" bIns="45720" numCol="1" anchor="t" anchorCtr="0" compatLnSpc="1"/>
              <a:p>
                <a:endParaRPr lang="zh-CN" altLang="en-US" sz="2400" dirty="0">
                  <a:solidFill>
                    <a:prstClr val="black"/>
                  </a:solidFill>
                  <a:ea typeface="Adobe 黑体 Std R" panose="020B0400000000000000" pitchFamily="34" charset="-122"/>
                </a:endParaRPr>
              </a:p>
            </p:txBody>
          </p:sp>
          <p:sp>
            <p:nvSpPr>
              <p:cNvPr id="31" name="Freeform 17"/>
              <p:cNvSpPr/>
              <p:nvPr/>
            </p:nvSpPr>
            <p:spPr bwMode="auto">
              <a:xfrm>
                <a:off x="6496459" y="2333290"/>
                <a:ext cx="72922" cy="61798"/>
              </a:xfrm>
              <a:custGeom>
                <a:avLst/>
                <a:gdLst>
                  <a:gd name="T0" fmla="*/ 10 w 25"/>
                  <a:gd name="T1" fmla="*/ 16 h 21"/>
                  <a:gd name="T2" fmla="*/ 15 w 25"/>
                  <a:gd name="T3" fmla="*/ 21 h 21"/>
                  <a:gd name="T4" fmla="*/ 24 w 25"/>
                  <a:gd name="T5" fmla="*/ 18 h 21"/>
                  <a:gd name="T6" fmla="*/ 24 w 25"/>
                  <a:gd name="T7" fmla="*/ 7 h 21"/>
                  <a:gd name="T8" fmla="*/ 20 w 25"/>
                  <a:gd name="T9" fmla="*/ 2 h 21"/>
                  <a:gd name="T10" fmla="*/ 2 w 25"/>
                  <a:gd name="T11" fmla="*/ 4 h 21"/>
                  <a:gd name="T12" fmla="*/ 2 w 25"/>
                  <a:gd name="T13" fmla="*/ 7 h 21"/>
                  <a:gd name="T14" fmla="*/ 5 w 25"/>
                  <a:gd name="T15" fmla="*/ 9 h 21"/>
                  <a:gd name="T16" fmla="*/ 10 w 25"/>
                  <a:gd name="T17" fmla="*/ 16 h 21"/>
                  <a:gd name="T18" fmla="*/ 10 w 25"/>
                  <a:gd name="T19"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1">
                    <a:moveTo>
                      <a:pt x="10" y="16"/>
                    </a:moveTo>
                    <a:cubicBezTo>
                      <a:pt x="14" y="16"/>
                      <a:pt x="15" y="18"/>
                      <a:pt x="15" y="21"/>
                    </a:cubicBezTo>
                    <a:cubicBezTo>
                      <a:pt x="18" y="21"/>
                      <a:pt x="22" y="21"/>
                      <a:pt x="24" y="18"/>
                    </a:cubicBezTo>
                    <a:cubicBezTo>
                      <a:pt x="25" y="15"/>
                      <a:pt x="24" y="10"/>
                      <a:pt x="24" y="7"/>
                    </a:cubicBezTo>
                    <a:cubicBezTo>
                      <a:pt x="21" y="7"/>
                      <a:pt x="19" y="6"/>
                      <a:pt x="20" y="2"/>
                    </a:cubicBezTo>
                    <a:cubicBezTo>
                      <a:pt x="15" y="2"/>
                      <a:pt x="5" y="0"/>
                      <a:pt x="2" y="4"/>
                    </a:cubicBezTo>
                    <a:cubicBezTo>
                      <a:pt x="1" y="5"/>
                      <a:pt x="0" y="7"/>
                      <a:pt x="2" y="7"/>
                    </a:cubicBezTo>
                    <a:cubicBezTo>
                      <a:pt x="3" y="8"/>
                      <a:pt x="4" y="8"/>
                      <a:pt x="5" y="9"/>
                    </a:cubicBezTo>
                    <a:cubicBezTo>
                      <a:pt x="8" y="11"/>
                      <a:pt x="10" y="13"/>
                      <a:pt x="10" y="16"/>
                    </a:cubicBezTo>
                    <a:cubicBezTo>
                      <a:pt x="14" y="15"/>
                      <a:pt x="9" y="11"/>
                      <a:pt x="10" y="16"/>
                    </a:cubicBezTo>
                    <a:close/>
                  </a:path>
                </a:pathLst>
              </a:custGeom>
              <a:solidFill>
                <a:srgbClr val="FFFFFF"/>
              </a:solidFill>
              <a:ln w="22225">
                <a:solidFill>
                  <a:schemeClr val="bg1"/>
                </a:solidFill>
                <a:round/>
              </a:ln>
            </p:spPr>
            <p:txBody>
              <a:bodyPr vert="horz" wrap="square" lIns="91440" tIns="45720" rIns="91440" bIns="45720" numCol="1" anchor="t" anchorCtr="0" compatLnSpc="1"/>
              <a:p>
                <a:endParaRPr lang="zh-CN" altLang="en-US" sz="2400" dirty="0">
                  <a:solidFill>
                    <a:prstClr val="black"/>
                  </a:solidFill>
                  <a:ea typeface="Adobe 黑体 Std R" panose="020B0400000000000000" pitchFamily="34" charset="-122"/>
                </a:endParaRPr>
              </a:p>
            </p:txBody>
          </p:sp>
          <p:sp>
            <p:nvSpPr>
              <p:cNvPr id="32" name="Freeform 18"/>
              <p:cNvSpPr/>
              <p:nvPr/>
            </p:nvSpPr>
            <p:spPr bwMode="auto">
              <a:xfrm>
                <a:off x="6496459" y="2409920"/>
                <a:ext cx="72922" cy="40787"/>
              </a:xfrm>
              <a:custGeom>
                <a:avLst/>
                <a:gdLst>
                  <a:gd name="T0" fmla="*/ 10 w 25"/>
                  <a:gd name="T1" fmla="*/ 14 h 14"/>
                  <a:gd name="T2" fmla="*/ 21 w 25"/>
                  <a:gd name="T3" fmla="*/ 14 h 14"/>
                  <a:gd name="T4" fmla="*/ 23 w 25"/>
                  <a:gd name="T5" fmla="*/ 14 h 14"/>
                  <a:gd name="T6" fmla="*/ 24 w 25"/>
                  <a:gd name="T7" fmla="*/ 13 h 14"/>
                  <a:gd name="T8" fmla="*/ 24 w 25"/>
                  <a:gd name="T9" fmla="*/ 8 h 14"/>
                  <a:gd name="T10" fmla="*/ 21 w 25"/>
                  <a:gd name="T11" fmla="*/ 4 h 14"/>
                  <a:gd name="T12" fmla="*/ 15 w 25"/>
                  <a:gd name="T13" fmla="*/ 2 h 14"/>
                  <a:gd name="T14" fmla="*/ 15 w 25"/>
                  <a:gd name="T15" fmla="*/ 0 h 14"/>
                  <a:gd name="T16" fmla="*/ 9 w 25"/>
                  <a:gd name="T17" fmla="*/ 0 h 14"/>
                  <a:gd name="T18" fmla="*/ 4 w 25"/>
                  <a:gd name="T19" fmla="*/ 0 h 14"/>
                  <a:gd name="T20" fmla="*/ 2 w 25"/>
                  <a:gd name="T21" fmla="*/ 0 h 14"/>
                  <a:gd name="T22" fmla="*/ 1 w 25"/>
                  <a:gd name="T23" fmla="*/ 2 h 14"/>
                  <a:gd name="T24" fmla="*/ 1 w 25"/>
                  <a:gd name="T25" fmla="*/ 7 h 14"/>
                  <a:gd name="T26" fmla="*/ 1 w 25"/>
                  <a:gd name="T27" fmla="*/ 9 h 14"/>
                  <a:gd name="T28" fmla="*/ 4 w 25"/>
                  <a:gd name="T29" fmla="*/ 9 h 14"/>
                  <a:gd name="T30" fmla="*/ 9 w 25"/>
                  <a:gd name="T31" fmla="*/ 9 h 14"/>
                  <a:gd name="T32" fmla="*/ 10 w 25"/>
                  <a:gd name="T33" fmla="*/ 10 h 14"/>
                  <a:gd name="T34" fmla="*/ 10 w 25"/>
                  <a:gd name="T35" fmla="*/ 14 h 14"/>
                  <a:gd name="T36" fmla="*/ 10 w 25"/>
                  <a:gd name="T3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14">
                    <a:moveTo>
                      <a:pt x="10" y="14"/>
                    </a:moveTo>
                    <a:cubicBezTo>
                      <a:pt x="14" y="14"/>
                      <a:pt x="17" y="14"/>
                      <a:pt x="21" y="14"/>
                    </a:cubicBezTo>
                    <a:cubicBezTo>
                      <a:pt x="22" y="14"/>
                      <a:pt x="22" y="14"/>
                      <a:pt x="23" y="14"/>
                    </a:cubicBezTo>
                    <a:cubicBezTo>
                      <a:pt x="24" y="14"/>
                      <a:pt x="25" y="14"/>
                      <a:pt x="24" y="13"/>
                    </a:cubicBezTo>
                    <a:cubicBezTo>
                      <a:pt x="24" y="11"/>
                      <a:pt x="24" y="9"/>
                      <a:pt x="24" y="8"/>
                    </a:cubicBezTo>
                    <a:cubicBezTo>
                      <a:pt x="24" y="6"/>
                      <a:pt x="23" y="4"/>
                      <a:pt x="21" y="4"/>
                    </a:cubicBezTo>
                    <a:cubicBezTo>
                      <a:pt x="18" y="4"/>
                      <a:pt x="16" y="5"/>
                      <a:pt x="15" y="2"/>
                    </a:cubicBezTo>
                    <a:cubicBezTo>
                      <a:pt x="15" y="2"/>
                      <a:pt x="15" y="1"/>
                      <a:pt x="15" y="0"/>
                    </a:cubicBezTo>
                    <a:cubicBezTo>
                      <a:pt x="13" y="0"/>
                      <a:pt x="11" y="0"/>
                      <a:pt x="9" y="0"/>
                    </a:cubicBezTo>
                    <a:cubicBezTo>
                      <a:pt x="7" y="0"/>
                      <a:pt x="6" y="0"/>
                      <a:pt x="4" y="0"/>
                    </a:cubicBezTo>
                    <a:cubicBezTo>
                      <a:pt x="4" y="0"/>
                      <a:pt x="3" y="0"/>
                      <a:pt x="2" y="0"/>
                    </a:cubicBezTo>
                    <a:cubicBezTo>
                      <a:pt x="0" y="0"/>
                      <a:pt x="1" y="0"/>
                      <a:pt x="1" y="2"/>
                    </a:cubicBezTo>
                    <a:cubicBezTo>
                      <a:pt x="1" y="4"/>
                      <a:pt x="1" y="5"/>
                      <a:pt x="1" y="7"/>
                    </a:cubicBezTo>
                    <a:cubicBezTo>
                      <a:pt x="1" y="8"/>
                      <a:pt x="1" y="8"/>
                      <a:pt x="1" y="9"/>
                    </a:cubicBezTo>
                    <a:cubicBezTo>
                      <a:pt x="2" y="9"/>
                      <a:pt x="3" y="9"/>
                      <a:pt x="4" y="9"/>
                    </a:cubicBezTo>
                    <a:cubicBezTo>
                      <a:pt x="6" y="9"/>
                      <a:pt x="7" y="9"/>
                      <a:pt x="9" y="9"/>
                    </a:cubicBezTo>
                    <a:cubicBezTo>
                      <a:pt x="10" y="9"/>
                      <a:pt x="11" y="9"/>
                      <a:pt x="10" y="10"/>
                    </a:cubicBezTo>
                    <a:cubicBezTo>
                      <a:pt x="10" y="11"/>
                      <a:pt x="10" y="13"/>
                      <a:pt x="10" y="14"/>
                    </a:cubicBezTo>
                    <a:cubicBezTo>
                      <a:pt x="13" y="14"/>
                      <a:pt x="10" y="12"/>
                      <a:pt x="10" y="14"/>
                    </a:cubicBezTo>
                    <a:close/>
                  </a:path>
                </a:pathLst>
              </a:custGeom>
              <a:solidFill>
                <a:srgbClr val="FFFFFF"/>
              </a:solidFill>
              <a:ln w="22225">
                <a:solidFill>
                  <a:schemeClr val="bg1"/>
                </a:solidFill>
                <a:round/>
              </a:ln>
            </p:spPr>
            <p:txBody>
              <a:bodyPr vert="horz" wrap="square" lIns="91440" tIns="45720" rIns="91440" bIns="45720" numCol="1" anchor="t" anchorCtr="0" compatLnSpc="1"/>
              <a:p>
                <a:endParaRPr lang="zh-CN" altLang="en-US" sz="2400" dirty="0">
                  <a:solidFill>
                    <a:prstClr val="black"/>
                  </a:solidFill>
                  <a:ea typeface="Adobe 黑体 Std R" panose="020B0400000000000000" pitchFamily="34" charset="-122"/>
                </a:endParaRPr>
              </a:p>
            </p:txBody>
          </p:sp>
          <p:sp>
            <p:nvSpPr>
              <p:cNvPr id="33" name="Freeform 19"/>
              <p:cNvSpPr/>
              <p:nvPr/>
            </p:nvSpPr>
            <p:spPr bwMode="auto">
              <a:xfrm>
                <a:off x="5712855" y="2184974"/>
                <a:ext cx="304048" cy="212587"/>
              </a:xfrm>
              <a:custGeom>
                <a:avLst/>
                <a:gdLst>
                  <a:gd name="T0" fmla="*/ 5 w 104"/>
                  <a:gd name="T1" fmla="*/ 6 h 73"/>
                  <a:gd name="T2" fmla="*/ 5 w 104"/>
                  <a:gd name="T3" fmla="*/ 10 h 73"/>
                  <a:gd name="T4" fmla="*/ 6 w 104"/>
                  <a:gd name="T5" fmla="*/ 11 h 73"/>
                  <a:gd name="T6" fmla="*/ 10 w 104"/>
                  <a:gd name="T7" fmla="*/ 14 h 73"/>
                  <a:gd name="T8" fmla="*/ 14 w 104"/>
                  <a:gd name="T9" fmla="*/ 25 h 73"/>
                  <a:gd name="T10" fmla="*/ 14 w 104"/>
                  <a:gd name="T11" fmla="*/ 37 h 73"/>
                  <a:gd name="T12" fmla="*/ 11 w 104"/>
                  <a:gd name="T13" fmla="*/ 39 h 73"/>
                  <a:gd name="T14" fmla="*/ 9 w 104"/>
                  <a:gd name="T15" fmla="*/ 40 h 73"/>
                  <a:gd name="T16" fmla="*/ 7 w 104"/>
                  <a:gd name="T17" fmla="*/ 43 h 73"/>
                  <a:gd name="T18" fmla="*/ 0 w 104"/>
                  <a:gd name="T19" fmla="*/ 48 h 73"/>
                  <a:gd name="T20" fmla="*/ 0 w 104"/>
                  <a:gd name="T21" fmla="*/ 55 h 73"/>
                  <a:gd name="T22" fmla="*/ 1 w 104"/>
                  <a:gd name="T23" fmla="*/ 59 h 73"/>
                  <a:gd name="T24" fmla="*/ 4 w 104"/>
                  <a:gd name="T25" fmla="*/ 62 h 73"/>
                  <a:gd name="T26" fmla="*/ 14 w 104"/>
                  <a:gd name="T27" fmla="*/ 72 h 73"/>
                  <a:gd name="T28" fmla="*/ 29 w 104"/>
                  <a:gd name="T29" fmla="*/ 72 h 73"/>
                  <a:gd name="T30" fmla="*/ 37 w 104"/>
                  <a:gd name="T31" fmla="*/ 69 h 73"/>
                  <a:gd name="T32" fmla="*/ 39 w 104"/>
                  <a:gd name="T33" fmla="*/ 61 h 73"/>
                  <a:gd name="T34" fmla="*/ 41 w 104"/>
                  <a:gd name="T35" fmla="*/ 58 h 73"/>
                  <a:gd name="T36" fmla="*/ 42 w 104"/>
                  <a:gd name="T37" fmla="*/ 57 h 73"/>
                  <a:gd name="T38" fmla="*/ 43 w 104"/>
                  <a:gd name="T39" fmla="*/ 55 h 73"/>
                  <a:gd name="T40" fmla="*/ 53 w 104"/>
                  <a:gd name="T41" fmla="*/ 53 h 73"/>
                  <a:gd name="T42" fmla="*/ 60 w 104"/>
                  <a:gd name="T43" fmla="*/ 53 h 73"/>
                  <a:gd name="T44" fmla="*/ 62 w 104"/>
                  <a:gd name="T45" fmla="*/ 50 h 73"/>
                  <a:gd name="T46" fmla="*/ 65 w 104"/>
                  <a:gd name="T47" fmla="*/ 48 h 73"/>
                  <a:gd name="T48" fmla="*/ 68 w 104"/>
                  <a:gd name="T49" fmla="*/ 48 h 73"/>
                  <a:gd name="T50" fmla="*/ 71 w 104"/>
                  <a:gd name="T51" fmla="*/ 47 h 73"/>
                  <a:gd name="T52" fmla="*/ 78 w 104"/>
                  <a:gd name="T53" fmla="*/ 40 h 73"/>
                  <a:gd name="T54" fmla="*/ 84 w 104"/>
                  <a:gd name="T55" fmla="*/ 39 h 73"/>
                  <a:gd name="T56" fmla="*/ 87 w 104"/>
                  <a:gd name="T57" fmla="*/ 39 h 73"/>
                  <a:gd name="T58" fmla="*/ 90 w 104"/>
                  <a:gd name="T59" fmla="*/ 38 h 73"/>
                  <a:gd name="T60" fmla="*/ 93 w 104"/>
                  <a:gd name="T61" fmla="*/ 34 h 73"/>
                  <a:gd name="T62" fmla="*/ 97 w 104"/>
                  <a:gd name="T63" fmla="*/ 31 h 73"/>
                  <a:gd name="T64" fmla="*/ 95 w 104"/>
                  <a:gd name="T65" fmla="*/ 27 h 73"/>
                  <a:gd name="T66" fmla="*/ 95 w 104"/>
                  <a:gd name="T67" fmla="*/ 19 h 73"/>
                  <a:gd name="T68" fmla="*/ 99 w 104"/>
                  <a:gd name="T69" fmla="*/ 13 h 73"/>
                  <a:gd name="T70" fmla="*/ 103 w 104"/>
                  <a:gd name="T71" fmla="*/ 11 h 73"/>
                  <a:gd name="T72" fmla="*/ 104 w 104"/>
                  <a:gd name="T73" fmla="*/ 6 h 73"/>
                  <a:gd name="T74" fmla="*/ 104 w 104"/>
                  <a:gd name="T75" fmla="*/ 4 h 73"/>
                  <a:gd name="T76" fmla="*/ 103 w 104"/>
                  <a:gd name="T77" fmla="*/ 1 h 73"/>
                  <a:gd name="T78" fmla="*/ 97 w 104"/>
                  <a:gd name="T79" fmla="*/ 1 h 73"/>
                  <a:gd name="T80" fmla="*/ 85 w 104"/>
                  <a:gd name="T81" fmla="*/ 0 h 73"/>
                  <a:gd name="T82" fmla="*/ 5 w 104"/>
                  <a:gd name="T83" fmla="*/ 6 h 73"/>
                  <a:gd name="T84" fmla="*/ 5 w 104"/>
                  <a:gd name="T85" fmla="*/ 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4" h="73">
                    <a:moveTo>
                      <a:pt x="5" y="6"/>
                    </a:moveTo>
                    <a:cubicBezTo>
                      <a:pt x="5" y="7"/>
                      <a:pt x="5" y="8"/>
                      <a:pt x="5" y="10"/>
                    </a:cubicBezTo>
                    <a:cubicBezTo>
                      <a:pt x="5" y="11"/>
                      <a:pt x="5" y="11"/>
                      <a:pt x="6" y="11"/>
                    </a:cubicBezTo>
                    <a:cubicBezTo>
                      <a:pt x="8" y="12"/>
                      <a:pt x="9" y="13"/>
                      <a:pt x="10" y="14"/>
                    </a:cubicBezTo>
                    <a:cubicBezTo>
                      <a:pt x="14" y="17"/>
                      <a:pt x="14" y="20"/>
                      <a:pt x="14" y="25"/>
                    </a:cubicBezTo>
                    <a:cubicBezTo>
                      <a:pt x="14" y="29"/>
                      <a:pt x="15" y="33"/>
                      <a:pt x="14" y="37"/>
                    </a:cubicBezTo>
                    <a:cubicBezTo>
                      <a:pt x="13" y="38"/>
                      <a:pt x="12" y="39"/>
                      <a:pt x="11" y="39"/>
                    </a:cubicBezTo>
                    <a:cubicBezTo>
                      <a:pt x="10" y="39"/>
                      <a:pt x="10" y="39"/>
                      <a:pt x="9" y="40"/>
                    </a:cubicBezTo>
                    <a:cubicBezTo>
                      <a:pt x="9" y="41"/>
                      <a:pt x="8" y="42"/>
                      <a:pt x="7" y="43"/>
                    </a:cubicBezTo>
                    <a:cubicBezTo>
                      <a:pt x="6" y="45"/>
                      <a:pt x="3" y="48"/>
                      <a:pt x="0" y="48"/>
                    </a:cubicBezTo>
                    <a:cubicBezTo>
                      <a:pt x="0" y="51"/>
                      <a:pt x="0" y="53"/>
                      <a:pt x="0" y="55"/>
                    </a:cubicBezTo>
                    <a:cubicBezTo>
                      <a:pt x="0" y="57"/>
                      <a:pt x="0" y="58"/>
                      <a:pt x="1" y="59"/>
                    </a:cubicBezTo>
                    <a:cubicBezTo>
                      <a:pt x="2" y="60"/>
                      <a:pt x="3" y="61"/>
                      <a:pt x="4" y="62"/>
                    </a:cubicBezTo>
                    <a:cubicBezTo>
                      <a:pt x="8" y="65"/>
                      <a:pt x="11" y="69"/>
                      <a:pt x="14" y="72"/>
                    </a:cubicBezTo>
                    <a:cubicBezTo>
                      <a:pt x="19" y="72"/>
                      <a:pt x="24" y="72"/>
                      <a:pt x="29" y="72"/>
                    </a:cubicBezTo>
                    <a:cubicBezTo>
                      <a:pt x="32" y="72"/>
                      <a:pt x="37" y="73"/>
                      <a:pt x="37" y="69"/>
                    </a:cubicBezTo>
                    <a:cubicBezTo>
                      <a:pt x="38" y="66"/>
                      <a:pt x="38" y="63"/>
                      <a:pt x="39" y="61"/>
                    </a:cubicBezTo>
                    <a:cubicBezTo>
                      <a:pt x="39" y="60"/>
                      <a:pt x="40" y="58"/>
                      <a:pt x="41" y="58"/>
                    </a:cubicBezTo>
                    <a:cubicBezTo>
                      <a:pt x="42" y="58"/>
                      <a:pt x="42" y="58"/>
                      <a:pt x="42" y="57"/>
                    </a:cubicBezTo>
                    <a:cubicBezTo>
                      <a:pt x="43" y="56"/>
                      <a:pt x="43" y="56"/>
                      <a:pt x="43" y="55"/>
                    </a:cubicBezTo>
                    <a:cubicBezTo>
                      <a:pt x="44" y="52"/>
                      <a:pt x="50" y="53"/>
                      <a:pt x="53" y="53"/>
                    </a:cubicBezTo>
                    <a:cubicBezTo>
                      <a:pt x="55" y="53"/>
                      <a:pt x="58" y="53"/>
                      <a:pt x="60" y="53"/>
                    </a:cubicBezTo>
                    <a:cubicBezTo>
                      <a:pt x="62" y="53"/>
                      <a:pt x="61" y="51"/>
                      <a:pt x="62" y="50"/>
                    </a:cubicBezTo>
                    <a:cubicBezTo>
                      <a:pt x="63" y="49"/>
                      <a:pt x="64" y="48"/>
                      <a:pt x="65" y="48"/>
                    </a:cubicBezTo>
                    <a:cubicBezTo>
                      <a:pt x="66" y="48"/>
                      <a:pt x="67" y="48"/>
                      <a:pt x="68" y="48"/>
                    </a:cubicBezTo>
                    <a:cubicBezTo>
                      <a:pt x="70" y="48"/>
                      <a:pt x="71" y="49"/>
                      <a:pt x="71" y="47"/>
                    </a:cubicBezTo>
                    <a:cubicBezTo>
                      <a:pt x="73" y="44"/>
                      <a:pt x="75" y="41"/>
                      <a:pt x="78" y="40"/>
                    </a:cubicBezTo>
                    <a:cubicBezTo>
                      <a:pt x="80" y="39"/>
                      <a:pt x="82" y="39"/>
                      <a:pt x="84" y="39"/>
                    </a:cubicBezTo>
                    <a:cubicBezTo>
                      <a:pt x="85" y="39"/>
                      <a:pt x="86" y="39"/>
                      <a:pt x="87" y="39"/>
                    </a:cubicBezTo>
                    <a:cubicBezTo>
                      <a:pt x="89" y="39"/>
                      <a:pt x="89" y="39"/>
                      <a:pt x="90" y="38"/>
                    </a:cubicBezTo>
                    <a:cubicBezTo>
                      <a:pt x="90" y="36"/>
                      <a:pt x="91" y="34"/>
                      <a:pt x="93" y="34"/>
                    </a:cubicBezTo>
                    <a:cubicBezTo>
                      <a:pt x="95" y="34"/>
                      <a:pt x="98" y="34"/>
                      <a:pt x="97" y="31"/>
                    </a:cubicBezTo>
                    <a:cubicBezTo>
                      <a:pt x="96" y="30"/>
                      <a:pt x="95" y="29"/>
                      <a:pt x="95" y="27"/>
                    </a:cubicBezTo>
                    <a:cubicBezTo>
                      <a:pt x="94" y="25"/>
                      <a:pt x="94" y="21"/>
                      <a:pt x="95" y="19"/>
                    </a:cubicBezTo>
                    <a:cubicBezTo>
                      <a:pt x="96" y="17"/>
                      <a:pt x="97" y="14"/>
                      <a:pt x="99" y="13"/>
                    </a:cubicBezTo>
                    <a:cubicBezTo>
                      <a:pt x="100" y="12"/>
                      <a:pt x="101" y="11"/>
                      <a:pt x="103" y="11"/>
                    </a:cubicBezTo>
                    <a:cubicBezTo>
                      <a:pt x="104" y="10"/>
                      <a:pt x="104" y="8"/>
                      <a:pt x="104" y="6"/>
                    </a:cubicBezTo>
                    <a:cubicBezTo>
                      <a:pt x="104" y="5"/>
                      <a:pt x="104" y="4"/>
                      <a:pt x="104" y="4"/>
                    </a:cubicBezTo>
                    <a:cubicBezTo>
                      <a:pt x="104" y="2"/>
                      <a:pt x="104" y="1"/>
                      <a:pt x="103" y="1"/>
                    </a:cubicBezTo>
                    <a:cubicBezTo>
                      <a:pt x="101" y="1"/>
                      <a:pt x="99" y="1"/>
                      <a:pt x="97" y="1"/>
                    </a:cubicBezTo>
                    <a:cubicBezTo>
                      <a:pt x="93" y="1"/>
                      <a:pt x="89" y="0"/>
                      <a:pt x="85" y="0"/>
                    </a:cubicBezTo>
                    <a:cubicBezTo>
                      <a:pt x="58" y="0"/>
                      <a:pt x="32" y="6"/>
                      <a:pt x="5" y="6"/>
                    </a:cubicBezTo>
                    <a:cubicBezTo>
                      <a:pt x="5" y="8"/>
                      <a:pt x="39" y="5"/>
                      <a:pt x="5" y="6"/>
                    </a:cubicBezTo>
                    <a:close/>
                  </a:path>
                </a:pathLst>
              </a:custGeom>
              <a:solidFill>
                <a:srgbClr val="FFFFFF"/>
              </a:solidFill>
              <a:ln w="22225">
                <a:solidFill>
                  <a:schemeClr val="bg1"/>
                </a:solidFill>
                <a:round/>
              </a:ln>
            </p:spPr>
            <p:txBody>
              <a:bodyPr vert="horz" wrap="square" lIns="91440" tIns="45720" rIns="91440" bIns="45720" numCol="1" anchor="t" anchorCtr="0" compatLnSpc="1"/>
              <a:p>
                <a:endParaRPr lang="zh-CN" altLang="en-US" sz="2400" dirty="0">
                  <a:solidFill>
                    <a:prstClr val="black"/>
                  </a:solidFill>
                  <a:ea typeface="Adobe 黑体 Std R" panose="020B0400000000000000" pitchFamily="34" charset="-122"/>
                </a:endParaRPr>
              </a:p>
            </p:txBody>
          </p:sp>
          <p:sp>
            <p:nvSpPr>
              <p:cNvPr id="34" name="Freeform 20"/>
              <p:cNvSpPr/>
              <p:nvPr/>
            </p:nvSpPr>
            <p:spPr bwMode="auto">
              <a:xfrm>
                <a:off x="6265333" y="2313515"/>
                <a:ext cx="1202597" cy="2333508"/>
              </a:xfrm>
              <a:custGeom>
                <a:avLst/>
                <a:gdLst>
                  <a:gd name="T0" fmla="*/ 382 w 411"/>
                  <a:gd name="T1" fmla="*/ 360 h 798"/>
                  <a:gd name="T2" fmla="*/ 358 w 411"/>
                  <a:gd name="T3" fmla="*/ 312 h 798"/>
                  <a:gd name="T4" fmla="*/ 321 w 411"/>
                  <a:gd name="T5" fmla="*/ 256 h 798"/>
                  <a:gd name="T6" fmla="*/ 325 w 411"/>
                  <a:gd name="T7" fmla="*/ 240 h 798"/>
                  <a:gd name="T8" fmla="*/ 352 w 411"/>
                  <a:gd name="T9" fmla="*/ 276 h 798"/>
                  <a:gd name="T10" fmla="*/ 368 w 411"/>
                  <a:gd name="T11" fmla="*/ 308 h 798"/>
                  <a:gd name="T12" fmla="*/ 386 w 411"/>
                  <a:gd name="T13" fmla="*/ 343 h 798"/>
                  <a:gd name="T14" fmla="*/ 384 w 411"/>
                  <a:gd name="T15" fmla="*/ 273 h 798"/>
                  <a:gd name="T16" fmla="*/ 367 w 411"/>
                  <a:gd name="T17" fmla="*/ 240 h 798"/>
                  <a:gd name="T18" fmla="*/ 353 w 411"/>
                  <a:gd name="T19" fmla="*/ 215 h 798"/>
                  <a:gd name="T20" fmla="*/ 335 w 411"/>
                  <a:gd name="T21" fmla="*/ 184 h 798"/>
                  <a:gd name="T22" fmla="*/ 305 w 411"/>
                  <a:gd name="T23" fmla="*/ 147 h 798"/>
                  <a:gd name="T24" fmla="*/ 229 w 411"/>
                  <a:gd name="T25" fmla="*/ 76 h 798"/>
                  <a:gd name="T26" fmla="*/ 189 w 411"/>
                  <a:gd name="T27" fmla="*/ 44 h 798"/>
                  <a:gd name="T28" fmla="*/ 114 w 411"/>
                  <a:gd name="T29" fmla="*/ 5 h 798"/>
                  <a:gd name="T30" fmla="*/ 118 w 411"/>
                  <a:gd name="T31" fmla="*/ 38 h 798"/>
                  <a:gd name="T32" fmla="*/ 112 w 411"/>
                  <a:gd name="T33" fmla="*/ 56 h 798"/>
                  <a:gd name="T34" fmla="*/ 76 w 411"/>
                  <a:gd name="T35" fmla="*/ 74 h 798"/>
                  <a:gd name="T36" fmla="*/ 125 w 411"/>
                  <a:gd name="T37" fmla="*/ 127 h 798"/>
                  <a:gd name="T38" fmla="*/ 154 w 411"/>
                  <a:gd name="T39" fmla="*/ 135 h 798"/>
                  <a:gd name="T40" fmla="*/ 189 w 411"/>
                  <a:gd name="T41" fmla="*/ 166 h 798"/>
                  <a:gd name="T42" fmla="*/ 146 w 411"/>
                  <a:gd name="T43" fmla="*/ 109 h 798"/>
                  <a:gd name="T44" fmla="*/ 179 w 411"/>
                  <a:gd name="T45" fmla="*/ 122 h 798"/>
                  <a:gd name="T46" fmla="*/ 215 w 411"/>
                  <a:gd name="T47" fmla="*/ 152 h 798"/>
                  <a:gd name="T48" fmla="*/ 212 w 411"/>
                  <a:gd name="T49" fmla="*/ 113 h 798"/>
                  <a:gd name="T50" fmla="*/ 246 w 411"/>
                  <a:gd name="T51" fmla="*/ 118 h 798"/>
                  <a:gd name="T52" fmla="*/ 252 w 411"/>
                  <a:gd name="T53" fmla="*/ 136 h 798"/>
                  <a:gd name="T54" fmla="*/ 259 w 411"/>
                  <a:gd name="T55" fmla="*/ 169 h 798"/>
                  <a:gd name="T56" fmla="*/ 289 w 411"/>
                  <a:gd name="T57" fmla="*/ 188 h 798"/>
                  <a:gd name="T58" fmla="*/ 266 w 411"/>
                  <a:gd name="T59" fmla="*/ 212 h 798"/>
                  <a:gd name="T60" fmla="*/ 202 w 411"/>
                  <a:gd name="T61" fmla="*/ 198 h 798"/>
                  <a:gd name="T62" fmla="*/ 174 w 411"/>
                  <a:gd name="T63" fmla="*/ 171 h 798"/>
                  <a:gd name="T64" fmla="*/ 85 w 411"/>
                  <a:gd name="T65" fmla="*/ 179 h 798"/>
                  <a:gd name="T66" fmla="*/ 56 w 411"/>
                  <a:gd name="T67" fmla="*/ 208 h 798"/>
                  <a:gd name="T68" fmla="*/ 26 w 411"/>
                  <a:gd name="T69" fmla="*/ 238 h 798"/>
                  <a:gd name="T70" fmla="*/ 3 w 411"/>
                  <a:gd name="T71" fmla="*/ 290 h 798"/>
                  <a:gd name="T72" fmla="*/ 12 w 411"/>
                  <a:gd name="T73" fmla="*/ 321 h 798"/>
                  <a:gd name="T74" fmla="*/ 12 w 411"/>
                  <a:gd name="T75" fmla="*/ 366 h 798"/>
                  <a:gd name="T76" fmla="*/ 61 w 411"/>
                  <a:gd name="T77" fmla="*/ 423 h 798"/>
                  <a:gd name="T78" fmla="*/ 90 w 411"/>
                  <a:gd name="T79" fmla="*/ 448 h 798"/>
                  <a:gd name="T80" fmla="*/ 119 w 411"/>
                  <a:gd name="T81" fmla="*/ 443 h 798"/>
                  <a:gd name="T82" fmla="*/ 152 w 411"/>
                  <a:gd name="T83" fmla="*/ 435 h 798"/>
                  <a:gd name="T84" fmla="*/ 212 w 411"/>
                  <a:gd name="T85" fmla="*/ 448 h 798"/>
                  <a:gd name="T86" fmla="*/ 226 w 411"/>
                  <a:gd name="T87" fmla="*/ 497 h 798"/>
                  <a:gd name="T88" fmla="*/ 250 w 411"/>
                  <a:gd name="T89" fmla="*/ 540 h 798"/>
                  <a:gd name="T90" fmla="*/ 255 w 411"/>
                  <a:gd name="T91" fmla="*/ 587 h 798"/>
                  <a:gd name="T92" fmla="*/ 235 w 411"/>
                  <a:gd name="T93" fmla="*/ 632 h 798"/>
                  <a:gd name="T94" fmla="*/ 231 w 411"/>
                  <a:gd name="T95" fmla="*/ 689 h 798"/>
                  <a:gd name="T96" fmla="*/ 239 w 411"/>
                  <a:gd name="T97" fmla="*/ 761 h 798"/>
                  <a:gd name="T98" fmla="*/ 247 w 411"/>
                  <a:gd name="T99" fmla="*/ 791 h 798"/>
                  <a:gd name="T100" fmla="*/ 317 w 411"/>
                  <a:gd name="T101" fmla="*/ 754 h 798"/>
                  <a:gd name="T102" fmla="*/ 321 w 411"/>
                  <a:gd name="T103" fmla="*/ 719 h 798"/>
                  <a:gd name="T104" fmla="*/ 350 w 411"/>
                  <a:gd name="T105" fmla="*/ 666 h 798"/>
                  <a:gd name="T106" fmla="*/ 382 w 411"/>
                  <a:gd name="T107" fmla="*/ 617 h 798"/>
                  <a:gd name="T108" fmla="*/ 396 w 411"/>
                  <a:gd name="T109" fmla="*/ 514 h 798"/>
                  <a:gd name="T110" fmla="*/ 403 w 411"/>
                  <a:gd name="T111" fmla="*/ 458 h 798"/>
                  <a:gd name="T112" fmla="*/ 396 w 411"/>
                  <a:gd name="T113" fmla="*/ 391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1" h="798">
                    <a:moveTo>
                      <a:pt x="396" y="391"/>
                    </a:moveTo>
                    <a:cubicBezTo>
                      <a:pt x="396" y="388"/>
                      <a:pt x="396" y="385"/>
                      <a:pt x="396" y="382"/>
                    </a:cubicBezTo>
                    <a:cubicBezTo>
                      <a:pt x="396" y="380"/>
                      <a:pt x="396" y="379"/>
                      <a:pt x="396" y="377"/>
                    </a:cubicBezTo>
                    <a:cubicBezTo>
                      <a:pt x="395" y="377"/>
                      <a:pt x="394" y="377"/>
                      <a:pt x="393" y="376"/>
                    </a:cubicBezTo>
                    <a:cubicBezTo>
                      <a:pt x="391" y="376"/>
                      <a:pt x="391" y="374"/>
                      <a:pt x="391" y="372"/>
                    </a:cubicBezTo>
                    <a:cubicBezTo>
                      <a:pt x="391" y="370"/>
                      <a:pt x="390" y="368"/>
                      <a:pt x="389" y="367"/>
                    </a:cubicBezTo>
                    <a:cubicBezTo>
                      <a:pt x="388" y="366"/>
                      <a:pt x="387" y="363"/>
                      <a:pt x="386" y="363"/>
                    </a:cubicBezTo>
                    <a:cubicBezTo>
                      <a:pt x="384" y="363"/>
                      <a:pt x="382" y="362"/>
                      <a:pt x="382" y="360"/>
                    </a:cubicBezTo>
                    <a:cubicBezTo>
                      <a:pt x="381" y="359"/>
                      <a:pt x="383" y="353"/>
                      <a:pt x="381" y="353"/>
                    </a:cubicBezTo>
                    <a:cubicBezTo>
                      <a:pt x="379" y="353"/>
                      <a:pt x="377" y="353"/>
                      <a:pt x="377" y="351"/>
                    </a:cubicBezTo>
                    <a:cubicBezTo>
                      <a:pt x="377" y="350"/>
                      <a:pt x="377" y="349"/>
                      <a:pt x="377" y="348"/>
                    </a:cubicBezTo>
                    <a:cubicBezTo>
                      <a:pt x="376" y="347"/>
                      <a:pt x="376" y="347"/>
                      <a:pt x="376" y="346"/>
                    </a:cubicBezTo>
                    <a:cubicBezTo>
                      <a:pt x="375" y="345"/>
                      <a:pt x="374" y="344"/>
                      <a:pt x="373" y="343"/>
                    </a:cubicBezTo>
                    <a:cubicBezTo>
                      <a:pt x="371" y="340"/>
                      <a:pt x="369" y="338"/>
                      <a:pt x="367" y="336"/>
                    </a:cubicBezTo>
                    <a:cubicBezTo>
                      <a:pt x="362" y="330"/>
                      <a:pt x="361" y="323"/>
                      <a:pt x="363" y="316"/>
                    </a:cubicBezTo>
                    <a:cubicBezTo>
                      <a:pt x="360" y="315"/>
                      <a:pt x="358" y="315"/>
                      <a:pt x="358" y="312"/>
                    </a:cubicBezTo>
                    <a:cubicBezTo>
                      <a:pt x="358" y="309"/>
                      <a:pt x="356" y="306"/>
                      <a:pt x="354" y="304"/>
                    </a:cubicBezTo>
                    <a:cubicBezTo>
                      <a:pt x="352" y="302"/>
                      <a:pt x="350" y="300"/>
                      <a:pt x="349" y="298"/>
                    </a:cubicBezTo>
                    <a:cubicBezTo>
                      <a:pt x="348" y="295"/>
                      <a:pt x="343" y="297"/>
                      <a:pt x="344" y="293"/>
                    </a:cubicBezTo>
                    <a:cubicBezTo>
                      <a:pt x="344" y="291"/>
                      <a:pt x="344" y="289"/>
                      <a:pt x="344" y="287"/>
                    </a:cubicBezTo>
                    <a:cubicBezTo>
                      <a:pt x="343" y="287"/>
                      <a:pt x="341" y="287"/>
                      <a:pt x="340" y="286"/>
                    </a:cubicBezTo>
                    <a:cubicBezTo>
                      <a:pt x="339" y="286"/>
                      <a:pt x="339" y="284"/>
                      <a:pt x="339" y="283"/>
                    </a:cubicBezTo>
                    <a:cubicBezTo>
                      <a:pt x="338" y="281"/>
                      <a:pt x="336" y="279"/>
                      <a:pt x="335" y="278"/>
                    </a:cubicBezTo>
                    <a:cubicBezTo>
                      <a:pt x="330" y="271"/>
                      <a:pt x="325" y="263"/>
                      <a:pt x="321" y="256"/>
                    </a:cubicBezTo>
                    <a:cubicBezTo>
                      <a:pt x="316" y="249"/>
                      <a:pt x="312" y="243"/>
                      <a:pt x="306" y="236"/>
                    </a:cubicBezTo>
                    <a:cubicBezTo>
                      <a:pt x="305" y="234"/>
                      <a:pt x="299" y="230"/>
                      <a:pt x="303" y="228"/>
                    </a:cubicBezTo>
                    <a:cubicBezTo>
                      <a:pt x="305" y="226"/>
                      <a:pt x="307" y="229"/>
                      <a:pt x="308" y="231"/>
                    </a:cubicBezTo>
                    <a:cubicBezTo>
                      <a:pt x="309" y="232"/>
                      <a:pt x="310" y="233"/>
                      <a:pt x="310" y="234"/>
                    </a:cubicBezTo>
                    <a:cubicBezTo>
                      <a:pt x="311" y="235"/>
                      <a:pt x="310" y="235"/>
                      <a:pt x="312" y="235"/>
                    </a:cubicBezTo>
                    <a:cubicBezTo>
                      <a:pt x="313" y="235"/>
                      <a:pt x="314" y="235"/>
                      <a:pt x="316" y="235"/>
                    </a:cubicBezTo>
                    <a:cubicBezTo>
                      <a:pt x="316" y="233"/>
                      <a:pt x="318" y="231"/>
                      <a:pt x="320" y="233"/>
                    </a:cubicBezTo>
                    <a:cubicBezTo>
                      <a:pt x="322" y="235"/>
                      <a:pt x="324" y="238"/>
                      <a:pt x="325" y="240"/>
                    </a:cubicBezTo>
                    <a:cubicBezTo>
                      <a:pt x="328" y="240"/>
                      <a:pt x="330" y="241"/>
                      <a:pt x="330" y="245"/>
                    </a:cubicBezTo>
                    <a:cubicBezTo>
                      <a:pt x="332" y="245"/>
                      <a:pt x="335" y="246"/>
                      <a:pt x="335" y="249"/>
                    </a:cubicBezTo>
                    <a:cubicBezTo>
                      <a:pt x="334" y="251"/>
                      <a:pt x="334" y="253"/>
                      <a:pt x="334" y="256"/>
                    </a:cubicBezTo>
                    <a:cubicBezTo>
                      <a:pt x="334" y="257"/>
                      <a:pt x="334" y="258"/>
                      <a:pt x="334" y="259"/>
                    </a:cubicBezTo>
                    <a:cubicBezTo>
                      <a:pt x="335" y="259"/>
                      <a:pt x="336" y="259"/>
                      <a:pt x="336" y="259"/>
                    </a:cubicBezTo>
                    <a:cubicBezTo>
                      <a:pt x="340" y="260"/>
                      <a:pt x="339" y="263"/>
                      <a:pt x="339" y="266"/>
                    </a:cubicBezTo>
                    <a:cubicBezTo>
                      <a:pt x="340" y="270"/>
                      <a:pt x="344" y="268"/>
                      <a:pt x="346" y="269"/>
                    </a:cubicBezTo>
                    <a:cubicBezTo>
                      <a:pt x="349" y="271"/>
                      <a:pt x="351" y="273"/>
                      <a:pt x="352" y="276"/>
                    </a:cubicBezTo>
                    <a:cubicBezTo>
                      <a:pt x="353" y="278"/>
                      <a:pt x="353" y="279"/>
                      <a:pt x="353" y="281"/>
                    </a:cubicBezTo>
                    <a:cubicBezTo>
                      <a:pt x="353" y="283"/>
                      <a:pt x="355" y="283"/>
                      <a:pt x="357" y="283"/>
                    </a:cubicBezTo>
                    <a:cubicBezTo>
                      <a:pt x="360" y="285"/>
                      <a:pt x="357" y="292"/>
                      <a:pt x="359" y="292"/>
                    </a:cubicBezTo>
                    <a:cubicBezTo>
                      <a:pt x="363" y="293"/>
                      <a:pt x="363" y="294"/>
                      <a:pt x="363" y="298"/>
                    </a:cubicBezTo>
                    <a:cubicBezTo>
                      <a:pt x="363" y="299"/>
                      <a:pt x="363" y="300"/>
                      <a:pt x="363" y="300"/>
                    </a:cubicBezTo>
                    <a:cubicBezTo>
                      <a:pt x="363" y="302"/>
                      <a:pt x="363" y="301"/>
                      <a:pt x="364" y="302"/>
                    </a:cubicBezTo>
                    <a:cubicBezTo>
                      <a:pt x="365" y="302"/>
                      <a:pt x="367" y="302"/>
                      <a:pt x="367" y="303"/>
                    </a:cubicBezTo>
                    <a:cubicBezTo>
                      <a:pt x="368" y="305"/>
                      <a:pt x="367" y="306"/>
                      <a:pt x="368" y="308"/>
                    </a:cubicBezTo>
                    <a:cubicBezTo>
                      <a:pt x="368" y="309"/>
                      <a:pt x="369" y="310"/>
                      <a:pt x="370" y="312"/>
                    </a:cubicBezTo>
                    <a:cubicBezTo>
                      <a:pt x="371" y="313"/>
                      <a:pt x="371" y="314"/>
                      <a:pt x="372" y="315"/>
                    </a:cubicBezTo>
                    <a:cubicBezTo>
                      <a:pt x="372" y="316"/>
                      <a:pt x="374" y="316"/>
                      <a:pt x="375" y="316"/>
                    </a:cubicBezTo>
                    <a:cubicBezTo>
                      <a:pt x="378" y="318"/>
                      <a:pt x="375" y="325"/>
                      <a:pt x="378" y="325"/>
                    </a:cubicBezTo>
                    <a:cubicBezTo>
                      <a:pt x="382" y="326"/>
                      <a:pt x="382" y="327"/>
                      <a:pt x="382" y="331"/>
                    </a:cubicBezTo>
                    <a:cubicBezTo>
                      <a:pt x="382" y="333"/>
                      <a:pt x="382" y="336"/>
                      <a:pt x="382" y="338"/>
                    </a:cubicBezTo>
                    <a:cubicBezTo>
                      <a:pt x="382" y="340"/>
                      <a:pt x="383" y="339"/>
                      <a:pt x="385" y="340"/>
                    </a:cubicBezTo>
                    <a:cubicBezTo>
                      <a:pt x="386" y="340"/>
                      <a:pt x="387" y="342"/>
                      <a:pt x="386" y="343"/>
                    </a:cubicBezTo>
                    <a:cubicBezTo>
                      <a:pt x="386" y="345"/>
                      <a:pt x="387" y="346"/>
                      <a:pt x="388" y="348"/>
                    </a:cubicBezTo>
                    <a:cubicBezTo>
                      <a:pt x="390" y="350"/>
                      <a:pt x="393" y="352"/>
                      <a:pt x="396" y="353"/>
                    </a:cubicBezTo>
                    <a:cubicBezTo>
                      <a:pt x="392" y="340"/>
                      <a:pt x="388" y="327"/>
                      <a:pt x="386" y="314"/>
                    </a:cubicBezTo>
                    <a:cubicBezTo>
                      <a:pt x="385" y="307"/>
                      <a:pt x="384" y="300"/>
                      <a:pt x="384" y="293"/>
                    </a:cubicBezTo>
                    <a:cubicBezTo>
                      <a:pt x="384" y="290"/>
                      <a:pt x="384" y="287"/>
                      <a:pt x="384" y="284"/>
                    </a:cubicBezTo>
                    <a:cubicBezTo>
                      <a:pt x="385" y="281"/>
                      <a:pt x="386" y="279"/>
                      <a:pt x="386" y="276"/>
                    </a:cubicBezTo>
                    <a:cubicBezTo>
                      <a:pt x="386" y="274"/>
                      <a:pt x="387" y="273"/>
                      <a:pt x="386" y="273"/>
                    </a:cubicBezTo>
                    <a:cubicBezTo>
                      <a:pt x="385" y="273"/>
                      <a:pt x="384" y="273"/>
                      <a:pt x="384" y="273"/>
                    </a:cubicBezTo>
                    <a:cubicBezTo>
                      <a:pt x="382" y="272"/>
                      <a:pt x="382" y="272"/>
                      <a:pt x="381" y="270"/>
                    </a:cubicBezTo>
                    <a:cubicBezTo>
                      <a:pt x="381" y="268"/>
                      <a:pt x="382" y="266"/>
                      <a:pt x="382" y="264"/>
                    </a:cubicBezTo>
                    <a:cubicBezTo>
                      <a:pt x="380" y="264"/>
                      <a:pt x="378" y="264"/>
                      <a:pt x="377" y="262"/>
                    </a:cubicBezTo>
                    <a:cubicBezTo>
                      <a:pt x="376" y="261"/>
                      <a:pt x="377" y="259"/>
                      <a:pt x="377" y="258"/>
                    </a:cubicBezTo>
                    <a:cubicBezTo>
                      <a:pt x="377" y="257"/>
                      <a:pt x="377" y="256"/>
                      <a:pt x="377" y="254"/>
                    </a:cubicBezTo>
                    <a:cubicBezTo>
                      <a:pt x="376" y="254"/>
                      <a:pt x="375" y="254"/>
                      <a:pt x="375" y="254"/>
                    </a:cubicBezTo>
                    <a:cubicBezTo>
                      <a:pt x="371" y="253"/>
                      <a:pt x="372" y="248"/>
                      <a:pt x="372" y="245"/>
                    </a:cubicBezTo>
                    <a:cubicBezTo>
                      <a:pt x="369" y="245"/>
                      <a:pt x="367" y="244"/>
                      <a:pt x="367" y="240"/>
                    </a:cubicBezTo>
                    <a:cubicBezTo>
                      <a:pt x="367" y="239"/>
                      <a:pt x="367" y="238"/>
                      <a:pt x="367" y="237"/>
                    </a:cubicBezTo>
                    <a:cubicBezTo>
                      <a:pt x="367" y="235"/>
                      <a:pt x="367" y="236"/>
                      <a:pt x="366" y="235"/>
                    </a:cubicBezTo>
                    <a:cubicBezTo>
                      <a:pt x="365" y="235"/>
                      <a:pt x="363" y="235"/>
                      <a:pt x="363" y="233"/>
                    </a:cubicBezTo>
                    <a:cubicBezTo>
                      <a:pt x="362" y="232"/>
                      <a:pt x="363" y="230"/>
                      <a:pt x="362" y="228"/>
                    </a:cubicBezTo>
                    <a:cubicBezTo>
                      <a:pt x="362" y="227"/>
                      <a:pt x="361" y="226"/>
                      <a:pt x="360" y="225"/>
                    </a:cubicBezTo>
                    <a:cubicBezTo>
                      <a:pt x="359" y="224"/>
                      <a:pt x="358" y="223"/>
                      <a:pt x="358" y="221"/>
                    </a:cubicBezTo>
                    <a:cubicBezTo>
                      <a:pt x="357" y="221"/>
                      <a:pt x="355" y="221"/>
                      <a:pt x="354" y="220"/>
                    </a:cubicBezTo>
                    <a:cubicBezTo>
                      <a:pt x="353" y="219"/>
                      <a:pt x="353" y="217"/>
                      <a:pt x="353" y="215"/>
                    </a:cubicBezTo>
                    <a:cubicBezTo>
                      <a:pt x="353" y="214"/>
                      <a:pt x="353" y="213"/>
                      <a:pt x="353" y="212"/>
                    </a:cubicBezTo>
                    <a:cubicBezTo>
                      <a:pt x="353" y="212"/>
                      <a:pt x="352" y="212"/>
                      <a:pt x="351" y="212"/>
                    </a:cubicBezTo>
                    <a:cubicBezTo>
                      <a:pt x="347" y="211"/>
                      <a:pt x="349" y="207"/>
                      <a:pt x="348" y="204"/>
                    </a:cubicBezTo>
                    <a:cubicBezTo>
                      <a:pt x="347" y="203"/>
                      <a:pt x="346" y="202"/>
                      <a:pt x="345" y="201"/>
                    </a:cubicBezTo>
                    <a:cubicBezTo>
                      <a:pt x="345" y="200"/>
                      <a:pt x="344" y="198"/>
                      <a:pt x="343" y="198"/>
                    </a:cubicBezTo>
                    <a:cubicBezTo>
                      <a:pt x="342" y="198"/>
                      <a:pt x="341" y="197"/>
                      <a:pt x="340" y="196"/>
                    </a:cubicBezTo>
                    <a:cubicBezTo>
                      <a:pt x="338" y="195"/>
                      <a:pt x="339" y="193"/>
                      <a:pt x="339" y="191"/>
                    </a:cubicBezTo>
                    <a:cubicBezTo>
                      <a:pt x="338" y="189"/>
                      <a:pt x="336" y="187"/>
                      <a:pt x="335" y="184"/>
                    </a:cubicBezTo>
                    <a:cubicBezTo>
                      <a:pt x="334" y="183"/>
                      <a:pt x="332" y="182"/>
                      <a:pt x="331" y="182"/>
                    </a:cubicBezTo>
                    <a:cubicBezTo>
                      <a:pt x="329" y="181"/>
                      <a:pt x="328" y="180"/>
                      <a:pt x="327" y="178"/>
                    </a:cubicBezTo>
                    <a:cubicBezTo>
                      <a:pt x="325" y="175"/>
                      <a:pt x="325" y="172"/>
                      <a:pt x="323" y="169"/>
                    </a:cubicBezTo>
                    <a:cubicBezTo>
                      <a:pt x="322" y="168"/>
                      <a:pt x="321" y="167"/>
                      <a:pt x="321" y="166"/>
                    </a:cubicBezTo>
                    <a:cubicBezTo>
                      <a:pt x="320" y="165"/>
                      <a:pt x="321" y="165"/>
                      <a:pt x="319" y="164"/>
                    </a:cubicBezTo>
                    <a:cubicBezTo>
                      <a:pt x="318" y="164"/>
                      <a:pt x="317" y="163"/>
                      <a:pt x="316" y="163"/>
                    </a:cubicBezTo>
                    <a:cubicBezTo>
                      <a:pt x="313" y="161"/>
                      <a:pt x="311" y="159"/>
                      <a:pt x="309" y="156"/>
                    </a:cubicBezTo>
                    <a:cubicBezTo>
                      <a:pt x="307" y="153"/>
                      <a:pt x="306" y="150"/>
                      <a:pt x="305" y="147"/>
                    </a:cubicBezTo>
                    <a:cubicBezTo>
                      <a:pt x="302" y="142"/>
                      <a:pt x="296" y="140"/>
                      <a:pt x="293" y="135"/>
                    </a:cubicBezTo>
                    <a:cubicBezTo>
                      <a:pt x="292" y="134"/>
                      <a:pt x="292" y="132"/>
                      <a:pt x="291" y="131"/>
                    </a:cubicBezTo>
                    <a:cubicBezTo>
                      <a:pt x="289" y="130"/>
                      <a:pt x="288" y="129"/>
                      <a:pt x="286" y="127"/>
                    </a:cubicBezTo>
                    <a:cubicBezTo>
                      <a:pt x="282" y="125"/>
                      <a:pt x="279" y="122"/>
                      <a:pt x="276" y="119"/>
                    </a:cubicBezTo>
                    <a:cubicBezTo>
                      <a:pt x="270" y="113"/>
                      <a:pt x="264" y="106"/>
                      <a:pt x="259" y="99"/>
                    </a:cubicBezTo>
                    <a:cubicBezTo>
                      <a:pt x="253" y="97"/>
                      <a:pt x="249" y="91"/>
                      <a:pt x="245" y="87"/>
                    </a:cubicBezTo>
                    <a:cubicBezTo>
                      <a:pt x="243" y="84"/>
                      <a:pt x="241" y="82"/>
                      <a:pt x="238" y="81"/>
                    </a:cubicBezTo>
                    <a:cubicBezTo>
                      <a:pt x="235" y="79"/>
                      <a:pt x="232" y="78"/>
                      <a:pt x="229" y="76"/>
                    </a:cubicBezTo>
                    <a:cubicBezTo>
                      <a:pt x="226" y="74"/>
                      <a:pt x="224" y="71"/>
                      <a:pt x="222" y="68"/>
                    </a:cubicBezTo>
                    <a:cubicBezTo>
                      <a:pt x="222" y="67"/>
                      <a:pt x="222" y="67"/>
                      <a:pt x="221" y="66"/>
                    </a:cubicBezTo>
                    <a:cubicBezTo>
                      <a:pt x="220" y="66"/>
                      <a:pt x="219" y="66"/>
                      <a:pt x="218" y="66"/>
                    </a:cubicBezTo>
                    <a:cubicBezTo>
                      <a:pt x="216" y="66"/>
                      <a:pt x="214" y="64"/>
                      <a:pt x="212" y="63"/>
                    </a:cubicBezTo>
                    <a:cubicBezTo>
                      <a:pt x="209" y="62"/>
                      <a:pt x="207" y="59"/>
                      <a:pt x="205" y="56"/>
                    </a:cubicBezTo>
                    <a:cubicBezTo>
                      <a:pt x="204" y="55"/>
                      <a:pt x="203" y="53"/>
                      <a:pt x="202" y="52"/>
                    </a:cubicBezTo>
                    <a:cubicBezTo>
                      <a:pt x="200" y="52"/>
                      <a:pt x="198" y="52"/>
                      <a:pt x="195" y="50"/>
                    </a:cubicBezTo>
                    <a:cubicBezTo>
                      <a:pt x="193" y="49"/>
                      <a:pt x="190" y="47"/>
                      <a:pt x="189" y="44"/>
                    </a:cubicBezTo>
                    <a:cubicBezTo>
                      <a:pt x="188" y="42"/>
                      <a:pt x="189" y="42"/>
                      <a:pt x="187" y="42"/>
                    </a:cubicBezTo>
                    <a:cubicBezTo>
                      <a:pt x="186" y="42"/>
                      <a:pt x="185" y="42"/>
                      <a:pt x="184" y="42"/>
                    </a:cubicBezTo>
                    <a:cubicBezTo>
                      <a:pt x="182" y="40"/>
                      <a:pt x="180" y="39"/>
                      <a:pt x="179" y="37"/>
                    </a:cubicBezTo>
                    <a:cubicBezTo>
                      <a:pt x="173" y="32"/>
                      <a:pt x="166" y="27"/>
                      <a:pt x="159" y="23"/>
                    </a:cubicBezTo>
                    <a:cubicBezTo>
                      <a:pt x="144" y="15"/>
                      <a:pt x="128" y="8"/>
                      <a:pt x="114" y="0"/>
                    </a:cubicBezTo>
                    <a:cubicBezTo>
                      <a:pt x="113" y="0"/>
                      <a:pt x="113" y="0"/>
                      <a:pt x="113" y="0"/>
                    </a:cubicBezTo>
                    <a:cubicBezTo>
                      <a:pt x="113" y="1"/>
                      <a:pt x="113" y="2"/>
                      <a:pt x="113" y="3"/>
                    </a:cubicBezTo>
                    <a:cubicBezTo>
                      <a:pt x="113" y="5"/>
                      <a:pt x="113" y="4"/>
                      <a:pt x="114" y="5"/>
                    </a:cubicBezTo>
                    <a:cubicBezTo>
                      <a:pt x="115" y="5"/>
                      <a:pt x="117" y="5"/>
                      <a:pt x="117" y="6"/>
                    </a:cubicBezTo>
                    <a:cubicBezTo>
                      <a:pt x="118" y="8"/>
                      <a:pt x="117" y="10"/>
                      <a:pt x="117" y="11"/>
                    </a:cubicBezTo>
                    <a:cubicBezTo>
                      <a:pt x="117" y="13"/>
                      <a:pt x="117" y="14"/>
                      <a:pt x="118" y="14"/>
                    </a:cubicBezTo>
                    <a:cubicBezTo>
                      <a:pt x="119" y="14"/>
                      <a:pt x="120" y="14"/>
                      <a:pt x="120" y="14"/>
                    </a:cubicBezTo>
                    <a:cubicBezTo>
                      <a:pt x="124" y="15"/>
                      <a:pt x="122" y="21"/>
                      <a:pt x="122" y="23"/>
                    </a:cubicBezTo>
                    <a:cubicBezTo>
                      <a:pt x="122" y="26"/>
                      <a:pt x="121" y="29"/>
                      <a:pt x="117" y="28"/>
                    </a:cubicBezTo>
                    <a:cubicBezTo>
                      <a:pt x="117" y="30"/>
                      <a:pt x="117" y="31"/>
                      <a:pt x="117" y="33"/>
                    </a:cubicBezTo>
                    <a:cubicBezTo>
                      <a:pt x="117" y="34"/>
                      <a:pt x="117" y="37"/>
                      <a:pt x="118" y="38"/>
                    </a:cubicBezTo>
                    <a:cubicBezTo>
                      <a:pt x="121" y="38"/>
                      <a:pt x="123" y="40"/>
                      <a:pt x="124" y="42"/>
                    </a:cubicBezTo>
                    <a:cubicBezTo>
                      <a:pt x="126" y="44"/>
                      <a:pt x="126" y="46"/>
                      <a:pt x="128" y="47"/>
                    </a:cubicBezTo>
                    <a:cubicBezTo>
                      <a:pt x="130" y="48"/>
                      <a:pt x="131" y="50"/>
                      <a:pt x="132" y="52"/>
                    </a:cubicBezTo>
                    <a:cubicBezTo>
                      <a:pt x="132" y="53"/>
                      <a:pt x="132" y="54"/>
                      <a:pt x="132" y="55"/>
                    </a:cubicBezTo>
                    <a:cubicBezTo>
                      <a:pt x="132" y="57"/>
                      <a:pt x="130" y="56"/>
                      <a:pt x="129" y="57"/>
                    </a:cubicBezTo>
                    <a:cubicBezTo>
                      <a:pt x="128" y="57"/>
                      <a:pt x="126" y="58"/>
                      <a:pt x="125" y="59"/>
                    </a:cubicBezTo>
                    <a:cubicBezTo>
                      <a:pt x="123" y="60"/>
                      <a:pt x="123" y="57"/>
                      <a:pt x="122" y="56"/>
                    </a:cubicBezTo>
                    <a:cubicBezTo>
                      <a:pt x="119" y="56"/>
                      <a:pt x="115" y="56"/>
                      <a:pt x="112" y="56"/>
                    </a:cubicBezTo>
                    <a:cubicBezTo>
                      <a:pt x="110" y="56"/>
                      <a:pt x="108" y="56"/>
                      <a:pt x="108" y="57"/>
                    </a:cubicBezTo>
                    <a:cubicBezTo>
                      <a:pt x="108" y="58"/>
                      <a:pt x="108" y="59"/>
                      <a:pt x="107" y="60"/>
                    </a:cubicBezTo>
                    <a:cubicBezTo>
                      <a:pt x="106" y="62"/>
                      <a:pt x="102" y="61"/>
                      <a:pt x="100" y="61"/>
                    </a:cubicBezTo>
                    <a:cubicBezTo>
                      <a:pt x="98" y="61"/>
                      <a:pt x="97" y="61"/>
                      <a:pt x="95" y="61"/>
                    </a:cubicBezTo>
                    <a:cubicBezTo>
                      <a:pt x="93" y="61"/>
                      <a:pt x="94" y="62"/>
                      <a:pt x="93" y="63"/>
                    </a:cubicBezTo>
                    <a:cubicBezTo>
                      <a:pt x="91" y="65"/>
                      <a:pt x="89" y="66"/>
                      <a:pt x="87" y="66"/>
                    </a:cubicBezTo>
                    <a:cubicBezTo>
                      <a:pt x="84" y="66"/>
                      <a:pt x="82" y="66"/>
                      <a:pt x="80" y="68"/>
                    </a:cubicBezTo>
                    <a:cubicBezTo>
                      <a:pt x="78" y="69"/>
                      <a:pt x="77" y="72"/>
                      <a:pt x="76" y="74"/>
                    </a:cubicBezTo>
                    <a:cubicBezTo>
                      <a:pt x="75" y="76"/>
                      <a:pt x="74" y="78"/>
                      <a:pt x="72" y="80"/>
                    </a:cubicBezTo>
                    <a:cubicBezTo>
                      <a:pt x="71" y="82"/>
                      <a:pt x="68" y="83"/>
                      <a:pt x="66" y="85"/>
                    </a:cubicBezTo>
                    <a:cubicBezTo>
                      <a:pt x="71" y="94"/>
                      <a:pt x="80" y="102"/>
                      <a:pt x="88" y="110"/>
                    </a:cubicBezTo>
                    <a:cubicBezTo>
                      <a:pt x="96" y="119"/>
                      <a:pt x="102" y="129"/>
                      <a:pt x="103" y="141"/>
                    </a:cubicBezTo>
                    <a:cubicBezTo>
                      <a:pt x="107" y="140"/>
                      <a:pt x="108" y="137"/>
                      <a:pt x="108" y="134"/>
                    </a:cubicBezTo>
                    <a:cubicBezTo>
                      <a:pt x="108" y="130"/>
                      <a:pt x="108" y="126"/>
                      <a:pt x="113" y="127"/>
                    </a:cubicBezTo>
                    <a:cubicBezTo>
                      <a:pt x="116" y="127"/>
                      <a:pt x="118" y="127"/>
                      <a:pt x="121" y="127"/>
                    </a:cubicBezTo>
                    <a:cubicBezTo>
                      <a:pt x="122" y="127"/>
                      <a:pt x="123" y="127"/>
                      <a:pt x="125" y="127"/>
                    </a:cubicBezTo>
                    <a:cubicBezTo>
                      <a:pt x="126" y="127"/>
                      <a:pt x="127" y="127"/>
                      <a:pt x="127" y="126"/>
                    </a:cubicBezTo>
                    <a:cubicBezTo>
                      <a:pt x="128" y="124"/>
                      <a:pt x="130" y="123"/>
                      <a:pt x="133" y="122"/>
                    </a:cubicBezTo>
                    <a:cubicBezTo>
                      <a:pt x="135" y="122"/>
                      <a:pt x="138" y="123"/>
                      <a:pt x="140" y="125"/>
                    </a:cubicBezTo>
                    <a:cubicBezTo>
                      <a:pt x="140" y="125"/>
                      <a:pt x="141" y="126"/>
                      <a:pt x="141" y="126"/>
                    </a:cubicBezTo>
                    <a:cubicBezTo>
                      <a:pt x="141" y="127"/>
                      <a:pt x="142" y="127"/>
                      <a:pt x="143" y="127"/>
                    </a:cubicBezTo>
                    <a:cubicBezTo>
                      <a:pt x="146" y="127"/>
                      <a:pt x="148" y="127"/>
                      <a:pt x="150" y="129"/>
                    </a:cubicBezTo>
                    <a:cubicBezTo>
                      <a:pt x="151" y="130"/>
                      <a:pt x="152" y="131"/>
                      <a:pt x="153" y="133"/>
                    </a:cubicBezTo>
                    <a:cubicBezTo>
                      <a:pt x="154" y="134"/>
                      <a:pt x="154" y="134"/>
                      <a:pt x="154" y="135"/>
                    </a:cubicBezTo>
                    <a:cubicBezTo>
                      <a:pt x="155" y="137"/>
                      <a:pt x="156" y="136"/>
                      <a:pt x="158" y="136"/>
                    </a:cubicBezTo>
                    <a:cubicBezTo>
                      <a:pt x="161" y="136"/>
                      <a:pt x="166" y="136"/>
                      <a:pt x="165" y="141"/>
                    </a:cubicBezTo>
                    <a:cubicBezTo>
                      <a:pt x="168" y="141"/>
                      <a:pt x="172" y="141"/>
                      <a:pt x="174" y="144"/>
                    </a:cubicBezTo>
                    <a:cubicBezTo>
                      <a:pt x="176" y="146"/>
                      <a:pt x="179" y="149"/>
                      <a:pt x="179" y="152"/>
                    </a:cubicBezTo>
                    <a:cubicBezTo>
                      <a:pt x="179" y="156"/>
                      <a:pt x="179" y="160"/>
                      <a:pt x="179" y="165"/>
                    </a:cubicBezTo>
                    <a:cubicBezTo>
                      <a:pt x="182" y="165"/>
                      <a:pt x="184" y="166"/>
                      <a:pt x="184" y="169"/>
                    </a:cubicBezTo>
                    <a:cubicBezTo>
                      <a:pt x="185" y="169"/>
                      <a:pt x="187" y="169"/>
                      <a:pt x="188" y="169"/>
                    </a:cubicBezTo>
                    <a:cubicBezTo>
                      <a:pt x="188" y="168"/>
                      <a:pt x="189" y="167"/>
                      <a:pt x="189" y="166"/>
                    </a:cubicBezTo>
                    <a:cubicBezTo>
                      <a:pt x="190" y="164"/>
                      <a:pt x="192" y="162"/>
                      <a:pt x="193" y="160"/>
                    </a:cubicBezTo>
                    <a:cubicBezTo>
                      <a:pt x="193" y="156"/>
                      <a:pt x="193" y="152"/>
                      <a:pt x="193" y="148"/>
                    </a:cubicBezTo>
                    <a:cubicBezTo>
                      <a:pt x="193" y="146"/>
                      <a:pt x="193" y="144"/>
                      <a:pt x="193" y="142"/>
                    </a:cubicBezTo>
                    <a:cubicBezTo>
                      <a:pt x="193" y="141"/>
                      <a:pt x="191" y="140"/>
                      <a:pt x="190" y="140"/>
                    </a:cubicBezTo>
                    <a:cubicBezTo>
                      <a:pt x="185" y="137"/>
                      <a:pt x="181" y="132"/>
                      <a:pt x="179" y="127"/>
                    </a:cubicBezTo>
                    <a:cubicBezTo>
                      <a:pt x="175" y="127"/>
                      <a:pt x="163" y="129"/>
                      <a:pt x="165" y="122"/>
                    </a:cubicBezTo>
                    <a:cubicBezTo>
                      <a:pt x="161" y="122"/>
                      <a:pt x="154" y="123"/>
                      <a:pt x="155" y="118"/>
                    </a:cubicBezTo>
                    <a:cubicBezTo>
                      <a:pt x="151" y="117"/>
                      <a:pt x="148" y="113"/>
                      <a:pt x="146" y="109"/>
                    </a:cubicBezTo>
                    <a:cubicBezTo>
                      <a:pt x="146" y="108"/>
                      <a:pt x="144" y="108"/>
                      <a:pt x="143" y="107"/>
                    </a:cubicBezTo>
                    <a:cubicBezTo>
                      <a:pt x="142" y="105"/>
                      <a:pt x="144" y="104"/>
                      <a:pt x="145" y="104"/>
                    </a:cubicBezTo>
                    <a:cubicBezTo>
                      <a:pt x="148" y="103"/>
                      <a:pt x="156" y="103"/>
                      <a:pt x="155" y="108"/>
                    </a:cubicBezTo>
                    <a:cubicBezTo>
                      <a:pt x="158" y="108"/>
                      <a:pt x="160" y="110"/>
                      <a:pt x="163" y="112"/>
                    </a:cubicBezTo>
                    <a:cubicBezTo>
                      <a:pt x="166" y="114"/>
                      <a:pt x="168" y="114"/>
                      <a:pt x="171" y="117"/>
                    </a:cubicBezTo>
                    <a:cubicBezTo>
                      <a:pt x="172" y="118"/>
                      <a:pt x="173" y="119"/>
                      <a:pt x="173" y="121"/>
                    </a:cubicBezTo>
                    <a:cubicBezTo>
                      <a:pt x="174" y="122"/>
                      <a:pt x="174" y="122"/>
                      <a:pt x="175" y="122"/>
                    </a:cubicBezTo>
                    <a:cubicBezTo>
                      <a:pt x="176" y="122"/>
                      <a:pt x="178" y="122"/>
                      <a:pt x="179" y="122"/>
                    </a:cubicBezTo>
                    <a:cubicBezTo>
                      <a:pt x="182" y="123"/>
                      <a:pt x="184" y="123"/>
                      <a:pt x="184" y="127"/>
                    </a:cubicBezTo>
                    <a:cubicBezTo>
                      <a:pt x="187" y="127"/>
                      <a:pt x="194" y="126"/>
                      <a:pt x="193" y="132"/>
                    </a:cubicBezTo>
                    <a:cubicBezTo>
                      <a:pt x="195" y="132"/>
                      <a:pt x="201" y="131"/>
                      <a:pt x="202" y="134"/>
                    </a:cubicBezTo>
                    <a:cubicBezTo>
                      <a:pt x="203" y="135"/>
                      <a:pt x="202" y="137"/>
                      <a:pt x="203" y="138"/>
                    </a:cubicBezTo>
                    <a:cubicBezTo>
                      <a:pt x="203" y="140"/>
                      <a:pt x="204" y="141"/>
                      <a:pt x="205" y="142"/>
                    </a:cubicBezTo>
                    <a:cubicBezTo>
                      <a:pt x="206" y="143"/>
                      <a:pt x="207" y="144"/>
                      <a:pt x="207" y="146"/>
                    </a:cubicBezTo>
                    <a:cubicBezTo>
                      <a:pt x="209" y="146"/>
                      <a:pt x="210" y="147"/>
                      <a:pt x="212" y="148"/>
                    </a:cubicBezTo>
                    <a:cubicBezTo>
                      <a:pt x="213" y="149"/>
                      <a:pt x="214" y="150"/>
                      <a:pt x="215" y="152"/>
                    </a:cubicBezTo>
                    <a:cubicBezTo>
                      <a:pt x="215" y="152"/>
                      <a:pt x="215" y="153"/>
                      <a:pt x="216" y="154"/>
                    </a:cubicBezTo>
                    <a:cubicBezTo>
                      <a:pt x="216" y="155"/>
                      <a:pt x="216" y="155"/>
                      <a:pt x="218" y="155"/>
                    </a:cubicBezTo>
                    <a:cubicBezTo>
                      <a:pt x="219" y="155"/>
                      <a:pt x="220" y="155"/>
                      <a:pt x="221" y="154"/>
                    </a:cubicBezTo>
                    <a:cubicBezTo>
                      <a:pt x="221" y="153"/>
                      <a:pt x="221" y="152"/>
                      <a:pt x="221" y="152"/>
                    </a:cubicBezTo>
                    <a:cubicBezTo>
                      <a:pt x="221" y="150"/>
                      <a:pt x="222" y="150"/>
                      <a:pt x="223" y="149"/>
                    </a:cubicBezTo>
                    <a:cubicBezTo>
                      <a:pt x="225" y="146"/>
                      <a:pt x="226" y="143"/>
                      <a:pt x="226" y="139"/>
                    </a:cubicBezTo>
                    <a:cubicBezTo>
                      <a:pt x="225" y="132"/>
                      <a:pt x="221" y="126"/>
                      <a:pt x="217" y="120"/>
                    </a:cubicBezTo>
                    <a:cubicBezTo>
                      <a:pt x="215" y="118"/>
                      <a:pt x="213" y="115"/>
                      <a:pt x="212" y="113"/>
                    </a:cubicBezTo>
                    <a:cubicBezTo>
                      <a:pt x="212" y="111"/>
                      <a:pt x="211" y="109"/>
                      <a:pt x="213" y="107"/>
                    </a:cubicBezTo>
                    <a:cubicBezTo>
                      <a:pt x="213" y="105"/>
                      <a:pt x="214" y="104"/>
                      <a:pt x="216" y="104"/>
                    </a:cubicBezTo>
                    <a:cubicBezTo>
                      <a:pt x="220" y="101"/>
                      <a:pt x="226" y="104"/>
                      <a:pt x="230" y="106"/>
                    </a:cubicBezTo>
                    <a:cubicBezTo>
                      <a:pt x="233" y="107"/>
                      <a:pt x="235" y="109"/>
                      <a:pt x="237" y="110"/>
                    </a:cubicBezTo>
                    <a:cubicBezTo>
                      <a:pt x="238" y="111"/>
                      <a:pt x="238" y="112"/>
                      <a:pt x="239" y="112"/>
                    </a:cubicBezTo>
                    <a:cubicBezTo>
                      <a:pt x="240" y="113"/>
                      <a:pt x="241" y="113"/>
                      <a:pt x="243" y="113"/>
                    </a:cubicBezTo>
                    <a:cubicBezTo>
                      <a:pt x="244" y="114"/>
                      <a:pt x="245" y="115"/>
                      <a:pt x="245" y="116"/>
                    </a:cubicBezTo>
                    <a:cubicBezTo>
                      <a:pt x="245" y="117"/>
                      <a:pt x="244" y="117"/>
                      <a:pt x="246" y="118"/>
                    </a:cubicBezTo>
                    <a:cubicBezTo>
                      <a:pt x="246" y="118"/>
                      <a:pt x="247" y="119"/>
                      <a:pt x="248" y="119"/>
                    </a:cubicBezTo>
                    <a:cubicBezTo>
                      <a:pt x="251" y="121"/>
                      <a:pt x="254" y="123"/>
                      <a:pt x="256" y="126"/>
                    </a:cubicBezTo>
                    <a:cubicBezTo>
                      <a:pt x="257" y="127"/>
                      <a:pt x="258" y="132"/>
                      <a:pt x="259" y="132"/>
                    </a:cubicBezTo>
                    <a:cubicBezTo>
                      <a:pt x="261" y="132"/>
                      <a:pt x="262" y="132"/>
                      <a:pt x="263" y="134"/>
                    </a:cubicBezTo>
                    <a:cubicBezTo>
                      <a:pt x="263" y="135"/>
                      <a:pt x="264" y="139"/>
                      <a:pt x="262" y="139"/>
                    </a:cubicBezTo>
                    <a:cubicBezTo>
                      <a:pt x="261" y="140"/>
                      <a:pt x="260" y="139"/>
                      <a:pt x="260" y="138"/>
                    </a:cubicBezTo>
                    <a:cubicBezTo>
                      <a:pt x="259" y="137"/>
                      <a:pt x="259" y="136"/>
                      <a:pt x="258" y="136"/>
                    </a:cubicBezTo>
                    <a:cubicBezTo>
                      <a:pt x="256" y="136"/>
                      <a:pt x="254" y="136"/>
                      <a:pt x="252" y="136"/>
                    </a:cubicBezTo>
                    <a:cubicBezTo>
                      <a:pt x="250" y="136"/>
                      <a:pt x="249" y="136"/>
                      <a:pt x="247" y="136"/>
                    </a:cubicBezTo>
                    <a:cubicBezTo>
                      <a:pt x="245" y="136"/>
                      <a:pt x="245" y="136"/>
                      <a:pt x="245" y="139"/>
                    </a:cubicBezTo>
                    <a:cubicBezTo>
                      <a:pt x="244" y="141"/>
                      <a:pt x="242" y="142"/>
                      <a:pt x="240" y="141"/>
                    </a:cubicBezTo>
                    <a:cubicBezTo>
                      <a:pt x="240" y="145"/>
                      <a:pt x="241" y="149"/>
                      <a:pt x="243" y="153"/>
                    </a:cubicBezTo>
                    <a:cubicBezTo>
                      <a:pt x="244" y="154"/>
                      <a:pt x="244" y="155"/>
                      <a:pt x="246" y="155"/>
                    </a:cubicBezTo>
                    <a:cubicBezTo>
                      <a:pt x="248" y="156"/>
                      <a:pt x="249" y="156"/>
                      <a:pt x="250" y="158"/>
                    </a:cubicBezTo>
                    <a:cubicBezTo>
                      <a:pt x="250" y="160"/>
                      <a:pt x="249" y="165"/>
                      <a:pt x="253" y="165"/>
                    </a:cubicBezTo>
                    <a:cubicBezTo>
                      <a:pt x="256" y="165"/>
                      <a:pt x="260" y="165"/>
                      <a:pt x="259" y="169"/>
                    </a:cubicBezTo>
                    <a:cubicBezTo>
                      <a:pt x="262" y="170"/>
                      <a:pt x="263" y="171"/>
                      <a:pt x="265" y="172"/>
                    </a:cubicBezTo>
                    <a:cubicBezTo>
                      <a:pt x="268" y="174"/>
                      <a:pt x="270" y="175"/>
                      <a:pt x="273" y="174"/>
                    </a:cubicBezTo>
                    <a:cubicBezTo>
                      <a:pt x="273" y="171"/>
                      <a:pt x="274" y="169"/>
                      <a:pt x="278" y="169"/>
                    </a:cubicBezTo>
                    <a:cubicBezTo>
                      <a:pt x="281" y="170"/>
                      <a:pt x="283" y="171"/>
                      <a:pt x="283" y="174"/>
                    </a:cubicBezTo>
                    <a:cubicBezTo>
                      <a:pt x="284" y="174"/>
                      <a:pt x="287" y="175"/>
                      <a:pt x="287" y="176"/>
                    </a:cubicBezTo>
                    <a:cubicBezTo>
                      <a:pt x="288" y="178"/>
                      <a:pt x="287" y="179"/>
                      <a:pt x="287" y="180"/>
                    </a:cubicBezTo>
                    <a:cubicBezTo>
                      <a:pt x="287" y="182"/>
                      <a:pt x="287" y="184"/>
                      <a:pt x="287" y="186"/>
                    </a:cubicBezTo>
                    <a:cubicBezTo>
                      <a:pt x="287" y="188"/>
                      <a:pt x="287" y="188"/>
                      <a:pt x="289" y="188"/>
                    </a:cubicBezTo>
                    <a:cubicBezTo>
                      <a:pt x="290" y="189"/>
                      <a:pt x="291" y="189"/>
                      <a:pt x="291" y="190"/>
                    </a:cubicBezTo>
                    <a:cubicBezTo>
                      <a:pt x="293" y="191"/>
                      <a:pt x="292" y="196"/>
                      <a:pt x="292" y="198"/>
                    </a:cubicBezTo>
                    <a:cubicBezTo>
                      <a:pt x="294" y="198"/>
                      <a:pt x="296" y="198"/>
                      <a:pt x="297" y="200"/>
                    </a:cubicBezTo>
                    <a:cubicBezTo>
                      <a:pt x="297" y="202"/>
                      <a:pt x="297" y="205"/>
                      <a:pt x="296" y="207"/>
                    </a:cubicBezTo>
                    <a:cubicBezTo>
                      <a:pt x="295" y="211"/>
                      <a:pt x="292" y="213"/>
                      <a:pt x="287" y="212"/>
                    </a:cubicBezTo>
                    <a:cubicBezTo>
                      <a:pt x="287" y="217"/>
                      <a:pt x="279" y="217"/>
                      <a:pt x="275" y="215"/>
                    </a:cubicBezTo>
                    <a:cubicBezTo>
                      <a:pt x="274" y="214"/>
                      <a:pt x="274" y="214"/>
                      <a:pt x="273" y="212"/>
                    </a:cubicBezTo>
                    <a:cubicBezTo>
                      <a:pt x="273" y="211"/>
                      <a:pt x="267" y="212"/>
                      <a:pt x="266" y="212"/>
                    </a:cubicBezTo>
                    <a:cubicBezTo>
                      <a:pt x="263" y="212"/>
                      <a:pt x="258" y="212"/>
                      <a:pt x="259" y="207"/>
                    </a:cubicBezTo>
                    <a:cubicBezTo>
                      <a:pt x="255" y="207"/>
                      <a:pt x="253" y="203"/>
                      <a:pt x="250" y="202"/>
                    </a:cubicBezTo>
                    <a:cubicBezTo>
                      <a:pt x="250" y="206"/>
                      <a:pt x="250" y="211"/>
                      <a:pt x="248" y="214"/>
                    </a:cubicBezTo>
                    <a:cubicBezTo>
                      <a:pt x="246" y="218"/>
                      <a:pt x="242" y="217"/>
                      <a:pt x="238" y="216"/>
                    </a:cubicBezTo>
                    <a:cubicBezTo>
                      <a:pt x="235" y="216"/>
                      <a:pt x="231" y="216"/>
                      <a:pt x="231" y="212"/>
                    </a:cubicBezTo>
                    <a:cubicBezTo>
                      <a:pt x="227" y="212"/>
                      <a:pt x="220" y="213"/>
                      <a:pt x="221" y="207"/>
                    </a:cubicBezTo>
                    <a:cubicBezTo>
                      <a:pt x="218" y="207"/>
                      <a:pt x="216" y="206"/>
                      <a:pt x="217" y="202"/>
                    </a:cubicBezTo>
                    <a:cubicBezTo>
                      <a:pt x="213" y="202"/>
                      <a:pt x="201" y="205"/>
                      <a:pt x="202" y="198"/>
                    </a:cubicBezTo>
                    <a:cubicBezTo>
                      <a:pt x="198" y="197"/>
                      <a:pt x="193" y="198"/>
                      <a:pt x="188" y="198"/>
                    </a:cubicBezTo>
                    <a:cubicBezTo>
                      <a:pt x="183" y="197"/>
                      <a:pt x="182" y="193"/>
                      <a:pt x="184" y="188"/>
                    </a:cubicBezTo>
                    <a:cubicBezTo>
                      <a:pt x="182" y="188"/>
                      <a:pt x="181" y="188"/>
                      <a:pt x="180" y="187"/>
                    </a:cubicBezTo>
                    <a:cubicBezTo>
                      <a:pt x="178" y="186"/>
                      <a:pt x="179" y="184"/>
                      <a:pt x="179" y="182"/>
                    </a:cubicBezTo>
                    <a:cubicBezTo>
                      <a:pt x="179" y="181"/>
                      <a:pt x="179" y="180"/>
                      <a:pt x="179" y="179"/>
                    </a:cubicBezTo>
                    <a:cubicBezTo>
                      <a:pt x="178" y="179"/>
                      <a:pt x="177" y="179"/>
                      <a:pt x="177" y="179"/>
                    </a:cubicBezTo>
                    <a:cubicBezTo>
                      <a:pt x="175" y="178"/>
                      <a:pt x="174" y="177"/>
                      <a:pt x="174" y="176"/>
                    </a:cubicBezTo>
                    <a:cubicBezTo>
                      <a:pt x="174" y="174"/>
                      <a:pt x="175" y="173"/>
                      <a:pt x="174" y="171"/>
                    </a:cubicBezTo>
                    <a:cubicBezTo>
                      <a:pt x="173" y="170"/>
                      <a:pt x="171" y="170"/>
                      <a:pt x="170" y="170"/>
                    </a:cubicBezTo>
                    <a:cubicBezTo>
                      <a:pt x="167" y="169"/>
                      <a:pt x="164" y="169"/>
                      <a:pt x="165" y="165"/>
                    </a:cubicBezTo>
                    <a:cubicBezTo>
                      <a:pt x="158" y="165"/>
                      <a:pt x="157" y="174"/>
                      <a:pt x="151" y="175"/>
                    </a:cubicBezTo>
                    <a:cubicBezTo>
                      <a:pt x="146" y="175"/>
                      <a:pt x="142" y="171"/>
                      <a:pt x="138" y="170"/>
                    </a:cubicBezTo>
                    <a:cubicBezTo>
                      <a:pt x="131" y="169"/>
                      <a:pt x="124" y="169"/>
                      <a:pt x="117" y="169"/>
                    </a:cubicBezTo>
                    <a:cubicBezTo>
                      <a:pt x="119" y="175"/>
                      <a:pt x="112" y="174"/>
                      <a:pt x="108" y="174"/>
                    </a:cubicBezTo>
                    <a:cubicBezTo>
                      <a:pt x="109" y="182"/>
                      <a:pt x="99" y="179"/>
                      <a:pt x="94" y="179"/>
                    </a:cubicBezTo>
                    <a:cubicBezTo>
                      <a:pt x="91" y="178"/>
                      <a:pt x="88" y="178"/>
                      <a:pt x="85" y="179"/>
                    </a:cubicBezTo>
                    <a:cubicBezTo>
                      <a:pt x="83" y="179"/>
                      <a:pt x="81" y="178"/>
                      <a:pt x="80" y="180"/>
                    </a:cubicBezTo>
                    <a:cubicBezTo>
                      <a:pt x="80" y="181"/>
                      <a:pt x="80" y="182"/>
                      <a:pt x="80" y="183"/>
                    </a:cubicBezTo>
                    <a:cubicBezTo>
                      <a:pt x="80" y="184"/>
                      <a:pt x="79" y="185"/>
                      <a:pt x="78" y="187"/>
                    </a:cubicBezTo>
                    <a:cubicBezTo>
                      <a:pt x="76" y="191"/>
                      <a:pt x="72" y="193"/>
                      <a:pt x="67" y="193"/>
                    </a:cubicBezTo>
                    <a:cubicBezTo>
                      <a:pt x="65" y="193"/>
                      <a:pt x="66" y="194"/>
                      <a:pt x="65" y="195"/>
                    </a:cubicBezTo>
                    <a:cubicBezTo>
                      <a:pt x="65" y="196"/>
                      <a:pt x="65" y="197"/>
                      <a:pt x="64" y="197"/>
                    </a:cubicBezTo>
                    <a:cubicBezTo>
                      <a:pt x="63" y="199"/>
                      <a:pt x="60" y="197"/>
                      <a:pt x="59" y="198"/>
                    </a:cubicBezTo>
                    <a:cubicBezTo>
                      <a:pt x="55" y="199"/>
                      <a:pt x="56" y="205"/>
                      <a:pt x="56" y="208"/>
                    </a:cubicBezTo>
                    <a:cubicBezTo>
                      <a:pt x="56" y="211"/>
                      <a:pt x="56" y="216"/>
                      <a:pt x="51" y="217"/>
                    </a:cubicBezTo>
                    <a:cubicBezTo>
                      <a:pt x="52" y="221"/>
                      <a:pt x="53" y="228"/>
                      <a:pt x="48" y="230"/>
                    </a:cubicBezTo>
                    <a:cubicBezTo>
                      <a:pt x="46" y="232"/>
                      <a:pt x="44" y="232"/>
                      <a:pt x="41" y="231"/>
                    </a:cubicBezTo>
                    <a:cubicBezTo>
                      <a:pt x="40" y="231"/>
                      <a:pt x="38" y="230"/>
                      <a:pt x="37" y="231"/>
                    </a:cubicBezTo>
                    <a:cubicBezTo>
                      <a:pt x="37" y="233"/>
                      <a:pt x="36" y="234"/>
                      <a:pt x="34" y="235"/>
                    </a:cubicBezTo>
                    <a:cubicBezTo>
                      <a:pt x="33" y="235"/>
                      <a:pt x="31" y="236"/>
                      <a:pt x="30" y="236"/>
                    </a:cubicBezTo>
                    <a:cubicBezTo>
                      <a:pt x="29" y="236"/>
                      <a:pt x="28" y="235"/>
                      <a:pt x="27" y="236"/>
                    </a:cubicBezTo>
                    <a:cubicBezTo>
                      <a:pt x="27" y="237"/>
                      <a:pt x="27" y="237"/>
                      <a:pt x="26" y="238"/>
                    </a:cubicBezTo>
                    <a:cubicBezTo>
                      <a:pt x="24" y="242"/>
                      <a:pt x="23" y="246"/>
                      <a:pt x="23" y="250"/>
                    </a:cubicBezTo>
                    <a:cubicBezTo>
                      <a:pt x="22" y="252"/>
                      <a:pt x="23" y="255"/>
                      <a:pt x="21" y="257"/>
                    </a:cubicBezTo>
                    <a:cubicBezTo>
                      <a:pt x="21" y="258"/>
                      <a:pt x="20" y="259"/>
                      <a:pt x="18" y="259"/>
                    </a:cubicBezTo>
                    <a:cubicBezTo>
                      <a:pt x="18" y="262"/>
                      <a:pt x="18" y="265"/>
                      <a:pt x="18" y="267"/>
                    </a:cubicBezTo>
                    <a:cubicBezTo>
                      <a:pt x="18" y="270"/>
                      <a:pt x="16" y="274"/>
                      <a:pt x="14" y="276"/>
                    </a:cubicBezTo>
                    <a:cubicBezTo>
                      <a:pt x="12" y="277"/>
                      <a:pt x="11" y="278"/>
                      <a:pt x="9" y="278"/>
                    </a:cubicBezTo>
                    <a:cubicBezTo>
                      <a:pt x="9" y="280"/>
                      <a:pt x="9" y="282"/>
                      <a:pt x="8" y="284"/>
                    </a:cubicBezTo>
                    <a:cubicBezTo>
                      <a:pt x="7" y="286"/>
                      <a:pt x="6" y="289"/>
                      <a:pt x="3" y="290"/>
                    </a:cubicBezTo>
                    <a:cubicBezTo>
                      <a:pt x="2" y="291"/>
                      <a:pt x="1" y="292"/>
                      <a:pt x="0" y="292"/>
                    </a:cubicBezTo>
                    <a:cubicBezTo>
                      <a:pt x="0" y="295"/>
                      <a:pt x="0" y="298"/>
                      <a:pt x="0" y="300"/>
                    </a:cubicBezTo>
                    <a:cubicBezTo>
                      <a:pt x="0" y="304"/>
                      <a:pt x="2" y="305"/>
                      <a:pt x="4" y="308"/>
                    </a:cubicBezTo>
                    <a:cubicBezTo>
                      <a:pt x="4" y="309"/>
                      <a:pt x="4" y="309"/>
                      <a:pt x="4" y="310"/>
                    </a:cubicBezTo>
                    <a:cubicBezTo>
                      <a:pt x="4" y="311"/>
                      <a:pt x="5" y="311"/>
                      <a:pt x="6" y="311"/>
                    </a:cubicBezTo>
                    <a:cubicBezTo>
                      <a:pt x="7" y="311"/>
                      <a:pt x="9" y="312"/>
                      <a:pt x="9" y="313"/>
                    </a:cubicBezTo>
                    <a:cubicBezTo>
                      <a:pt x="10" y="315"/>
                      <a:pt x="9" y="317"/>
                      <a:pt x="9" y="319"/>
                    </a:cubicBezTo>
                    <a:cubicBezTo>
                      <a:pt x="9" y="321"/>
                      <a:pt x="11" y="320"/>
                      <a:pt x="12" y="321"/>
                    </a:cubicBezTo>
                    <a:cubicBezTo>
                      <a:pt x="14" y="322"/>
                      <a:pt x="14" y="323"/>
                      <a:pt x="14" y="324"/>
                    </a:cubicBezTo>
                    <a:cubicBezTo>
                      <a:pt x="14" y="326"/>
                      <a:pt x="14" y="329"/>
                      <a:pt x="15" y="331"/>
                    </a:cubicBezTo>
                    <a:cubicBezTo>
                      <a:pt x="15" y="335"/>
                      <a:pt x="14" y="340"/>
                      <a:pt x="11" y="343"/>
                    </a:cubicBezTo>
                    <a:cubicBezTo>
                      <a:pt x="9" y="347"/>
                      <a:pt x="6" y="350"/>
                      <a:pt x="4" y="353"/>
                    </a:cubicBezTo>
                    <a:cubicBezTo>
                      <a:pt x="6" y="353"/>
                      <a:pt x="7" y="354"/>
                      <a:pt x="8" y="355"/>
                    </a:cubicBezTo>
                    <a:cubicBezTo>
                      <a:pt x="10" y="356"/>
                      <a:pt x="9" y="359"/>
                      <a:pt x="9" y="360"/>
                    </a:cubicBezTo>
                    <a:cubicBezTo>
                      <a:pt x="9" y="362"/>
                      <a:pt x="9" y="362"/>
                      <a:pt x="10" y="363"/>
                    </a:cubicBezTo>
                    <a:cubicBezTo>
                      <a:pt x="11" y="364"/>
                      <a:pt x="12" y="365"/>
                      <a:pt x="12" y="366"/>
                    </a:cubicBezTo>
                    <a:cubicBezTo>
                      <a:pt x="14" y="368"/>
                      <a:pt x="15" y="370"/>
                      <a:pt x="16" y="372"/>
                    </a:cubicBezTo>
                    <a:cubicBezTo>
                      <a:pt x="17" y="373"/>
                      <a:pt x="18" y="376"/>
                      <a:pt x="19" y="377"/>
                    </a:cubicBezTo>
                    <a:cubicBezTo>
                      <a:pt x="20" y="378"/>
                      <a:pt x="21" y="379"/>
                      <a:pt x="23" y="380"/>
                    </a:cubicBezTo>
                    <a:cubicBezTo>
                      <a:pt x="25" y="382"/>
                      <a:pt x="28" y="383"/>
                      <a:pt x="31" y="386"/>
                    </a:cubicBezTo>
                    <a:cubicBezTo>
                      <a:pt x="36" y="391"/>
                      <a:pt x="38" y="397"/>
                      <a:pt x="37" y="404"/>
                    </a:cubicBezTo>
                    <a:cubicBezTo>
                      <a:pt x="37" y="407"/>
                      <a:pt x="36" y="413"/>
                      <a:pt x="40" y="414"/>
                    </a:cubicBezTo>
                    <a:cubicBezTo>
                      <a:pt x="43" y="415"/>
                      <a:pt x="48" y="415"/>
                      <a:pt x="47" y="419"/>
                    </a:cubicBezTo>
                    <a:cubicBezTo>
                      <a:pt x="50" y="419"/>
                      <a:pt x="60" y="419"/>
                      <a:pt x="61" y="423"/>
                    </a:cubicBezTo>
                    <a:cubicBezTo>
                      <a:pt x="61" y="425"/>
                      <a:pt x="64" y="424"/>
                      <a:pt x="66" y="424"/>
                    </a:cubicBezTo>
                    <a:cubicBezTo>
                      <a:pt x="67" y="424"/>
                      <a:pt x="68" y="424"/>
                      <a:pt x="69" y="425"/>
                    </a:cubicBezTo>
                    <a:cubicBezTo>
                      <a:pt x="70" y="426"/>
                      <a:pt x="71" y="427"/>
                      <a:pt x="70" y="428"/>
                    </a:cubicBezTo>
                    <a:cubicBezTo>
                      <a:pt x="70" y="430"/>
                      <a:pt x="71" y="431"/>
                      <a:pt x="72" y="432"/>
                    </a:cubicBezTo>
                    <a:cubicBezTo>
                      <a:pt x="74" y="435"/>
                      <a:pt x="76" y="437"/>
                      <a:pt x="79" y="438"/>
                    </a:cubicBezTo>
                    <a:cubicBezTo>
                      <a:pt x="82" y="439"/>
                      <a:pt x="85" y="441"/>
                      <a:pt x="87" y="443"/>
                    </a:cubicBezTo>
                    <a:cubicBezTo>
                      <a:pt x="87" y="444"/>
                      <a:pt x="88" y="445"/>
                      <a:pt x="89" y="446"/>
                    </a:cubicBezTo>
                    <a:cubicBezTo>
                      <a:pt x="89" y="447"/>
                      <a:pt x="89" y="448"/>
                      <a:pt x="90" y="448"/>
                    </a:cubicBezTo>
                    <a:cubicBezTo>
                      <a:pt x="92" y="448"/>
                      <a:pt x="93" y="448"/>
                      <a:pt x="94" y="448"/>
                    </a:cubicBezTo>
                    <a:cubicBezTo>
                      <a:pt x="94" y="445"/>
                      <a:pt x="95" y="443"/>
                      <a:pt x="98" y="443"/>
                    </a:cubicBezTo>
                    <a:cubicBezTo>
                      <a:pt x="100" y="443"/>
                      <a:pt x="101" y="443"/>
                      <a:pt x="103" y="443"/>
                    </a:cubicBezTo>
                    <a:cubicBezTo>
                      <a:pt x="103" y="442"/>
                      <a:pt x="104" y="441"/>
                      <a:pt x="104" y="440"/>
                    </a:cubicBezTo>
                    <a:cubicBezTo>
                      <a:pt x="106" y="439"/>
                      <a:pt x="108" y="438"/>
                      <a:pt x="110" y="438"/>
                    </a:cubicBezTo>
                    <a:cubicBezTo>
                      <a:pt x="112" y="438"/>
                      <a:pt x="114" y="439"/>
                      <a:pt x="116" y="440"/>
                    </a:cubicBezTo>
                    <a:cubicBezTo>
                      <a:pt x="116" y="441"/>
                      <a:pt x="117" y="441"/>
                      <a:pt x="117" y="442"/>
                    </a:cubicBezTo>
                    <a:cubicBezTo>
                      <a:pt x="118" y="443"/>
                      <a:pt x="117" y="443"/>
                      <a:pt x="119" y="443"/>
                    </a:cubicBezTo>
                    <a:cubicBezTo>
                      <a:pt x="120" y="443"/>
                      <a:pt x="121" y="443"/>
                      <a:pt x="122" y="443"/>
                    </a:cubicBezTo>
                    <a:cubicBezTo>
                      <a:pt x="123" y="443"/>
                      <a:pt x="127" y="442"/>
                      <a:pt x="127" y="444"/>
                    </a:cubicBezTo>
                    <a:cubicBezTo>
                      <a:pt x="127" y="445"/>
                      <a:pt x="128" y="446"/>
                      <a:pt x="129" y="446"/>
                    </a:cubicBezTo>
                    <a:cubicBezTo>
                      <a:pt x="131" y="447"/>
                      <a:pt x="134" y="447"/>
                      <a:pt x="137" y="447"/>
                    </a:cubicBezTo>
                    <a:cubicBezTo>
                      <a:pt x="138" y="447"/>
                      <a:pt x="139" y="447"/>
                      <a:pt x="140" y="448"/>
                    </a:cubicBezTo>
                    <a:cubicBezTo>
                      <a:pt x="142" y="448"/>
                      <a:pt x="146" y="448"/>
                      <a:pt x="146" y="447"/>
                    </a:cubicBezTo>
                    <a:cubicBezTo>
                      <a:pt x="146" y="444"/>
                      <a:pt x="147" y="442"/>
                      <a:pt x="150" y="443"/>
                    </a:cubicBezTo>
                    <a:cubicBezTo>
                      <a:pt x="150" y="440"/>
                      <a:pt x="151" y="438"/>
                      <a:pt x="152" y="435"/>
                    </a:cubicBezTo>
                    <a:cubicBezTo>
                      <a:pt x="153" y="433"/>
                      <a:pt x="155" y="431"/>
                      <a:pt x="157" y="430"/>
                    </a:cubicBezTo>
                    <a:cubicBezTo>
                      <a:pt x="159" y="428"/>
                      <a:pt x="163" y="429"/>
                      <a:pt x="166" y="429"/>
                    </a:cubicBezTo>
                    <a:cubicBezTo>
                      <a:pt x="169" y="429"/>
                      <a:pt x="173" y="429"/>
                      <a:pt x="176" y="429"/>
                    </a:cubicBezTo>
                    <a:cubicBezTo>
                      <a:pt x="181" y="429"/>
                      <a:pt x="186" y="432"/>
                      <a:pt x="188" y="436"/>
                    </a:cubicBezTo>
                    <a:cubicBezTo>
                      <a:pt x="188" y="438"/>
                      <a:pt x="188" y="438"/>
                      <a:pt x="191" y="438"/>
                    </a:cubicBezTo>
                    <a:cubicBezTo>
                      <a:pt x="192" y="438"/>
                      <a:pt x="194" y="438"/>
                      <a:pt x="195" y="439"/>
                    </a:cubicBezTo>
                    <a:cubicBezTo>
                      <a:pt x="197" y="439"/>
                      <a:pt x="198" y="441"/>
                      <a:pt x="198" y="443"/>
                    </a:cubicBezTo>
                    <a:cubicBezTo>
                      <a:pt x="201" y="443"/>
                      <a:pt x="213" y="441"/>
                      <a:pt x="212" y="448"/>
                    </a:cubicBezTo>
                    <a:cubicBezTo>
                      <a:pt x="215" y="448"/>
                      <a:pt x="217" y="448"/>
                      <a:pt x="220" y="449"/>
                    </a:cubicBezTo>
                    <a:cubicBezTo>
                      <a:pt x="222" y="450"/>
                      <a:pt x="224" y="452"/>
                      <a:pt x="225" y="453"/>
                    </a:cubicBezTo>
                    <a:cubicBezTo>
                      <a:pt x="229" y="457"/>
                      <a:pt x="231" y="461"/>
                      <a:pt x="231" y="467"/>
                    </a:cubicBezTo>
                    <a:cubicBezTo>
                      <a:pt x="231" y="471"/>
                      <a:pt x="229" y="474"/>
                      <a:pt x="227" y="477"/>
                    </a:cubicBezTo>
                    <a:cubicBezTo>
                      <a:pt x="226" y="481"/>
                      <a:pt x="226" y="487"/>
                      <a:pt x="221" y="485"/>
                    </a:cubicBezTo>
                    <a:cubicBezTo>
                      <a:pt x="221" y="487"/>
                      <a:pt x="221" y="489"/>
                      <a:pt x="221" y="490"/>
                    </a:cubicBezTo>
                    <a:cubicBezTo>
                      <a:pt x="222" y="490"/>
                      <a:pt x="223" y="490"/>
                      <a:pt x="224" y="491"/>
                    </a:cubicBezTo>
                    <a:cubicBezTo>
                      <a:pt x="227" y="492"/>
                      <a:pt x="226" y="495"/>
                      <a:pt x="226" y="497"/>
                    </a:cubicBezTo>
                    <a:cubicBezTo>
                      <a:pt x="226" y="499"/>
                      <a:pt x="226" y="499"/>
                      <a:pt x="227" y="500"/>
                    </a:cubicBezTo>
                    <a:cubicBezTo>
                      <a:pt x="229" y="500"/>
                      <a:pt x="230" y="501"/>
                      <a:pt x="231" y="501"/>
                    </a:cubicBezTo>
                    <a:cubicBezTo>
                      <a:pt x="232" y="503"/>
                      <a:pt x="234" y="505"/>
                      <a:pt x="235" y="506"/>
                    </a:cubicBezTo>
                    <a:cubicBezTo>
                      <a:pt x="236" y="510"/>
                      <a:pt x="237" y="514"/>
                      <a:pt x="240" y="518"/>
                    </a:cubicBezTo>
                    <a:cubicBezTo>
                      <a:pt x="241" y="520"/>
                      <a:pt x="240" y="523"/>
                      <a:pt x="240" y="525"/>
                    </a:cubicBezTo>
                    <a:cubicBezTo>
                      <a:pt x="241" y="527"/>
                      <a:pt x="242" y="528"/>
                      <a:pt x="243" y="529"/>
                    </a:cubicBezTo>
                    <a:cubicBezTo>
                      <a:pt x="245" y="531"/>
                      <a:pt x="248" y="532"/>
                      <a:pt x="249" y="535"/>
                    </a:cubicBezTo>
                    <a:cubicBezTo>
                      <a:pt x="250" y="536"/>
                      <a:pt x="250" y="538"/>
                      <a:pt x="250" y="540"/>
                    </a:cubicBezTo>
                    <a:cubicBezTo>
                      <a:pt x="250" y="541"/>
                      <a:pt x="250" y="543"/>
                      <a:pt x="250" y="544"/>
                    </a:cubicBezTo>
                    <a:cubicBezTo>
                      <a:pt x="250" y="545"/>
                      <a:pt x="250" y="546"/>
                      <a:pt x="250" y="547"/>
                    </a:cubicBezTo>
                    <a:cubicBezTo>
                      <a:pt x="250" y="547"/>
                      <a:pt x="251" y="547"/>
                      <a:pt x="252" y="547"/>
                    </a:cubicBezTo>
                    <a:cubicBezTo>
                      <a:pt x="254" y="548"/>
                      <a:pt x="255" y="549"/>
                      <a:pt x="254" y="551"/>
                    </a:cubicBezTo>
                    <a:cubicBezTo>
                      <a:pt x="254" y="555"/>
                      <a:pt x="254" y="558"/>
                      <a:pt x="254" y="562"/>
                    </a:cubicBezTo>
                    <a:cubicBezTo>
                      <a:pt x="254" y="566"/>
                      <a:pt x="256" y="576"/>
                      <a:pt x="250" y="575"/>
                    </a:cubicBezTo>
                    <a:cubicBezTo>
                      <a:pt x="250" y="578"/>
                      <a:pt x="250" y="581"/>
                      <a:pt x="250" y="584"/>
                    </a:cubicBezTo>
                    <a:cubicBezTo>
                      <a:pt x="251" y="585"/>
                      <a:pt x="253" y="586"/>
                      <a:pt x="255" y="587"/>
                    </a:cubicBezTo>
                    <a:cubicBezTo>
                      <a:pt x="256" y="588"/>
                      <a:pt x="257" y="590"/>
                      <a:pt x="257" y="591"/>
                    </a:cubicBezTo>
                    <a:cubicBezTo>
                      <a:pt x="257" y="592"/>
                      <a:pt x="257" y="593"/>
                      <a:pt x="256" y="593"/>
                    </a:cubicBezTo>
                    <a:cubicBezTo>
                      <a:pt x="256" y="593"/>
                      <a:pt x="255" y="593"/>
                      <a:pt x="255" y="594"/>
                    </a:cubicBezTo>
                    <a:cubicBezTo>
                      <a:pt x="254" y="594"/>
                      <a:pt x="254" y="594"/>
                      <a:pt x="254" y="595"/>
                    </a:cubicBezTo>
                    <a:cubicBezTo>
                      <a:pt x="252" y="599"/>
                      <a:pt x="249" y="601"/>
                      <a:pt x="246" y="605"/>
                    </a:cubicBezTo>
                    <a:cubicBezTo>
                      <a:pt x="244" y="608"/>
                      <a:pt x="245" y="614"/>
                      <a:pt x="240" y="613"/>
                    </a:cubicBezTo>
                    <a:cubicBezTo>
                      <a:pt x="240" y="617"/>
                      <a:pt x="240" y="622"/>
                      <a:pt x="240" y="627"/>
                    </a:cubicBezTo>
                    <a:cubicBezTo>
                      <a:pt x="240" y="630"/>
                      <a:pt x="239" y="632"/>
                      <a:pt x="235" y="632"/>
                    </a:cubicBezTo>
                    <a:cubicBezTo>
                      <a:pt x="235" y="635"/>
                      <a:pt x="233" y="637"/>
                      <a:pt x="231" y="640"/>
                    </a:cubicBezTo>
                    <a:cubicBezTo>
                      <a:pt x="230" y="643"/>
                      <a:pt x="231" y="647"/>
                      <a:pt x="226" y="646"/>
                    </a:cubicBezTo>
                    <a:cubicBezTo>
                      <a:pt x="226" y="653"/>
                      <a:pt x="226" y="661"/>
                      <a:pt x="226" y="669"/>
                    </a:cubicBezTo>
                    <a:cubicBezTo>
                      <a:pt x="226" y="673"/>
                      <a:pt x="226" y="677"/>
                      <a:pt x="226" y="681"/>
                    </a:cubicBezTo>
                    <a:cubicBezTo>
                      <a:pt x="226" y="682"/>
                      <a:pt x="226" y="683"/>
                      <a:pt x="226" y="683"/>
                    </a:cubicBezTo>
                    <a:cubicBezTo>
                      <a:pt x="227" y="684"/>
                      <a:pt x="227" y="684"/>
                      <a:pt x="228" y="684"/>
                    </a:cubicBezTo>
                    <a:cubicBezTo>
                      <a:pt x="229" y="684"/>
                      <a:pt x="230" y="684"/>
                      <a:pt x="230" y="685"/>
                    </a:cubicBezTo>
                    <a:cubicBezTo>
                      <a:pt x="231" y="686"/>
                      <a:pt x="231" y="688"/>
                      <a:pt x="231" y="689"/>
                    </a:cubicBezTo>
                    <a:cubicBezTo>
                      <a:pt x="231" y="690"/>
                      <a:pt x="231" y="691"/>
                      <a:pt x="231" y="692"/>
                    </a:cubicBezTo>
                    <a:cubicBezTo>
                      <a:pt x="231" y="693"/>
                      <a:pt x="231" y="693"/>
                      <a:pt x="232" y="693"/>
                    </a:cubicBezTo>
                    <a:cubicBezTo>
                      <a:pt x="235" y="693"/>
                      <a:pt x="236" y="695"/>
                      <a:pt x="235" y="698"/>
                    </a:cubicBezTo>
                    <a:cubicBezTo>
                      <a:pt x="235" y="701"/>
                      <a:pt x="237" y="713"/>
                      <a:pt x="231" y="712"/>
                    </a:cubicBezTo>
                    <a:cubicBezTo>
                      <a:pt x="231" y="722"/>
                      <a:pt x="231" y="732"/>
                      <a:pt x="231" y="742"/>
                    </a:cubicBezTo>
                    <a:cubicBezTo>
                      <a:pt x="231" y="745"/>
                      <a:pt x="231" y="747"/>
                      <a:pt x="231" y="749"/>
                    </a:cubicBezTo>
                    <a:cubicBezTo>
                      <a:pt x="232" y="750"/>
                      <a:pt x="233" y="751"/>
                      <a:pt x="234" y="752"/>
                    </a:cubicBezTo>
                    <a:cubicBezTo>
                      <a:pt x="237" y="755"/>
                      <a:pt x="238" y="758"/>
                      <a:pt x="239" y="761"/>
                    </a:cubicBezTo>
                    <a:cubicBezTo>
                      <a:pt x="240" y="764"/>
                      <a:pt x="241" y="768"/>
                      <a:pt x="239" y="771"/>
                    </a:cubicBezTo>
                    <a:cubicBezTo>
                      <a:pt x="238" y="774"/>
                      <a:pt x="236" y="776"/>
                      <a:pt x="233" y="777"/>
                    </a:cubicBezTo>
                    <a:cubicBezTo>
                      <a:pt x="231" y="778"/>
                      <a:pt x="228" y="779"/>
                      <a:pt x="225" y="780"/>
                    </a:cubicBezTo>
                    <a:cubicBezTo>
                      <a:pt x="224" y="781"/>
                      <a:pt x="223" y="781"/>
                      <a:pt x="222" y="782"/>
                    </a:cubicBezTo>
                    <a:cubicBezTo>
                      <a:pt x="220" y="783"/>
                      <a:pt x="221" y="787"/>
                      <a:pt x="222" y="788"/>
                    </a:cubicBezTo>
                    <a:cubicBezTo>
                      <a:pt x="222" y="791"/>
                      <a:pt x="222" y="794"/>
                      <a:pt x="224" y="796"/>
                    </a:cubicBezTo>
                    <a:cubicBezTo>
                      <a:pt x="226" y="798"/>
                      <a:pt x="228" y="794"/>
                      <a:pt x="230" y="793"/>
                    </a:cubicBezTo>
                    <a:cubicBezTo>
                      <a:pt x="235" y="791"/>
                      <a:pt x="242" y="791"/>
                      <a:pt x="247" y="791"/>
                    </a:cubicBezTo>
                    <a:cubicBezTo>
                      <a:pt x="253" y="791"/>
                      <a:pt x="259" y="791"/>
                      <a:pt x="264" y="787"/>
                    </a:cubicBezTo>
                    <a:cubicBezTo>
                      <a:pt x="266" y="787"/>
                      <a:pt x="268" y="787"/>
                      <a:pt x="271" y="787"/>
                    </a:cubicBezTo>
                    <a:cubicBezTo>
                      <a:pt x="272" y="787"/>
                      <a:pt x="273" y="788"/>
                      <a:pt x="273" y="786"/>
                    </a:cubicBezTo>
                    <a:cubicBezTo>
                      <a:pt x="274" y="785"/>
                      <a:pt x="274" y="785"/>
                      <a:pt x="274" y="784"/>
                    </a:cubicBezTo>
                    <a:cubicBezTo>
                      <a:pt x="276" y="781"/>
                      <a:pt x="279" y="779"/>
                      <a:pt x="283" y="778"/>
                    </a:cubicBezTo>
                    <a:cubicBezTo>
                      <a:pt x="283" y="769"/>
                      <a:pt x="283" y="761"/>
                      <a:pt x="291" y="757"/>
                    </a:cubicBezTo>
                    <a:cubicBezTo>
                      <a:pt x="295" y="755"/>
                      <a:pt x="299" y="754"/>
                      <a:pt x="303" y="754"/>
                    </a:cubicBezTo>
                    <a:cubicBezTo>
                      <a:pt x="307" y="754"/>
                      <a:pt x="312" y="755"/>
                      <a:pt x="317" y="754"/>
                    </a:cubicBezTo>
                    <a:cubicBezTo>
                      <a:pt x="319" y="754"/>
                      <a:pt x="320" y="753"/>
                      <a:pt x="320" y="751"/>
                    </a:cubicBezTo>
                    <a:cubicBezTo>
                      <a:pt x="321" y="748"/>
                      <a:pt x="320" y="744"/>
                      <a:pt x="320" y="741"/>
                    </a:cubicBezTo>
                    <a:cubicBezTo>
                      <a:pt x="320" y="740"/>
                      <a:pt x="320" y="738"/>
                      <a:pt x="320" y="737"/>
                    </a:cubicBezTo>
                    <a:cubicBezTo>
                      <a:pt x="320" y="735"/>
                      <a:pt x="320" y="736"/>
                      <a:pt x="319" y="735"/>
                    </a:cubicBezTo>
                    <a:cubicBezTo>
                      <a:pt x="317" y="734"/>
                      <a:pt x="317" y="733"/>
                      <a:pt x="316" y="732"/>
                    </a:cubicBezTo>
                    <a:cubicBezTo>
                      <a:pt x="315" y="729"/>
                      <a:pt x="316" y="725"/>
                      <a:pt x="318" y="723"/>
                    </a:cubicBezTo>
                    <a:cubicBezTo>
                      <a:pt x="318" y="722"/>
                      <a:pt x="319" y="722"/>
                      <a:pt x="319" y="721"/>
                    </a:cubicBezTo>
                    <a:cubicBezTo>
                      <a:pt x="321" y="721"/>
                      <a:pt x="320" y="720"/>
                      <a:pt x="321" y="719"/>
                    </a:cubicBezTo>
                    <a:cubicBezTo>
                      <a:pt x="321" y="717"/>
                      <a:pt x="323" y="716"/>
                      <a:pt x="325" y="716"/>
                    </a:cubicBezTo>
                    <a:cubicBezTo>
                      <a:pt x="325" y="715"/>
                      <a:pt x="325" y="713"/>
                      <a:pt x="327" y="712"/>
                    </a:cubicBezTo>
                    <a:cubicBezTo>
                      <a:pt x="328" y="711"/>
                      <a:pt x="331" y="712"/>
                      <a:pt x="333" y="711"/>
                    </a:cubicBezTo>
                    <a:cubicBezTo>
                      <a:pt x="337" y="710"/>
                      <a:pt x="338" y="706"/>
                      <a:pt x="339" y="702"/>
                    </a:cubicBezTo>
                    <a:cubicBezTo>
                      <a:pt x="340" y="698"/>
                      <a:pt x="339" y="693"/>
                      <a:pt x="339" y="688"/>
                    </a:cubicBezTo>
                    <a:cubicBezTo>
                      <a:pt x="339" y="685"/>
                      <a:pt x="338" y="678"/>
                      <a:pt x="344" y="679"/>
                    </a:cubicBezTo>
                    <a:cubicBezTo>
                      <a:pt x="344" y="676"/>
                      <a:pt x="344" y="673"/>
                      <a:pt x="345" y="671"/>
                    </a:cubicBezTo>
                    <a:cubicBezTo>
                      <a:pt x="346" y="669"/>
                      <a:pt x="348" y="667"/>
                      <a:pt x="350" y="666"/>
                    </a:cubicBezTo>
                    <a:cubicBezTo>
                      <a:pt x="352" y="665"/>
                      <a:pt x="355" y="665"/>
                      <a:pt x="356" y="663"/>
                    </a:cubicBezTo>
                    <a:cubicBezTo>
                      <a:pt x="358" y="661"/>
                      <a:pt x="358" y="659"/>
                      <a:pt x="358" y="657"/>
                    </a:cubicBezTo>
                    <a:cubicBezTo>
                      <a:pt x="358" y="655"/>
                      <a:pt x="357" y="651"/>
                      <a:pt x="359" y="650"/>
                    </a:cubicBezTo>
                    <a:cubicBezTo>
                      <a:pt x="360" y="647"/>
                      <a:pt x="362" y="645"/>
                      <a:pt x="364" y="642"/>
                    </a:cubicBezTo>
                    <a:cubicBezTo>
                      <a:pt x="367" y="638"/>
                      <a:pt x="372" y="634"/>
                      <a:pt x="377" y="630"/>
                    </a:cubicBezTo>
                    <a:cubicBezTo>
                      <a:pt x="378" y="629"/>
                      <a:pt x="379" y="629"/>
                      <a:pt x="380" y="628"/>
                    </a:cubicBezTo>
                    <a:cubicBezTo>
                      <a:pt x="381" y="627"/>
                      <a:pt x="382" y="627"/>
                      <a:pt x="382" y="625"/>
                    </a:cubicBezTo>
                    <a:cubicBezTo>
                      <a:pt x="382" y="622"/>
                      <a:pt x="382" y="620"/>
                      <a:pt x="382" y="617"/>
                    </a:cubicBezTo>
                    <a:cubicBezTo>
                      <a:pt x="382" y="611"/>
                      <a:pt x="381" y="606"/>
                      <a:pt x="381" y="600"/>
                    </a:cubicBezTo>
                    <a:cubicBezTo>
                      <a:pt x="382" y="596"/>
                      <a:pt x="382" y="591"/>
                      <a:pt x="384" y="588"/>
                    </a:cubicBezTo>
                    <a:cubicBezTo>
                      <a:pt x="384" y="587"/>
                      <a:pt x="385" y="586"/>
                      <a:pt x="385" y="585"/>
                    </a:cubicBezTo>
                    <a:cubicBezTo>
                      <a:pt x="386" y="584"/>
                      <a:pt x="386" y="584"/>
                      <a:pt x="387" y="582"/>
                    </a:cubicBezTo>
                    <a:cubicBezTo>
                      <a:pt x="387" y="580"/>
                      <a:pt x="389" y="579"/>
                      <a:pt x="391" y="580"/>
                    </a:cubicBezTo>
                    <a:cubicBezTo>
                      <a:pt x="392" y="566"/>
                      <a:pt x="390" y="552"/>
                      <a:pt x="391" y="539"/>
                    </a:cubicBezTo>
                    <a:cubicBezTo>
                      <a:pt x="391" y="533"/>
                      <a:pt x="391" y="527"/>
                      <a:pt x="393" y="521"/>
                    </a:cubicBezTo>
                    <a:cubicBezTo>
                      <a:pt x="393" y="518"/>
                      <a:pt x="394" y="516"/>
                      <a:pt x="396" y="514"/>
                    </a:cubicBezTo>
                    <a:cubicBezTo>
                      <a:pt x="396" y="511"/>
                      <a:pt x="397" y="508"/>
                      <a:pt x="400" y="509"/>
                    </a:cubicBezTo>
                    <a:cubicBezTo>
                      <a:pt x="400" y="505"/>
                      <a:pt x="399" y="498"/>
                      <a:pt x="405" y="500"/>
                    </a:cubicBezTo>
                    <a:cubicBezTo>
                      <a:pt x="405" y="497"/>
                      <a:pt x="405" y="494"/>
                      <a:pt x="405" y="491"/>
                    </a:cubicBezTo>
                    <a:cubicBezTo>
                      <a:pt x="405" y="490"/>
                      <a:pt x="405" y="488"/>
                      <a:pt x="405" y="487"/>
                    </a:cubicBezTo>
                    <a:cubicBezTo>
                      <a:pt x="405" y="485"/>
                      <a:pt x="405" y="485"/>
                      <a:pt x="403" y="485"/>
                    </a:cubicBezTo>
                    <a:cubicBezTo>
                      <a:pt x="399" y="482"/>
                      <a:pt x="400" y="476"/>
                      <a:pt x="400" y="472"/>
                    </a:cubicBezTo>
                    <a:cubicBezTo>
                      <a:pt x="400" y="468"/>
                      <a:pt x="400" y="463"/>
                      <a:pt x="402" y="459"/>
                    </a:cubicBezTo>
                    <a:cubicBezTo>
                      <a:pt x="402" y="459"/>
                      <a:pt x="403" y="458"/>
                      <a:pt x="403" y="458"/>
                    </a:cubicBezTo>
                    <a:cubicBezTo>
                      <a:pt x="405" y="457"/>
                      <a:pt x="405" y="458"/>
                      <a:pt x="405" y="456"/>
                    </a:cubicBezTo>
                    <a:cubicBezTo>
                      <a:pt x="405" y="453"/>
                      <a:pt x="405" y="450"/>
                      <a:pt x="405" y="447"/>
                    </a:cubicBezTo>
                    <a:cubicBezTo>
                      <a:pt x="406" y="444"/>
                      <a:pt x="405" y="440"/>
                      <a:pt x="406" y="436"/>
                    </a:cubicBezTo>
                    <a:cubicBezTo>
                      <a:pt x="407" y="435"/>
                      <a:pt x="408" y="434"/>
                      <a:pt x="410" y="434"/>
                    </a:cubicBezTo>
                    <a:cubicBezTo>
                      <a:pt x="410" y="430"/>
                      <a:pt x="410" y="427"/>
                      <a:pt x="410" y="424"/>
                    </a:cubicBezTo>
                    <a:cubicBezTo>
                      <a:pt x="410" y="420"/>
                      <a:pt x="410" y="417"/>
                      <a:pt x="410" y="414"/>
                    </a:cubicBezTo>
                    <a:cubicBezTo>
                      <a:pt x="410" y="411"/>
                      <a:pt x="411" y="406"/>
                      <a:pt x="409" y="404"/>
                    </a:cubicBezTo>
                    <a:cubicBezTo>
                      <a:pt x="404" y="400"/>
                      <a:pt x="400" y="396"/>
                      <a:pt x="396" y="391"/>
                    </a:cubicBezTo>
                    <a:cubicBezTo>
                      <a:pt x="396" y="386"/>
                      <a:pt x="400" y="396"/>
                      <a:pt x="396" y="391"/>
                    </a:cubicBezTo>
                    <a:close/>
                  </a:path>
                </a:pathLst>
              </a:custGeom>
              <a:solidFill>
                <a:srgbClr val="FFFFFF"/>
              </a:solidFill>
              <a:ln w="22225">
                <a:solidFill>
                  <a:schemeClr val="bg1"/>
                </a:solidFill>
                <a:round/>
              </a:ln>
            </p:spPr>
            <p:txBody>
              <a:bodyPr vert="horz" wrap="square" lIns="91440" tIns="45720" rIns="91440" bIns="45720" numCol="1" anchor="t" anchorCtr="0" compatLnSpc="1"/>
              <a:p>
                <a:endParaRPr lang="zh-CN" altLang="en-US" sz="2400" dirty="0">
                  <a:solidFill>
                    <a:prstClr val="black"/>
                  </a:solidFill>
                  <a:ea typeface="Adobe 黑体 Std R" panose="020B0400000000000000" pitchFamily="34" charset="-122"/>
                </a:endParaRPr>
              </a:p>
            </p:txBody>
          </p:sp>
          <p:sp>
            <p:nvSpPr>
              <p:cNvPr id="35" name="Freeform 21"/>
              <p:cNvSpPr/>
              <p:nvPr/>
            </p:nvSpPr>
            <p:spPr bwMode="auto">
              <a:xfrm>
                <a:off x="4553517" y="2298683"/>
                <a:ext cx="1284171" cy="2708007"/>
              </a:xfrm>
              <a:custGeom>
                <a:avLst/>
                <a:gdLst>
                  <a:gd name="T0" fmla="*/ 394 w 439"/>
                  <a:gd name="T1" fmla="*/ 523 h 926"/>
                  <a:gd name="T2" fmla="*/ 349 w 439"/>
                  <a:gd name="T3" fmla="*/ 520 h 926"/>
                  <a:gd name="T4" fmla="*/ 328 w 439"/>
                  <a:gd name="T5" fmla="*/ 505 h 926"/>
                  <a:gd name="T6" fmla="*/ 310 w 439"/>
                  <a:gd name="T7" fmla="*/ 490 h 926"/>
                  <a:gd name="T8" fmla="*/ 283 w 439"/>
                  <a:gd name="T9" fmla="*/ 457 h 926"/>
                  <a:gd name="T10" fmla="*/ 230 w 439"/>
                  <a:gd name="T11" fmla="*/ 424 h 926"/>
                  <a:gd name="T12" fmla="*/ 198 w 439"/>
                  <a:gd name="T13" fmla="*/ 402 h 926"/>
                  <a:gd name="T14" fmla="*/ 141 w 439"/>
                  <a:gd name="T15" fmla="*/ 387 h 926"/>
                  <a:gd name="T16" fmla="*/ 117 w 439"/>
                  <a:gd name="T17" fmla="*/ 393 h 926"/>
                  <a:gd name="T18" fmla="*/ 94 w 439"/>
                  <a:gd name="T19" fmla="*/ 415 h 926"/>
                  <a:gd name="T20" fmla="*/ 68 w 439"/>
                  <a:gd name="T21" fmla="*/ 405 h 926"/>
                  <a:gd name="T22" fmla="*/ 70 w 439"/>
                  <a:gd name="T23" fmla="*/ 375 h 926"/>
                  <a:gd name="T24" fmla="*/ 52 w 439"/>
                  <a:gd name="T25" fmla="*/ 324 h 926"/>
                  <a:gd name="T26" fmla="*/ 38 w 439"/>
                  <a:gd name="T27" fmla="*/ 320 h 926"/>
                  <a:gd name="T28" fmla="*/ 28 w 439"/>
                  <a:gd name="T29" fmla="*/ 297 h 926"/>
                  <a:gd name="T30" fmla="*/ 61 w 439"/>
                  <a:gd name="T31" fmla="*/ 237 h 926"/>
                  <a:gd name="T32" fmla="*/ 107 w 439"/>
                  <a:gd name="T33" fmla="*/ 251 h 926"/>
                  <a:gd name="T34" fmla="*/ 127 w 439"/>
                  <a:gd name="T35" fmla="*/ 222 h 926"/>
                  <a:gd name="T36" fmla="*/ 139 w 439"/>
                  <a:gd name="T37" fmla="*/ 203 h 926"/>
                  <a:gd name="T38" fmla="*/ 176 w 439"/>
                  <a:gd name="T39" fmla="*/ 180 h 926"/>
                  <a:gd name="T40" fmla="*/ 209 w 439"/>
                  <a:gd name="T41" fmla="*/ 146 h 926"/>
                  <a:gd name="T42" fmla="*/ 240 w 439"/>
                  <a:gd name="T43" fmla="*/ 118 h 926"/>
                  <a:gd name="T44" fmla="*/ 269 w 439"/>
                  <a:gd name="T45" fmla="*/ 99 h 926"/>
                  <a:gd name="T46" fmla="*/ 259 w 439"/>
                  <a:gd name="T47" fmla="*/ 90 h 926"/>
                  <a:gd name="T48" fmla="*/ 310 w 439"/>
                  <a:gd name="T49" fmla="*/ 76 h 926"/>
                  <a:gd name="T50" fmla="*/ 330 w 439"/>
                  <a:gd name="T51" fmla="*/ 38 h 926"/>
                  <a:gd name="T52" fmla="*/ 298 w 439"/>
                  <a:gd name="T53" fmla="*/ 28 h 926"/>
                  <a:gd name="T54" fmla="*/ 264 w 439"/>
                  <a:gd name="T55" fmla="*/ 54 h 926"/>
                  <a:gd name="T56" fmla="*/ 234 w 439"/>
                  <a:gd name="T57" fmla="*/ 67 h 926"/>
                  <a:gd name="T58" fmla="*/ 245 w 439"/>
                  <a:gd name="T59" fmla="*/ 28 h 926"/>
                  <a:gd name="T60" fmla="*/ 279 w 439"/>
                  <a:gd name="T61" fmla="*/ 15 h 926"/>
                  <a:gd name="T62" fmla="*/ 45 w 439"/>
                  <a:gd name="T63" fmla="*/ 186 h 926"/>
                  <a:gd name="T64" fmla="*/ 0 w 439"/>
                  <a:gd name="T65" fmla="*/ 320 h 926"/>
                  <a:gd name="T66" fmla="*/ 20 w 439"/>
                  <a:gd name="T67" fmla="*/ 359 h 926"/>
                  <a:gd name="T68" fmla="*/ 56 w 439"/>
                  <a:gd name="T69" fmla="*/ 408 h 926"/>
                  <a:gd name="T70" fmla="*/ 80 w 439"/>
                  <a:gd name="T71" fmla="*/ 420 h 926"/>
                  <a:gd name="T72" fmla="*/ 71 w 439"/>
                  <a:gd name="T73" fmla="*/ 495 h 926"/>
                  <a:gd name="T74" fmla="*/ 66 w 439"/>
                  <a:gd name="T75" fmla="*/ 541 h 926"/>
                  <a:gd name="T76" fmla="*/ 94 w 439"/>
                  <a:gd name="T77" fmla="*/ 587 h 926"/>
                  <a:gd name="T78" fmla="*/ 112 w 439"/>
                  <a:gd name="T79" fmla="*/ 634 h 926"/>
                  <a:gd name="T80" fmla="*/ 137 w 439"/>
                  <a:gd name="T81" fmla="*/ 664 h 926"/>
                  <a:gd name="T82" fmla="*/ 160 w 439"/>
                  <a:gd name="T83" fmla="*/ 690 h 926"/>
                  <a:gd name="T84" fmla="*/ 173 w 439"/>
                  <a:gd name="T85" fmla="*/ 719 h 926"/>
                  <a:gd name="T86" fmla="*/ 181 w 439"/>
                  <a:gd name="T87" fmla="*/ 784 h 926"/>
                  <a:gd name="T88" fmla="*/ 207 w 439"/>
                  <a:gd name="T89" fmla="*/ 858 h 926"/>
                  <a:gd name="T90" fmla="*/ 232 w 439"/>
                  <a:gd name="T91" fmla="*/ 896 h 926"/>
                  <a:gd name="T92" fmla="*/ 255 w 439"/>
                  <a:gd name="T93" fmla="*/ 920 h 926"/>
                  <a:gd name="T94" fmla="*/ 265 w 439"/>
                  <a:gd name="T95" fmla="*/ 900 h 926"/>
                  <a:gd name="T96" fmla="*/ 255 w 439"/>
                  <a:gd name="T97" fmla="*/ 858 h 926"/>
                  <a:gd name="T98" fmla="*/ 279 w 439"/>
                  <a:gd name="T99" fmla="*/ 830 h 926"/>
                  <a:gd name="T100" fmla="*/ 297 w 439"/>
                  <a:gd name="T101" fmla="*/ 797 h 926"/>
                  <a:gd name="T102" fmla="*/ 323 w 439"/>
                  <a:gd name="T103" fmla="*/ 726 h 926"/>
                  <a:gd name="T104" fmla="*/ 371 w 439"/>
                  <a:gd name="T105" fmla="*/ 697 h 926"/>
                  <a:gd name="T106" fmla="*/ 401 w 439"/>
                  <a:gd name="T107" fmla="*/ 633 h 926"/>
                  <a:gd name="T108" fmla="*/ 411 w 439"/>
                  <a:gd name="T109" fmla="*/ 608 h 926"/>
                  <a:gd name="T110" fmla="*/ 434 w 439"/>
                  <a:gd name="T111" fmla="*/ 573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39" h="926">
                    <a:moveTo>
                      <a:pt x="434" y="542"/>
                    </a:moveTo>
                    <a:cubicBezTo>
                      <a:pt x="427" y="542"/>
                      <a:pt x="418" y="544"/>
                      <a:pt x="413" y="538"/>
                    </a:cubicBezTo>
                    <a:cubicBezTo>
                      <a:pt x="412" y="537"/>
                      <a:pt x="411" y="535"/>
                      <a:pt x="411" y="534"/>
                    </a:cubicBezTo>
                    <a:cubicBezTo>
                      <a:pt x="410" y="533"/>
                      <a:pt x="411" y="533"/>
                      <a:pt x="409" y="533"/>
                    </a:cubicBezTo>
                    <a:cubicBezTo>
                      <a:pt x="408" y="533"/>
                      <a:pt x="407" y="533"/>
                      <a:pt x="405" y="533"/>
                    </a:cubicBezTo>
                    <a:cubicBezTo>
                      <a:pt x="402" y="531"/>
                      <a:pt x="399" y="530"/>
                      <a:pt x="397" y="527"/>
                    </a:cubicBezTo>
                    <a:cubicBezTo>
                      <a:pt x="397" y="526"/>
                      <a:pt x="396" y="525"/>
                      <a:pt x="396" y="524"/>
                    </a:cubicBezTo>
                    <a:cubicBezTo>
                      <a:pt x="396" y="523"/>
                      <a:pt x="395" y="523"/>
                      <a:pt x="394" y="523"/>
                    </a:cubicBezTo>
                    <a:cubicBezTo>
                      <a:pt x="392" y="523"/>
                      <a:pt x="390" y="523"/>
                      <a:pt x="388" y="523"/>
                    </a:cubicBezTo>
                    <a:cubicBezTo>
                      <a:pt x="385" y="523"/>
                      <a:pt x="382" y="523"/>
                      <a:pt x="378" y="523"/>
                    </a:cubicBezTo>
                    <a:cubicBezTo>
                      <a:pt x="376" y="523"/>
                      <a:pt x="373" y="522"/>
                      <a:pt x="373" y="519"/>
                    </a:cubicBezTo>
                    <a:cubicBezTo>
                      <a:pt x="372" y="518"/>
                      <a:pt x="360" y="519"/>
                      <a:pt x="358" y="519"/>
                    </a:cubicBezTo>
                    <a:cubicBezTo>
                      <a:pt x="357" y="519"/>
                      <a:pt x="356" y="519"/>
                      <a:pt x="355" y="519"/>
                    </a:cubicBezTo>
                    <a:cubicBezTo>
                      <a:pt x="353" y="519"/>
                      <a:pt x="354" y="519"/>
                      <a:pt x="353" y="520"/>
                    </a:cubicBezTo>
                    <a:cubicBezTo>
                      <a:pt x="353" y="521"/>
                      <a:pt x="352" y="521"/>
                      <a:pt x="352" y="522"/>
                    </a:cubicBezTo>
                    <a:cubicBezTo>
                      <a:pt x="350" y="522"/>
                      <a:pt x="350" y="521"/>
                      <a:pt x="349" y="520"/>
                    </a:cubicBezTo>
                    <a:cubicBezTo>
                      <a:pt x="349" y="519"/>
                      <a:pt x="349" y="514"/>
                      <a:pt x="348" y="514"/>
                    </a:cubicBezTo>
                    <a:cubicBezTo>
                      <a:pt x="345" y="514"/>
                      <a:pt x="342" y="514"/>
                      <a:pt x="339" y="513"/>
                    </a:cubicBezTo>
                    <a:cubicBezTo>
                      <a:pt x="338" y="513"/>
                      <a:pt x="337" y="513"/>
                      <a:pt x="336" y="512"/>
                    </a:cubicBezTo>
                    <a:cubicBezTo>
                      <a:pt x="336" y="511"/>
                      <a:pt x="335" y="511"/>
                      <a:pt x="335" y="510"/>
                    </a:cubicBezTo>
                    <a:cubicBezTo>
                      <a:pt x="334" y="509"/>
                      <a:pt x="335" y="510"/>
                      <a:pt x="333" y="509"/>
                    </a:cubicBezTo>
                    <a:cubicBezTo>
                      <a:pt x="332" y="509"/>
                      <a:pt x="331" y="508"/>
                      <a:pt x="330" y="507"/>
                    </a:cubicBezTo>
                    <a:cubicBezTo>
                      <a:pt x="330" y="507"/>
                      <a:pt x="330" y="506"/>
                      <a:pt x="330" y="505"/>
                    </a:cubicBezTo>
                    <a:cubicBezTo>
                      <a:pt x="330" y="504"/>
                      <a:pt x="329" y="505"/>
                      <a:pt x="328" y="505"/>
                    </a:cubicBezTo>
                    <a:cubicBezTo>
                      <a:pt x="322" y="505"/>
                      <a:pt x="317" y="505"/>
                      <a:pt x="312" y="505"/>
                    </a:cubicBezTo>
                    <a:cubicBezTo>
                      <a:pt x="309" y="505"/>
                      <a:pt x="305" y="504"/>
                      <a:pt x="301" y="505"/>
                    </a:cubicBezTo>
                    <a:cubicBezTo>
                      <a:pt x="298" y="505"/>
                      <a:pt x="295" y="505"/>
                      <a:pt x="292" y="504"/>
                    </a:cubicBezTo>
                    <a:cubicBezTo>
                      <a:pt x="288" y="503"/>
                      <a:pt x="285" y="497"/>
                      <a:pt x="290" y="495"/>
                    </a:cubicBezTo>
                    <a:cubicBezTo>
                      <a:pt x="292" y="495"/>
                      <a:pt x="295" y="496"/>
                      <a:pt x="296" y="494"/>
                    </a:cubicBezTo>
                    <a:cubicBezTo>
                      <a:pt x="297" y="493"/>
                      <a:pt x="297" y="491"/>
                      <a:pt x="297" y="490"/>
                    </a:cubicBezTo>
                    <a:cubicBezTo>
                      <a:pt x="299" y="490"/>
                      <a:pt x="302" y="490"/>
                      <a:pt x="304" y="490"/>
                    </a:cubicBezTo>
                    <a:cubicBezTo>
                      <a:pt x="306" y="490"/>
                      <a:pt x="308" y="490"/>
                      <a:pt x="310" y="490"/>
                    </a:cubicBezTo>
                    <a:cubicBezTo>
                      <a:pt x="311" y="491"/>
                      <a:pt x="311" y="490"/>
                      <a:pt x="311" y="489"/>
                    </a:cubicBezTo>
                    <a:cubicBezTo>
                      <a:pt x="311" y="488"/>
                      <a:pt x="311" y="488"/>
                      <a:pt x="311" y="487"/>
                    </a:cubicBezTo>
                    <a:cubicBezTo>
                      <a:pt x="311" y="484"/>
                      <a:pt x="310" y="482"/>
                      <a:pt x="308" y="480"/>
                    </a:cubicBezTo>
                    <a:cubicBezTo>
                      <a:pt x="306" y="476"/>
                      <a:pt x="301" y="474"/>
                      <a:pt x="297" y="472"/>
                    </a:cubicBezTo>
                    <a:cubicBezTo>
                      <a:pt x="295" y="472"/>
                      <a:pt x="293" y="472"/>
                      <a:pt x="292" y="471"/>
                    </a:cubicBezTo>
                    <a:cubicBezTo>
                      <a:pt x="291" y="470"/>
                      <a:pt x="291" y="468"/>
                      <a:pt x="290" y="467"/>
                    </a:cubicBezTo>
                    <a:cubicBezTo>
                      <a:pt x="288" y="465"/>
                      <a:pt x="286" y="463"/>
                      <a:pt x="284" y="462"/>
                    </a:cubicBezTo>
                    <a:cubicBezTo>
                      <a:pt x="282" y="462"/>
                      <a:pt x="283" y="459"/>
                      <a:pt x="283" y="457"/>
                    </a:cubicBezTo>
                    <a:cubicBezTo>
                      <a:pt x="282" y="456"/>
                      <a:pt x="282" y="455"/>
                      <a:pt x="281" y="454"/>
                    </a:cubicBezTo>
                    <a:cubicBezTo>
                      <a:pt x="279" y="452"/>
                      <a:pt x="277" y="450"/>
                      <a:pt x="275" y="448"/>
                    </a:cubicBezTo>
                    <a:cubicBezTo>
                      <a:pt x="273" y="447"/>
                      <a:pt x="271" y="446"/>
                      <a:pt x="269" y="444"/>
                    </a:cubicBezTo>
                    <a:cubicBezTo>
                      <a:pt x="267" y="443"/>
                      <a:pt x="265" y="439"/>
                      <a:pt x="263" y="439"/>
                    </a:cubicBezTo>
                    <a:cubicBezTo>
                      <a:pt x="259" y="439"/>
                      <a:pt x="250" y="439"/>
                      <a:pt x="250" y="434"/>
                    </a:cubicBezTo>
                    <a:cubicBezTo>
                      <a:pt x="245" y="434"/>
                      <a:pt x="241" y="435"/>
                      <a:pt x="236" y="433"/>
                    </a:cubicBezTo>
                    <a:cubicBezTo>
                      <a:pt x="235" y="432"/>
                      <a:pt x="234" y="431"/>
                      <a:pt x="233" y="429"/>
                    </a:cubicBezTo>
                    <a:cubicBezTo>
                      <a:pt x="232" y="428"/>
                      <a:pt x="231" y="424"/>
                      <a:pt x="230" y="424"/>
                    </a:cubicBezTo>
                    <a:cubicBezTo>
                      <a:pt x="229" y="424"/>
                      <a:pt x="227" y="424"/>
                      <a:pt x="226" y="422"/>
                    </a:cubicBezTo>
                    <a:cubicBezTo>
                      <a:pt x="226" y="421"/>
                      <a:pt x="226" y="419"/>
                      <a:pt x="226" y="418"/>
                    </a:cubicBezTo>
                    <a:cubicBezTo>
                      <a:pt x="224" y="416"/>
                      <a:pt x="222" y="415"/>
                      <a:pt x="220" y="415"/>
                    </a:cubicBezTo>
                    <a:cubicBezTo>
                      <a:pt x="215" y="414"/>
                      <a:pt x="211" y="415"/>
                      <a:pt x="206" y="414"/>
                    </a:cubicBezTo>
                    <a:cubicBezTo>
                      <a:pt x="200" y="413"/>
                      <a:pt x="205" y="408"/>
                      <a:pt x="207" y="406"/>
                    </a:cubicBezTo>
                    <a:cubicBezTo>
                      <a:pt x="204" y="405"/>
                      <a:pt x="202" y="404"/>
                      <a:pt x="203" y="401"/>
                    </a:cubicBezTo>
                    <a:cubicBezTo>
                      <a:pt x="201" y="401"/>
                      <a:pt x="200" y="401"/>
                      <a:pt x="199" y="401"/>
                    </a:cubicBezTo>
                    <a:cubicBezTo>
                      <a:pt x="197" y="401"/>
                      <a:pt x="198" y="401"/>
                      <a:pt x="198" y="402"/>
                    </a:cubicBezTo>
                    <a:cubicBezTo>
                      <a:pt x="198" y="403"/>
                      <a:pt x="197" y="404"/>
                      <a:pt x="197" y="405"/>
                    </a:cubicBezTo>
                    <a:cubicBezTo>
                      <a:pt x="195" y="406"/>
                      <a:pt x="193" y="406"/>
                      <a:pt x="191" y="405"/>
                    </a:cubicBezTo>
                    <a:cubicBezTo>
                      <a:pt x="188" y="404"/>
                      <a:pt x="183" y="400"/>
                      <a:pt x="184" y="396"/>
                    </a:cubicBezTo>
                    <a:cubicBezTo>
                      <a:pt x="178" y="398"/>
                      <a:pt x="172" y="398"/>
                      <a:pt x="166" y="396"/>
                    </a:cubicBezTo>
                    <a:cubicBezTo>
                      <a:pt x="162" y="394"/>
                      <a:pt x="158" y="391"/>
                      <a:pt x="154" y="389"/>
                    </a:cubicBezTo>
                    <a:cubicBezTo>
                      <a:pt x="152" y="388"/>
                      <a:pt x="150" y="387"/>
                      <a:pt x="147" y="387"/>
                    </a:cubicBezTo>
                    <a:cubicBezTo>
                      <a:pt x="146" y="386"/>
                      <a:pt x="144" y="386"/>
                      <a:pt x="143" y="387"/>
                    </a:cubicBezTo>
                    <a:cubicBezTo>
                      <a:pt x="142" y="387"/>
                      <a:pt x="141" y="386"/>
                      <a:pt x="141" y="387"/>
                    </a:cubicBezTo>
                    <a:cubicBezTo>
                      <a:pt x="141" y="388"/>
                      <a:pt x="141" y="389"/>
                      <a:pt x="141" y="390"/>
                    </a:cubicBezTo>
                    <a:cubicBezTo>
                      <a:pt x="141" y="395"/>
                      <a:pt x="143" y="405"/>
                      <a:pt x="137" y="406"/>
                    </a:cubicBezTo>
                    <a:cubicBezTo>
                      <a:pt x="136" y="401"/>
                      <a:pt x="137" y="397"/>
                      <a:pt x="137" y="393"/>
                    </a:cubicBezTo>
                    <a:cubicBezTo>
                      <a:pt x="136" y="387"/>
                      <a:pt x="132" y="387"/>
                      <a:pt x="127" y="387"/>
                    </a:cubicBezTo>
                    <a:cubicBezTo>
                      <a:pt x="128" y="389"/>
                      <a:pt x="127" y="391"/>
                      <a:pt x="125" y="391"/>
                    </a:cubicBezTo>
                    <a:cubicBezTo>
                      <a:pt x="123" y="391"/>
                      <a:pt x="122" y="391"/>
                      <a:pt x="121" y="391"/>
                    </a:cubicBezTo>
                    <a:cubicBezTo>
                      <a:pt x="121" y="391"/>
                      <a:pt x="120" y="391"/>
                      <a:pt x="119" y="391"/>
                    </a:cubicBezTo>
                    <a:cubicBezTo>
                      <a:pt x="117" y="391"/>
                      <a:pt x="118" y="391"/>
                      <a:pt x="117" y="393"/>
                    </a:cubicBezTo>
                    <a:cubicBezTo>
                      <a:pt x="115" y="398"/>
                      <a:pt x="108" y="396"/>
                      <a:pt x="104" y="396"/>
                    </a:cubicBezTo>
                    <a:cubicBezTo>
                      <a:pt x="104" y="399"/>
                      <a:pt x="107" y="400"/>
                      <a:pt x="108" y="403"/>
                    </a:cubicBezTo>
                    <a:cubicBezTo>
                      <a:pt x="108" y="404"/>
                      <a:pt x="108" y="405"/>
                      <a:pt x="108" y="406"/>
                    </a:cubicBezTo>
                    <a:cubicBezTo>
                      <a:pt x="109" y="406"/>
                      <a:pt x="110" y="406"/>
                      <a:pt x="110" y="406"/>
                    </a:cubicBezTo>
                    <a:cubicBezTo>
                      <a:pt x="111" y="407"/>
                      <a:pt x="111" y="409"/>
                      <a:pt x="111" y="410"/>
                    </a:cubicBezTo>
                    <a:cubicBezTo>
                      <a:pt x="110" y="412"/>
                      <a:pt x="107" y="414"/>
                      <a:pt x="104" y="415"/>
                    </a:cubicBezTo>
                    <a:cubicBezTo>
                      <a:pt x="102" y="415"/>
                      <a:pt x="100" y="415"/>
                      <a:pt x="98" y="415"/>
                    </a:cubicBezTo>
                    <a:cubicBezTo>
                      <a:pt x="97" y="415"/>
                      <a:pt x="95" y="415"/>
                      <a:pt x="94" y="415"/>
                    </a:cubicBezTo>
                    <a:cubicBezTo>
                      <a:pt x="94" y="414"/>
                      <a:pt x="94" y="413"/>
                      <a:pt x="94" y="412"/>
                    </a:cubicBezTo>
                    <a:cubicBezTo>
                      <a:pt x="93" y="411"/>
                      <a:pt x="92" y="410"/>
                      <a:pt x="91" y="409"/>
                    </a:cubicBezTo>
                    <a:cubicBezTo>
                      <a:pt x="90" y="407"/>
                      <a:pt x="90" y="406"/>
                      <a:pt x="89" y="405"/>
                    </a:cubicBezTo>
                    <a:cubicBezTo>
                      <a:pt x="88" y="402"/>
                      <a:pt x="85" y="401"/>
                      <a:pt x="82" y="403"/>
                    </a:cubicBezTo>
                    <a:cubicBezTo>
                      <a:pt x="81" y="403"/>
                      <a:pt x="75" y="405"/>
                      <a:pt x="75" y="406"/>
                    </a:cubicBezTo>
                    <a:cubicBezTo>
                      <a:pt x="75" y="408"/>
                      <a:pt x="72" y="410"/>
                      <a:pt x="71" y="407"/>
                    </a:cubicBezTo>
                    <a:cubicBezTo>
                      <a:pt x="71" y="406"/>
                      <a:pt x="71" y="406"/>
                      <a:pt x="70" y="406"/>
                    </a:cubicBezTo>
                    <a:cubicBezTo>
                      <a:pt x="69" y="406"/>
                      <a:pt x="68" y="406"/>
                      <a:pt x="68" y="405"/>
                    </a:cubicBezTo>
                    <a:cubicBezTo>
                      <a:pt x="67" y="405"/>
                      <a:pt x="66" y="403"/>
                      <a:pt x="66" y="402"/>
                    </a:cubicBezTo>
                    <a:cubicBezTo>
                      <a:pt x="66" y="400"/>
                      <a:pt x="65" y="401"/>
                      <a:pt x="63" y="400"/>
                    </a:cubicBezTo>
                    <a:cubicBezTo>
                      <a:pt x="62" y="400"/>
                      <a:pt x="61" y="399"/>
                      <a:pt x="61" y="397"/>
                    </a:cubicBezTo>
                    <a:cubicBezTo>
                      <a:pt x="61" y="395"/>
                      <a:pt x="60" y="394"/>
                      <a:pt x="59" y="393"/>
                    </a:cubicBezTo>
                    <a:cubicBezTo>
                      <a:pt x="58" y="391"/>
                      <a:pt x="58" y="390"/>
                      <a:pt x="57" y="388"/>
                    </a:cubicBezTo>
                    <a:cubicBezTo>
                      <a:pt x="57" y="386"/>
                      <a:pt x="56" y="384"/>
                      <a:pt x="56" y="382"/>
                    </a:cubicBezTo>
                    <a:cubicBezTo>
                      <a:pt x="57" y="381"/>
                      <a:pt x="58" y="381"/>
                      <a:pt x="59" y="380"/>
                    </a:cubicBezTo>
                    <a:cubicBezTo>
                      <a:pt x="63" y="379"/>
                      <a:pt x="68" y="379"/>
                      <a:pt x="70" y="375"/>
                    </a:cubicBezTo>
                    <a:cubicBezTo>
                      <a:pt x="72" y="373"/>
                      <a:pt x="71" y="370"/>
                      <a:pt x="71" y="368"/>
                    </a:cubicBezTo>
                    <a:cubicBezTo>
                      <a:pt x="68" y="367"/>
                      <a:pt x="67" y="364"/>
                      <a:pt x="66" y="362"/>
                    </a:cubicBezTo>
                    <a:cubicBezTo>
                      <a:pt x="66" y="358"/>
                      <a:pt x="66" y="354"/>
                      <a:pt x="66" y="350"/>
                    </a:cubicBezTo>
                    <a:cubicBezTo>
                      <a:pt x="66" y="348"/>
                      <a:pt x="62" y="349"/>
                      <a:pt x="61" y="349"/>
                    </a:cubicBezTo>
                    <a:cubicBezTo>
                      <a:pt x="58" y="349"/>
                      <a:pt x="56" y="349"/>
                      <a:pt x="54" y="349"/>
                    </a:cubicBezTo>
                    <a:cubicBezTo>
                      <a:pt x="51" y="349"/>
                      <a:pt x="47" y="348"/>
                      <a:pt x="47" y="344"/>
                    </a:cubicBezTo>
                    <a:cubicBezTo>
                      <a:pt x="47" y="341"/>
                      <a:pt x="46" y="334"/>
                      <a:pt x="52" y="335"/>
                    </a:cubicBezTo>
                    <a:cubicBezTo>
                      <a:pt x="52" y="331"/>
                      <a:pt x="51" y="327"/>
                      <a:pt x="52" y="324"/>
                    </a:cubicBezTo>
                    <a:cubicBezTo>
                      <a:pt x="52" y="321"/>
                      <a:pt x="54" y="320"/>
                      <a:pt x="57" y="321"/>
                    </a:cubicBezTo>
                    <a:cubicBezTo>
                      <a:pt x="63" y="322"/>
                      <a:pt x="65" y="318"/>
                      <a:pt x="66" y="313"/>
                    </a:cubicBezTo>
                    <a:cubicBezTo>
                      <a:pt x="66" y="309"/>
                      <a:pt x="66" y="305"/>
                      <a:pt x="66" y="302"/>
                    </a:cubicBezTo>
                    <a:cubicBezTo>
                      <a:pt x="63" y="302"/>
                      <a:pt x="59" y="301"/>
                      <a:pt x="56" y="302"/>
                    </a:cubicBezTo>
                    <a:cubicBezTo>
                      <a:pt x="53" y="303"/>
                      <a:pt x="52" y="304"/>
                      <a:pt x="52" y="307"/>
                    </a:cubicBezTo>
                    <a:cubicBezTo>
                      <a:pt x="51" y="310"/>
                      <a:pt x="50" y="312"/>
                      <a:pt x="47" y="311"/>
                    </a:cubicBezTo>
                    <a:cubicBezTo>
                      <a:pt x="47" y="314"/>
                      <a:pt x="46" y="317"/>
                      <a:pt x="42" y="316"/>
                    </a:cubicBezTo>
                    <a:cubicBezTo>
                      <a:pt x="41" y="317"/>
                      <a:pt x="39" y="319"/>
                      <a:pt x="38" y="320"/>
                    </a:cubicBezTo>
                    <a:cubicBezTo>
                      <a:pt x="35" y="323"/>
                      <a:pt x="31" y="327"/>
                      <a:pt x="27" y="328"/>
                    </a:cubicBezTo>
                    <a:cubicBezTo>
                      <a:pt x="25" y="329"/>
                      <a:pt x="24" y="328"/>
                      <a:pt x="24" y="326"/>
                    </a:cubicBezTo>
                    <a:cubicBezTo>
                      <a:pt x="23" y="325"/>
                      <a:pt x="23" y="322"/>
                      <a:pt x="23" y="321"/>
                    </a:cubicBezTo>
                    <a:cubicBezTo>
                      <a:pt x="23" y="319"/>
                      <a:pt x="23" y="318"/>
                      <a:pt x="23" y="317"/>
                    </a:cubicBezTo>
                    <a:cubicBezTo>
                      <a:pt x="23" y="315"/>
                      <a:pt x="23" y="316"/>
                      <a:pt x="21" y="316"/>
                    </a:cubicBezTo>
                    <a:cubicBezTo>
                      <a:pt x="17" y="315"/>
                      <a:pt x="19" y="311"/>
                      <a:pt x="19" y="308"/>
                    </a:cubicBezTo>
                    <a:cubicBezTo>
                      <a:pt x="19" y="304"/>
                      <a:pt x="19" y="301"/>
                      <a:pt x="23" y="302"/>
                    </a:cubicBezTo>
                    <a:cubicBezTo>
                      <a:pt x="24" y="299"/>
                      <a:pt x="25" y="296"/>
                      <a:pt x="28" y="297"/>
                    </a:cubicBezTo>
                    <a:cubicBezTo>
                      <a:pt x="28" y="294"/>
                      <a:pt x="27" y="286"/>
                      <a:pt x="33" y="288"/>
                    </a:cubicBezTo>
                    <a:cubicBezTo>
                      <a:pt x="33" y="284"/>
                      <a:pt x="31" y="272"/>
                      <a:pt x="38" y="273"/>
                    </a:cubicBezTo>
                    <a:cubicBezTo>
                      <a:pt x="38" y="270"/>
                      <a:pt x="37" y="263"/>
                      <a:pt x="42" y="264"/>
                    </a:cubicBezTo>
                    <a:cubicBezTo>
                      <a:pt x="42" y="262"/>
                      <a:pt x="41" y="256"/>
                      <a:pt x="44" y="255"/>
                    </a:cubicBezTo>
                    <a:cubicBezTo>
                      <a:pt x="45" y="254"/>
                      <a:pt x="45" y="254"/>
                      <a:pt x="46" y="254"/>
                    </a:cubicBezTo>
                    <a:cubicBezTo>
                      <a:pt x="48" y="255"/>
                      <a:pt x="47" y="254"/>
                      <a:pt x="47" y="253"/>
                    </a:cubicBezTo>
                    <a:cubicBezTo>
                      <a:pt x="48" y="252"/>
                      <a:pt x="49" y="250"/>
                      <a:pt x="50" y="249"/>
                    </a:cubicBezTo>
                    <a:cubicBezTo>
                      <a:pt x="53" y="245"/>
                      <a:pt x="59" y="243"/>
                      <a:pt x="61" y="237"/>
                    </a:cubicBezTo>
                    <a:cubicBezTo>
                      <a:pt x="61" y="235"/>
                      <a:pt x="61" y="231"/>
                      <a:pt x="64" y="231"/>
                    </a:cubicBezTo>
                    <a:cubicBezTo>
                      <a:pt x="66" y="231"/>
                      <a:pt x="68" y="232"/>
                      <a:pt x="70" y="233"/>
                    </a:cubicBezTo>
                    <a:cubicBezTo>
                      <a:pt x="71" y="234"/>
                      <a:pt x="73" y="234"/>
                      <a:pt x="75" y="234"/>
                    </a:cubicBezTo>
                    <a:cubicBezTo>
                      <a:pt x="80" y="235"/>
                      <a:pt x="83" y="232"/>
                      <a:pt x="86" y="230"/>
                    </a:cubicBezTo>
                    <a:cubicBezTo>
                      <a:pt x="89" y="228"/>
                      <a:pt x="92" y="226"/>
                      <a:pt x="95" y="226"/>
                    </a:cubicBezTo>
                    <a:cubicBezTo>
                      <a:pt x="98" y="226"/>
                      <a:pt x="101" y="226"/>
                      <a:pt x="103" y="227"/>
                    </a:cubicBezTo>
                    <a:cubicBezTo>
                      <a:pt x="107" y="229"/>
                      <a:pt x="108" y="234"/>
                      <a:pt x="109" y="238"/>
                    </a:cubicBezTo>
                    <a:cubicBezTo>
                      <a:pt x="110" y="242"/>
                      <a:pt x="110" y="248"/>
                      <a:pt x="107" y="251"/>
                    </a:cubicBezTo>
                    <a:cubicBezTo>
                      <a:pt x="107" y="253"/>
                      <a:pt x="105" y="254"/>
                      <a:pt x="104" y="255"/>
                    </a:cubicBezTo>
                    <a:cubicBezTo>
                      <a:pt x="104" y="256"/>
                      <a:pt x="104" y="257"/>
                      <a:pt x="104" y="258"/>
                    </a:cubicBezTo>
                    <a:cubicBezTo>
                      <a:pt x="104" y="260"/>
                      <a:pt x="104" y="259"/>
                      <a:pt x="105" y="260"/>
                    </a:cubicBezTo>
                    <a:cubicBezTo>
                      <a:pt x="106" y="260"/>
                      <a:pt x="108" y="260"/>
                      <a:pt x="108" y="262"/>
                    </a:cubicBezTo>
                    <a:cubicBezTo>
                      <a:pt x="109" y="262"/>
                      <a:pt x="108" y="263"/>
                      <a:pt x="108" y="264"/>
                    </a:cubicBezTo>
                    <a:cubicBezTo>
                      <a:pt x="117" y="263"/>
                      <a:pt x="108" y="243"/>
                      <a:pt x="118" y="245"/>
                    </a:cubicBezTo>
                    <a:cubicBezTo>
                      <a:pt x="118" y="242"/>
                      <a:pt x="117" y="235"/>
                      <a:pt x="122" y="236"/>
                    </a:cubicBezTo>
                    <a:cubicBezTo>
                      <a:pt x="122" y="232"/>
                      <a:pt x="120" y="220"/>
                      <a:pt x="127" y="222"/>
                    </a:cubicBezTo>
                    <a:cubicBezTo>
                      <a:pt x="129" y="222"/>
                      <a:pt x="132" y="222"/>
                      <a:pt x="132" y="221"/>
                    </a:cubicBezTo>
                    <a:cubicBezTo>
                      <a:pt x="132" y="220"/>
                      <a:pt x="133" y="219"/>
                      <a:pt x="134" y="218"/>
                    </a:cubicBezTo>
                    <a:cubicBezTo>
                      <a:pt x="136" y="217"/>
                      <a:pt x="139" y="217"/>
                      <a:pt x="141" y="217"/>
                    </a:cubicBezTo>
                    <a:cubicBezTo>
                      <a:pt x="141" y="216"/>
                      <a:pt x="142" y="212"/>
                      <a:pt x="141" y="212"/>
                    </a:cubicBezTo>
                    <a:cubicBezTo>
                      <a:pt x="139" y="212"/>
                      <a:pt x="138" y="211"/>
                      <a:pt x="138" y="210"/>
                    </a:cubicBezTo>
                    <a:cubicBezTo>
                      <a:pt x="137" y="209"/>
                      <a:pt x="137" y="208"/>
                      <a:pt x="137" y="206"/>
                    </a:cubicBezTo>
                    <a:cubicBezTo>
                      <a:pt x="136" y="206"/>
                      <a:pt x="136" y="205"/>
                      <a:pt x="137" y="204"/>
                    </a:cubicBezTo>
                    <a:cubicBezTo>
                      <a:pt x="137" y="202"/>
                      <a:pt x="138" y="203"/>
                      <a:pt x="139" y="203"/>
                    </a:cubicBezTo>
                    <a:cubicBezTo>
                      <a:pt x="141" y="203"/>
                      <a:pt x="143" y="203"/>
                      <a:pt x="145" y="203"/>
                    </a:cubicBezTo>
                    <a:cubicBezTo>
                      <a:pt x="147" y="203"/>
                      <a:pt x="150" y="203"/>
                      <a:pt x="151" y="202"/>
                    </a:cubicBezTo>
                    <a:cubicBezTo>
                      <a:pt x="152" y="199"/>
                      <a:pt x="154" y="196"/>
                      <a:pt x="157" y="194"/>
                    </a:cubicBezTo>
                    <a:cubicBezTo>
                      <a:pt x="159" y="191"/>
                      <a:pt x="162" y="190"/>
                      <a:pt x="165" y="189"/>
                    </a:cubicBezTo>
                    <a:cubicBezTo>
                      <a:pt x="166" y="189"/>
                      <a:pt x="167" y="189"/>
                      <a:pt x="168" y="189"/>
                    </a:cubicBezTo>
                    <a:cubicBezTo>
                      <a:pt x="170" y="189"/>
                      <a:pt x="170" y="188"/>
                      <a:pt x="170" y="187"/>
                    </a:cubicBezTo>
                    <a:cubicBezTo>
                      <a:pt x="171" y="186"/>
                      <a:pt x="172" y="184"/>
                      <a:pt x="173" y="183"/>
                    </a:cubicBezTo>
                    <a:cubicBezTo>
                      <a:pt x="174" y="182"/>
                      <a:pt x="175" y="181"/>
                      <a:pt x="176" y="180"/>
                    </a:cubicBezTo>
                    <a:cubicBezTo>
                      <a:pt x="177" y="180"/>
                      <a:pt x="177" y="180"/>
                      <a:pt x="178" y="179"/>
                    </a:cubicBezTo>
                    <a:cubicBezTo>
                      <a:pt x="180" y="179"/>
                      <a:pt x="179" y="178"/>
                      <a:pt x="179" y="177"/>
                    </a:cubicBezTo>
                    <a:cubicBezTo>
                      <a:pt x="179" y="174"/>
                      <a:pt x="179" y="172"/>
                      <a:pt x="179" y="170"/>
                    </a:cubicBezTo>
                    <a:cubicBezTo>
                      <a:pt x="180" y="168"/>
                      <a:pt x="181" y="166"/>
                      <a:pt x="182" y="165"/>
                    </a:cubicBezTo>
                    <a:cubicBezTo>
                      <a:pt x="186" y="159"/>
                      <a:pt x="192" y="154"/>
                      <a:pt x="198" y="151"/>
                    </a:cubicBezTo>
                    <a:cubicBezTo>
                      <a:pt x="199" y="151"/>
                      <a:pt x="203" y="151"/>
                      <a:pt x="203" y="150"/>
                    </a:cubicBezTo>
                    <a:cubicBezTo>
                      <a:pt x="203" y="149"/>
                      <a:pt x="203" y="148"/>
                      <a:pt x="204" y="147"/>
                    </a:cubicBezTo>
                    <a:cubicBezTo>
                      <a:pt x="205" y="146"/>
                      <a:pt x="207" y="146"/>
                      <a:pt x="209" y="146"/>
                    </a:cubicBezTo>
                    <a:cubicBezTo>
                      <a:pt x="211" y="146"/>
                      <a:pt x="213" y="146"/>
                      <a:pt x="216" y="146"/>
                    </a:cubicBezTo>
                    <a:cubicBezTo>
                      <a:pt x="217" y="146"/>
                      <a:pt x="217" y="145"/>
                      <a:pt x="218" y="144"/>
                    </a:cubicBezTo>
                    <a:cubicBezTo>
                      <a:pt x="219" y="143"/>
                      <a:pt x="220" y="142"/>
                      <a:pt x="220" y="140"/>
                    </a:cubicBezTo>
                    <a:cubicBezTo>
                      <a:pt x="222" y="138"/>
                      <a:pt x="222" y="135"/>
                      <a:pt x="222" y="132"/>
                    </a:cubicBezTo>
                    <a:cubicBezTo>
                      <a:pt x="223" y="130"/>
                      <a:pt x="224" y="127"/>
                      <a:pt x="226" y="127"/>
                    </a:cubicBezTo>
                    <a:cubicBezTo>
                      <a:pt x="226" y="124"/>
                      <a:pt x="227" y="122"/>
                      <a:pt x="231" y="123"/>
                    </a:cubicBezTo>
                    <a:cubicBezTo>
                      <a:pt x="231" y="121"/>
                      <a:pt x="231" y="119"/>
                      <a:pt x="233" y="118"/>
                    </a:cubicBezTo>
                    <a:cubicBezTo>
                      <a:pt x="235" y="117"/>
                      <a:pt x="238" y="118"/>
                      <a:pt x="240" y="118"/>
                    </a:cubicBezTo>
                    <a:cubicBezTo>
                      <a:pt x="241" y="116"/>
                      <a:pt x="241" y="114"/>
                      <a:pt x="242" y="113"/>
                    </a:cubicBezTo>
                    <a:cubicBezTo>
                      <a:pt x="244" y="112"/>
                      <a:pt x="250" y="114"/>
                      <a:pt x="250" y="112"/>
                    </a:cubicBezTo>
                    <a:cubicBezTo>
                      <a:pt x="250" y="111"/>
                      <a:pt x="250" y="109"/>
                      <a:pt x="252" y="108"/>
                    </a:cubicBezTo>
                    <a:cubicBezTo>
                      <a:pt x="253" y="108"/>
                      <a:pt x="255" y="108"/>
                      <a:pt x="256" y="108"/>
                    </a:cubicBezTo>
                    <a:cubicBezTo>
                      <a:pt x="258" y="108"/>
                      <a:pt x="260" y="108"/>
                      <a:pt x="262" y="108"/>
                    </a:cubicBezTo>
                    <a:cubicBezTo>
                      <a:pt x="264" y="108"/>
                      <a:pt x="264" y="109"/>
                      <a:pt x="264" y="107"/>
                    </a:cubicBezTo>
                    <a:cubicBezTo>
                      <a:pt x="265" y="106"/>
                      <a:pt x="265" y="106"/>
                      <a:pt x="266" y="105"/>
                    </a:cubicBezTo>
                    <a:cubicBezTo>
                      <a:pt x="267" y="103"/>
                      <a:pt x="269" y="101"/>
                      <a:pt x="269" y="99"/>
                    </a:cubicBezTo>
                    <a:cubicBezTo>
                      <a:pt x="266" y="99"/>
                      <a:pt x="263" y="99"/>
                      <a:pt x="260" y="99"/>
                    </a:cubicBezTo>
                    <a:cubicBezTo>
                      <a:pt x="259" y="99"/>
                      <a:pt x="259" y="99"/>
                      <a:pt x="259" y="100"/>
                    </a:cubicBezTo>
                    <a:cubicBezTo>
                      <a:pt x="259" y="101"/>
                      <a:pt x="258" y="102"/>
                      <a:pt x="258" y="102"/>
                    </a:cubicBezTo>
                    <a:cubicBezTo>
                      <a:pt x="256" y="104"/>
                      <a:pt x="252" y="104"/>
                      <a:pt x="249" y="103"/>
                    </a:cubicBezTo>
                    <a:cubicBezTo>
                      <a:pt x="247" y="102"/>
                      <a:pt x="244" y="99"/>
                      <a:pt x="245" y="96"/>
                    </a:cubicBezTo>
                    <a:cubicBezTo>
                      <a:pt x="246" y="95"/>
                      <a:pt x="248" y="94"/>
                      <a:pt x="250" y="94"/>
                    </a:cubicBezTo>
                    <a:cubicBezTo>
                      <a:pt x="250" y="93"/>
                      <a:pt x="250" y="91"/>
                      <a:pt x="252" y="90"/>
                    </a:cubicBezTo>
                    <a:cubicBezTo>
                      <a:pt x="253" y="89"/>
                      <a:pt x="257" y="90"/>
                      <a:pt x="259" y="90"/>
                    </a:cubicBezTo>
                    <a:cubicBezTo>
                      <a:pt x="259" y="88"/>
                      <a:pt x="259" y="86"/>
                      <a:pt x="261" y="85"/>
                    </a:cubicBezTo>
                    <a:cubicBezTo>
                      <a:pt x="263" y="84"/>
                      <a:pt x="267" y="85"/>
                      <a:pt x="269" y="85"/>
                    </a:cubicBezTo>
                    <a:cubicBezTo>
                      <a:pt x="272" y="85"/>
                      <a:pt x="275" y="85"/>
                      <a:pt x="278" y="85"/>
                    </a:cubicBezTo>
                    <a:cubicBezTo>
                      <a:pt x="284" y="85"/>
                      <a:pt x="291" y="85"/>
                      <a:pt x="297" y="85"/>
                    </a:cubicBezTo>
                    <a:cubicBezTo>
                      <a:pt x="299" y="85"/>
                      <a:pt x="300" y="85"/>
                      <a:pt x="302" y="85"/>
                    </a:cubicBezTo>
                    <a:cubicBezTo>
                      <a:pt x="302" y="84"/>
                      <a:pt x="302" y="83"/>
                      <a:pt x="302" y="82"/>
                    </a:cubicBezTo>
                    <a:cubicBezTo>
                      <a:pt x="303" y="80"/>
                      <a:pt x="304" y="80"/>
                      <a:pt x="306" y="80"/>
                    </a:cubicBezTo>
                    <a:cubicBezTo>
                      <a:pt x="306" y="77"/>
                      <a:pt x="307" y="76"/>
                      <a:pt x="310" y="76"/>
                    </a:cubicBezTo>
                    <a:cubicBezTo>
                      <a:pt x="311" y="75"/>
                      <a:pt x="311" y="75"/>
                      <a:pt x="312" y="74"/>
                    </a:cubicBezTo>
                    <a:cubicBezTo>
                      <a:pt x="312" y="73"/>
                      <a:pt x="313" y="72"/>
                      <a:pt x="314" y="71"/>
                    </a:cubicBezTo>
                    <a:cubicBezTo>
                      <a:pt x="319" y="69"/>
                      <a:pt x="325" y="71"/>
                      <a:pt x="330" y="71"/>
                    </a:cubicBezTo>
                    <a:cubicBezTo>
                      <a:pt x="332" y="71"/>
                      <a:pt x="335" y="71"/>
                      <a:pt x="335" y="70"/>
                    </a:cubicBezTo>
                    <a:cubicBezTo>
                      <a:pt x="335" y="68"/>
                      <a:pt x="335" y="67"/>
                      <a:pt x="335" y="65"/>
                    </a:cubicBezTo>
                    <a:cubicBezTo>
                      <a:pt x="335" y="63"/>
                      <a:pt x="334" y="60"/>
                      <a:pt x="333" y="58"/>
                    </a:cubicBezTo>
                    <a:cubicBezTo>
                      <a:pt x="331" y="56"/>
                      <a:pt x="330" y="53"/>
                      <a:pt x="330" y="51"/>
                    </a:cubicBezTo>
                    <a:cubicBezTo>
                      <a:pt x="330" y="46"/>
                      <a:pt x="330" y="42"/>
                      <a:pt x="330" y="38"/>
                    </a:cubicBezTo>
                    <a:cubicBezTo>
                      <a:pt x="327" y="38"/>
                      <a:pt x="326" y="41"/>
                      <a:pt x="324" y="42"/>
                    </a:cubicBezTo>
                    <a:cubicBezTo>
                      <a:pt x="321" y="43"/>
                      <a:pt x="318" y="42"/>
                      <a:pt x="316" y="42"/>
                    </a:cubicBezTo>
                    <a:cubicBezTo>
                      <a:pt x="313" y="41"/>
                      <a:pt x="311" y="40"/>
                      <a:pt x="311" y="38"/>
                    </a:cubicBezTo>
                    <a:cubicBezTo>
                      <a:pt x="311" y="35"/>
                      <a:pt x="312" y="32"/>
                      <a:pt x="316" y="33"/>
                    </a:cubicBezTo>
                    <a:cubicBezTo>
                      <a:pt x="316" y="32"/>
                      <a:pt x="316" y="31"/>
                      <a:pt x="316" y="29"/>
                    </a:cubicBezTo>
                    <a:cubicBezTo>
                      <a:pt x="316" y="28"/>
                      <a:pt x="315" y="28"/>
                      <a:pt x="313" y="28"/>
                    </a:cubicBezTo>
                    <a:cubicBezTo>
                      <a:pt x="311" y="28"/>
                      <a:pt x="308" y="28"/>
                      <a:pt x="305" y="28"/>
                    </a:cubicBezTo>
                    <a:cubicBezTo>
                      <a:pt x="303" y="28"/>
                      <a:pt x="300" y="28"/>
                      <a:pt x="298" y="28"/>
                    </a:cubicBezTo>
                    <a:cubicBezTo>
                      <a:pt x="297" y="28"/>
                      <a:pt x="296" y="28"/>
                      <a:pt x="295" y="28"/>
                    </a:cubicBezTo>
                    <a:cubicBezTo>
                      <a:pt x="293" y="28"/>
                      <a:pt x="292" y="28"/>
                      <a:pt x="291" y="30"/>
                    </a:cubicBezTo>
                    <a:cubicBezTo>
                      <a:pt x="290" y="33"/>
                      <a:pt x="288" y="36"/>
                      <a:pt x="285" y="37"/>
                    </a:cubicBezTo>
                    <a:cubicBezTo>
                      <a:pt x="282" y="38"/>
                      <a:pt x="279" y="38"/>
                      <a:pt x="277" y="38"/>
                    </a:cubicBezTo>
                    <a:cubicBezTo>
                      <a:pt x="274" y="38"/>
                      <a:pt x="271" y="38"/>
                      <a:pt x="269" y="38"/>
                    </a:cubicBezTo>
                    <a:cubicBezTo>
                      <a:pt x="269" y="41"/>
                      <a:pt x="270" y="47"/>
                      <a:pt x="267" y="50"/>
                    </a:cubicBezTo>
                    <a:cubicBezTo>
                      <a:pt x="267" y="51"/>
                      <a:pt x="266" y="51"/>
                      <a:pt x="265" y="51"/>
                    </a:cubicBezTo>
                    <a:cubicBezTo>
                      <a:pt x="264" y="52"/>
                      <a:pt x="264" y="52"/>
                      <a:pt x="264" y="54"/>
                    </a:cubicBezTo>
                    <a:cubicBezTo>
                      <a:pt x="264" y="56"/>
                      <a:pt x="264" y="58"/>
                      <a:pt x="262" y="60"/>
                    </a:cubicBezTo>
                    <a:cubicBezTo>
                      <a:pt x="260" y="61"/>
                      <a:pt x="258" y="61"/>
                      <a:pt x="256" y="61"/>
                    </a:cubicBezTo>
                    <a:cubicBezTo>
                      <a:pt x="254" y="61"/>
                      <a:pt x="252" y="62"/>
                      <a:pt x="250" y="63"/>
                    </a:cubicBezTo>
                    <a:cubicBezTo>
                      <a:pt x="247" y="66"/>
                      <a:pt x="245" y="70"/>
                      <a:pt x="241" y="71"/>
                    </a:cubicBezTo>
                    <a:cubicBezTo>
                      <a:pt x="240" y="71"/>
                      <a:pt x="241" y="73"/>
                      <a:pt x="239" y="74"/>
                    </a:cubicBezTo>
                    <a:cubicBezTo>
                      <a:pt x="238" y="75"/>
                      <a:pt x="236" y="76"/>
                      <a:pt x="234" y="75"/>
                    </a:cubicBezTo>
                    <a:cubicBezTo>
                      <a:pt x="233" y="75"/>
                      <a:pt x="231" y="74"/>
                      <a:pt x="231" y="72"/>
                    </a:cubicBezTo>
                    <a:cubicBezTo>
                      <a:pt x="231" y="70"/>
                      <a:pt x="233" y="69"/>
                      <a:pt x="234" y="67"/>
                    </a:cubicBezTo>
                    <a:cubicBezTo>
                      <a:pt x="235" y="63"/>
                      <a:pt x="232" y="60"/>
                      <a:pt x="231" y="57"/>
                    </a:cubicBezTo>
                    <a:cubicBezTo>
                      <a:pt x="231" y="53"/>
                      <a:pt x="230" y="46"/>
                      <a:pt x="236" y="47"/>
                    </a:cubicBezTo>
                    <a:cubicBezTo>
                      <a:pt x="236" y="46"/>
                      <a:pt x="236" y="45"/>
                      <a:pt x="236" y="44"/>
                    </a:cubicBezTo>
                    <a:cubicBezTo>
                      <a:pt x="235" y="42"/>
                      <a:pt x="236" y="42"/>
                      <a:pt x="237" y="42"/>
                    </a:cubicBezTo>
                    <a:cubicBezTo>
                      <a:pt x="238" y="42"/>
                      <a:pt x="238" y="42"/>
                      <a:pt x="239" y="42"/>
                    </a:cubicBezTo>
                    <a:cubicBezTo>
                      <a:pt x="241" y="42"/>
                      <a:pt x="240" y="42"/>
                      <a:pt x="240" y="40"/>
                    </a:cubicBezTo>
                    <a:cubicBezTo>
                      <a:pt x="240" y="38"/>
                      <a:pt x="240" y="37"/>
                      <a:pt x="240" y="35"/>
                    </a:cubicBezTo>
                    <a:cubicBezTo>
                      <a:pt x="240" y="32"/>
                      <a:pt x="240" y="27"/>
                      <a:pt x="245" y="28"/>
                    </a:cubicBezTo>
                    <a:cubicBezTo>
                      <a:pt x="245" y="25"/>
                      <a:pt x="246" y="23"/>
                      <a:pt x="250" y="24"/>
                    </a:cubicBezTo>
                    <a:cubicBezTo>
                      <a:pt x="252" y="24"/>
                      <a:pt x="255" y="24"/>
                      <a:pt x="257" y="24"/>
                    </a:cubicBezTo>
                    <a:cubicBezTo>
                      <a:pt x="258" y="24"/>
                      <a:pt x="259" y="24"/>
                      <a:pt x="260" y="24"/>
                    </a:cubicBezTo>
                    <a:cubicBezTo>
                      <a:pt x="262" y="24"/>
                      <a:pt x="264" y="24"/>
                      <a:pt x="264" y="23"/>
                    </a:cubicBezTo>
                    <a:cubicBezTo>
                      <a:pt x="264" y="19"/>
                      <a:pt x="266" y="19"/>
                      <a:pt x="270" y="19"/>
                    </a:cubicBezTo>
                    <a:cubicBezTo>
                      <a:pt x="272" y="19"/>
                      <a:pt x="275" y="19"/>
                      <a:pt x="277" y="19"/>
                    </a:cubicBezTo>
                    <a:cubicBezTo>
                      <a:pt x="279" y="19"/>
                      <a:pt x="278" y="19"/>
                      <a:pt x="278" y="17"/>
                    </a:cubicBezTo>
                    <a:cubicBezTo>
                      <a:pt x="278" y="17"/>
                      <a:pt x="279" y="16"/>
                      <a:pt x="279" y="15"/>
                    </a:cubicBezTo>
                    <a:cubicBezTo>
                      <a:pt x="280" y="14"/>
                      <a:pt x="281" y="14"/>
                      <a:pt x="283" y="14"/>
                    </a:cubicBezTo>
                    <a:cubicBezTo>
                      <a:pt x="284" y="13"/>
                      <a:pt x="284" y="12"/>
                      <a:pt x="285" y="11"/>
                    </a:cubicBezTo>
                    <a:cubicBezTo>
                      <a:pt x="286" y="9"/>
                      <a:pt x="287" y="6"/>
                      <a:pt x="287" y="4"/>
                    </a:cubicBezTo>
                    <a:cubicBezTo>
                      <a:pt x="286" y="0"/>
                      <a:pt x="283" y="0"/>
                      <a:pt x="280" y="0"/>
                    </a:cubicBezTo>
                    <a:cubicBezTo>
                      <a:pt x="278" y="0"/>
                      <a:pt x="276" y="0"/>
                      <a:pt x="273" y="0"/>
                    </a:cubicBezTo>
                    <a:cubicBezTo>
                      <a:pt x="270" y="0"/>
                      <a:pt x="269" y="0"/>
                      <a:pt x="266" y="1"/>
                    </a:cubicBezTo>
                    <a:cubicBezTo>
                      <a:pt x="237" y="17"/>
                      <a:pt x="209" y="34"/>
                      <a:pt x="182" y="53"/>
                    </a:cubicBezTo>
                    <a:cubicBezTo>
                      <a:pt x="130" y="90"/>
                      <a:pt x="83" y="135"/>
                      <a:pt x="45" y="186"/>
                    </a:cubicBezTo>
                    <a:cubicBezTo>
                      <a:pt x="30" y="207"/>
                      <a:pt x="17" y="228"/>
                      <a:pt x="5" y="250"/>
                    </a:cubicBezTo>
                    <a:cubicBezTo>
                      <a:pt x="7" y="250"/>
                      <a:pt x="11" y="249"/>
                      <a:pt x="13" y="252"/>
                    </a:cubicBezTo>
                    <a:cubicBezTo>
                      <a:pt x="14" y="254"/>
                      <a:pt x="14" y="256"/>
                      <a:pt x="12" y="258"/>
                    </a:cubicBezTo>
                    <a:cubicBezTo>
                      <a:pt x="11" y="259"/>
                      <a:pt x="9" y="259"/>
                      <a:pt x="9" y="261"/>
                    </a:cubicBezTo>
                    <a:cubicBezTo>
                      <a:pt x="9" y="263"/>
                      <a:pt x="9" y="265"/>
                      <a:pt x="9" y="268"/>
                    </a:cubicBezTo>
                    <a:cubicBezTo>
                      <a:pt x="9" y="271"/>
                      <a:pt x="9" y="274"/>
                      <a:pt x="5" y="273"/>
                    </a:cubicBezTo>
                    <a:cubicBezTo>
                      <a:pt x="5" y="277"/>
                      <a:pt x="6" y="284"/>
                      <a:pt x="0" y="283"/>
                    </a:cubicBezTo>
                    <a:cubicBezTo>
                      <a:pt x="0" y="295"/>
                      <a:pt x="0" y="307"/>
                      <a:pt x="0" y="320"/>
                    </a:cubicBezTo>
                    <a:cubicBezTo>
                      <a:pt x="0" y="326"/>
                      <a:pt x="0" y="332"/>
                      <a:pt x="0" y="338"/>
                    </a:cubicBezTo>
                    <a:cubicBezTo>
                      <a:pt x="0" y="340"/>
                      <a:pt x="0" y="341"/>
                      <a:pt x="0" y="343"/>
                    </a:cubicBezTo>
                    <a:cubicBezTo>
                      <a:pt x="0" y="345"/>
                      <a:pt x="1" y="344"/>
                      <a:pt x="2" y="345"/>
                    </a:cubicBezTo>
                    <a:cubicBezTo>
                      <a:pt x="4" y="345"/>
                      <a:pt x="5" y="347"/>
                      <a:pt x="7" y="348"/>
                    </a:cubicBezTo>
                    <a:cubicBezTo>
                      <a:pt x="10" y="350"/>
                      <a:pt x="13" y="349"/>
                      <a:pt x="16" y="351"/>
                    </a:cubicBezTo>
                    <a:cubicBezTo>
                      <a:pt x="18" y="351"/>
                      <a:pt x="18" y="352"/>
                      <a:pt x="19" y="354"/>
                    </a:cubicBezTo>
                    <a:cubicBezTo>
                      <a:pt x="19" y="355"/>
                      <a:pt x="19" y="356"/>
                      <a:pt x="19" y="356"/>
                    </a:cubicBezTo>
                    <a:cubicBezTo>
                      <a:pt x="19" y="359"/>
                      <a:pt x="19" y="358"/>
                      <a:pt x="20" y="359"/>
                    </a:cubicBezTo>
                    <a:cubicBezTo>
                      <a:pt x="24" y="360"/>
                      <a:pt x="26" y="364"/>
                      <a:pt x="28" y="368"/>
                    </a:cubicBezTo>
                    <a:cubicBezTo>
                      <a:pt x="32" y="368"/>
                      <a:pt x="39" y="367"/>
                      <a:pt x="38" y="373"/>
                    </a:cubicBezTo>
                    <a:cubicBezTo>
                      <a:pt x="41" y="373"/>
                      <a:pt x="43" y="374"/>
                      <a:pt x="42" y="377"/>
                    </a:cubicBezTo>
                    <a:cubicBezTo>
                      <a:pt x="44" y="377"/>
                      <a:pt x="46" y="378"/>
                      <a:pt x="47" y="380"/>
                    </a:cubicBezTo>
                    <a:cubicBezTo>
                      <a:pt x="48" y="382"/>
                      <a:pt x="47" y="384"/>
                      <a:pt x="48" y="386"/>
                    </a:cubicBezTo>
                    <a:cubicBezTo>
                      <a:pt x="50" y="388"/>
                      <a:pt x="51" y="389"/>
                      <a:pt x="52" y="391"/>
                    </a:cubicBezTo>
                    <a:cubicBezTo>
                      <a:pt x="54" y="392"/>
                      <a:pt x="55" y="393"/>
                      <a:pt x="56" y="395"/>
                    </a:cubicBezTo>
                    <a:cubicBezTo>
                      <a:pt x="57" y="399"/>
                      <a:pt x="56" y="404"/>
                      <a:pt x="56" y="408"/>
                    </a:cubicBezTo>
                    <a:cubicBezTo>
                      <a:pt x="56" y="409"/>
                      <a:pt x="56" y="410"/>
                      <a:pt x="56" y="411"/>
                    </a:cubicBezTo>
                    <a:cubicBezTo>
                      <a:pt x="56" y="412"/>
                      <a:pt x="56" y="413"/>
                      <a:pt x="56" y="414"/>
                    </a:cubicBezTo>
                    <a:cubicBezTo>
                      <a:pt x="56" y="415"/>
                      <a:pt x="57" y="415"/>
                      <a:pt x="58" y="415"/>
                    </a:cubicBezTo>
                    <a:cubicBezTo>
                      <a:pt x="60" y="416"/>
                      <a:pt x="62" y="417"/>
                      <a:pt x="61" y="420"/>
                    </a:cubicBezTo>
                    <a:cubicBezTo>
                      <a:pt x="64" y="420"/>
                      <a:pt x="67" y="420"/>
                      <a:pt x="69" y="420"/>
                    </a:cubicBezTo>
                    <a:cubicBezTo>
                      <a:pt x="71" y="420"/>
                      <a:pt x="72" y="420"/>
                      <a:pt x="73" y="420"/>
                    </a:cubicBezTo>
                    <a:cubicBezTo>
                      <a:pt x="75" y="420"/>
                      <a:pt x="75" y="420"/>
                      <a:pt x="75" y="419"/>
                    </a:cubicBezTo>
                    <a:cubicBezTo>
                      <a:pt x="77" y="415"/>
                      <a:pt x="80" y="417"/>
                      <a:pt x="80" y="420"/>
                    </a:cubicBezTo>
                    <a:cubicBezTo>
                      <a:pt x="80" y="422"/>
                      <a:pt x="80" y="425"/>
                      <a:pt x="80" y="428"/>
                    </a:cubicBezTo>
                    <a:cubicBezTo>
                      <a:pt x="80" y="430"/>
                      <a:pt x="82" y="430"/>
                      <a:pt x="83" y="431"/>
                    </a:cubicBezTo>
                    <a:cubicBezTo>
                      <a:pt x="86" y="434"/>
                      <a:pt x="85" y="440"/>
                      <a:pt x="85" y="443"/>
                    </a:cubicBezTo>
                    <a:cubicBezTo>
                      <a:pt x="93" y="440"/>
                      <a:pt x="93" y="466"/>
                      <a:pt x="85" y="462"/>
                    </a:cubicBezTo>
                    <a:cubicBezTo>
                      <a:pt x="85" y="467"/>
                      <a:pt x="85" y="472"/>
                      <a:pt x="85" y="476"/>
                    </a:cubicBezTo>
                    <a:cubicBezTo>
                      <a:pt x="84" y="479"/>
                      <a:pt x="84" y="482"/>
                      <a:pt x="80" y="481"/>
                    </a:cubicBezTo>
                    <a:cubicBezTo>
                      <a:pt x="80" y="485"/>
                      <a:pt x="77" y="486"/>
                      <a:pt x="76" y="489"/>
                    </a:cubicBezTo>
                    <a:cubicBezTo>
                      <a:pt x="74" y="492"/>
                      <a:pt x="75" y="496"/>
                      <a:pt x="71" y="495"/>
                    </a:cubicBezTo>
                    <a:cubicBezTo>
                      <a:pt x="71" y="497"/>
                      <a:pt x="71" y="500"/>
                      <a:pt x="71" y="502"/>
                    </a:cubicBezTo>
                    <a:cubicBezTo>
                      <a:pt x="71" y="504"/>
                      <a:pt x="70" y="509"/>
                      <a:pt x="71" y="509"/>
                    </a:cubicBezTo>
                    <a:cubicBezTo>
                      <a:pt x="74" y="510"/>
                      <a:pt x="75" y="512"/>
                      <a:pt x="75" y="514"/>
                    </a:cubicBezTo>
                    <a:cubicBezTo>
                      <a:pt x="75" y="515"/>
                      <a:pt x="74" y="516"/>
                      <a:pt x="73" y="517"/>
                    </a:cubicBezTo>
                    <a:cubicBezTo>
                      <a:pt x="73" y="518"/>
                      <a:pt x="72" y="518"/>
                      <a:pt x="72" y="518"/>
                    </a:cubicBezTo>
                    <a:cubicBezTo>
                      <a:pt x="70" y="519"/>
                      <a:pt x="71" y="519"/>
                      <a:pt x="71" y="521"/>
                    </a:cubicBezTo>
                    <a:cubicBezTo>
                      <a:pt x="71" y="524"/>
                      <a:pt x="71" y="529"/>
                      <a:pt x="66" y="528"/>
                    </a:cubicBezTo>
                    <a:cubicBezTo>
                      <a:pt x="66" y="532"/>
                      <a:pt x="66" y="537"/>
                      <a:pt x="66" y="541"/>
                    </a:cubicBezTo>
                    <a:cubicBezTo>
                      <a:pt x="66" y="543"/>
                      <a:pt x="65" y="547"/>
                      <a:pt x="67" y="547"/>
                    </a:cubicBezTo>
                    <a:cubicBezTo>
                      <a:pt x="68" y="548"/>
                      <a:pt x="70" y="549"/>
                      <a:pt x="71" y="550"/>
                    </a:cubicBezTo>
                    <a:cubicBezTo>
                      <a:pt x="78" y="554"/>
                      <a:pt x="79" y="560"/>
                      <a:pt x="83" y="567"/>
                    </a:cubicBezTo>
                    <a:cubicBezTo>
                      <a:pt x="84" y="570"/>
                      <a:pt x="86" y="573"/>
                      <a:pt x="88" y="576"/>
                    </a:cubicBezTo>
                    <a:cubicBezTo>
                      <a:pt x="88" y="577"/>
                      <a:pt x="89" y="578"/>
                      <a:pt x="89" y="579"/>
                    </a:cubicBezTo>
                    <a:cubicBezTo>
                      <a:pt x="90" y="580"/>
                      <a:pt x="90" y="580"/>
                      <a:pt x="91" y="580"/>
                    </a:cubicBezTo>
                    <a:cubicBezTo>
                      <a:pt x="92" y="580"/>
                      <a:pt x="93" y="581"/>
                      <a:pt x="94" y="582"/>
                    </a:cubicBezTo>
                    <a:cubicBezTo>
                      <a:pt x="95" y="583"/>
                      <a:pt x="94" y="586"/>
                      <a:pt x="94" y="587"/>
                    </a:cubicBezTo>
                    <a:cubicBezTo>
                      <a:pt x="94" y="588"/>
                      <a:pt x="94" y="589"/>
                      <a:pt x="95" y="589"/>
                    </a:cubicBezTo>
                    <a:cubicBezTo>
                      <a:pt x="96" y="590"/>
                      <a:pt x="96" y="590"/>
                      <a:pt x="97" y="590"/>
                    </a:cubicBezTo>
                    <a:cubicBezTo>
                      <a:pt x="100" y="591"/>
                      <a:pt x="99" y="596"/>
                      <a:pt x="99" y="599"/>
                    </a:cubicBezTo>
                    <a:cubicBezTo>
                      <a:pt x="108" y="598"/>
                      <a:pt x="103" y="616"/>
                      <a:pt x="103" y="621"/>
                    </a:cubicBezTo>
                    <a:cubicBezTo>
                      <a:pt x="103" y="622"/>
                      <a:pt x="104" y="623"/>
                      <a:pt x="104" y="624"/>
                    </a:cubicBezTo>
                    <a:cubicBezTo>
                      <a:pt x="104" y="625"/>
                      <a:pt x="104" y="626"/>
                      <a:pt x="104" y="627"/>
                    </a:cubicBezTo>
                    <a:cubicBezTo>
                      <a:pt x="104" y="627"/>
                      <a:pt x="105" y="628"/>
                      <a:pt x="106" y="628"/>
                    </a:cubicBezTo>
                    <a:cubicBezTo>
                      <a:pt x="109" y="629"/>
                      <a:pt x="111" y="632"/>
                      <a:pt x="112" y="634"/>
                    </a:cubicBezTo>
                    <a:cubicBezTo>
                      <a:pt x="113" y="636"/>
                      <a:pt x="113" y="637"/>
                      <a:pt x="113" y="639"/>
                    </a:cubicBezTo>
                    <a:cubicBezTo>
                      <a:pt x="113" y="640"/>
                      <a:pt x="113" y="641"/>
                      <a:pt x="114" y="642"/>
                    </a:cubicBezTo>
                    <a:cubicBezTo>
                      <a:pt x="114" y="642"/>
                      <a:pt x="115" y="642"/>
                      <a:pt x="115" y="642"/>
                    </a:cubicBezTo>
                    <a:cubicBezTo>
                      <a:pt x="118" y="644"/>
                      <a:pt x="118" y="648"/>
                      <a:pt x="118" y="651"/>
                    </a:cubicBezTo>
                    <a:cubicBezTo>
                      <a:pt x="122" y="651"/>
                      <a:pt x="127" y="651"/>
                      <a:pt x="132" y="651"/>
                    </a:cubicBezTo>
                    <a:cubicBezTo>
                      <a:pt x="133" y="651"/>
                      <a:pt x="135" y="651"/>
                      <a:pt x="136" y="652"/>
                    </a:cubicBezTo>
                    <a:cubicBezTo>
                      <a:pt x="137" y="653"/>
                      <a:pt x="137" y="655"/>
                      <a:pt x="137" y="657"/>
                    </a:cubicBezTo>
                    <a:cubicBezTo>
                      <a:pt x="137" y="659"/>
                      <a:pt x="137" y="661"/>
                      <a:pt x="137" y="664"/>
                    </a:cubicBezTo>
                    <a:cubicBezTo>
                      <a:pt x="137" y="666"/>
                      <a:pt x="137" y="665"/>
                      <a:pt x="139" y="665"/>
                    </a:cubicBezTo>
                    <a:cubicBezTo>
                      <a:pt x="140" y="665"/>
                      <a:pt x="141" y="665"/>
                      <a:pt x="142" y="665"/>
                    </a:cubicBezTo>
                    <a:cubicBezTo>
                      <a:pt x="144" y="666"/>
                      <a:pt x="148" y="665"/>
                      <a:pt x="150" y="667"/>
                    </a:cubicBezTo>
                    <a:cubicBezTo>
                      <a:pt x="150" y="668"/>
                      <a:pt x="151" y="668"/>
                      <a:pt x="151" y="669"/>
                    </a:cubicBezTo>
                    <a:cubicBezTo>
                      <a:pt x="151" y="670"/>
                      <a:pt x="152" y="670"/>
                      <a:pt x="153" y="670"/>
                    </a:cubicBezTo>
                    <a:cubicBezTo>
                      <a:pt x="155" y="670"/>
                      <a:pt x="156" y="669"/>
                      <a:pt x="158" y="670"/>
                    </a:cubicBezTo>
                    <a:cubicBezTo>
                      <a:pt x="160" y="670"/>
                      <a:pt x="160" y="672"/>
                      <a:pt x="161" y="674"/>
                    </a:cubicBezTo>
                    <a:cubicBezTo>
                      <a:pt x="161" y="679"/>
                      <a:pt x="160" y="684"/>
                      <a:pt x="160" y="690"/>
                    </a:cubicBezTo>
                    <a:cubicBezTo>
                      <a:pt x="160" y="691"/>
                      <a:pt x="160" y="692"/>
                      <a:pt x="160" y="693"/>
                    </a:cubicBezTo>
                    <a:cubicBezTo>
                      <a:pt x="160" y="694"/>
                      <a:pt x="159" y="698"/>
                      <a:pt x="161" y="698"/>
                    </a:cubicBezTo>
                    <a:cubicBezTo>
                      <a:pt x="166" y="698"/>
                      <a:pt x="165" y="701"/>
                      <a:pt x="165" y="705"/>
                    </a:cubicBezTo>
                    <a:cubicBezTo>
                      <a:pt x="165" y="706"/>
                      <a:pt x="164" y="707"/>
                      <a:pt x="166" y="707"/>
                    </a:cubicBezTo>
                    <a:cubicBezTo>
                      <a:pt x="166" y="707"/>
                      <a:pt x="167" y="708"/>
                      <a:pt x="168" y="708"/>
                    </a:cubicBezTo>
                    <a:cubicBezTo>
                      <a:pt x="169" y="708"/>
                      <a:pt x="170" y="709"/>
                      <a:pt x="170" y="710"/>
                    </a:cubicBezTo>
                    <a:cubicBezTo>
                      <a:pt x="170" y="712"/>
                      <a:pt x="170" y="715"/>
                      <a:pt x="170" y="717"/>
                    </a:cubicBezTo>
                    <a:cubicBezTo>
                      <a:pt x="171" y="717"/>
                      <a:pt x="172" y="718"/>
                      <a:pt x="173" y="719"/>
                    </a:cubicBezTo>
                    <a:cubicBezTo>
                      <a:pt x="175" y="721"/>
                      <a:pt x="175" y="724"/>
                      <a:pt x="175" y="726"/>
                    </a:cubicBezTo>
                    <a:cubicBezTo>
                      <a:pt x="174" y="730"/>
                      <a:pt x="174" y="733"/>
                      <a:pt x="174" y="737"/>
                    </a:cubicBezTo>
                    <a:cubicBezTo>
                      <a:pt x="174" y="747"/>
                      <a:pt x="174" y="756"/>
                      <a:pt x="174" y="766"/>
                    </a:cubicBezTo>
                    <a:cubicBezTo>
                      <a:pt x="174" y="769"/>
                      <a:pt x="174" y="771"/>
                      <a:pt x="174" y="773"/>
                    </a:cubicBezTo>
                    <a:cubicBezTo>
                      <a:pt x="176" y="773"/>
                      <a:pt x="177" y="774"/>
                      <a:pt x="178" y="774"/>
                    </a:cubicBezTo>
                    <a:cubicBezTo>
                      <a:pt x="179" y="775"/>
                      <a:pt x="179" y="777"/>
                      <a:pt x="179" y="778"/>
                    </a:cubicBezTo>
                    <a:cubicBezTo>
                      <a:pt x="179" y="779"/>
                      <a:pt x="179" y="780"/>
                      <a:pt x="179" y="782"/>
                    </a:cubicBezTo>
                    <a:cubicBezTo>
                      <a:pt x="179" y="783"/>
                      <a:pt x="180" y="783"/>
                      <a:pt x="181" y="784"/>
                    </a:cubicBezTo>
                    <a:cubicBezTo>
                      <a:pt x="184" y="785"/>
                      <a:pt x="184" y="788"/>
                      <a:pt x="184" y="791"/>
                    </a:cubicBezTo>
                    <a:cubicBezTo>
                      <a:pt x="183" y="796"/>
                      <a:pt x="184" y="801"/>
                      <a:pt x="184" y="806"/>
                    </a:cubicBezTo>
                    <a:cubicBezTo>
                      <a:pt x="189" y="806"/>
                      <a:pt x="189" y="812"/>
                      <a:pt x="189" y="816"/>
                    </a:cubicBezTo>
                    <a:cubicBezTo>
                      <a:pt x="189" y="818"/>
                      <a:pt x="188" y="821"/>
                      <a:pt x="188" y="823"/>
                    </a:cubicBezTo>
                    <a:cubicBezTo>
                      <a:pt x="188" y="826"/>
                      <a:pt x="189" y="828"/>
                      <a:pt x="188" y="831"/>
                    </a:cubicBezTo>
                    <a:cubicBezTo>
                      <a:pt x="188" y="836"/>
                      <a:pt x="190" y="840"/>
                      <a:pt x="194" y="843"/>
                    </a:cubicBezTo>
                    <a:cubicBezTo>
                      <a:pt x="198" y="846"/>
                      <a:pt x="202" y="849"/>
                      <a:pt x="203" y="853"/>
                    </a:cubicBezTo>
                    <a:cubicBezTo>
                      <a:pt x="206" y="854"/>
                      <a:pt x="208" y="855"/>
                      <a:pt x="207" y="858"/>
                    </a:cubicBezTo>
                    <a:cubicBezTo>
                      <a:pt x="208" y="861"/>
                      <a:pt x="211" y="863"/>
                      <a:pt x="212" y="866"/>
                    </a:cubicBezTo>
                    <a:cubicBezTo>
                      <a:pt x="212" y="867"/>
                      <a:pt x="212" y="868"/>
                      <a:pt x="213" y="868"/>
                    </a:cubicBezTo>
                    <a:cubicBezTo>
                      <a:pt x="213" y="868"/>
                      <a:pt x="214" y="868"/>
                      <a:pt x="215" y="868"/>
                    </a:cubicBezTo>
                    <a:cubicBezTo>
                      <a:pt x="216" y="868"/>
                      <a:pt x="217" y="869"/>
                      <a:pt x="217" y="871"/>
                    </a:cubicBezTo>
                    <a:cubicBezTo>
                      <a:pt x="217" y="874"/>
                      <a:pt x="218" y="876"/>
                      <a:pt x="220" y="879"/>
                    </a:cubicBezTo>
                    <a:cubicBezTo>
                      <a:pt x="224" y="883"/>
                      <a:pt x="230" y="885"/>
                      <a:pt x="231" y="891"/>
                    </a:cubicBezTo>
                    <a:cubicBezTo>
                      <a:pt x="233" y="891"/>
                      <a:pt x="235" y="893"/>
                      <a:pt x="234" y="895"/>
                    </a:cubicBezTo>
                    <a:cubicBezTo>
                      <a:pt x="233" y="895"/>
                      <a:pt x="232" y="896"/>
                      <a:pt x="232" y="896"/>
                    </a:cubicBezTo>
                    <a:cubicBezTo>
                      <a:pt x="230" y="896"/>
                      <a:pt x="231" y="897"/>
                      <a:pt x="231" y="898"/>
                    </a:cubicBezTo>
                    <a:cubicBezTo>
                      <a:pt x="231" y="900"/>
                      <a:pt x="230" y="900"/>
                      <a:pt x="232" y="901"/>
                    </a:cubicBezTo>
                    <a:cubicBezTo>
                      <a:pt x="233" y="902"/>
                      <a:pt x="234" y="902"/>
                      <a:pt x="235" y="903"/>
                    </a:cubicBezTo>
                    <a:cubicBezTo>
                      <a:pt x="237" y="904"/>
                      <a:pt x="238" y="905"/>
                      <a:pt x="240" y="908"/>
                    </a:cubicBezTo>
                    <a:cubicBezTo>
                      <a:pt x="240" y="909"/>
                      <a:pt x="240" y="910"/>
                      <a:pt x="242" y="911"/>
                    </a:cubicBezTo>
                    <a:cubicBezTo>
                      <a:pt x="243" y="911"/>
                      <a:pt x="244" y="912"/>
                      <a:pt x="244" y="913"/>
                    </a:cubicBezTo>
                    <a:cubicBezTo>
                      <a:pt x="247" y="914"/>
                      <a:pt x="249" y="915"/>
                      <a:pt x="251" y="915"/>
                    </a:cubicBezTo>
                    <a:cubicBezTo>
                      <a:pt x="254" y="915"/>
                      <a:pt x="255" y="917"/>
                      <a:pt x="255" y="920"/>
                    </a:cubicBezTo>
                    <a:cubicBezTo>
                      <a:pt x="258" y="920"/>
                      <a:pt x="265" y="919"/>
                      <a:pt x="264" y="924"/>
                    </a:cubicBezTo>
                    <a:cubicBezTo>
                      <a:pt x="265" y="924"/>
                      <a:pt x="274" y="926"/>
                      <a:pt x="273" y="922"/>
                    </a:cubicBezTo>
                    <a:cubicBezTo>
                      <a:pt x="272" y="920"/>
                      <a:pt x="270" y="918"/>
                      <a:pt x="268" y="915"/>
                    </a:cubicBezTo>
                    <a:cubicBezTo>
                      <a:pt x="267" y="912"/>
                      <a:pt x="268" y="911"/>
                      <a:pt x="272" y="910"/>
                    </a:cubicBezTo>
                    <a:cubicBezTo>
                      <a:pt x="272" y="910"/>
                      <a:pt x="273" y="910"/>
                      <a:pt x="273" y="910"/>
                    </a:cubicBezTo>
                    <a:cubicBezTo>
                      <a:pt x="273" y="909"/>
                      <a:pt x="274" y="908"/>
                      <a:pt x="274" y="907"/>
                    </a:cubicBezTo>
                    <a:cubicBezTo>
                      <a:pt x="273" y="906"/>
                      <a:pt x="273" y="904"/>
                      <a:pt x="272" y="903"/>
                    </a:cubicBezTo>
                    <a:cubicBezTo>
                      <a:pt x="270" y="900"/>
                      <a:pt x="267" y="901"/>
                      <a:pt x="265" y="900"/>
                    </a:cubicBezTo>
                    <a:cubicBezTo>
                      <a:pt x="264" y="899"/>
                      <a:pt x="264" y="897"/>
                      <a:pt x="264" y="896"/>
                    </a:cubicBezTo>
                    <a:cubicBezTo>
                      <a:pt x="264" y="894"/>
                      <a:pt x="264" y="891"/>
                      <a:pt x="264" y="889"/>
                    </a:cubicBezTo>
                    <a:cubicBezTo>
                      <a:pt x="264" y="888"/>
                      <a:pt x="265" y="887"/>
                      <a:pt x="263" y="886"/>
                    </a:cubicBezTo>
                    <a:cubicBezTo>
                      <a:pt x="263" y="886"/>
                      <a:pt x="262" y="886"/>
                      <a:pt x="261" y="886"/>
                    </a:cubicBezTo>
                    <a:cubicBezTo>
                      <a:pt x="260" y="886"/>
                      <a:pt x="259" y="884"/>
                      <a:pt x="259" y="883"/>
                    </a:cubicBezTo>
                    <a:cubicBezTo>
                      <a:pt x="259" y="878"/>
                      <a:pt x="259" y="873"/>
                      <a:pt x="259" y="869"/>
                    </a:cubicBezTo>
                    <a:cubicBezTo>
                      <a:pt x="259" y="865"/>
                      <a:pt x="256" y="864"/>
                      <a:pt x="255" y="861"/>
                    </a:cubicBezTo>
                    <a:cubicBezTo>
                      <a:pt x="255" y="860"/>
                      <a:pt x="255" y="859"/>
                      <a:pt x="255" y="858"/>
                    </a:cubicBezTo>
                    <a:cubicBezTo>
                      <a:pt x="254" y="858"/>
                      <a:pt x="253" y="858"/>
                      <a:pt x="253" y="857"/>
                    </a:cubicBezTo>
                    <a:cubicBezTo>
                      <a:pt x="252" y="857"/>
                      <a:pt x="251" y="856"/>
                      <a:pt x="250" y="855"/>
                    </a:cubicBezTo>
                    <a:cubicBezTo>
                      <a:pt x="250" y="853"/>
                      <a:pt x="250" y="851"/>
                      <a:pt x="250" y="850"/>
                    </a:cubicBezTo>
                    <a:cubicBezTo>
                      <a:pt x="250" y="848"/>
                      <a:pt x="254" y="849"/>
                      <a:pt x="255" y="849"/>
                    </a:cubicBezTo>
                    <a:cubicBezTo>
                      <a:pt x="258" y="847"/>
                      <a:pt x="259" y="844"/>
                      <a:pt x="260" y="841"/>
                    </a:cubicBezTo>
                    <a:cubicBezTo>
                      <a:pt x="260" y="838"/>
                      <a:pt x="261" y="836"/>
                      <a:pt x="263" y="834"/>
                    </a:cubicBezTo>
                    <a:cubicBezTo>
                      <a:pt x="266" y="832"/>
                      <a:pt x="270" y="833"/>
                      <a:pt x="273" y="835"/>
                    </a:cubicBezTo>
                    <a:cubicBezTo>
                      <a:pt x="274" y="830"/>
                      <a:pt x="275" y="830"/>
                      <a:pt x="279" y="830"/>
                    </a:cubicBezTo>
                    <a:cubicBezTo>
                      <a:pt x="282" y="830"/>
                      <a:pt x="286" y="830"/>
                      <a:pt x="287" y="826"/>
                    </a:cubicBezTo>
                    <a:cubicBezTo>
                      <a:pt x="290" y="820"/>
                      <a:pt x="283" y="817"/>
                      <a:pt x="283" y="811"/>
                    </a:cubicBezTo>
                    <a:cubicBezTo>
                      <a:pt x="280" y="811"/>
                      <a:pt x="276" y="811"/>
                      <a:pt x="275" y="809"/>
                    </a:cubicBezTo>
                    <a:cubicBezTo>
                      <a:pt x="273" y="807"/>
                      <a:pt x="273" y="806"/>
                      <a:pt x="273" y="804"/>
                    </a:cubicBezTo>
                    <a:cubicBezTo>
                      <a:pt x="273" y="802"/>
                      <a:pt x="273" y="802"/>
                      <a:pt x="275" y="802"/>
                    </a:cubicBezTo>
                    <a:cubicBezTo>
                      <a:pt x="276" y="802"/>
                      <a:pt x="277" y="802"/>
                      <a:pt x="278" y="802"/>
                    </a:cubicBezTo>
                    <a:cubicBezTo>
                      <a:pt x="283" y="802"/>
                      <a:pt x="288" y="802"/>
                      <a:pt x="292" y="802"/>
                    </a:cubicBezTo>
                    <a:cubicBezTo>
                      <a:pt x="293" y="799"/>
                      <a:pt x="293" y="796"/>
                      <a:pt x="297" y="797"/>
                    </a:cubicBezTo>
                    <a:cubicBezTo>
                      <a:pt x="297" y="793"/>
                      <a:pt x="296" y="789"/>
                      <a:pt x="297" y="785"/>
                    </a:cubicBezTo>
                    <a:cubicBezTo>
                      <a:pt x="298" y="782"/>
                      <a:pt x="301" y="783"/>
                      <a:pt x="303" y="782"/>
                    </a:cubicBezTo>
                    <a:cubicBezTo>
                      <a:pt x="307" y="780"/>
                      <a:pt x="312" y="777"/>
                      <a:pt x="315" y="772"/>
                    </a:cubicBezTo>
                    <a:cubicBezTo>
                      <a:pt x="316" y="769"/>
                      <a:pt x="316" y="766"/>
                      <a:pt x="316" y="763"/>
                    </a:cubicBezTo>
                    <a:cubicBezTo>
                      <a:pt x="316" y="758"/>
                      <a:pt x="316" y="753"/>
                      <a:pt x="316" y="749"/>
                    </a:cubicBezTo>
                    <a:cubicBezTo>
                      <a:pt x="316" y="744"/>
                      <a:pt x="316" y="740"/>
                      <a:pt x="316" y="736"/>
                    </a:cubicBezTo>
                    <a:cubicBezTo>
                      <a:pt x="316" y="733"/>
                      <a:pt x="317" y="730"/>
                      <a:pt x="321" y="731"/>
                    </a:cubicBezTo>
                    <a:cubicBezTo>
                      <a:pt x="321" y="729"/>
                      <a:pt x="321" y="727"/>
                      <a:pt x="323" y="726"/>
                    </a:cubicBezTo>
                    <a:cubicBezTo>
                      <a:pt x="324" y="724"/>
                      <a:pt x="325" y="722"/>
                      <a:pt x="326" y="720"/>
                    </a:cubicBezTo>
                    <a:cubicBezTo>
                      <a:pt x="327" y="716"/>
                      <a:pt x="330" y="714"/>
                      <a:pt x="334" y="713"/>
                    </a:cubicBezTo>
                    <a:cubicBezTo>
                      <a:pt x="340" y="711"/>
                      <a:pt x="347" y="712"/>
                      <a:pt x="352" y="712"/>
                    </a:cubicBezTo>
                    <a:cubicBezTo>
                      <a:pt x="354" y="712"/>
                      <a:pt x="355" y="712"/>
                      <a:pt x="357" y="712"/>
                    </a:cubicBezTo>
                    <a:cubicBezTo>
                      <a:pt x="359" y="712"/>
                      <a:pt x="358" y="711"/>
                      <a:pt x="359" y="710"/>
                    </a:cubicBezTo>
                    <a:cubicBezTo>
                      <a:pt x="359" y="708"/>
                      <a:pt x="361" y="707"/>
                      <a:pt x="363" y="707"/>
                    </a:cubicBezTo>
                    <a:cubicBezTo>
                      <a:pt x="363" y="705"/>
                      <a:pt x="362" y="701"/>
                      <a:pt x="364" y="699"/>
                    </a:cubicBezTo>
                    <a:cubicBezTo>
                      <a:pt x="365" y="697"/>
                      <a:pt x="369" y="698"/>
                      <a:pt x="371" y="697"/>
                    </a:cubicBezTo>
                    <a:cubicBezTo>
                      <a:pt x="373" y="696"/>
                      <a:pt x="374" y="695"/>
                      <a:pt x="376" y="694"/>
                    </a:cubicBezTo>
                    <a:cubicBezTo>
                      <a:pt x="377" y="693"/>
                      <a:pt x="378" y="693"/>
                      <a:pt x="379" y="693"/>
                    </a:cubicBezTo>
                    <a:cubicBezTo>
                      <a:pt x="381" y="693"/>
                      <a:pt x="382" y="693"/>
                      <a:pt x="383" y="692"/>
                    </a:cubicBezTo>
                    <a:cubicBezTo>
                      <a:pt x="385" y="687"/>
                      <a:pt x="386" y="682"/>
                      <a:pt x="389" y="678"/>
                    </a:cubicBezTo>
                    <a:cubicBezTo>
                      <a:pt x="391" y="676"/>
                      <a:pt x="393" y="675"/>
                      <a:pt x="396" y="674"/>
                    </a:cubicBezTo>
                    <a:cubicBezTo>
                      <a:pt x="398" y="674"/>
                      <a:pt x="401" y="674"/>
                      <a:pt x="401" y="671"/>
                    </a:cubicBezTo>
                    <a:cubicBezTo>
                      <a:pt x="400" y="662"/>
                      <a:pt x="401" y="654"/>
                      <a:pt x="401" y="646"/>
                    </a:cubicBezTo>
                    <a:cubicBezTo>
                      <a:pt x="401" y="642"/>
                      <a:pt x="401" y="637"/>
                      <a:pt x="401" y="633"/>
                    </a:cubicBezTo>
                    <a:cubicBezTo>
                      <a:pt x="401" y="631"/>
                      <a:pt x="401" y="629"/>
                      <a:pt x="401" y="627"/>
                    </a:cubicBezTo>
                    <a:cubicBezTo>
                      <a:pt x="399" y="627"/>
                      <a:pt x="398" y="627"/>
                      <a:pt x="397" y="626"/>
                    </a:cubicBezTo>
                    <a:cubicBezTo>
                      <a:pt x="395" y="625"/>
                      <a:pt x="396" y="619"/>
                      <a:pt x="396" y="617"/>
                    </a:cubicBezTo>
                    <a:cubicBezTo>
                      <a:pt x="396" y="616"/>
                      <a:pt x="396" y="615"/>
                      <a:pt x="396" y="614"/>
                    </a:cubicBezTo>
                    <a:cubicBezTo>
                      <a:pt x="396" y="612"/>
                      <a:pt x="397" y="613"/>
                      <a:pt x="398" y="613"/>
                    </a:cubicBezTo>
                    <a:cubicBezTo>
                      <a:pt x="401" y="613"/>
                      <a:pt x="403" y="613"/>
                      <a:pt x="405" y="613"/>
                    </a:cubicBezTo>
                    <a:cubicBezTo>
                      <a:pt x="407" y="613"/>
                      <a:pt x="410" y="614"/>
                      <a:pt x="410" y="612"/>
                    </a:cubicBezTo>
                    <a:cubicBezTo>
                      <a:pt x="411" y="611"/>
                      <a:pt x="411" y="610"/>
                      <a:pt x="411" y="608"/>
                    </a:cubicBezTo>
                    <a:cubicBezTo>
                      <a:pt x="411" y="606"/>
                      <a:pt x="412" y="604"/>
                      <a:pt x="415" y="604"/>
                    </a:cubicBezTo>
                    <a:cubicBezTo>
                      <a:pt x="414" y="601"/>
                      <a:pt x="415" y="600"/>
                      <a:pt x="417" y="599"/>
                    </a:cubicBezTo>
                    <a:cubicBezTo>
                      <a:pt x="419" y="599"/>
                      <a:pt x="419" y="599"/>
                      <a:pt x="420" y="598"/>
                    </a:cubicBezTo>
                    <a:cubicBezTo>
                      <a:pt x="421" y="597"/>
                      <a:pt x="422" y="595"/>
                      <a:pt x="422" y="594"/>
                    </a:cubicBezTo>
                    <a:cubicBezTo>
                      <a:pt x="426" y="589"/>
                      <a:pt x="430" y="585"/>
                      <a:pt x="434" y="582"/>
                    </a:cubicBezTo>
                    <a:cubicBezTo>
                      <a:pt x="435" y="582"/>
                      <a:pt x="436" y="581"/>
                      <a:pt x="438" y="580"/>
                    </a:cubicBezTo>
                    <a:cubicBezTo>
                      <a:pt x="439" y="580"/>
                      <a:pt x="438" y="577"/>
                      <a:pt x="438" y="575"/>
                    </a:cubicBezTo>
                    <a:cubicBezTo>
                      <a:pt x="437" y="575"/>
                      <a:pt x="434" y="575"/>
                      <a:pt x="434" y="573"/>
                    </a:cubicBezTo>
                    <a:cubicBezTo>
                      <a:pt x="433" y="571"/>
                      <a:pt x="434" y="567"/>
                      <a:pt x="434" y="564"/>
                    </a:cubicBezTo>
                    <a:cubicBezTo>
                      <a:pt x="434" y="562"/>
                      <a:pt x="436" y="561"/>
                      <a:pt x="438" y="561"/>
                    </a:cubicBezTo>
                    <a:cubicBezTo>
                      <a:pt x="438" y="556"/>
                      <a:pt x="438" y="552"/>
                      <a:pt x="438" y="547"/>
                    </a:cubicBezTo>
                    <a:cubicBezTo>
                      <a:pt x="435" y="547"/>
                      <a:pt x="433" y="546"/>
                      <a:pt x="434" y="542"/>
                    </a:cubicBezTo>
                    <a:cubicBezTo>
                      <a:pt x="431" y="542"/>
                      <a:pt x="433" y="546"/>
                      <a:pt x="434" y="542"/>
                    </a:cubicBezTo>
                    <a:close/>
                  </a:path>
                </a:pathLst>
              </a:custGeom>
              <a:solidFill>
                <a:srgbClr val="FFFFFF"/>
              </a:solidFill>
              <a:ln w="22225">
                <a:solidFill>
                  <a:schemeClr val="bg1"/>
                </a:solidFill>
                <a:round/>
              </a:ln>
            </p:spPr>
            <p:txBody>
              <a:bodyPr vert="horz" wrap="square" lIns="91440" tIns="45720" rIns="91440" bIns="45720" numCol="1" anchor="t" anchorCtr="0" compatLnSpc="1"/>
              <a:p>
                <a:endParaRPr lang="zh-CN" altLang="en-US" sz="2400" dirty="0">
                  <a:solidFill>
                    <a:prstClr val="black"/>
                  </a:solidFill>
                  <a:ea typeface="Adobe 黑体 Std R" panose="020B0400000000000000" pitchFamily="34" charset="-122"/>
                </a:endParaRPr>
              </a:p>
            </p:txBody>
          </p:sp>
          <p:sp>
            <p:nvSpPr>
              <p:cNvPr id="36" name="Freeform 22"/>
              <p:cNvSpPr/>
              <p:nvPr/>
            </p:nvSpPr>
            <p:spPr bwMode="auto">
              <a:xfrm>
                <a:off x="7315906" y="4158815"/>
                <a:ext cx="117417" cy="213823"/>
              </a:xfrm>
              <a:custGeom>
                <a:avLst/>
                <a:gdLst>
                  <a:gd name="T0" fmla="*/ 34 w 40"/>
                  <a:gd name="T1" fmla="*/ 0 h 73"/>
                  <a:gd name="T2" fmla="*/ 23 w 40"/>
                  <a:gd name="T3" fmla="*/ 14 h 73"/>
                  <a:gd name="T4" fmla="*/ 20 w 40"/>
                  <a:gd name="T5" fmla="*/ 20 h 73"/>
                  <a:gd name="T6" fmla="*/ 19 w 40"/>
                  <a:gd name="T7" fmla="*/ 24 h 73"/>
                  <a:gd name="T8" fmla="*/ 16 w 40"/>
                  <a:gd name="T9" fmla="*/ 25 h 73"/>
                  <a:gd name="T10" fmla="*/ 15 w 40"/>
                  <a:gd name="T11" fmla="*/ 31 h 73"/>
                  <a:gd name="T12" fmla="*/ 12 w 40"/>
                  <a:gd name="T13" fmla="*/ 34 h 73"/>
                  <a:gd name="T14" fmla="*/ 10 w 40"/>
                  <a:gd name="T15" fmla="*/ 47 h 73"/>
                  <a:gd name="T16" fmla="*/ 6 w 40"/>
                  <a:gd name="T17" fmla="*/ 71 h 73"/>
                  <a:gd name="T18" fmla="*/ 17 w 40"/>
                  <a:gd name="T19" fmla="*/ 62 h 73"/>
                  <a:gd name="T20" fmla="*/ 19 w 40"/>
                  <a:gd name="T21" fmla="*/ 57 h 73"/>
                  <a:gd name="T22" fmla="*/ 20 w 40"/>
                  <a:gd name="T23" fmla="*/ 52 h 73"/>
                  <a:gd name="T24" fmla="*/ 20 w 40"/>
                  <a:gd name="T25" fmla="*/ 45 h 73"/>
                  <a:gd name="T26" fmla="*/ 20 w 40"/>
                  <a:gd name="T27" fmla="*/ 38 h 73"/>
                  <a:gd name="T28" fmla="*/ 23 w 40"/>
                  <a:gd name="T29" fmla="*/ 37 h 73"/>
                  <a:gd name="T30" fmla="*/ 25 w 40"/>
                  <a:gd name="T31" fmla="*/ 34 h 73"/>
                  <a:gd name="T32" fmla="*/ 25 w 40"/>
                  <a:gd name="T33" fmla="*/ 29 h 73"/>
                  <a:gd name="T34" fmla="*/ 28 w 40"/>
                  <a:gd name="T35" fmla="*/ 27 h 73"/>
                  <a:gd name="T36" fmla="*/ 38 w 40"/>
                  <a:gd name="T37" fmla="*/ 6 h 73"/>
                  <a:gd name="T38" fmla="*/ 34 w 40"/>
                  <a:gd name="T39" fmla="*/ 0 h 73"/>
                  <a:gd name="T40" fmla="*/ 34 w 40"/>
                  <a:gd name="T4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73">
                    <a:moveTo>
                      <a:pt x="34" y="0"/>
                    </a:moveTo>
                    <a:cubicBezTo>
                      <a:pt x="33" y="7"/>
                      <a:pt x="26" y="9"/>
                      <a:pt x="23" y="14"/>
                    </a:cubicBezTo>
                    <a:cubicBezTo>
                      <a:pt x="21" y="15"/>
                      <a:pt x="20" y="18"/>
                      <a:pt x="20" y="20"/>
                    </a:cubicBezTo>
                    <a:cubicBezTo>
                      <a:pt x="20" y="21"/>
                      <a:pt x="20" y="23"/>
                      <a:pt x="19" y="24"/>
                    </a:cubicBezTo>
                    <a:cubicBezTo>
                      <a:pt x="18" y="24"/>
                      <a:pt x="17" y="24"/>
                      <a:pt x="16" y="25"/>
                    </a:cubicBezTo>
                    <a:cubicBezTo>
                      <a:pt x="14" y="26"/>
                      <a:pt x="15" y="29"/>
                      <a:pt x="15" y="31"/>
                    </a:cubicBezTo>
                    <a:cubicBezTo>
                      <a:pt x="16" y="34"/>
                      <a:pt x="14" y="33"/>
                      <a:pt x="12" y="34"/>
                    </a:cubicBezTo>
                    <a:cubicBezTo>
                      <a:pt x="8" y="37"/>
                      <a:pt x="10" y="44"/>
                      <a:pt x="10" y="47"/>
                    </a:cubicBezTo>
                    <a:cubicBezTo>
                      <a:pt x="0" y="47"/>
                      <a:pt x="8" y="66"/>
                      <a:pt x="6" y="71"/>
                    </a:cubicBezTo>
                    <a:cubicBezTo>
                      <a:pt x="13" y="73"/>
                      <a:pt x="15" y="68"/>
                      <a:pt x="17" y="62"/>
                    </a:cubicBezTo>
                    <a:cubicBezTo>
                      <a:pt x="18" y="60"/>
                      <a:pt x="19" y="59"/>
                      <a:pt x="19" y="57"/>
                    </a:cubicBezTo>
                    <a:cubicBezTo>
                      <a:pt x="20" y="55"/>
                      <a:pt x="20" y="53"/>
                      <a:pt x="20" y="52"/>
                    </a:cubicBezTo>
                    <a:cubicBezTo>
                      <a:pt x="20" y="50"/>
                      <a:pt x="20" y="47"/>
                      <a:pt x="20" y="45"/>
                    </a:cubicBezTo>
                    <a:cubicBezTo>
                      <a:pt x="20" y="43"/>
                      <a:pt x="19" y="40"/>
                      <a:pt x="20" y="38"/>
                    </a:cubicBezTo>
                    <a:cubicBezTo>
                      <a:pt x="21" y="37"/>
                      <a:pt x="22" y="38"/>
                      <a:pt x="23" y="37"/>
                    </a:cubicBezTo>
                    <a:cubicBezTo>
                      <a:pt x="24" y="37"/>
                      <a:pt x="25" y="36"/>
                      <a:pt x="25" y="34"/>
                    </a:cubicBezTo>
                    <a:cubicBezTo>
                      <a:pt x="25" y="33"/>
                      <a:pt x="24" y="31"/>
                      <a:pt x="25" y="29"/>
                    </a:cubicBezTo>
                    <a:cubicBezTo>
                      <a:pt x="25" y="28"/>
                      <a:pt x="27" y="28"/>
                      <a:pt x="28" y="27"/>
                    </a:cubicBezTo>
                    <a:cubicBezTo>
                      <a:pt x="34" y="23"/>
                      <a:pt x="40" y="13"/>
                      <a:pt x="38" y="6"/>
                    </a:cubicBezTo>
                    <a:cubicBezTo>
                      <a:pt x="35" y="8"/>
                      <a:pt x="34" y="2"/>
                      <a:pt x="34" y="0"/>
                    </a:cubicBezTo>
                    <a:cubicBezTo>
                      <a:pt x="33" y="5"/>
                      <a:pt x="33" y="6"/>
                      <a:pt x="34" y="0"/>
                    </a:cubicBezTo>
                    <a:close/>
                  </a:path>
                </a:pathLst>
              </a:custGeom>
              <a:solidFill>
                <a:srgbClr val="FFFFFF"/>
              </a:solidFill>
              <a:ln w="22225">
                <a:solidFill>
                  <a:schemeClr val="bg1"/>
                </a:solidFill>
                <a:round/>
              </a:ln>
            </p:spPr>
            <p:txBody>
              <a:bodyPr vert="horz" wrap="square" lIns="91440" tIns="45720" rIns="91440" bIns="45720" numCol="1" anchor="t" anchorCtr="0" compatLnSpc="1"/>
              <a:p>
                <a:endParaRPr lang="zh-CN" altLang="en-US" sz="2400" dirty="0">
                  <a:solidFill>
                    <a:prstClr val="black"/>
                  </a:solidFill>
                  <a:ea typeface="Adobe 黑体 Std R" panose="020B0400000000000000" pitchFamily="34" charset="-122"/>
                </a:endParaRPr>
              </a:p>
            </p:txBody>
          </p:sp>
          <p:sp>
            <p:nvSpPr>
              <p:cNvPr id="10" name="Freeform 23"/>
              <p:cNvSpPr/>
              <p:nvPr/>
            </p:nvSpPr>
            <p:spPr bwMode="auto">
              <a:xfrm>
                <a:off x="7414784" y="4158815"/>
                <a:ext cx="18540" cy="17304"/>
              </a:xfrm>
              <a:custGeom>
                <a:avLst/>
                <a:gdLst>
                  <a:gd name="T0" fmla="*/ 0 w 6"/>
                  <a:gd name="T1" fmla="*/ 0 h 6"/>
                  <a:gd name="T2" fmla="*/ 4 w 6"/>
                  <a:gd name="T3" fmla="*/ 6 h 6"/>
                  <a:gd name="T4" fmla="*/ 0 w 6"/>
                  <a:gd name="T5" fmla="*/ 0 h 6"/>
                </a:gdLst>
                <a:ahLst/>
                <a:cxnLst>
                  <a:cxn ang="0">
                    <a:pos x="T0" y="T1"/>
                  </a:cxn>
                  <a:cxn ang="0">
                    <a:pos x="T2" y="T3"/>
                  </a:cxn>
                  <a:cxn ang="0">
                    <a:pos x="T4" y="T5"/>
                  </a:cxn>
                </a:cxnLst>
                <a:rect l="0" t="0" r="r" b="b"/>
                <a:pathLst>
                  <a:path w="6" h="6">
                    <a:moveTo>
                      <a:pt x="0" y="0"/>
                    </a:moveTo>
                    <a:cubicBezTo>
                      <a:pt x="3" y="2"/>
                      <a:pt x="4" y="4"/>
                      <a:pt x="4" y="6"/>
                    </a:cubicBezTo>
                    <a:cubicBezTo>
                      <a:pt x="6" y="5"/>
                      <a:pt x="5" y="3"/>
                      <a:pt x="0" y="0"/>
                    </a:cubicBezTo>
                    <a:close/>
                  </a:path>
                </a:pathLst>
              </a:custGeom>
              <a:solidFill>
                <a:srgbClr val="FFFFFF"/>
              </a:solidFill>
              <a:ln w="22225">
                <a:solidFill>
                  <a:schemeClr val="bg1"/>
                </a:solidFill>
                <a:round/>
              </a:ln>
            </p:spPr>
            <p:txBody>
              <a:bodyPr vert="horz" wrap="square" lIns="91440" tIns="45720" rIns="91440" bIns="45720" numCol="1" anchor="t" anchorCtr="0" compatLnSpc="1"/>
              <a:p>
                <a:endParaRPr lang="zh-CN" altLang="en-US" sz="2400" dirty="0">
                  <a:solidFill>
                    <a:prstClr val="black"/>
                  </a:solidFill>
                  <a:ea typeface="Adobe 黑体 Std R" panose="020B0400000000000000" pitchFamily="34" charset="-122"/>
                </a:endParaRPr>
              </a:p>
            </p:txBody>
          </p:sp>
        </p:grpSp>
        <p:sp>
          <p:nvSpPr>
            <p:cNvPr id="112" name="Oval 98"/>
            <p:cNvSpPr>
              <a:spLocks noChangeArrowheads="1"/>
            </p:cNvSpPr>
            <p:nvPr/>
          </p:nvSpPr>
          <p:spPr bwMode="auto">
            <a:xfrm>
              <a:off x="11990" y="7268"/>
              <a:ext cx="539" cy="535"/>
            </a:xfrm>
            <a:prstGeom prst="ellipse">
              <a:avLst/>
            </a:prstGeom>
            <a:solidFill>
              <a:srgbClr val="FFFFFF"/>
            </a:solidFill>
            <a:ln w="22225">
              <a:solidFill>
                <a:schemeClr val="bg1"/>
              </a:solidFill>
              <a:round/>
            </a:ln>
          </p:spPr>
          <p:txBody>
            <a:bodyPr vert="horz" wrap="square" lIns="91440" tIns="45720" rIns="91440" bIns="45720" numCol="1" anchor="t" anchorCtr="0" compatLnSpc="1"/>
            <a:p>
              <a:endParaRPr lang="zh-CN" altLang="en-US" sz="2400" dirty="0">
                <a:solidFill>
                  <a:prstClr val="black"/>
                </a:solidFill>
                <a:ea typeface="Adobe 黑体 Std R" panose="020B0400000000000000" pitchFamily="34" charset="-122"/>
              </a:endParaRPr>
            </a:p>
          </p:txBody>
        </p:sp>
        <p:sp>
          <p:nvSpPr>
            <p:cNvPr id="113" name="Oval 99"/>
            <p:cNvSpPr>
              <a:spLocks noChangeArrowheads="1"/>
            </p:cNvSpPr>
            <p:nvPr/>
          </p:nvSpPr>
          <p:spPr bwMode="auto">
            <a:xfrm>
              <a:off x="11996" y="7268"/>
              <a:ext cx="533" cy="535"/>
            </a:xfrm>
            <a:prstGeom prst="ellipse">
              <a:avLst/>
            </a:prstGeom>
            <a:solidFill>
              <a:srgbClr val="FFFFFF"/>
            </a:solidFill>
            <a:ln w="22225">
              <a:solidFill>
                <a:schemeClr val="bg1"/>
              </a:solidFill>
              <a:round/>
            </a:ln>
          </p:spPr>
          <p:txBody>
            <a:bodyPr vert="horz" wrap="square" lIns="91440" tIns="45720" rIns="91440" bIns="45720" numCol="1" anchor="t" anchorCtr="0" compatLnSpc="1"/>
            <a:p>
              <a:endParaRPr lang="zh-CN" altLang="en-US" sz="2400" dirty="0">
                <a:solidFill>
                  <a:prstClr val="black"/>
                </a:solidFill>
                <a:ea typeface="Adobe 黑体 Std R" panose="020B0400000000000000" pitchFamily="34" charset="-122"/>
              </a:endParaRPr>
            </a:p>
          </p:txBody>
        </p:sp>
        <p:sp>
          <p:nvSpPr>
            <p:cNvPr id="24" name="Oval 104"/>
            <p:cNvSpPr>
              <a:spLocks noChangeArrowheads="1"/>
            </p:cNvSpPr>
            <p:nvPr/>
          </p:nvSpPr>
          <p:spPr bwMode="auto">
            <a:xfrm>
              <a:off x="11996" y="7271"/>
              <a:ext cx="529" cy="526"/>
            </a:xfrm>
            <a:prstGeom prst="ellipse">
              <a:avLst/>
            </a:prstGeom>
            <a:solidFill>
              <a:srgbClr val="FFFFFF"/>
            </a:solidFill>
            <a:ln w="22225">
              <a:solidFill>
                <a:schemeClr val="bg1"/>
              </a:solidFill>
              <a:round/>
            </a:ln>
          </p:spPr>
          <p:txBody>
            <a:bodyPr vert="horz" wrap="square" lIns="91440" tIns="45720" rIns="91440" bIns="45720" numCol="1" anchor="t" anchorCtr="0" compatLnSpc="1"/>
            <a:p>
              <a:endParaRPr lang="zh-CN" altLang="en-US" sz="2400" dirty="0">
                <a:solidFill>
                  <a:prstClr val="black"/>
                </a:solidFill>
                <a:ea typeface="Adobe 黑体 Std R" panose="020B0400000000000000" pitchFamily="34" charset="-122"/>
              </a:endParaRPr>
            </a:p>
          </p:txBody>
        </p:sp>
        <p:sp>
          <p:nvSpPr>
            <p:cNvPr id="25" name="Oval 105"/>
            <p:cNvSpPr>
              <a:spLocks noChangeArrowheads="1"/>
            </p:cNvSpPr>
            <p:nvPr/>
          </p:nvSpPr>
          <p:spPr bwMode="auto">
            <a:xfrm>
              <a:off x="12000" y="7271"/>
              <a:ext cx="526" cy="526"/>
            </a:xfrm>
            <a:prstGeom prst="ellipse">
              <a:avLst/>
            </a:prstGeom>
            <a:solidFill>
              <a:srgbClr val="FFFFFF"/>
            </a:solidFill>
            <a:ln w="22225">
              <a:solidFill>
                <a:schemeClr val="bg1"/>
              </a:solidFill>
              <a:round/>
            </a:ln>
          </p:spPr>
          <p:txBody>
            <a:bodyPr vert="horz" wrap="square" lIns="91440" tIns="45720" rIns="91440" bIns="45720" numCol="1" anchor="t" anchorCtr="0" compatLnSpc="1"/>
            <a:p>
              <a:endParaRPr lang="zh-CN" altLang="en-US" sz="2400" dirty="0">
                <a:solidFill>
                  <a:prstClr val="black"/>
                </a:solidFill>
                <a:ea typeface="Adobe 黑体 Std R" panose="020B0400000000000000" pitchFamily="34" charset="-122"/>
              </a:endParaRPr>
            </a:p>
          </p:txBody>
        </p:sp>
        <p:sp>
          <p:nvSpPr>
            <p:cNvPr id="40" name="Oval 110"/>
            <p:cNvSpPr>
              <a:spLocks noChangeArrowheads="1"/>
            </p:cNvSpPr>
            <p:nvPr/>
          </p:nvSpPr>
          <p:spPr bwMode="auto">
            <a:xfrm>
              <a:off x="12000" y="7277"/>
              <a:ext cx="522" cy="516"/>
            </a:xfrm>
            <a:prstGeom prst="ellipse">
              <a:avLst/>
            </a:prstGeom>
            <a:solidFill>
              <a:srgbClr val="FFFFFF"/>
            </a:solidFill>
            <a:ln w="22225">
              <a:solidFill>
                <a:schemeClr val="bg1"/>
              </a:solidFill>
              <a:round/>
            </a:ln>
          </p:spPr>
          <p:txBody>
            <a:bodyPr vert="horz" wrap="square" lIns="91440" tIns="45720" rIns="91440" bIns="45720" numCol="1" anchor="t" anchorCtr="0" compatLnSpc="1"/>
            <a:p>
              <a:endParaRPr lang="zh-CN" altLang="en-US" sz="2400" dirty="0">
                <a:solidFill>
                  <a:prstClr val="black"/>
                </a:solidFill>
                <a:ea typeface="Adobe 黑体 Std R" panose="020B0400000000000000" pitchFamily="34" charset="-122"/>
              </a:endParaRPr>
            </a:p>
          </p:txBody>
        </p:sp>
        <p:sp>
          <p:nvSpPr>
            <p:cNvPr id="43" name="Oval 111"/>
            <p:cNvSpPr>
              <a:spLocks noChangeArrowheads="1"/>
            </p:cNvSpPr>
            <p:nvPr/>
          </p:nvSpPr>
          <p:spPr bwMode="auto">
            <a:xfrm>
              <a:off x="12004" y="7277"/>
              <a:ext cx="518" cy="516"/>
            </a:xfrm>
            <a:prstGeom prst="ellipse">
              <a:avLst/>
            </a:prstGeom>
            <a:solidFill>
              <a:srgbClr val="FFFFFF"/>
            </a:solidFill>
            <a:ln w="22225">
              <a:solidFill>
                <a:schemeClr val="bg1"/>
              </a:solidFill>
              <a:round/>
            </a:ln>
          </p:spPr>
          <p:txBody>
            <a:bodyPr vert="horz" wrap="square" lIns="91440" tIns="45720" rIns="91440" bIns="45720" numCol="1" anchor="t" anchorCtr="0" compatLnSpc="1"/>
            <a:p>
              <a:endParaRPr lang="zh-CN" altLang="en-US" sz="2400" dirty="0">
                <a:solidFill>
                  <a:prstClr val="black"/>
                </a:solidFill>
                <a:ea typeface="Adobe 黑体 Std R" panose="020B0400000000000000" pitchFamily="34" charset="-122"/>
              </a:endParaRPr>
            </a:p>
          </p:txBody>
        </p:sp>
        <p:sp>
          <p:nvSpPr>
            <p:cNvPr id="186" name="Freeform 24"/>
            <p:cNvSpPr/>
            <p:nvPr/>
          </p:nvSpPr>
          <p:spPr bwMode="auto">
            <a:xfrm>
              <a:off x="6250" y="3929"/>
              <a:ext cx="607" cy="3918"/>
            </a:xfrm>
            <a:custGeom>
              <a:avLst/>
              <a:gdLst>
                <a:gd name="T0" fmla="*/ 116 w 132"/>
                <a:gd name="T1" fmla="*/ 755 h 851"/>
                <a:gd name="T2" fmla="*/ 106 w 132"/>
                <a:gd name="T3" fmla="*/ 742 h 851"/>
                <a:gd name="T4" fmla="*/ 106 w 132"/>
                <a:gd name="T5" fmla="*/ 742 h 851"/>
                <a:gd name="T6" fmla="*/ 106 w 132"/>
                <a:gd name="T7" fmla="*/ 108 h 851"/>
                <a:gd name="T8" fmla="*/ 106 w 132"/>
                <a:gd name="T9" fmla="*/ 108 h 851"/>
                <a:gd name="T10" fmla="*/ 115 w 132"/>
                <a:gd name="T11" fmla="*/ 96 h 851"/>
                <a:gd name="T12" fmla="*/ 94 w 132"/>
                <a:gd name="T13" fmla="*/ 16 h 851"/>
                <a:gd name="T14" fmla="*/ 14 w 132"/>
                <a:gd name="T15" fmla="*/ 38 h 851"/>
                <a:gd name="T16" fmla="*/ 23 w 132"/>
                <a:gd name="T17" fmla="*/ 108 h 851"/>
                <a:gd name="T18" fmla="*/ 23 w 132"/>
                <a:gd name="T19" fmla="*/ 108 h 851"/>
                <a:gd name="T20" fmla="*/ 24 w 132"/>
                <a:gd name="T21" fmla="*/ 743 h 851"/>
                <a:gd name="T22" fmla="*/ 24 w 132"/>
                <a:gd name="T23" fmla="*/ 743 h 851"/>
                <a:gd name="T24" fmla="*/ 14 w 132"/>
                <a:gd name="T25" fmla="*/ 813 h 851"/>
                <a:gd name="T26" fmla="*/ 94 w 132"/>
                <a:gd name="T27" fmla="*/ 834 h 851"/>
                <a:gd name="T28" fmla="*/ 116 w 132"/>
                <a:gd name="T29" fmla="*/ 755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 h="851">
                  <a:moveTo>
                    <a:pt x="116" y="755"/>
                  </a:moveTo>
                  <a:cubicBezTo>
                    <a:pt x="113" y="750"/>
                    <a:pt x="110" y="746"/>
                    <a:pt x="106" y="742"/>
                  </a:cubicBezTo>
                  <a:cubicBezTo>
                    <a:pt x="106" y="742"/>
                    <a:pt x="106" y="742"/>
                    <a:pt x="106" y="742"/>
                  </a:cubicBezTo>
                  <a:cubicBezTo>
                    <a:pt x="65" y="701"/>
                    <a:pt x="64" y="150"/>
                    <a:pt x="106" y="108"/>
                  </a:cubicBezTo>
                  <a:cubicBezTo>
                    <a:pt x="106" y="108"/>
                    <a:pt x="106" y="108"/>
                    <a:pt x="106" y="108"/>
                  </a:cubicBezTo>
                  <a:cubicBezTo>
                    <a:pt x="109" y="105"/>
                    <a:pt x="112" y="101"/>
                    <a:pt x="115" y="96"/>
                  </a:cubicBezTo>
                  <a:cubicBezTo>
                    <a:pt x="131" y="68"/>
                    <a:pt x="121" y="33"/>
                    <a:pt x="94" y="16"/>
                  </a:cubicBezTo>
                  <a:cubicBezTo>
                    <a:pt x="66" y="0"/>
                    <a:pt x="30" y="10"/>
                    <a:pt x="14" y="38"/>
                  </a:cubicBezTo>
                  <a:cubicBezTo>
                    <a:pt x="0" y="61"/>
                    <a:pt x="5" y="90"/>
                    <a:pt x="23" y="108"/>
                  </a:cubicBezTo>
                  <a:cubicBezTo>
                    <a:pt x="23" y="108"/>
                    <a:pt x="23" y="108"/>
                    <a:pt x="23" y="108"/>
                  </a:cubicBezTo>
                  <a:cubicBezTo>
                    <a:pt x="64" y="150"/>
                    <a:pt x="65" y="701"/>
                    <a:pt x="24" y="743"/>
                  </a:cubicBezTo>
                  <a:cubicBezTo>
                    <a:pt x="24" y="743"/>
                    <a:pt x="24" y="743"/>
                    <a:pt x="24" y="743"/>
                  </a:cubicBezTo>
                  <a:cubicBezTo>
                    <a:pt x="6" y="761"/>
                    <a:pt x="1" y="790"/>
                    <a:pt x="14" y="813"/>
                  </a:cubicBezTo>
                  <a:cubicBezTo>
                    <a:pt x="31" y="841"/>
                    <a:pt x="66" y="851"/>
                    <a:pt x="94" y="834"/>
                  </a:cubicBezTo>
                  <a:cubicBezTo>
                    <a:pt x="122" y="818"/>
                    <a:pt x="132" y="783"/>
                    <a:pt x="116" y="755"/>
                  </a:cubicBezTo>
                  <a:close/>
                </a:path>
              </a:pathLst>
            </a:custGeom>
            <a:gradFill>
              <a:gsLst>
                <a:gs pos="0">
                  <a:srgbClr val="2C344B"/>
                </a:gs>
                <a:gs pos="100000">
                  <a:srgbClr val="21273E"/>
                </a:gs>
              </a:gsLst>
            </a:gradFill>
            <a:ln w="22225">
              <a:noFill/>
              <a:round/>
            </a:ln>
            <a:effectLst/>
          </p:spPr>
          <p:txBody>
            <a:bodyPr vert="horz" wrap="square" lIns="91440" tIns="45720" rIns="91440" bIns="45720" numCol="1" anchor="t" anchorCtr="0" compatLnSpc="1"/>
            <a:p>
              <a:endParaRPr lang="zh-CN" altLang="en-US" sz="2400" dirty="0">
                <a:solidFill>
                  <a:prstClr val="black"/>
                </a:solidFill>
                <a:ea typeface="Adobe 黑体 Std R" panose="020B0400000000000000" pitchFamily="34" charset="-122"/>
              </a:endParaRPr>
            </a:p>
          </p:txBody>
        </p:sp>
        <p:sp>
          <p:nvSpPr>
            <p:cNvPr id="187" name="Freeform 25"/>
            <p:cNvSpPr/>
            <p:nvPr/>
          </p:nvSpPr>
          <p:spPr bwMode="auto">
            <a:xfrm>
              <a:off x="6241" y="7231"/>
              <a:ext cx="3441" cy="2225"/>
            </a:xfrm>
            <a:custGeom>
              <a:avLst/>
              <a:gdLst>
                <a:gd name="T0" fmla="*/ 688 w 747"/>
                <a:gd name="T1" fmla="*/ 366 h 483"/>
                <a:gd name="T2" fmla="*/ 673 w 747"/>
                <a:gd name="T3" fmla="*/ 368 h 483"/>
                <a:gd name="T4" fmla="*/ 673 w 747"/>
                <a:gd name="T5" fmla="*/ 368 h 483"/>
                <a:gd name="T6" fmla="*/ 124 w 747"/>
                <a:gd name="T7" fmla="*/ 52 h 483"/>
                <a:gd name="T8" fmla="*/ 123 w 747"/>
                <a:gd name="T9" fmla="*/ 52 h 483"/>
                <a:gd name="T10" fmla="*/ 118 w 747"/>
                <a:gd name="T11" fmla="*/ 38 h 483"/>
                <a:gd name="T12" fmla="*/ 38 w 747"/>
                <a:gd name="T13" fmla="*/ 16 h 483"/>
                <a:gd name="T14" fmla="*/ 16 w 747"/>
                <a:gd name="T15" fmla="*/ 96 h 483"/>
                <a:gd name="T16" fmla="*/ 82 w 747"/>
                <a:gd name="T17" fmla="*/ 123 h 483"/>
                <a:gd name="T18" fmla="*/ 82 w 747"/>
                <a:gd name="T19" fmla="*/ 123 h 483"/>
                <a:gd name="T20" fmla="*/ 632 w 747"/>
                <a:gd name="T21" fmla="*/ 440 h 483"/>
                <a:gd name="T22" fmla="*/ 632 w 747"/>
                <a:gd name="T23" fmla="*/ 440 h 483"/>
                <a:gd name="T24" fmla="*/ 688 w 747"/>
                <a:gd name="T25" fmla="*/ 483 h 483"/>
                <a:gd name="T26" fmla="*/ 747 w 747"/>
                <a:gd name="T27" fmla="*/ 425 h 483"/>
                <a:gd name="T28" fmla="*/ 688 w 747"/>
                <a:gd name="T29" fmla="*/ 366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7" h="483">
                  <a:moveTo>
                    <a:pt x="688" y="366"/>
                  </a:moveTo>
                  <a:cubicBezTo>
                    <a:pt x="683" y="366"/>
                    <a:pt x="678" y="367"/>
                    <a:pt x="673" y="368"/>
                  </a:cubicBezTo>
                  <a:cubicBezTo>
                    <a:pt x="673" y="368"/>
                    <a:pt x="673" y="368"/>
                    <a:pt x="673" y="368"/>
                  </a:cubicBezTo>
                  <a:cubicBezTo>
                    <a:pt x="617" y="383"/>
                    <a:pt x="139" y="108"/>
                    <a:pt x="124" y="52"/>
                  </a:cubicBezTo>
                  <a:cubicBezTo>
                    <a:pt x="123" y="52"/>
                    <a:pt x="123" y="52"/>
                    <a:pt x="123" y="52"/>
                  </a:cubicBezTo>
                  <a:cubicBezTo>
                    <a:pt x="122" y="47"/>
                    <a:pt x="120" y="42"/>
                    <a:pt x="118" y="38"/>
                  </a:cubicBezTo>
                  <a:cubicBezTo>
                    <a:pt x="102" y="10"/>
                    <a:pt x="66" y="0"/>
                    <a:pt x="38" y="16"/>
                  </a:cubicBezTo>
                  <a:cubicBezTo>
                    <a:pt x="10" y="32"/>
                    <a:pt x="0" y="68"/>
                    <a:pt x="16" y="96"/>
                  </a:cubicBezTo>
                  <a:cubicBezTo>
                    <a:pt x="30" y="120"/>
                    <a:pt x="57" y="130"/>
                    <a:pt x="82" y="123"/>
                  </a:cubicBezTo>
                  <a:cubicBezTo>
                    <a:pt x="82" y="123"/>
                    <a:pt x="82" y="123"/>
                    <a:pt x="82" y="123"/>
                  </a:cubicBezTo>
                  <a:cubicBezTo>
                    <a:pt x="139" y="108"/>
                    <a:pt x="617" y="383"/>
                    <a:pt x="632" y="440"/>
                  </a:cubicBezTo>
                  <a:cubicBezTo>
                    <a:pt x="632" y="440"/>
                    <a:pt x="632" y="440"/>
                    <a:pt x="632" y="440"/>
                  </a:cubicBezTo>
                  <a:cubicBezTo>
                    <a:pt x="638" y="465"/>
                    <a:pt x="661" y="483"/>
                    <a:pt x="688" y="483"/>
                  </a:cubicBezTo>
                  <a:cubicBezTo>
                    <a:pt x="720" y="483"/>
                    <a:pt x="747" y="457"/>
                    <a:pt x="747" y="425"/>
                  </a:cubicBezTo>
                  <a:cubicBezTo>
                    <a:pt x="747" y="392"/>
                    <a:pt x="720" y="366"/>
                    <a:pt x="688" y="366"/>
                  </a:cubicBezTo>
                  <a:close/>
                </a:path>
              </a:pathLst>
            </a:custGeom>
            <a:gradFill>
              <a:gsLst>
                <a:gs pos="0">
                  <a:srgbClr val="2C344B"/>
                </a:gs>
                <a:gs pos="100000">
                  <a:srgbClr val="21273E"/>
                </a:gs>
              </a:gsLst>
            </a:gradFill>
            <a:ln w="22225">
              <a:noFill/>
              <a:round/>
            </a:ln>
          </p:spPr>
          <p:txBody>
            <a:bodyPr vert="horz" wrap="square" lIns="91440" tIns="45720" rIns="91440" bIns="45720" numCol="1" anchor="t" anchorCtr="0" compatLnSpc="1"/>
            <a:p>
              <a:endParaRPr lang="zh-CN" altLang="en-US" sz="2400" dirty="0">
                <a:solidFill>
                  <a:prstClr val="black"/>
                </a:solidFill>
                <a:ea typeface="Adobe 黑体 Std R" panose="020B0400000000000000" pitchFamily="34" charset="-122"/>
              </a:endParaRPr>
            </a:p>
          </p:txBody>
        </p:sp>
        <p:sp>
          <p:nvSpPr>
            <p:cNvPr id="188" name="Freeform 26"/>
            <p:cNvSpPr/>
            <p:nvPr/>
          </p:nvSpPr>
          <p:spPr bwMode="auto">
            <a:xfrm>
              <a:off x="9143" y="7227"/>
              <a:ext cx="3433" cy="2229"/>
            </a:xfrm>
            <a:custGeom>
              <a:avLst/>
              <a:gdLst>
                <a:gd name="T0" fmla="*/ 708 w 745"/>
                <a:gd name="T1" fmla="*/ 16 h 484"/>
                <a:gd name="T2" fmla="*/ 628 w 745"/>
                <a:gd name="T3" fmla="*/ 37 h 484"/>
                <a:gd name="T4" fmla="*/ 622 w 745"/>
                <a:gd name="T5" fmla="*/ 51 h 484"/>
                <a:gd name="T6" fmla="*/ 622 w 745"/>
                <a:gd name="T7" fmla="*/ 51 h 484"/>
                <a:gd name="T8" fmla="*/ 73 w 745"/>
                <a:gd name="T9" fmla="*/ 369 h 484"/>
                <a:gd name="T10" fmla="*/ 73 w 745"/>
                <a:gd name="T11" fmla="*/ 369 h 484"/>
                <a:gd name="T12" fmla="*/ 58 w 745"/>
                <a:gd name="T13" fmla="*/ 367 h 484"/>
                <a:gd name="T14" fmla="*/ 0 w 745"/>
                <a:gd name="T15" fmla="*/ 426 h 484"/>
                <a:gd name="T16" fmla="*/ 58 w 745"/>
                <a:gd name="T17" fmla="*/ 484 h 484"/>
                <a:gd name="T18" fmla="*/ 115 w 745"/>
                <a:gd name="T19" fmla="*/ 441 h 484"/>
                <a:gd name="T20" fmla="*/ 115 w 745"/>
                <a:gd name="T21" fmla="*/ 441 h 484"/>
                <a:gd name="T22" fmla="*/ 663 w 745"/>
                <a:gd name="T23" fmla="*/ 123 h 484"/>
                <a:gd name="T24" fmla="*/ 663 w 745"/>
                <a:gd name="T25" fmla="*/ 123 h 484"/>
                <a:gd name="T26" fmla="*/ 729 w 745"/>
                <a:gd name="T27" fmla="*/ 96 h 484"/>
                <a:gd name="T28" fmla="*/ 708 w 745"/>
                <a:gd name="T29" fmla="*/ 16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5" h="484">
                  <a:moveTo>
                    <a:pt x="708" y="16"/>
                  </a:moveTo>
                  <a:cubicBezTo>
                    <a:pt x="680" y="0"/>
                    <a:pt x="644" y="9"/>
                    <a:pt x="628" y="37"/>
                  </a:cubicBezTo>
                  <a:cubicBezTo>
                    <a:pt x="625" y="42"/>
                    <a:pt x="623" y="47"/>
                    <a:pt x="622" y="51"/>
                  </a:cubicBezTo>
                  <a:cubicBezTo>
                    <a:pt x="622" y="51"/>
                    <a:pt x="622" y="51"/>
                    <a:pt x="622" y="51"/>
                  </a:cubicBezTo>
                  <a:cubicBezTo>
                    <a:pt x="607" y="108"/>
                    <a:pt x="130" y="384"/>
                    <a:pt x="73" y="369"/>
                  </a:cubicBezTo>
                  <a:cubicBezTo>
                    <a:pt x="73" y="369"/>
                    <a:pt x="73" y="369"/>
                    <a:pt x="73" y="369"/>
                  </a:cubicBezTo>
                  <a:cubicBezTo>
                    <a:pt x="68" y="368"/>
                    <a:pt x="63" y="367"/>
                    <a:pt x="58" y="367"/>
                  </a:cubicBezTo>
                  <a:cubicBezTo>
                    <a:pt x="26" y="367"/>
                    <a:pt x="0" y="393"/>
                    <a:pt x="0" y="426"/>
                  </a:cubicBezTo>
                  <a:cubicBezTo>
                    <a:pt x="0" y="458"/>
                    <a:pt x="26" y="484"/>
                    <a:pt x="58" y="484"/>
                  </a:cubicBezTo>
                  <a:cubicBezTo>
                    <a:pt x="85" y="484"/>
                    <a:pt x="108" y="466"/>
                    <a:pt x="115" y="441"/>
                  </a:cubicBezTo>
                  <a:cubicBezTo>
                    <a:pt x="115" y="441"/>
                    <a:pt x="115" y="441"/>
                    <a:pt x="115" y="441"/>
                  </a:cubicBezTo>
                  <a:cubicBezTo>
                    <a:pt x="130" y="384"/>
                    <a:pt x="607" y="108"/>
                    <a:pt x="663" y="123"/>
                  </a:cubicBezTo>
                  <a:cubicBezTo>
                    <a:pt x="663" y="123"/>
                    <a:pt x="663" y="123"/>
                    <a:pt x="663" y="123"/>
                  </a:cubicBezTo>
                  <a:cubicBezTo>
                    <a:pt x="688" y="130"/>
                    <a:pt x="716" y="119"/>
                    <a:pt x="729" y="96"/>
                  </a:cubicBezTo>
                  <a:cubicBezTo>
                    <a:pt x="745" y="68"/>
                    <a:pt x="736" y="32"/>
                    <a:pt x="708" y="16"/>
                  </a:cubicBezTo>
                  <a:close/>
                </a:path>
              </a:pathLst>
            </a:custGeom>
            <a:gradFill>
              <a:gsLst>
                <a:gs pos="0">
                  <a:srgbClr val="2C344B"/>
                </a:gs>
                <a:gs pos="100000">
                  <a:srgbClr val="21273E"/>
                </a:gs>
              </a:gsLst>
            </a:gradFill>
            <a:ln w="22225">
              <a:noFill/>
              <a:round/>
            </a:ln>
          </p:spPr>
          <p:txBody>
            <a:bodyPr vert="horz" wrap="square" lIns="91440" tIns="45720" rIns="91440" bIns="45720" numCol="1" anchor="t" anchorCtr="0" compatLnSpc="1"/>
            <a:p>
              <a:endParaRPr lang="zh-CN" altLang="en-US" sz="2400" dirty="0">
                <a:solidFill>
                  <a:prstClr val="black"/>
                </a:solidFill>
                <a:ea typeface="Adobe 黑体 Std R" panose="020B0400000000000000" pitchFamily="34" charset="-122"/>
              </a:endParaRPr>
            </a:p>
          </p:txBody>
        </p:sp>
        <p:sp>
          <p:nvSpPr>
            <p:cNvPr id="189" name="Freeform 27"/>
            <p:cNvSpPr/>
            <p:nvPr/>
          </p:nvSpPr>
          <p:spPr bwMode="auto">
            <a:xfrm>
              <a:off x="11959" y="3924"/>
              <a:ext cx="607" cy="3916"/>
            </a:xfrm>
            <a:custGeom>
              <a:avLst/>
              <a:gdLst>
                <a:gd name="T0" fmla="*/ 109 w 132"/>
                <a:gd name="T1" fmla="*/ 742 h 850"/>
                <a:gd name="T2" fmla="*/ 109 w 132"/>
                <a:gd name="T3" fmla="*/ 742 h 850"/>
                <a:gd name="T4" fmla="*/ 108 w 132"/>
                <a:gd name="T5" fmla="*/ 108 h 850"/>
                <a:gd name="T6" fmla="*/ 108 w 132"/>
                <a:gd name="T7" fmla="*/ 108 h 850"/>
                <a:gd name="T8" fmla="*/ 117 w 132"/>
                <a:gd name="T9" fmla="*/ 38 h 850"/>
                <a:gd name="T10" fmla="*/ 37 w 132"/>
                <a:gd name="T11" fmla="*/ 16 h 850"/>
                <a:gd name="T12" fmla="*/ 16 w 132"/>
                <a:gd name="T13" fmla="*/ 96 h 850"/>
                <a:gd name="T14" fmla="*/ 25 w 132"/>
                <a:gd name="T15" fmla="*/ 108 h 850"/>
                <a:gd name="T16" fmla="*/ 25 w 132"/>
                <a:gd name="T17" fmla="*/ 108 h 850"/>
                <a:gd name="T18" fmla="*/ 26 w 132"/>
                <a:gd name="T19" fmla="*/ 742 h 850"/>
                <a:gd name="T20" fmla="*/ 26 w 132"/>
                <a:gd name="T21" fmla="*/ 742 h 850"/>
                <a:gd name="T22" fmla="*/ 17 w 132"/>
                <a:gd name="T23" fmla="*/ 754 h 850"/>
                <a:gd name="T24" fmla="*/ 38 w 132"/>
                <a:gd name="T25" fmla="*/ 834 h 850"/>
                <a:gd name="T26" fmla="*/ 118 w 132"/>
                <a:gd name="T27" fmla="*/ 813 h 850"/>
                <a:gd name="T28" fmla="*/ 109 w 132"/>
                <a:gd name="T29" fmla="*/ 742 h 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 h="850">
                  <a:moveTo>
                    <a:pt x="109" y="742"/>
                  </a:moveTo>
                  <a:cubicBezTo>
                    <a:pt x="109" y="742"/>
                    <a:pt x="109" y="742"/>
                    <a:pt x="109" y="742"/>
                  </a:cubicBezTo>
                  <a:cubicBezTo>
                    <a:pt x="67" y="701"/>
                    <a:pt x="67" y="149"/>
                    <a:pt x="108" y="108"/>
                  </a:cubicBezTo>
                  <a:cubicBezTo>
                    <a:pt x="108" y="108"/>
                    <a:pt x="108" y="108"/>
                    <a:pt x="108" y="108"/>
                  </a:cubicBezTo>
                  <a:cubicBezTo>
                    <a:pt x="126" y="90"/>
                    <a:pt x="131" y="61"/>
                    <a:pt x="117" y="38"/>
                  </a:cubicBezTo>
                  <a:cubicBezTo>
                    <a:pt x="101" y="10"/>
                    <a:pt x="65" y="0"/>
                    <a:pt x="37" y="16"/>
                  </a:cubicBezTo>
                  <a:cubicBezTo>
                    <a:pt x="10" y="32"/>
                    <a:pt x="0" y="68"/>
                    <a:pt x="16" y="96"/>
                  </a:cubicBezTo>
                  <a:cubicBezTo>
                    <a:pt x="19" y="101"/>
                    <a:pt x="22" y="105"/>
                    <a:pt x="25" y="108"/>
                  </a:cubicBezTo>
                  <a:cubicBezTo>
                    <a:pt x="25" y="108"/>
                    <a:pt x="25" y="108"/>
                    <a:pt x="25" y="108"/>
                  </a:cubicBezTo>
                  <a:cubicBezTo>
                    <a:pt x="67" y="149"/>
                    <a:pt x="67" y="701"/>
                    <a:pt x="26" y="742"/>
                  </a:cubicBezTo>
                  <a:cubicBezTo>
                    <a:pt x="26" y="742"/>
                    <a:pt x="26" y="742"/>
                    <a:pt x="26" y="742"/>
                  </a:cubicBezTo>
                  <a:cubicBezTo>
                    <a:pt x="23" y="746"/>
                    <a:pt x="19" y="750"/>
                    <a:pt x="17" y="754"/>
                  </a:cubicBezTo>
                  <a:cubicBezTo>
                    <a:pt x="1" y="782"/>
                    <a:pt x="10" y="818"/>
                    <a:pt x="38" y="834"/>
                  </a:cubicBezTo>
                  <a:cubicBezTo>
                    <a:pt x="66" y="850"/>
                    <a:pt x="102" y="841"/>
                    <a:pt x="118" y="813"/>
                  </a:cubicBezTo>
                  <a:cubicBezTo>
                    <a:pt x="132" y="789"/>
                    <a:pt x="127" y="760"/>
                    <a:pt x="109" y="742"/>
                  </a:cubicBezTo>
                  <a:close/>
                </a:path>
              </a:pathLst>
            </a:custGeom>
            <a:gradFill>
              <a:gsLst>
                <a:gs pos="0">
                  <a:srgbClr val="2C344B"/>
                </a:gs>
                <a:gs pos="100000">
                  <a:srgbClr val="21273E"/>
                </a:gs>
              </a:gsLst>
            </a:gradFill>
            <a:ln w="22225">
              <a:noFill/>
              <a:round/>
            </a:ln>
          </p:spPr>
          <p:txBody>
            <a:bodyPr vert="horz" wrap="square" lIns="91440" tIns="45720" rIns="91440" bIns="45720" numCol="1" anchor="t" anchorCtr="0" compatLnSpc="1"/>
            <a:p>
              <a:endParaRPr lang="zh-CN" altLang="en-US" sz="2400" dirty="0">
                <a:solidFill>
                  <a:prstClr val="black"/>
                </a:solidFill>
                <a:ea typeface="Adobe 黑体 Std R" panose="020B0400000000000000" pitchFamily="34" charset="-122"/>
              </a:endParaRPr>
            </a:p>
          </p:txBody>
        </p:sp>
        <p:sp>
          <p:nvSpPr>
            <p:cNvPr id="190" name="Freeform 28"/>
            <p:cNvSpPr/>
            <p:nvPr/>
          </p:nvSpPr>
          <p:spPr bwMode="auto">
            <a:xfrm>
              <a:off x="6241" y="2271"/>
              <a:ext cx="3474" cy="2275"/>
            </a:xfrm>
            <a:custGeom>
              <a:avLst/>
              <a:gdLst>
                <a:gd name="T0" fmla="*/ 716 w 754"/>
                <a:gd name="T1" fmla="*/ 16 h 494"/>
                <a:gd name="T2" fmla="*/ 636 w 754"/>
                <a:gd name="T3" fmla="*/ 37 h 494"/>
                <a:gd name="T4" fmla="*/ 630 w 754"/>
                <a:gd name="T5" fmla="*/ 53 h 494"/>
                <a:gd name="T6" fmla="*/ 630 w 754"/>
                <a:gd name="T7" fmla="*/ 53 h 494"/>
                <a:gd name="T8" fmla="*/ 81 w 754"/>
                <a:gd name="T9" fmla="*/ 371 h 494"/>
                <a:gd name="T10" fmla="*/ 81 w 754"/>
                <a:gd name="T11" fmla="*/ 371 h 494"/>
                <a:gd name="T12" fmla="*/ 16 w 754"/>
                <a:gd name="T13" fmla="*/ 398 h 494"/>
                <a:gd name="T14" fmla="*/ 37 w 754"/>
                <a:gd name="T15" fmla="*/ 478 h 494"/>
                <a:gd name="T16" fmla="*/ 117 w 754"/>
                <a:gd name="T17" fmla="*/ 456 h 494"/>
                <a:gd name="T18" fmla="*/ 123 w 754"/>
                <a:gd name="T19" fmla="*/ 442 h 494"/>
                <a:gd name="T20" fmla="*/ 123 w 754"/>
                <a:gd name="T21" fmla="*/ 442 h 494"/>
                <a:gd name="T22" fmla="*/ 672 w 754"/>
                <a:gd name="T23" fmla="*/ 125 h 494"/>
                <a:gd name="T24" fmla="*/ 670 w 754"/>
                <a:gd name="T25" fmla="*/ 123 h 494"/>
                <a:gd name="T26" fmla="*/ 738 w 754"/>
                <a:gd name="T27" fmla="*/ 96 h 494"/>
                <a:gd name="T28" fmla="*/ 716 w 754"/>
                <a:gd name="T29" fmla="*/ 16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54" h="494">
                  <a:moveTo>
                    <a:pt x="716" y="16"/>
                  </a:moveTo>
                  <a:cubicBezTo>
                    <a:pt x="688" y="0"/>
                    <a:pt x="652" y="9"/>
                    <a:pt x="636" y="37"/>
                  </a:cubicBezTo>
                  <a:cubicBezTo>
                    <a:pt x="633" y="42"/>
                    <a:pt x="631" y="48"/>
                    <a:pt x="630" y="53"/>
                  </a:cubicBezTo>
                  <a:cubicBezTo>
                    <a:pt x="630" y="53"/>
                    <a:pt x="630" y="53"/>
                    <a:pt x="630" y="53"/>
                  </a:cubicBezTo>
                  <a:cubicBezTo>
                    <a:pt x="615" y="109"/>
                    <a:pt x="138" y="386"/>
                    <a:pt x="81" y="371"/>
                  </a:cubicBezTo>
                  <a:cubicBezTo>
                    <a:pt x="81" y="371"/>
                    <a:pt x="81" y="371"/>
                    <a:pt x="81" y="371"/>
                  </a:cubicBezTo>
                  <a:cubicBezTo>
                    <a:pt x="56" y="364"/>
                    <a:pt x="29" y="375"/>
                    <a:pt x="16" y="398"/>
                  </a:cubicBezTo>
                  <a:cubicBezTo>
                    <a:pt x="0" y="426"/>
                    <a:pt x="9" y="462"/>
                    <a:pt x="37" y="478"/>
                  </a:cubicBezTo>
                  <a:cubicBezTo>
                    <a:pt x="65" y="494"/>
                    <a:pt x="101" y="484"/>
                    <a:pt x="117" y="456"/>
                  </a:cubicBezTo>
                  <a:cubicBezTo>
                    <a:pt x="120" y="452"/>
                    <a:pt x="121" y="447"/>
                    <a:pt x="123" y="442"/>
                  </a:cubicBezTo>
                  <a:cubicBezTo>
                    <a:pt x="123" y="442"/>
                    <a:pt x="123" y="442"/>
                    <a:pt x="123" y="442"/>
                  </a:cubicBezTo>
                  <a:cubicBezTo>
                    <a:pt x="138" y="386"/>
                    <a:pt x="615" y="109"/>
                    <a:pt x="672" y="125"/>
                  </a:cubicBezTo>
                  <a:cubicBezTo>
                    <a:pt x="670" y="123"/>
                    <a:pt x="670" y="123"/>
                    <a:pt x="670" y="123"/>
                  </a:cubicBezTo>
                  <a:cubicBezTo>
                    <a:pt x="696" y="130"/>
                    <a:pt x="724" y="120"/>
                    <a:pt x="738" y="96"/>
                  </a:cubicBezTo>
                  <a:cubicBezTo>
                    <a:pt x="754" y="68"/>
                    <a:pt x="744" y="32"/>
                    <a:pt x="716" y="16"/>
                  </a:cubicBezTo>
                  <a:close/>
                </a:path>
              </a:pathLst>
            </a:custGeom>
            <a:gradFill>
              <a:gsLst>
                <a:gs pos="0">
                  <a:srgbClr val="2C344B"/>
                </a:gs>
                <a:gs pos="100000">
                  <a:srgbClr val="21273E"/>
                </a:gs>
              </a:gsLst>
            </a:gradFill>
            <a:ln w="22225">
              <a:noFill/>
              <a:round/>
            </a:ln>
          </p:spPr>
          <p:txBody>
            <a:bodyPr vert="horz" wrap="square" lIns="91440" tIns="45720" rIns="91440" bIns="45720" numCol="1" anchor="t" anchorCtr="0" compatLnSpc="1"/>
            <a:p>
              <a:endParaRPr lang="zh-CN" altLang="en-US" sz="2400" dirty="0">
                <a:solidFill>
                  <a:prstClr val="black"/>
                </a:solidFill>
                <a:ea typeface="Adobe 黑体 Std R" panose="020B0400000000000000" pitchFamily="34" charset="-122"/>
              </a:endParaRPr>
            </a:p>
          </p:txBody>
        </p:sp>
        <p:sp>
          <p:nvSpPr>
            <p:cNvPr id="191" name="Freeform 29"/>
            <p:cNvSpPr/>
            <p:nvPr/>
          </p:nvSpPr>
          <p:spPr bwMode="auto">
            <a:xfrm>
              <a:off x="9135" y="2316"/>
              <a:ext cx="3437" cy="2221"/>
            </a:xfrm>
            <a:custGeom>
              <a:avLst/>
              <a:gdLst>
                <a:gd name="T0" fmla="*/ 730 w 746"/>
                <a:gd name="T1" fmla="*/ 387 h 482"/>
                <a:gd name="T2" fmla="*/ 664 w 746"/>
                <a:gd name="T3" fmla="*/ 359 h 482"/>
                <a:gd name="T4" fmla="*/ 665 w 746"/>
                <a:gd name="T5" fmla="*/ 359 h 482"/>
                <a:gd name="T6" fmla="*/ 115 w 746"/>
                <a:gd name="T7" fmla="*/ 43 h 482"/>
                <a:gd name="T8" fmla="*/ 115 w 746"/>
                <a:gd name="T9" fmla="*/ 43 h 482"/>
                <a:gd name="T10" fmla="*/ 59 w 746"/>
                <a:gd name="T11" fmla="*/ 0 h 482"/>
                <a:gd name="T12" fmla="*/ 0 w 746"/>
                <a:gd name="T13" fmla="*/ 58 h 482"/>
                <a:gd name="T14" fmla="*/ 59 w 746"/>
                <a:gd name="T15" fmla="*/ 117 h 482"/>
                <a:gd name="T16" fmla="*/ 74 w 746"/>
                <a:gd name="T17" fmla="*/ 114 h 482"/>
                <a:gd name="T18" fmla="*/ 74 w 746"/>
                <a:gd name="T19" fmla="*/ 115 h 482"/>
                <a:gd name="T20" fmla="*/ 623 w 746"/>
                <a:gd name="T21" fmla="*/ 431 h 482"/>
                <a:gd name="T22" fmla="*/ 623 w 746"/>
                <a:gd name="T23" fmla="*/ 431 h 482"/>
                <a:gd name="T24" fmla="*/ 629 w 746"/>
                <a:gd name="T25" fmla="*/ 445 h 482"/>
                <a:gd name="T26" fmla="*/ 709 w 746"/>
                <a:gd name="T27" fmla="*/ 466 h 482"/>
                <a:gd name="T28" fmla="*/ 730 w 746"/>
                <a:gd name="T29" fmla="*/ 387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6" h="482">
                  <a:moveTo>
                    <a:pt x="730" y="387"/>
                  </a:moveTo>
                  <a:cubicBezTo>
                    <a:pt x="717" y="363"/>
                    <a:pt x="689" y="353"/>
                    <a:pt x="664" y="359"/>
                  </a:cubicBezTo>
                  <a:cubicBezTo>
                    <a:pt x="665" y="359"/>
                    <a:pt x="665" y="359"/>
                    <a:pt x="665" y="359"/>
                  </a:cubicBezTo>
                  <a:cubicBezTo>
                    <a:pt x="608" y="374"/>
                    <a:pt x="130" y="99"/>
                    <a:pt x="115" y="43"/>
                  </a:cubicBezTo>
                  <a:cubicBezTo>
                    <a:pt x="115" y="43"/>
                    <a:pt x="115" y="43"/>
                    <a:pt x="115" y="43"/>
                  </a:cubicBezTo>
                  <a:cubicBezTo>
                    <a:pt x="108" y="18"/>
                    <a:pt x="86" y="0"/>
                    <a:pt x="59" y="0"/>
                  </a:cubicBezTo>
                  <a:cubicBezTo>
                    <a:pt x="26" y="0"/>
                    <a:pt x="0" y="26"/>
                    <a:pt x="0" y="58"/>
                  </a:cubicBezTo>
                  <a:cubicBezTo>
                    <a:pt x="0" y="90"/>
                    <a:pt x="26" y="117"/>
                    <a:pt x="59" y="117"/>
                  </a:cubicBezTo>
                  <a:cubicBezTo>
                    <a:pt x="64" y="117"/>
                    <a:pt x="69" y="116"/>
                    <a:pt x="74" y="114"/>
                  </a:cubicBezTo>
                  <a:cubicBezTo>
                    <a:pt x="74" y="115"/>
                    <a:pt x="74" y="115"/>
                    <a:pt x="74" y="115"/>
                  </a:cubicBezTo>
                  <a:cubicBezTo>
                    <a:pt x="130" y="99"/>
                    <a:pt x="608" y="374"/>
                    <a:pt x="623" y="431"/>
                  </a:cubicBezTo>
                  <a:cubicBezTo>
                    <a:pt x="623" y="431"/>
                    <a:pt x="623" y="431"/>
                    <a:pt x="623" y="431"/>
                  </a:cubicBezTo>
                  <a:cubicBezTo>
                    <a:pt x="625" y="436"/>
                    <a:pt x="626" y="440"/>
                    <a:pt x="629" y="445"/>
                  </a:cubicBezTo>
                  <a:cubicBezTo>
                    <a:pt x="645" y="473"/>
                    <a:pt x="681" y="482"/>
                    <a:pt x="709" y="466"/>
                  </a:cubicBezTo>
                  <a:cubicBezTo>
                    <a:pt x="737" y="450"/>
                    <a:pt x="746" y="414"/>
                    <a:pt x="730" y="387"/>
                  </a:cubicBezTo>
                  <a:close/>
                </a:path>
              </a:pathLst>
            </a:custGeom>
            <a:gradFill>
              <a:gsLst>
                <a:gs pos="0">
                  <a:srgbClr val="2C344B"/>
                </a:gs>
                <a:gs pos="100000">
                  <a:srgbClr val="21273E"/>
                </a:gs>
              </a:gsLst>
            </a:gradFill>
            <a:ln w="22225">
              <a:noFill/>
              <a:round/>
            </a:ln>
          </p:spPr>
          <p:txBody>
            <a:bodyPr vert="horz" wrap="square" lIns="91440" tIns="45720" rIns="91440" bIns="45720" numCol="1" anchor="t" anchorCtr="0" compatLnSpc="1"/>
            <a:p>
              <a:endParaRPr lang="zh-CN" altLang="en-US" sz="2400" dirty="0">
                <a:solidFill>
                  <a:prstClr val="black"/>
                </a:solidFill>
                <a:ea typeface="Adobe 黑体 Std R" panose="020B0400000000000000" pitchFamily="34" charset="-122"/>
              </a:endParaRPr>
            </a:p>
          </p:txBody>
        </p:sp>
        <p:sp>
          <p:nvSpPr>
            <p:cNvPr id="192" name="Oval 63"/>
            <p:cNvSpPr>
              <a:spLocks noChangeArrowheads="1"/>
            </p:cNvSpPr>
            <p:nvPr/>
          </p:nvSpPr>
          <p:spPr bwMode="auto">
            <a:xfrm>
              <a:off x="6274" y="3988"/>
              <a:ext cx="516" cy="516"/>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dirty="0">
                <a:solidFill>
                  <a:prstClr val="white"/>
                </a:solidFill>
                <a:ea typeface="Adobe 黑体 Std R" panose="020B0400000000000000" pitchFamily="34" charset="-122"/>
              </a:endParaRPr>
            </a:p>
          </p:txBody>
        </p:sp>
        <p:sp>
          <p:nvSpPr>
            <p:cNvPr id="193" name="Oval 80"/>
            <p:cNvSpPr>
              <a:spLocks noChangeArrowheads="1"/>
            </p:cNvSpPr>
            <p:nvPr/>
          </p:nvSpPr>
          <p:spPr bwMode="auto">
            <a:xfrm>
              <a:off x="6274" y="7268"/>
              <a:ext cx="516" cy="516"/>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dirty="0">
                <a:solidFill>
                  <a:prstClr val="white"/>
                </a:solidFill>
                <a:ea typeface="Adobe 黑体 Std R" panose="020B0400000000000000" pitchFamily="34" charset="-122"/>
              </a:endParaRPr>
            </a:p>
          </p:txBody>
        </p:sp>
        <p:sp>
          <p:nvSpPr>
            <p:cNvPr id="194" name="Oval 97"/>
            <p:cNvSpPr>
              <a:spLocks noChangeArrowheads="1"/>
            </p:cNvSpPr>
            <p:nvPr/>
          </p:nvSpPr>
          <p:spPr bwMode="auto">
            <a:xfrm>
              <a:off x="9143" y="8930"/>
              <a:ext cx="516" cy="51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dirty="0">
                <a:solidFill>
                  <a:prstClr val="white"/>
                </a:solidFill>
                <a:ea typeface="Adobe 黑体 Std R" panose="020B0400000000000000" pitchFamily="34" charset="-122"/>
              </a:endParaRPr>
            </a:p>
          </p:txBody>
        </p:sp>
        <p:sp>
          <p:nvSpPr>
            <p:cNvPr id="195" name="Oval 114"/>
            <p:cNvSpPr>
              <a:spLocks noChangeArrowheads="1"/>
            </p:cNvSpPr>
            <p:nvPr/>
          </p:nvSpPr>
          <p:spPr bwMode="auto">
            <a:xfrm>
              <a:off x="12048" y="7268"/>
              <a:ext cx="518" cy="516"/>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dirty="0">
                <a:solidFill>
                  <a:prstClr val="white"/>
                </a:solidFill>
                <a:ea typeface="Adobe 黑体 Std R" panose="020B0400000000000000" pitchFamily="34" charset="-122"/>
              </a:endParaRPr>
            </a:p>
          </p:txBody>
        </p:sp>
        <p:sp>
          <p:nvSpPr>
            <p:cNvPr id="196" name="Oval 131"/>
            <p:cNvSpPr>
              <a:spLocks noChangeArrowheads="1"/>
            </p:cNvSpPr>
            <p:nvPr/>
          </p:nvSpPr>
          <p:spPr bwMode="auto">
            <a:xfrm>
              <a:off x="12014" y="3980"/>
              <a:ext cx="516" cy="510"/>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dirty="0">
                <a:solidFill>
                  <a:prstClr val="white"/>
                </a:solidFill>
                <a:ea typeface="Adobe 黑体 Std R" panose="020B0400000000000000" pitchFamily="34" charset="-122"/>
              </a:endParaRPr>
            </a:p>
          </p:txBody>
        </p:sp>
        <p:sp>
          <p:nvSpPr>
            <p:cNvPr id="197" name="Oval 63"/>
            <p:cNvSpPr>
              <a:spLocks noChangeArrowheads="1"/>
            </p:cNvSpPr>
            <p:nvPr/>
          </p:nvSpPr>
          <p:spPr bwMode="auto">
            <a:xfrm>
              <a:off x="9148" y="2259"/>
              <a:ext cx="516" cy="516"/>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dirty="0">
                <a:solidFill>
                  <a:prstClr val="white"/>
                </a:solidFill>
                <a:ea typeface="Adobe 黑体 Std R" panose="020B0400000000000000" pitchFamily="34" charset="-122"/>
              </a:endParaRPr>
            </a:p>
          </p:txBody>
        </p:sp>
      </p:grpSp>
      <p:sp>
        <p:nvSpPr>
          <p:cNvPr id="46" name="文本框 45"/>
          <p:cNvSpPr txBox="1"/>
          <p:nvPr/>
        </p:nvSpPr>
        <p:spPr>
          <a:xfrm>
            <a:off x="5780405" y="2896870"/>
            <a:ext cx="5416550" cy="1419860"/>
          </a:xfrm>
          <a:prstGeom prst="rect">
            <a:avLst/>
          </a:prstGeom>
          <a:noFill/>
        </p:spPr>
        <p:txBody>
          <a:bodyPr wrap="square" rtlCol="0">
            <a:spAutoFit/>
          </a:bodyPr>
          <a:p>
            <a:pPr>
              <a:lnSpc>
                <a:spcPct val="120000"/>
              </a:lnSpc>
            </a:pPr>
            <a:r>
              <a:rPr lang="en-US" altLang="zh-CN" b="1" dirty="0">
                <a:solidFill>
                  <a:srgbClr val="21273E"/>
                </a:solidFill>
                <a:latin typeface="Adobe 黑体 Std R" panose="020B0400000000000000" pitchFamily="34" charset="-122"/>
                <a:ea typeface="Adobe 黑体 Std R" panose="020B0400000000000000" pitchFamily="34" charset="-122"/>
                <a:cs typeface="+mn-ea"/>
                <a:sym typeface="+mn-lt"/>
              </a:rPr>
              <a:t>ServerlessBench</a:t>
            </a:r>
            <a:r>
              <a:rPr lang="zh-CN" altLang="en-US">
                <a:sym typeface="+mn-lt"/>
              </a:rPr>
              <a:t>是</a:t>
            </a:r>
            <a:r>
              <a:rPr lang="zh-CN" altLang="en-US"/>
              <a:t>一种用于无服务器计算的通用开源基准套件，它可以帮助系统开发人员设计和评估他们的无服务器系统，并为应用程序开发人员构建其无服务器应用程序提供了有用的提示。</a:t>
            </a:r>
            <a:endParaRPr lang="zh-CN" altLang="en-US"/>
          </a:p>
        </p:txBody>
      </p:sp>
    </p:spTree>
  </p:cSld>
  <p:clrMapOvr>
    <a:masterClrMapping/>
  </p:clrMapOvr>
  <p:transition spd="slow" advClick="0" advTm="0">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1097509" y="429276"/>
            <a:ext cx="3662680" cy="659356"/>
            <a:chOff x="349800" y="307048"/>
            <a:chExt cx="2747010" cy="494517"/>
          </a:xfrm>
        </p:grpSpPr>
        <p:sp>
          <p:nvSpPr>
            <p:cNvPr id="34" name="PA_文本框 1"/>
            <p:cNvSpPr txBox="1"/>
            <p:nvPr>
              <p:custDataLst>
                <p:tags r:id="rId1"/>
              </p:custDataLst>
            </p:nvPr>
          </p:nvSpPr>
          <p:spPr>
            <a:xfrm>
              <a:off x="349800" y="307048"/>
              <a:ext cx="2747010" cy="380524"/>
            </a:xfrm>
            <a:prstGeom prst="rect">
              <a:avLst/>
            </a:prstGeom>
            <a:noFill/>
          </p:spPr>
          <p:txBody>
            <a:bodyPr wrap="none" lIns="0" tIns="0" rIns="0" rtlCol="0">
              <a:spAutoFit/>
            </a:bodyPr>
            <a:lstStyle/>
            <a:p>
              <a:pPr algn="l">
                <a:lnSpc>
                  <a:spcPts val="3600"/>
                </a:lnSpc>
              </a:pPr>
              <a:r>
                <a:rPr lang="zh-CN" altLang="en-US" sz="3600" b="1" dirty="0">
                  <a:solidFill>
                    <a:srgbClr val="21273E"/>
                  </a:solidFill>
                  <a:latin typeface="Adobe 黑体 Std R" panose="020B0400000000000000" pitchFamily="34" charset="-122"/>
                  <a:ea typeface="Adobe 黑体 Std R" panose="020B0400000000000000" pitchFamily="34" charset="-122"/>
                  <a:cs typeface="+mn-ea"/>
                  <a:sym typeface="+mn-lt"/>
                </a:rPr>
                <a:t>数据流通延迟分析</a:t>
              </a:r>
              <a:endParaRPr lang="zh-CN" altLang="en-US" sz="3600" b="1" dirty="0">
                <a:solidFill>
                  <a:srgbClr val="21273E"/>
                </a:solidFill>
                <a:latin typeface="Adobe 黑体 Std R" panose="020B0400000000000000" pitchFamily="34" charset="-122"/>
                <a:ea typeface="Adobe 黑体 Std R" panose="020B0400000000000000" pitchFamily="34" charset="-122"/>
                <a:cs typeface="+mn-ea"/>
                <a:sym typeface="+mn-lt"/>
              </a:endParaRPr>
            </a:p>
          </p:txBody>
        </p:sp>
        <p:sp>
          <p:nvSpPr>
            <p:cNvPr id="35" name="PA_文本框 1"/>
            <p:cNvSpPr txBox="1"/>
            <p:nvPr>
              <p:custDataLst>
                <p:tags r:id="rId2"/>
              </p:custDataLst>
            </p:nvPr>
          </p:nvSpPr>
          <p:spPr>
            <a:xfrm>
              <a:off x="357096" y="546295"/>
              <a:ext cx="2704685" cy="255270"/>
            </a:xfrm>
            <a:prstGeom prst="rect">
              <a:avLst/>
            </a:prstGeom>
            <a:noFill/>
          </p:spPr>
          <p:txBody>
            <a:bodyPr wrap="square" lIns="0" tIns="0" rIns="0" rtlCol="0">
              <a:spAutoFit/>
            </a:bodyPr>
            <a:lstStyle/>
            <a:p>
              <a:pPr>
                <a:lnSpc>
                  <a:spcPts val="2300"/>
                </a:lnSpc>
              </a:pPr>
              <a:r>
                <a:rPr lang="en-US" altLang="zh-CN" sz="1200" dirty="0">
                  <a:solidFill>
                    <a:srgbClr val="2C344B"/>
                  </a:solidFill>
                  <a:latin typeface="Aparajita" panose="020B0604020202020204" pitchFamily="34" charset="0"/>
                  <a:ea typeface="Adobe 黑体 Std R" panose="020B0400000000000000" pitchFamily="34" charset="-122"/>
                  <a:cs typeface="Aparajita" panose="020B0604020202020204" pitchFamily="34" charset="0"/>
                  <a:sym typeface="+mn-lt"/>
                </a:rPr>
                <a:t>Communication Latency</a:t>
              </a:r>
              <a:endParaRPr lang="en-US" altLang="zh-CN" sz="1200" dirty="0">
                <a:solidFill>
                  <a:srgbClr val="2C344B"/>
                </a:solidFill>
                <a:latin typeface="Aparajita" panose="020B0604020202020204" pitchFamily="34" charset="0"/>
                <a:ea typeface="Adobe 黑体 Std R" panose="020B0400000000000000" pitchFamily="34" charset="-122"/>
                <a:cs typeface="Aparajita" panose="020B0604020202020204" pitchFamily="34" charset="0"/>
                <a:sym typeface="+mn-lt"/>
              </a:endParaRPr>
            </a:p>
          </p:txBody>
        </p:sp>
      </p:grpSp>
      <p:pic>
        <p:nvPicPr>
          <p:cNvPr id="5" name="图片 2"/>
          <p:cNvPicPr>
            <a:picLocks noChangeAspect="1"/>
          </p:cNvPicPr>
          <p:nvPr/>
        </p:nvPicPr>
        <p:blipFill>
          <a:blip r:embed="rId3"/>
          <a:stretch>
            <a:fillRect/>
          </a:stretch>
        </p:blipFill>
        <p:spPr>
          <a:xfrm>
            <a:off x="5054600" y="1842135"/>
            <a:ext cx="7126605" cy="3243580"/>
          </a:xfrm>
          <a:prstGeom prst="rect">
            <a:avLst/>
          </a:prstGeom>
          <a:noFill/>
          <a:ln>
            <a:noFill/>
          </a:ln>
        </p:spPr>
      </p:pic>
      <p:sp>
        <p:nvSpPr>
          <p:cNvPr id="6" name="文本框 5"/>
          <p:cNvSpPr txBox="1"/>
          <p:nvPr/>
        </p:nvSpPr>
        <p:spPr>
          <a:xfrm>
            <a:off x="795020" y="1635760"/>
            <a:ext cx="4858385" cy="4076700"/>
          </a:xfrm>
          <a:prstGeom prst="rect">
            <a:avLst/>
          </a:prstGeom>
          <a:noFill/>
        </p:spPr>
        <p:txBody>
          <a:bodyPr wrap="square" rtlCol="0">
            <a:spAutoFit/>
          </a:bodyPr>
          <a:p>
            <a:pPr>
              <a:lnSpc>
                <a:spcPct val="120000"/>
              </a:lnSpc>
            </a:pPr>
            <a:r>
              <a:rPr lang="zh-CN" altLang="en-US"/>
              <a:t>在所有三个平台上，在传输的图像大小(0KB-30KB)的小范围内，通信延迟增长非常缓慢。 因为数据传递方法发生了变化，由于AWS Lambda的数据传递限制，从直接数据传递到通过S3的间接数据，通信延迟在35KB时急剧上升。将交互函数放置在同一个节点上进一步激发了数据传递效能，例如使用本地消息总线或共享内存进行数据传输。因此，与函数之间没有传递数据的情况相比，我们认为在函数之间传递有限大小的数据，可能只增加可忽略的通信开销。这种观察可以通过状态传递的方式促进可能的无服务器执行优化。</a:t>
            </a:r>
            <a:endParaRPr lang="zh-CN" altLang="en-US"/>
          </a:p>
        </p:txBody>
      </p:sp>
    </p:spTree>
  </p:cSld>
  <p:clrMapOvr>
    <a:masterClrMapping/>
  </p:clrMapOvr>
  <p:transition spd="slow" advClick="0" advTm="0">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1097509" y="429276"/>
            <a:ext cx="5143500" cy="659356"/>
            <a:chOff x="349800" y="307048"/>
            <a:chExt cx="3857625" cy="494517"/>
          </a:xfrm>
        </p:grpSpPr>
        <p:sp>
          <p:nvSpPr>
            <p:cNvPr id="34" name="PA_文本框 1"/>
            <p:cNvSpPr txBox="1"/>
            <p:nvPr>
              <p:custDataLst>
                <p:tags r:id="rId1"/>
              </p:custDataLst>
            </p:nvPr>
          </p:nvSpPr>
          <p:spPr>
            <a:xfrm>
              <a:off x="349800" y="307048"/>
              <a:ext cx="3857625" cy="380524"/>
            </a:xfrm>
            <a:prstGeom prst="rect">
              <a:avLst/>
            </a:prstGeom>
            <a:noFill/>
          </p:spPr>
          <p:txBody>
            <a:bodyPr wrap="none" lIns="0" tIns="0" rIns="0" rtlCol="0">
              <a:spAutoFit/>
            </a:bodyPr>
            <a:lstStyle/>
            <a:p>
              <a:pPr algn="l">
                <a:lnSpc>
                  <a:spcPts val="3600"/>
                </a:lnSpc>
              </a:pPr>
              <a:r>
                <a:rPr lang="zh-CN" altLang="en-US" sz="3600" b="1" dirty="0">
                  <a:solidFill>
                    <a:srgbClr val="21273E"/>
                  </a:solidFill>
                  <a:latin typeface="Adobe 黑体 Std R" panose="020B0400000000000000" pitchFamily="34" charset="-122"/>
                  <a:ea typeface="Adobe 黑体 Std R" panose="020B0400000000000000" pitchFamily="34" charset="-122"/>
                  <a:cs typeface="+mn-ea"/>
                  <a:sym typeface="+mn-lt"/>
                </a:rPr>
                <a:t>OpenWhisk启动延迟分析</a:t>
              </a:r>
              <a:endParaRPr lang="zh-CN" altLang="en-US" sz="3600" b="1" dirty="0">
                <a:solidFill>
                  <a:srgbClr val="21273E"/>
                </a:solidFill>
                <a:latin typeface="Adobe 黑体 Std R" panose="020B0400000000000000" pitchFamily="34" charset="-122"/>
                <a:ea typeface="Adobe 黑体 Std R" panose="020B0400000000000000" pitchFamily="34" charset="-122"/>
                <a:cs typeface="+mn-ea"/>
                <a:sym typeface="+mn-lt"/>
              </a:endParaRPr>
            </a:p>
          </p:txBody>
        </p:sp>
        <p:sp>
          <p:nvSpPr>
            <p:cNvPr id="35" name="PA_文本框 1"/>
            <p:cNvSpPr txBox="1"/>
            <p:nvPr>
              <p:custDataLst>
                <p:tags r:id="rId2"/>
              </p:custDataLst>
            </p:nvPr>
          </p:nvSpPr>
          <p:spPr>
            <a:xfrm>
              <a:off x="357096" y="546295"/>
              <a:ext cx="2704685" cy="255270"/>
            </a:xfrm>
            <a:prstGeom prst="rect">
              <a:avLst/>
            </a:prstGeom>
            <a:noFill/>
          </p:spPr>
          <p:txBody>
            <a:bodyPr wrap="square" lIns="0" tIns="0" rIns="0" rtlCol="0">
              <a:spAutoFit/>
            </a:bodyPr>
            <a:lstStyle/>
            <a:p>
              <a:pPr>
                <a:lnSpc>
                  <a:spcPts val="2300"/>
                </a:lnSpc>
              </a:pPr>
              <a:r>
                <a:rPr lang="en-US" altLang="zh-CN" sz="1200" dirty="0">
                  <a:solidFill>
                    <a:srgbClr val="2C344B"/>
                  </a:solidFill>
                  <a:latin typeface="Aparajita" panose="020B0604020202020204" pitchFamily="34" charset="0"/>
                  <a:ea typeface="Adobe 黑体 Std R" panose="020B0400000000000000" pitchFamily="34" charset="-122"/>
                  <a:cs typeface="Aparajita" panose="020B0604020202020204" pitchFamily="34" charset="0"/>
                  <a:sym typeface="+mn-lt"/>
                </a:rPr>
                <a:t>Communication Latency</a:t>
              </a:r>
              <a:endParaRPr lang="en-US" altLang="zh-CN" sz="1200" dirty="0">
                <a:solidFill>
                  <a:srgbClr val="2C344B"/>
                </a:solidFill>
                <a:latin typeface="Aparajita" panose="020B0604020202020204" pitchFamily="34" charset="0"/>
                <a:ea typeface="Adobe 黑体 Std R" panose="020B0400000000000000" pitchFamily="34" charset="-122"/>
                <a:cs typeface="Aparajita" panose="020B0604020202020204" pitchFamily="34" charset="0"/>
                <a:sym typeface="+mn-lt"/>
              </a:endParaRPr>
            </a:p>
          </p:txBody>
        </p:sp>
      </p:grpSp>
      <p:sp>
        <p:nvSpPr>
          <p:cNvPr id="6" name="文本框 5"/>
          <p:cNvSpPr txBox="1"/>
          <p:nvPr/>
        </p:nvSpPr>
        <p:spPr>
          <a:xfrm>
            <a:off x="1183005" y="4290695"/>
            <a:ext cx="9852660" cy="2416175"/>
          </a:xfrm>
          <a:prstGeom prst="rect">
            <a:avLst/>
          </a:prstGeom>
          <a:noFill/>
        </p:spPr>
        <p:txBody>
          <a:bodyPr wrap="square" rtlCol="0">
            <a:spAutoFit/>
          </a:bodyPr>
          <a:p>
            <a:pPr>
              <a:lnSpc>
                <a:spcPct val="120000"/>
              </a:lnSpc>
            </a:pPr>
            <a:r>
              <a:rPr lang="zh-CN" altLang="en-US"/>
              <a:t>在典型的冷启动中，使用镜像拉取时，镜像拉取（表中的“镜像拉取”）是开销的主要来源，占总启动延迟的81%。此外，沙箱初始化（表1中的“Docker Run”和“Docker init”)占用了启动延迟的20%（或者在使用本地镜像时超过95%，并且没有镜像开销），在此期间，Docker将函数映像解压缩到本地存储中，准备隔离环境（例如命名空间和cgroups），并启动语言运行时（例如Python和JVM）调用的函数。热启动大约需要135ms，这比冷启动的镜像拉取快35倍（或比没有镜像拉取的冷启动快7倍）。在热启动中，“Docker停止”成为成本的主要来源，占启动总延迟的71%。</a:t>
            </a:r>
            <a:endParaRPr lang="zh-CN" altLang="en-US"/>
          </a:p>
        </p:txBody>
      </p:sp>
      <p:pic>
        <p:nvPicPr>
          <p:cNvPr id="2" name="图片 3"/>
          <p:cNvPicPr>
            <a:picLocks noChangeAspect="1"/>
          </p:cNvPicPr>
          <p:nvPr/>
        </p:nvPicPr>
        <p:blipFill>
          <a:blip r:embed="rId3"/>
          <a:stretch>
            <a:fillRect/>
          </a:stretch>
        </p:blipFill>
        <p:spPr>
          <a:xfrm>
            <a:off x="936625" y="1245870"/>
            <a:ext cx="10099040" cy="2907665"/>
          </a:xfrm>
          <a:prstGeom prst="rect">
            <a:avLst/>
          </a:prstGeom>
          <a:noFill/>
          <a:ln>
            <a:noFill/>
          </a:ln>
        </p:spPr>
      </p:pic>
    </p:spTree>
  </p:cSld>
  <p:clrMapOvr>
    <a:masterClrMapping/>
  </p:clrMapOvr>
  <p:transition spd="slow" advClick="0" advTm="0">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1097509" y="429276"/>
            <a:ext cx="4578350" cy="659356"/>
            <a:chOff x="349800" y="307048"/>
            <a:chExt cx="3433762" cy="494517"/>
          </a:xfrm>
        </p:grpSpPr>
        <p:sp>
          <p:nvSpPr>
            <p:cNvPr id="34" name="PA_文本框 1"/>
            <p:cNvSpPr txBox="1"/>
            <p:nvPr>
              <p:custDataLst>
                <p:tags r:id="rId1"/>
              </p:custDataLst>
            </p:nvPr>
          </p:nvSpPr>
          <p:spPr>
            <a:xfrm>
              <a:off x="349800" y="307048"/>
              <a:ext cx="3433762" cy="380524"/>
            </a:xfrm>
            <a:prstGeom prst="rect">
              <a:avLst/>
            </a:prstGeom>
            <a:noFill/>
          </p:spPr>
          <p:txBody>
            <a:bodyPr wrap="none" lIns="0" tIns="0" rIns="0" rtlCol="0">
              <a:spAutoFit/>
            </a:bodyPr>
            <a:lstStyle/>
            <a:p>
              <a:pPr algn="l">
                <a:lnSpc>
                  <a:spcPts val="3600"/>
                </a:lnSpc>
              </a:pPr>
              <a:r>
                <a:rPr lang="zh-CN" altLang="en-US" sz="3600" b="1" dirty="0">
                  <a:solidFill>
                    <a:srgbClr val="21273E"/>
                  </a:solidFill>
                  <a:latin typeface="Adobe 黑体 Std R" panose="020B0400000000000000" pitchFamily="34" charset="-122"/>
                  <a:ea typeface="Adobe 黑体 Std R" panose="020B0400000000000000" pitchFamily="34" charset="-122"/>
                  <a:cs typeface="+mn-ea"/>
                  <a:sym typeface="+mn-lt"/>
                </a:rPr>
                <a:t>不同沙箱启动延迟分析</a:t>
              </a:r>
              <a:endParaRPr lang="zh-CN" altLang="en-US" sz="3600" b="1" dirty="0">
                <a:solidFill>
                  <a:srgbClr val="21273E"/>
                </a:solidFill>
                <a:latin typeface="Adobe 黑体 Std R" panose="020B0400000000000000" pitchFamily="34" charset="-122"/>
                <a:ea typeface="Adobe 黑体 Std R" panose="020B0400000000000000" pitchFamily="34" charset="-122"/>
                <a:cs typeface="+mn-ea"/>
                <a:sym typeface="+mn-lt"/>
              </a:endParaRPr>
            </a:p>
          </p:txBody>
        </p:sp>
        <p:sp>
          <p:nvSpPr>
            <p:cNvPr id="35" name="PA_文本框 1"/>
            <p:cNvSpPr txBox="1"/>
            <p:nvPr>
              <p:custDataLst>
                <p:tags r:id="rId2"/>
              </p:custDataLst>
            </p:nvPr>
          </p:nvSpPr>
          <p:spPr>
            <a:xfrm>
              <a:off x="357096" y="546295"/>
              <a:ext cx="2704685" cy="255270"/>
            </a:xfrm>
            <a:prstGeom prst="rect">
              <a:avLst/>
            </a:prstGeom>
            <a:noFill/>
          </p:spPr>
          <p:txBody>
            <a:bodyPr wrap="square" lIns="0" tIns="0" rIns="0" rtlCol="0">
              <a:spAutoFit/>
            </a:bodyPr>
            <a:lstStyle/>
            <a:p>
              <a:pPr>
                <a:lnSpc>
                  <a:spcPts val="2300"/>
                </a:lnSpc>
              </a:pPr>
              <a:r>
                <a:rPr lang="en-US" altLang="zh-CN" sz="1200" dirty="0">
                  <a:solidFill>
                    <a:srgbClr val="2C344B"/>
                  </a:solidFill>
                  <a:latin typeface="Aparajita" panose="020B0604020202020204" pitchFamily="34" charset="0"/>
                  <a:ea typeface="Adobe 黑体 Std R" panose="020B0400000000000000" pitchFamily="34" charset="-122"/>
                  <a:cs typeface="Aparajita" panose="020B0604020202020204" pitchFamily="34" charset="0"/>
                  <a:sym typeface="+mn-lt"/>
                </a:rPr>
                <a:t>Communication Latency</a:t>
              </a:r>
              <a:endParaRPr lang="en-US" altLang="zh-CN" sz="1200" dirty="0">
                <a:solidFill>
                  <a:srgbClr val="2C344B"/>
                </a:solidFill>
                <a:latin typeface="Aparajita" panose="020B0604020202020204" pitchFamily="34" charset="0"/>
                <a:ea typeface="Adobe 黑体 Std R" panose="020B0400000000000000" pitchFamily="34" charset="-122"/>
                <a:cs typeface="Aparajita" panose="020B0604020202020204" pitchFamily="34" charset="0"/>
                <a:sym typeface="+mn-lt"/>
              </a:endParaRPr>
            </a:p>
          </p:txBody>
        </p:sp>
      </p:grpSp>
      <p:sp>
        <p:nvSpPr>
          <p:cNvPr id="6" name="文本框 5"/>
          <p:cNvSpPr txBox="1"/>
          <p:nvPr/>
        </p:nvSpPr>
        <p:spPr>
          <a:xfrm>
            <a:off x="1169670" y="4919345"/>
            <a:ext cx="9852660" cy="1087755"/>
          </a:xfrm>
          <a:prstGeom prst="rect">
            <a:avLst/>
          </a:prstGeom>
          <a:noFill/>
        </p:spPr>
        <p:txBody>
          <a:bodyPr wrap="square" rtlCol="0">
            <a:spAutoFit/>
          </a:bodyPr>
          <a:p>
            <a:pPr>
              <a:lnSpc>
                <a:spcPct val="120000"/>
              </a:lnSpc>
            </a:pPr>
            <a:r>
              <a:rPr lang="zh-CN" altLang="en-US"/>
              <a:t>上图所示结果表明，具有较高隔离级别的沙箱（例如，Hyper Container，gVisor）通常具有较长的启动延迟，因为沙箱运行时更臃肿。Firecracker是一种由AWS Lambda设计和使用的轻量级虚拟机。除了Node.js应用程序之外，它在所有评估的应用程序中具有最短的启动延迟。</a:t>
            </a:r>
            <a:endParaRPr lang="zh-CN" altLang="en-US"/>
          </a:p>
        </p:txBody>
      </p:sp>
      <p:pic>
        <p:nvPicPr>
          <p:cNvPr id="7" name="图片 1"/>
          <p:cNvPicPr>
            <a:picLocks noChangeAspect="1"/>
          </p:cNvPicPr>
          <p:nvPr/>
        </p:nvPicPr>
        <p:blipFill>
          <a:blip r:embed="rId3"/>
          <a:stretch>
            <a:fillRect/>
          </a:stretch>
        </p:blipFill>
        <p:spPr>
          <a:xfrm>
            <a:off x="2456815" y="1428115"/>
            <a:ext cx="7122795" cy="3070225"/>
          </a:xfrm>
          <a:prstGeom prst="rect">
            <a:avLst/>
          </a:prstGeom>
          <a:noFill/>
          <a:ln>
            <a:noFill/>
          </a:ln>
        </p:spPr>
      </p:pic>
    </p:spTree>
  </p:cSld>
  <p:clrMapOvr>
    <a:masterClrMapping/>
  </p:clrMapOvr>
  <p:transition spd="slow" advClick="0" advTm="0">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7744399" flipV="1">
            <a:off x="-175852" y="-152570"/>
            <a:ext cx="6930283" cy="7389479"/>
          </a:xfrm>
          <a:prstGeom prst="rect">
            <a:avLst/>
          </a:prstGeom>
        </p:spPr>
      </p:pic>
      <p:sp>
        <p:nvSpPr>
          <p:cNvPr id="4" name="文本框 3"/>
          <p:cNvSpPr txBox="1"/>
          <p:nvPr/>
        </p:nvSpPr>
        <p:spPr>
          <a:xfrm>
            <a:off x="4907897" y="1235342"/>
            <a:ext cx="1982769" cy="400110"/>
          </a:xfrm>
          <a:prstGeom prst="rect">
            <a:avLst/>
          </a:prstGeom>
          <a:noFill/>
        </p:spPr>
        <p:txBody>
          <a:bodyPr wrap="square" rtlCol="0">
            <a:spAutoFit/>
          </a:bodyPr>
          <a:lstStyle/>
          <a:p>
            <a:pPr algn="dist"/>
            <a:r>
              <a:rPr lang="en-US" altLang="zh-CN" sz="2000" dirty="0" smtClean="0">
                <a:solidFill>
                  <a:srgbClr val="21273E"/>
                </a:solidFill>
                <a:effectLst>
                  <a:outerShdw blurRad="38100" dist="38100" dir="2700000" algn="tl">
                    <a:srgbClr val="000000">
                      <a:alpha val="30000"/>
                    </a:srgbClr>
                  </a:outerShdw>
                </a:effectLst>
                <a:latin typeface="Aparajita" panose="020B0604020202020204" pitchFamily="34" charset="0"/>
                <a:ea typeface="造字工房力黑（非商用）常规体" pitchFamily="50" charset="-122"/>
                <a:cs typeface="Aparajita" panose="020B0604020202020204" pitchFamily="34" charset="0"/>
              </a:rPr>
              <a:t>CONTENTS</a:t>
            </a:r>
            <a:endParaRPr lang="zh-CN" altLang="en-US" sz="2000" dirty="0">
              <a:solidFill>
                <a:srgbClr val="21273E"/>
              </a:solidFill>
              <a:effectLst>
                <a:outerShdw blurRad="38100" dist="38100" dir="2700000" algn="tl">
                  <a:srgbClr val="000000">
                    <a:alpha val="30000"/>
                  </a:srgbClr>
                </a:outerShdw>
              </a:effectLst>
              <a:latin typeface="Aparajita" panose="020B0604020202020204" pitchFamily="34" charset="0"/>
              <a:ea typeface="造字工房力黑（非商用）常规体" pitchFamily="50" charset="-122"/>
              <a:cs typeface="Aparajita" panose="020B0604020202020204" pitchFamily="34" charset="0"/>
            </a:endParaRPr>
          </a:p>
        </p:txBody>
      </p:sp>
      <p:sp>
        <p:nvSpPr>
          <p:cNvPr id="5" name="文本框 4"/>
          <p:cNvSpPr txBox="1"/>
          <p:nvPr/>
        </p:nvSpPr>
        <p:spPr>
          <a:xfrm>
            <a:off x="4799079" y="1723504"/>
            <a:ext cx="1256628" cy="707886"/>
          </a:xfrm>
          <a:prstGeom prst="rect">
            <a:avLst/>
          </a:prstGeom>
          <a:noFill/>
        </p:spPr>
        <p:txBody>
          <a:bodyPr wrap="square" rtlCol="0">
            <a:spAutoFit/>
          </a:bodyPr>
          <a:lstStyle/>
          <a:p>
            <a:pPr algn="dist"/>
            <a:r>
              <a:rPr lang="zh-CN" altLang="en-US" sz="4000" dirty="0" smtClean="0">
                <a:solidFill>
                  <a:srgbClr val="21273E"/>
                </a:solidFill>
                <a:effectLst>
                  <a:outerShdw blurRad="38100" dist="38100" dir="2700000" algn="tl">
                    <a:srgbClr val="000000">
                      <a:alpha val="30000"/>
                    </a:srgbClr>
                  </a:outerShdw>
                </a:effectLst>
                <a:latin typeface="Adobe 黑体 Std R" panose="020B0400000000000000" pitchFamily="34" charset="-122"/>
                <a:ea typeface="Adobe 黑体 Std R" panose="020B0400000000000000" pitchFamily="34" charset="-122"/>
              </a:rPr>
              <a:t>目录</a:t>
            </a:r>
            <a:endParaRPr lang="zh-CN" altLang="en-US" sz="4000" dirty="0">
              <a:solidFill>
                <a:srgbClr val="21273E"/>
              </a:solidFill>
              <a:effectLst>
                <a:outerShdw blurRad="38100" dist="38100" dir="2700000" algn="tl">
                  <a:srgbClr val="000000">
                    <a:alpha val="30000"/>
                  </a:srgbClr>
                </a:outerShdw>
              </a:effectLst>
              <a:latin typeface="Adobe 黑体 Std R" panose="020B0400000000000000" pitchFamily="34" charset="-122"/>
              <a:ea typeface="Adobe 黑体 Std R" panose="020B0400000000000000" pitchFamily="34" charset="-122"/>
            </a:endParaRPr>
          </a:p>
        </p:txBody>
      </p:sp>
      <p:grpSp>
        <p:nvGrpSpPr>
          <p:cNvPr id="19" name="组合 18"/>
          <p:cNvGrpSpPr/>
          <p:nvPr/>
        </p:nvGrpSpPr>
        <p:grpSpPr>
          <a:xfrm>
            <a:off x="7329412" y="2289655"/>
            <a:ext cx="3308851" cy="557103"/>
            <a:chOff x="7160548" y="2534162"/>
            <a:chExt cx="3308851" cy="557103"/>
          </a:xfrm>
        </p:grpSpPr>
        <p:grpSp>
          <p:nvGrpSpPr>
            <p:cNvPr id="9" name="组合 8"/>
            <p:cNvGrpSpPr/>
            <p:nvPr/>
          </p:nvGrpSpPr>
          <p:grpSpPr>
            <a:xfrm>
              <a:off x="7843210" y="2688777"/>
              <a:ext cx="2325106" cy="402488"/>
              <a:chOff x="7359451" y="2876391"/>
              <a:chExt cx="2325106" cy="402488"/>
            </a:xfrm>
          </p:grpSpPr>
          <p:sp>
            <p:nvSpPr>
              <p:cNvPr id="11" name="文本框 10"/>
              <p:cNvSpPr txBox="1"/>
              <p:nvPr/>
            </p:nvSpPr>
            <p:spPr>
              <a:xfrm>
                <a:off x="7359451" y="2876391"/>
                <a:ext cx="1273159" cy="398780"/>
              </a:xfrm>
              <a:prstGeom prst="rect">
                <a:avLst/>
              </a:prstGeom>
              <a:noFill/>
            </p:spPr>
            <p:txBody>
              <a:bodyPr wrap="square" rtlCol="0">
                <a:spAutoFit/>
              </a:bodyPr>
              <a:lstStyle/>
              <a:p>
                <a:r>
                  <a:rPr lang="zh-CN" altLang="en-US" sz="2000" b="1" dirty="0" smtClean="0">
                    <a:solidFill>
                      <a:srgbClr val="2C344B"/>
                    </a:solidFill>
                    <a:effectLst>
                      <a:outerShdw blurRad="38100" dist="38100" dir="2700000" algn="tl">
                        <a:srgbClr val="000000">
                          <a:alpha val="30000"/>
                        </a:srgbClr>
                      </a:outerShdw>
                    </a:effectLst>
                    <a:latin typeface="Adobe 黑体 Std R" panose="020B0400000000000000" pitchFamily="34" charset="-122"/>
                    <a:ea typeface="Adobe 黑体 Std R" panose="020B0400000000000000" pitchFamily="34" charset="-122"/>
                  </a:rPr>
                  <a:t>简介</a:t>
                </a:r>
                <a:endParaRPr lang="zh-CN" altLang="en-US" sz="2000" b="1" dirty="0" smtClean="0">
                  <a:solidFill>
                    <a:srgbClr val="2C344B"/>
                  </a:solidFill>
                  <a:effectLst>
                    <a:outerShdw blurRad="38100" dist="38100" dir="2700000" algn="tl">
                      <a:srgbClr val="000000">
                        <a:alpha val="30000"/>
                      </a:srgbClr>
                    </a:outerShdw>
                  </a:effectLst>
                  <a:latin typeface="Adobe 黑体 Std R" panose="020B0400000000000000" pitchFamily="34" charset="-122"/>
                  <a:ea typeface="Adobe 黑体 Std R" panose="020B0400000000000000" pitchFamily="34" charset="-122"/>
                </a:endParaRPr>
              </a:p>
            </p:txBody>
          </p:sp>
          <p:sp>
            <p:nvSpPr>
              <p:cNvPr id="12" name="文本框 11"/>
              <p:cNvSpPr txBox="1"/>
              <p:nvPr/>
            </p:nvSpPr>
            <p:spPr>
              <a:xfrm>
                <a:off x="8410178" y="3003289"/>
                <a:ext cx="1274379" cy="275590"/>
              </a:xfrm>
              <a:prstGeom prst="rect">
                <a:avLst/>
              </a:prstGeom>
              <a:noFill/>
            </p:spPr>
            <p:txBody>
              <a:bodyPr wrap="square" rtlCol="0">
                <a:spAutoFit/>
              </a:bodyPr>
              <a:lstStyle/>
              <a:p>
                <a:r>
                  <a:rPr lang="en-US" sz="1200" dirty="0" smtClean="0">
                    <a:solidFill>
                      <a:srgbClr val="2C344B"/>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rPr>
                  <a:t>DATA CENTER</a:t>
                </a:r>
                <a:endParaRPr lang="en-US" sz="1200" dirty="0">
                  <a:solidFill>
                    <a:srgbClr val="2C344B"/>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grpSp>
        <p:sp>
          <p:nvSpPr>
            <p:cNvPr id="18" name="圆角矩形 17"/>
            <p:cNvSpPr/>
            <p:nvPr/>
          </p:nvSpPr>
          <p:spPr>
            <a:xfrm>
              <a:off x="7160548" y="2648693"/>
              <a:ext cx="3308851" cy="414154"/>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dobe 黑体 Std R" panose="020B0400000000000000" pitchFamily="34" charset="-122"/>
              </a:endParaRPr>
            </a:p>
          </p:txBody>
        </p:sp>
        <p:sp>
          <p:nvSpPr>
            <p:cNvPr id="16" name="矩形 15"/>
            <p:cNvSpPr/>
            <p:nvPr/>
          </p:nvSpPr>
          <p:spPr>
            <a:xfrm>
              <a:off x="7342620" y="2534162"/>
              <a:ext cx="399972" cy="399972"/>
            </a:xfrm>
            <a:prstGeom prst="rect">
              <a:avLst/>
            </a:prstGeom>
            <a:gradFill>
              <a:gsLst>
                <a:gs pos="0">
                  <a:srgbClr val="2C344B"/>
                </a:gs>
                <a:gs pos="100000">
                  <a:srgbClr val="21273E"/>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2800" dirty="0" smtClean="0">
                  <a:latin typeface="Aparajita" panose="020B0604020202020204" pitchFamily="34" charset="0"/>
                  <a:ea typeface="Adobe 黑体 Std R" panose="020B0400000000000000" pitchFamily="34" charset="-122"/>
                  <a:cs typeface="Aparajita" panose="020B0604020202020204" pitchFamily="34" charset="0"/>
                </a:rPr>
                <a:t>01</a:t>
              </a:r>
              <a:endParaRPr lang="zh-CN" altLang="en-US" sz="2800" dirty="0">
                <a:latin typeface="Aparajita" panose="020B0604020202020204" pitchFamily="34" charset="0"/>
                <a:ea typeface="Adobe 黑体 Std R" panose="020B0400000000000000" pitchFamily="34" charset="-122"/>
                <a:cs typeface="Aparajita" panose="020B0604020202020204" pitchFamily="34" charset="0"/>
              </a:endParaRPr>
            </a:p>
          </p:txBody>
        </p:sp>
      </p:grpSp>
      <p:grpSp>
        <p:nvGrpSpPr>
          <p:cNvPr id="50" name="组合 49"/>
          <p:cNvGrpSpPr/>
          <p:nvPr/>
        </p:nvGrpSpPr>
        <p:grpSpPr>
          <a:xfrm>
            <a:off x="7911456" y="3048963"/>
            <a:ext cx="3308851" cy="553395"/>
            <a:chOff x="7160548" y="2534162"/>
            <a:chExt cx="3308851" cy="553395"/>
          </a:xfrm>
        </p:grpSpPr>
        <p:grpSp>
          <p:nvGrpSpPr>
            <p:cNvPr id="51" name="组合 50"/>
            <p:cNvGrpSpPr/>
            <p:nvPr/>
          </p:nvGrpSpPr>
          <p:grpSpPr>
            <a:xfrm>
              <a:off x="7460166" y="2688777"/>
              <a:ext cx="2327369" cy="398780"/>
              <a:chOff x="6976407" y="2876391"/>
              <a:chExt cx="2327369" cy="398780"/>
            </a:xfrm>
          </p:grpSpPr>
          <p:sp>
            <p:nvSpPr>
              <p:cNvPr id="54" name="文本框 53"/>
              <p:cNvSpPr txBox="1"/>
              <p:nvPr/>
            </p:nvSpPr>
            <p:spPr>
              <a:xfrm>
                <a:off x="8030617" y="2876391"/>
                <a:ext cx="1273159" cy="398780"/>
              </a:xfrm>
              <a:prstGeom prst="rect">
                <a:avLst/>
              </a:prstGeom>
              <a:noFill/>
            </p:spPr>
            <p:txBody>
              <a:bodyPr wrap="square" rtlCol="0">
                <a:spAutoFit/>
              </a:bodyPr>
              <a:lstStyle/>
              <a:p>
                <a:pPr algn="r"/>
                <a:r>
                  <a:rPr lang="en-US" altLang="zh-CN" sz="2000" b="1" dirty="0">
                    <a:solidFill>
                      <a:srgbClr val="2C344B"/>
                    </a:solidFill>
                    <a:effectLst>
                      <a:outerShdw blurRad="38100" dist="38100" dir="2700000" algn="tl">
                        <a:srgbClr val="000000">
                          <a:alpha val="30000"/>
                        </a:srgbClr>
                      </a:outerShdw>
                    </a:effectLst>
                    <a:latin typeface="Adobe 黑体 Std R" panose="020B0400000000000000" pitchFamily="34" charset="-122"/>
                    <a:ea typeface="Adobe 黑体 Std R" panose="020B0400000000000000" pitchFamily="34" charset="-122"/>
                    <a:sym typeface="+mn-ea"/>
                  </a:rPr>
                  <a:t>“</a:t>
                </a:r>
                <a:r>
                  <a:rPr lang="zh-CN" altLang="en-US" sz="2000" b="1" dirty="0">
                    <a:solidFill>
                      <a:srgbClr val="2C344B"/>
                    </a:solidFill>
                    <a:effectLst>
                      <a:outerShdw blurRad="38100" dist="38100" dir="2700000" algn="tl">
                        <a:srgbClr val="000000">
                          <a:alpha val="30000"/>
                        </a:srgbClr>
                      </a:outerShdw>
                    </a:effectLst>
                    <a:latin typeface="Adobe 黑体 Std R" panose="020B0400000000000000" pitchFamily="34" charset="-122"/>
                    <a:ea typeface="Adobe 黑体 Std R" panose="020B0400000000000000" pitchFamily="34" charset="-122"/>
                  </a:rPr>
                  <a:t>悟空</a:t>
                </a:r>
                <a:r>
                  <a:rPr lang="en-US" altLang="zh-CN" sz="2000" b="1" dirty="0">
                    <a:solidFill>
                      <a:srgbClr val="2C344B"/>
                    </a:solidFill>
                    <a:effectLst>
                      <a:outerShdw blurRad="38100" dist="38100" dir="2700000" algn="tl">
                        <a:srgbClr val="000000">
                          <a:alpha val="30000"/>
                        </a:srgbClr>
                      </a:outerShdw>
                    </a:effectLst>
                    <a:latin typeface="Adobe 黑体 Std R" panose="020B0400000000000000" pitchFamily="34" charset="-122"/>
                    <a:ea typeface="Adobe 黑体 Std R" panose="020B0400000000000000" pitchFamily="34" charset="-122"/>
                  </a:rPr>
                  <a:t>”</a:t>
                </a:r>
                <a:endParaRPr lang="en-US" altLang="zh-CN" sz="2000" b="1" dirty="0">
                  <a:solidFill>
                    <a:srgbClr val="2C344B"/>
                  </a:solidFill>
                  <a:effectLst>
                    <a:outerShdw blurRad="38100" dist="38100" dir="2700000" algn="tl">
                      <a:srgbClr val="000000">
                        <a:alpha val="30000"/>
                      </a:srgbClr>
                    </a:outerShdw>
                  </a:effectLst>
                  <a:latin typeface="Adobe 黑体 Std R" panose="020B0400000000000000" pitchFamily="34" charset="-122"/>
                  <a:ea typeface="Adobe 黑体 Std R" panose="020B0400000000000000" pitchFamily="34" charset="-122"/>
                </a:endParaRPr>
              </a:p>
            </p:txBody>
          </p:sp>
          <p:sp>
            <p:nvSpPr>
              <p:cNvPr id="55" name="文本框 54"/>
              <p:cNvSpPr txBox="1"/>
              <p:nvPr/>
            </p:nvSpPr>
            <p:spPr>
              <a:xfrm>
                <a:off x="6976407" y="2990411"/>
                <a:ext cx="1274379" cy="275590"/>
              </a:xfrm>
              <a:prstGeom prst="rect">
                <a:avLst/>
              </a:prstGeom>
              <a:noFill/>
            </p:spPr>
            <p:txBody>
              <a:bodyPr wrap="square" rtlCol="0">
                <a:spAutoFit/>
              </a:bodyPr>
              <a:lstStyle/>
              <a:p>
                <a:pPr algn="r"/>
                <a:r>
                  <a:rPr lang="en-US" sz="1200" dirty="0">
                    <a:solidFill>
                      <a:srgbClr val="2C344B"/>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rPr>
                  <a:t>DATA CENTER</a:t>
                </a:r>
                <a:endParaRPr lang="en-US" sz="1200" dirty="0">
                  <a:solidFill>
                    <a:srgbClr val="2C344B"/>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grpSp>
        <p:sp>
          <p:nvSpPr>
            <p:cNvPr id="52" name="圆角矩形 51"/>
            <p:cNvSpPr/>
            <p:nvPr/>
          </p:nvSpPr>
          <p:spPr>
            <a:xfrm>
              <a:off x="7160548" y="2648693"/>
              <a:ext cx="3308851" cy="414154"/>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dobe 黑体 Std R" panose="020B0400000000000000" pitchFamily="34" charset="-122"/>
              </a:endParaRPr>
            </a:p>
          </p:txBody>
        </p:sp>
        <p:sp>
          <p:nvSpPr>
            <p:cNvPr id="53" name="矩形 52"/>
            <p:cNvSpPr/>
            <p:nvPr/>
          </p:nvSpPr>
          <p:spPr>
            <a:xfrm>
              <a:off x="9879757" y="2534162"/>
              <a:ext cx="399972" cy="399972"/>
            </a:xfrm>
            <a:prstGeom prst="rect">
              <a:avLst/>
            </a:prstGeom>
            <a:gradFill>
              <a:gsLst>
                <a:gs pos="0">
                  <a:srgbClr val="2C344B"/>
                </a:gs>
                <a:gs pos="100000">
                  <a:srgbClr val="21273E"/>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2800" dirty="0" smtClean="0">
                  <a:latin typeface="Aparajita" panose="020B0604020202020204" pitchFamily="34" charset="0"/>
                  <a:ea typeface="Adobe 黑体 Std R" panose="020B0400000000000000" pitchFamily="34" charset="-122"/>
                  <a:cs typeface="Aparajita" panose="020B0604020202020204" pitchFamily="34" charset="0"/>
                </a:rPr>
                <a:t>02</a:t>
              </a:r>
              <a:endParaRPr lang="zh-CN" altLang="en-US" sz="2800" dirty="0">
                <a:latin typeface="Aparajita" panose="020B0604020202020204" pitchFamily="34" charset="0"/>
                <a:ea typeface="Adobe 黑体 Std R" panose="020B0400000000000000" pitchFamily="34" charset="-122"/>
                <a:cs typeface="Aparajita" panose="020B0604020202020204" pitchFamily="34" charset="0"/>
              </a:endParaRPr>
            </a:p>
          </p:txBody>
        </p:sp>
      </p:grpSp>
      <p:grpSp>
        <p:nvGrpSpPr>
          <p:cNvPr id="74" name="组合 73"/>
          <p:cNvGrpSpPr/>
          <p:nvPr/>
        </p:nvGrpSpPr>
        <p:grpSpPr>
          <a:xfrm>
            <a:off x="7329412" y="3795393"/>
            <a:ext cx="3308851" cy="557103"/>
            <a:chOff x="7160548" y="2534162"/>
            <a:chExt cx="3308851" cy="557103"/>
          </a:xfrm>
        </p:grpSpPr>
        <p:grpSp>
          <p:nvGrpSpPr>
            <p:cNvPr id="75" name="组合 74"/>
            <p:cNvGrpSpPr/>
            <p:nvPr/>
          </p:nvGrpSpPr>
          <p:grpSpPr>
            <a:xfrm>
              <a:off x="7843210" y="2688777"/>
              <a:ext cx="2325106" cy="402488"/>
              <a:chOff x="7359451" y="2876391"/>
              <a:chExt cx="2325106" cy="402488"/>
            </a:xfrm>
          </p:grpSpPr>
          <p:sp>
            <p:nvSpPr>
              <p:cNvPr id="78" name="文本框 77"/>
              <p:cNvSpPr txBox="1"/>
              <p:nvPr/>
            </p:nvSpPr>
            <p:spPr>
              <a:xfrm>
                <a:off x="7359451" y="2876391"/>
                <a:ext cx="1273159" cy="398780"/>
              </a:xfrm>
              <a:prstGeom prst="rect">
                <a:avLst/>
              </a:prstGeom>
              <a:noFill/>
            </p:spPr>
            <p:txBody>
              <a:bodyPr wrap="square" rtlCol="0">
                <a:spAutoFit/>
              </a:bodyPr>
              <a:lstStyle/>
              <a:p>
                <a:r>
                  <a:rPr lang="en-US" altLang="zh-CN" sz="2000" b="1" dirty="0" smtClean="0">
                    <a:solidFill>
                      <a:srgbClr val="2C344B"/>
                    </a:solidFill>
                    <a:effectLst>
                      <a:outerShdw blurRad="38100" dist="38100" dir="2700000" algn="tl">
                        <a:srgbClr val="000000">
                          <a:alpha val="30000"/>
                        </a:srgbClr>
                      </a:outerShdw>
                    </a:effectLst>
                    <a:latin typeface="Adobe 黑体 Std R" panose="020B0400000000000000" pitchFamily="34" charset="-122"/>
                    <a:ea typeface="Adobe 黑体 Std R" panose="020B0400000000000000" pitchFamily="34" charset="-122"/>
                  </a:rPr>
                  <a:t>“</a:t>
                </a:r>
                <a:r>
                  <a:rPr lang="zh-CN" altLang="en-US" sz="2000" b="1" dirty="0" smtClean="0">
                    <a:solidFill>
                      <a:srgbClr val="2C344B"/>
                    </a:solidFill>
                    <a:effectLst>
                      <a:outerShdw blurRad="38100" dist="38100" dir="2700000" algn="tl">
                        <a:srgbClr val="000000">
                          <a:alpha val="30000"/>
                        </a:srgbClr>
                      </a:outerShdw>
                    </a:effectLst>
                    <a:latin typeface="Adobe 黑体 Std R" panose="020B0400000000000000" pitchFamily="34" charset="-122"/>
                    <a:ea typeface="Adobe 黑体 Std R" panose="020B0400000000000000" pitchFamily="34" charset="-122"/>
                  </a:rPr>
                  <a:t>光子</a:t>
                </a:r>
                <a:r>
                  <a:rPr lang="en-US" altLang="zh-CN" sz="2000" b="1" dirty="0" smtClean="0">
                    <a:solidFill>
                      <a:srgbClr val="2C344B"/>
                    </a:solidFill>
                    <a:effectLst>
                      <a:outerShdw blurRad="38100" dist="38100" dir="2700000" algn="tl">
                        <a:srgbClr val="000000">
                          <a:alpha val="30000"/>
                        </a:srgbClr>
                      </a:outerShdw>
                    </a:effectLst>
                    <a:latin typeface="Adobe 黑体 Std R" panose="020B0400000000000000" pitchFamily="34" charset="-122"/>
                    <a:ea typeface="Adobe 黑体 Std R" panose="020B0400000000000000" pitchFamily="34" charset="-122"/>
                  </a:rPr>
                  <a:t>”</a:t>
                </a:r>
                <a:endParaRPr lang="en-US" altLang="zh-CN" sz="2000" b="1" dirty="0" smtClean="0">
                  <a:solidFill>
                    <a:srgbClr val="2C344B"/>
                  </a:solidFill>
                  <a:effectLst>
                    <a:outerShdw blurRad="38100" dist="38100" dir="2700000" algn="tl">
                      <a:srgbClr val="000000">
                        <a:alpha val="30000"/>
                      </a:srgbClr>
                    </a:outerShdw>
                  </a:effectLst>
                  <a:latin typeface="Adobe 黑体 Std R" panose="020B0400000000000000" pitchFamily="34" charset="-122"/>
                  <a:ea typeface="Adobe 黑体 Std R" panose="020B0400000000000000" pitchFamily="34" charset="-122"/>
                </a:endParaRPr>
              </a:p>
            </p:txBody>
          </p:sp>
          <p:sp>
            <p:nvSpPr>
              <p:cNvPr id="79" name="文本框 78"/>
              <p:cNvSpPr txBox="1"/>
              <p:nvPr/>
            </p:nvSpPr>
            <p:spPr>
              <a:xfrm>
                <a:off x="8410178" y="3003289"/>
                <a:ext cx="1274379" cy="275590"/>
              </a:xfrm>
              <a:prstGeom prst="rect">
                <a:avLst/>
              </a:prstGeom>
              <a:noFill/>
            </p:spPr>
            <p:txBody>
              <a:bodyPr wrap="square" rtlCol="0">
                <a:spAutoFit/>
              </a:bodyPr>
              <a:lstStyle/>
              <a:p>
                <a:r>
                  <a:rPr lang="en-US" sz="1200" dirty="0" smtClean="0">
                    <a:solidFill>
                      <a:srgbClr val="2C344B"/>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rPr>
                  <a:t>DATA CENTER</a:t>
                </a:r>
                <a:endParaRPr lang="en-US" sz="1200" dirty="0">
                  <a:solidFill>
                    <a:srgbClr val="2C344B"/>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grpSp>
        <p:sp>
          <p:nvSpPr>
            <p:cNvPr id="76" name="圆角矩形 75"/>
            <p:cNvSpPr/>
            <p:nvPr/>
          </p:nvSpPr>
          <p:spPr>
            <a:xfrm>
              <a:off x="7160548" y="2648693"/>
              <a:ext cx="3308851" cy="414154"/>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dobe 黑体 Std R" panose="020B0400000000000000" pitchFamily="34" charset="-122"/>
              </a:endParaRPr>
            </a:p>
          </p:txBody>
        </p:sp>
        <p:sp>
          <p:nvSpPr>
            <p:cNvPr id="77" name="矩形 76"/>
            <p:cNvSpPr/>
            <p:nvPr/>
          </p:nvSpPr>
          <p:spPr>
            <a:xfrm>
              <a:off x="7342620" y="2534162"/>
              <a:ext cx="399972" cy="399972"/>
            </a:xfrm>
            <a:prstGeom prst="rect">
              <a:avLst/>
            </a:prstGeom>
            <a:gradFill>
              <a:gsLst>
                <a:gs pos="0">
                  <a:srgbClr val="2C344B"/>
                </a:gs>
                <a:gs pos="100000">
                  <a:srgbClr val="21273E"/>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2800" dirty="0" smtClean="0">
                  <a:latin typeface="Aparajita" panose="020B0604020202020204" pitchFamily="34" charset="0"/>
                  <a:ea typeface="Adobe 黑体 Std R" panose="020B0400000000000000" pitchFamily="34" charset="-122"/>
                  <a:cs typeface="Aparajita" panose="020B0604020202020204" pitchFamily="34" charset="0"/>
                </a:rPr>
                <a:t>03</a:t>
              </a:r>
              <a:endParaRPr lang="zh-CN" altLang="en-US" sz="2800" dirty="0">
                <a:latin typeface="Aparajita" panose="020B0604020202020204" pitchFamily="34" charset="0"/>
                <a:ea typeface="Adobe 黑体 Std R" panose="020B0400000000000000" pitchFamily="34" charset="-122"/>
                <a:cs typeface="Aparajita" panose="020B0604020202020204" pitchFamily="34" charset="0"/>
              </a:endParaRPr>
            </a:p>
          </p:txBody>
        </p:sp>
      </p:grpSp>
      <p:grpSp>
        <p:nvGrpSpPr>
          <p:cNvPr id="80" name="组合 79"/>
          <p:cNvGrpSpPr/>
          <p:nvPr/>
        </p:nvGrpSpPr>
        <p:grpSpPr>
          <a:xfrm>
            <a:off x="7911456" y="4554701"/>
            <a:ext cx="3308851" cy="707065"/>
            <a:chOff x="7160548" y="2534162"/>
            <a:chExt cx="3308851" cy="707065"/>
          </a:xfrm>
        </p:grpSpPr>
        <p:grpSp>
          <p:nvGrpSpPr>
            <p:cNvPr id="81" name="组合 80"/>
            <p:cNvGrpSpPr/>
            <p:nvPr/>
          </p:nvGrpSpPr>
          <p:grpSpPr>
            <a:xfrm>
              <a:off x="7460166" y="2534472"/>
              <a:ext cx="2327275" cy="706755"/>
              <a:chOff x="6976407" y="2722086"/>
              <a:chExt cx="2327275" cy="706755"/>
            </a:xfrm>
          </p:grpSpPr>
          <p:sp>
            <p:nvSpPr>
              <p:cNvPr id="84" name="文本框 83"/>
              <p:cNvSpPr txBox="1"/>
              <p:nvPr/>
            </p:nvSpPr>
            <p:spPr>
              <a:xfrm>
                <a:off x="7909222" y="2722086"/>
                <a:ext cx="1394460" cy="706755"/>
              </a:xfrm>
              <a:prstGeom prst="rect">
                <a:avLst/>
              </a:prstGeom>
              <a:noFill/>
            </p:spPr>
            <p:txBody>
              <a:bodyPr wrap="square" rtlCol="0">
                <a:spAutoFit/>
              </a:bodyPr>
              <a:lstStyle/>
              <a:p>
                <a:pPr algn="r"/>
                <a:r>
                  <a:rPr lang="en-US" altLang="zh-CN" sz="2000" b="1" dirty="0">
                    <a:solidFill>
                      <a:srgbClr val="2C344B"/>
                    </a:solidFill>
                    <a:effectLst>
                      <a:outerShdw blurRad="38100" dist="38100" dir="2700000" algn="tl">
                        <a:srgbClr val="000000">
                          <a:alpha val="30000"/>
                        </a:srgbClr>
                      </a:outerShdw>
                    </a:effectLst>
                    <a:latin typeface="Adobe 黑体 Std R" panose="020B0400000000000000" pitchFamily="34" charset="-122"/>
                    <a:ea typeface="Adobe 黑体 Std R" panose="020B0400000000000000" pitchFamily="34" charset="-122"/>
                  </a:rPr>
                  <a:t>Serverless Bench</a:t>
                </a:r>
                <a:endParaRPr lang="en-US" altLang="zh-CN" sz="2000" b="1" dirty="0">
                  <a:solidFill>
                    <a:srgbClr val="2C344B"/>
                  </a:solidFill>
                  <a:effectLst>
                    <a:outerShdw blurRad="38100" dist="38100" dir="2700000" algn="tl">
                      <a:srgbClr val="000000">
                        <a:alpha val="30000"/>
                      </a:srgbClr>
                    </a:outerShdw>
                  </a:effectLst>
                  <a:latin typeface="Adobe 黑体 Std R" panose="020B0400000000000000" pitchFamily="34" charset="-122"/>
                  <a:ea typeface="Adobe 黑体 Std R" panose="020B0400000000000000" pitchFamily="34" charset="-122"/>
                </a:endParaRPr>
              </a:p>
            </p:txBody>
          </p:sp>
          <p:sp>
            <p:nvSpPr>
              <p:cNvPr id="85" name="文本框 84"/>
              <p:cNvSpPr txBox="1"/>
              <p:nvPr/>
            </p:nvSpPr>
            <p:spPr>
              <a:xfrm>
                <a:off x="6976407" y="2990411"/>
                <a:ext cx="1274379" cy="275590"/>
              </a:xfrm>
              <a:prstGeom prst="rect">
                <a:avLst/>
              </a:prstGeom>
              <a:noFill/>
            </p:spPr>
            <p:txBody>
              <a:bodyPr wrap="square" rtlCol="0">
                <a:spAutoFit/>
              </a:bodyPr>
              <a:lstStyle/>
              <a:p>
                <a:pPr algn="r"/>
                <a:r>
                  <a:rPr lang="en-US" sz="1200" dirty="0" smtClean="0">
                    <a:solidFill>
                      <a:srgbClr val="2C344B"/>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rPr>
                  <a:t>DATA CENTER</a:t>
                </a:r>
                <a:endParaRPr lang="en-US" sz="1200" dirty="0">
                  <a:solidFill>
                    <a:srgbClr val="2C344B"/>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grpSp>
        <p:sp>
          <p:nvSpPr>
            <p:cNvPr id="82" name="圆角矩形 81"/>
            <p:cNvSpPr/>
            <p:nvPr/>
          </p:nvSpPr>
          <p:spPr>
            <a:xfrm>
              <a:off x="7160548" y="2648693"/>
              <a:ext cx="3308851" cy="414154"/>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dobe 黑体 Std R" panose="020B0400000000000000" pitchFamily="34" charset="-122"/>
              </a:endParaRPr>
            </a:p>
          </p:txBody>
        </p:sp>
        <p:sp>
          <p:nvSpPr>
            <p:cNvPr id="83" name="矩形 82"/>
            <p:cNvSpPr/>
            <p:nvPr/>
          </p:nvSpPr>
          <p:spPr>
            <a:xfrm>
              <a:off x="9879757" y="2534162"/>
              <a:ext cx="399972" cy="399972"/>
            </a:xfrm>
            <a:prstGeom prst="rect">
              <a:avLst/>
            </a:prstGeom>
            <a:gradFill>
              <a:gsLst>
                <a:gs pos="0">
                  <a:srgbClr val="2C344B"/>
                </a:gs>
                <a:gs pos="100000">
                  <a:srgbClr val="21273E"/>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2800" dirty="0" smtClean="0">
                  <a:latin typeface="Aparajita" panose="020B0604020202020204" pitchFamily="34" charset="0"/>
                  <a:ea typeface="Adobe 黑体 Std R" panose="020B0400000000000000" pitchFamily="34" charset="-122"/>
                  <a:cs typeface="Aparajita" panose="020B0604020202020204" pitchFamily="34" charset="0"/>
                </a:rPr>
                <a:t>04</a:t>
              </a:r>
              <a:endParaRPr lang="zh-CN" altLang="en-US" sz="2800" dirty="0">
                <a:latin typeface="Aparajita" panose="020B0604020202020204" pitchFamily="34" charset="0"/>
                <a:ea typeface="Adobe 黑体 Std R" panose="020B0400000000000000" pitchFamily="34" charset="-122"/>
                <a:cs typeface="Aparajita" panose="020B0604020202020204" pitchFamily="34" charset="0"/>
              </a:endParaRPr>
            </a:p>
          </p:txBody>
        </p:sp>
      </p:grpSp>
      <p:grpSp>
        <p:nvGrpSpPr>
          <p:cNvPr id="86" name="组合 85"/>
          <p:cNvGrpSpPr/>
          <p:nvPr/>
        </p:nvGrpSpPr>
        <p:grpSpPr>
          <a:xfrm>
            <a:off x="7329412" y="5301130"/>
            <a:ext cx="3308851" cy="557103"/>
            <a:chOff x="7160548" y="2534162"/>
            <a:chExt cx="3308851" cy="557103"/>
          </a:xfrm>
        </p:grpSpPr>
        <p:grpSp>
          <p:nvGrpSpPr>
            <p:cNvPr id="87" name="组合 86"/>
            <p:cNvGrpSpPr/>
            <p:nvPr/>
          </p:nvGrpSpPr>
          <p:grpSpPr>
            <a:xfrm>
              <a:off x="7843210" y="2688777"/>
              <a:ext cx="2325106" cy="402488"/>
              <a:chOff x="7359451" y="2876391"/>
              <a:chExt cx="2325106" cy="402488"/>
            </a:xfrm>
          </p:grpSpPr>
          <p:sp>
            <p:nvSpPr>
              <p:cNvPr id="90" name="文本框 89"/>
              <p:cNvSpPr txBox="1"/>
              <p:nvPr/>
            </p:nvSpPr>
            <p:spPr>
              <a:xfrm>
                <a:off x="7359451" y="2876391"/>
                <a:ext cx="1273159" cy="398780"/>
              </a:xfrm>
              <a:prstGeom prst="rect">
                <a:avLst/>
              </a:prstGeom>
              <a:noFill/>
            </p:spPr>
            <p:txBody>
              <a:bodyPr wrap="square" rtlCol="0">
                <a:spAutoFit/>
              </a:bodyPr>
              <a:lstStyle/>
              <a:p>
                <a:r>
                  <a:rPr lang="zh-CN" altLang="en-US" sz="2000" b="1" dirty="0">
                    <a:solidFill>
                      <a:srgbClr val="2C344B"/>
                    </a:solidFill>
                    <a:effectLst>
                      <a:outerShdw blurRad="38100" dist="38100" dir="2700000" algn="tl">
                        <a:srgbClr val="000000">
                          <a:alpha val="30000"/>
                        </a:srgbClr>
                      </a:outerShdw>
                    </a:effectLst>
                    <a:latin typeface="Adobe 黑体 Std R" panose="020B0400000000000000" pitchFamily="34" charset="-122"/>
                    <a:ea typeface="Adobe 黑体 Std R" panose="020B0400000000000000" pitchFamily="34" charset="-122"/>
                  </a:rPr>
                  <a:t>总结</a:t>
                </a:r>
                <a:endParaRPr lang="zh-CN" altLang="en-US" sz="2000" b="1" dirty="0">
                  <a:solidFill>
                    <a:srgbClr val="2C344B"/>
                  </a:solidFill>
                  <a:effectLst>
                    <a:outerShdw blurRad="38100" dist="38100" dir="2700000" algn="tl">
                      <a:srgbClr val="000000">
                        <a:alpha val="30000"/>
                      </a:srgbClr>
                    </a:outerShdw>
                  </a:effectLst>
                  <a:latin typeface="Adobe 黑体 Std R" panose="020B0400000000000000" pitchFamily="34" charset="-122"/>
                  <a:ea typeface="Adobe 黑体 Std R" panose="020B0400000000000000" pitchFamily="34" charset="-122"/>
                </a:endParaRPr>
              </a:p>
            </p:txBody>
          </p:sp>
          <p:sp>
            <p:nvSpPr>
              <p:cNvPr id="91" name="文本框 90"/>
              <p:cNvSpPr txBox="1"/>
              <p:nvPr/>
            </p:nvSpPr>
            <p:spPr>
              <a:xfrm>
                <a:off x="8410178" y="3003289"/>
                <a:ext cx="1274379" cy="275590"/>
              </a:xfrm>
              <a:prstGeom prst="rect">
                <a:avLst/>
              </a:prstGeom>
              <a:noFill/>
            </p:spPr>
            <p:txBody>
              <a:bodyPr wrap="square" rtlCol="0">
                <a:spAutoFit/>
              </a:bodyPr>
              <a:lstStyle/>
              <a:p>
                <a:r>
                  <a:rPr lang="en-US" sz="1200" dirty="0" smtClean="0">
                    <a:solidFill>
                      <a:srgbClr val="2C344B"/>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rPr>
                  <a:t>DATA CENTER</a:t>
                </a:r>
                <a:endParaRPr lang="en-US" sz="1200" dirty="0">
                  <a:solidFill>
                    <a:srgbClr val="2C344B"/>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grpSp>
        <p:sp>
          <p:nvSpPr>
            <p:cNvPr id="88" name="圆角矩形 87"/>
            <p:cNvSpPr/>
            <p:nvPr/>
          </p:nvSpPr>
          <p:spPr>
            <a:xfrm>
              <a:off x="7160548" y="2648693"/>
              <a:ext cx="3308851" cy="414154"/>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dobe 黑体 Std R" panose="020B0400000000000000" pitchFamily="34" charset="-122"/>
              </a:endParaRPr>
            </a:p>
          </p:txBody>
        </p:sp>
        <p:sp>
          <p:nvSpPr>
            <p:cNvPr id="89" name="矩形 88"/>
            <p:cNvSpPr/>
            <p:nvPr/>
          </p:nvSpPr>
          <p:spPr>
            <a:xfrm>
              <a:off x="7342620" y="2534162"/>
              <a:ext cx="399972" cy="399972"/>
            </a:xfrm>
            <a:prstGeom prst="rect">
              <a:avLst/>
            </a:prstGeom>
            <a:gradFill>
              <a:gsLst>
                <a:gs pos="0">
                  <a:srgbClr val="2C344B"/>
                </a:gs>
                <a:gs pos="100000">
                  <a:srgbClr val="21273E"/>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2800" dirty="0" smtClean="0">
                  <a:latin typeface="Aparajita" panose="020B0604020202020204" pitchFamily="34" charset="0"/>
                  <a:ea typeface="Adobe 黑体 Std R" panose="020B0400000000000000" pitchFamily="34" charset="-122"/>
                  <a:cs typeface="Aparajita" panose="020B0604020202020204" pitchFamily="34" charset="0"/>
                </a:rPr>
                <a:t>05</a:t>
              </a:r>
              <a:endParaRPr lang="zh-CN" altLang="en-US" sz="2800" dirty="0">
                <a:latin typeface="Aparajita" panose="020B0604020202020204" pitchFamily="34" charset="0"/>
                <a:ea typeface="Adobe 黑体 Std R" panose="020B0400000000000000" pitchFamily="34" charset="-122"/>
                <a:cs typeface="Aparajita" panose="020B0604020202020204" pitchFamily="34" charset="0"/>
              </a:endParaRPr>
            </a:p>
          </p:txBody>
        </p:sp>
      </p:grpSp>
      <p:sp>
        <p:nvSpPr>
          <p:cNvPr id="95" name="矩形 94"/>
          <p:cNvSpPr/>
          <p:nvPr/>
        </p:nvSpPr>
        <p:spPr>
          <a:xfrm>
            <a:off x="2204854" y="2894217"/>
            <a:ext cx="1748168" cy="1505737"/>
          </a:xfrm>
          <a:prstGeom prst="rect">
            <a:avLst/>
          </a:prstGeom>
          <a:gradFill>
            <a:gsLst>
              <a:gs pos="0">
                <a:srgbClr val="2C344B">
                  <a:alpha val="0"/>
                </a:srgbClr>
              </a:gs>
              <a:gs pos="86000">
                <a:srgbClr val="21273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Aparajita" panose="020B0604020202020204" pitchFamily="34" charset="0"/>
                <a:ea typeface="Adobe 黑体 Std R" panose="020B0400000000000000" pitchFamily="34" charset="-122"/>
                <a:cs typeface="Aparajita" panose="020B0604020202020204" pitchFamily="34" charset="0"/>
              </a:rPr>
              <a:t>Data Cener</a:t>
            </a:r>
            <a:endParaRPr lang="zh-CN" altLang="en-US" sz="3200" dirty="0">
              <a:latin typeface="Aparajita" panose="020B0604020202020204" pitchFamily="34" charset="0"/>
              <a:ea typeface="Adobe 黑体 Std R" panose="020B0400000000000000" pitchFamily="34" charset="-122"/>
              <a:cs typeface="Aparajita" panose="020B0604020202020204" pitchFamily="34" charset="0"/>
            </a:endParaRPr>
          </a:p>
        </p:txBody>
      </p:sp>
      <p:grpSp>
        <p:nvGrpSpPr>
          <p:cNvPr id="97" name="组合 96"/>
          <p:cNvGrpSpPr/>
          <p:nvPr/>
        </p:nvGrpSpPr>
        <p:grpSpPr>
          <a:xfrm>
            <a:off x="4973269" y="1609541"/>
            <a:ext cx="7218731" cy="69134"/>
            <a:chOff x="4973269" y="1609541"/>
            <a:chExt cx="7218731" cy="69134"/>
          </a:xfrm>
        </p:grpSpPr>
        <p:cxnSp>
          <p:nvCxnSpPr>
            <p:cNvPr id="15" name="直接连接符 14"/>
            <p:cNvCxnSpPr/>
            <p:nvPr/>
          </p:nvCxnSpPr>
          <p:spPr>
            <a:xfrm>
              <a:off x="4973269" y="1644108"/>
              <a:ext cx="7218731" cy="0"/>
            </a:xfrm>
            <a:prstGeom prst="line">
              <a:avLst/>
            </a:prstGeom>
            <a:ln w="12700">
              <a:solidFill>
                <a:srgbClr val="21273E"/>
              </a:solidFill>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4978265" y="1609541"/>
              <a:ext cx="932856" cy="69134"/>
            </a:xfrm>
            <a:prstGeom prst="rect">
              <a:avLst/>
            </a:prstGeom>
            <a:gradFill>
              <a:gsLst>
                <a:gs pos="0">
                  <a:srgbClr val="2C344B"/>
                </a:gs>
                <a:gs pos="100000">
                  <a:srgbClr val="21273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dobe 黑体 Std R" panose="020B0400000000000000"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airplane"/>
      </p:transition>
    </mc:Choice>
    <mc:Fallback>
      <p:transition spd="slow" advClick="0"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22" presetClass="entr" presetSubtype="4" fill="hold" grpId="0" nodeType="withEffect">
                                      <p:stCondLst>
                                        <p:cond delay="250"/>
                                      </p:stCondLst>
                                      <p:childTnLst>
                                        <p:set>
                                          <p:cBhvr>
                                            <p:cTn id="11" dur="1" fill="hold">
                                              <p:stCondLst>
                                                <p:cond delay="0"/>
                                              </p:stCondLst>
                                            </p:cTn>
                                            <p:tgtEl>
                                              <p:spTgt spid="95"/>
                                            </p:tgtEl>
                                            <p:attrNameLst>
                                              <p:attrName>style.visibility</p:attrName>
                                            </p:attrNameLst>
                                          </p:cBhvr>
                                          <p:to>
                                            <p:strVal val="visible"/>
                                          </p:to>
                                        </p:set>
                                        <p:animEffect transition="in" filter="wipe(down)">
                                          <p:cBhvr>
                                            <p:cTn id="12" dur="500"/>
                                            <p:tgtEl>
                                              <p:spTgt spid="95"/>
                                            </p:tgtEl>
                                          </p:cBhvr>
                                        </p:animEffect>
                                      </p:childTnLst>
                                    </p:cTn>
                                  </p:par>
                                  <p:par>
                                    <p:cTn id="13" presetID="22" presetClass="entr" presetSubtype="2" fill="hold" nodeType="withEffect">
                                      <p:stCondLst>
                                        <p:cond delay="500"/>
                                      </p:stCondLst>
                                      <p:childTnLst>
                                        <p:set>
                                          <p:cBhvr>
                                            <p:cTn id="14" dur="1" fill="hold">
                                              <p:stCondLst>
                                                <p:cond delay="0"/>
                                              </p:stCondLst>
                                            </p:cTn>
                                            <p:tgtEl>
                                              <p:spTgt spid="97"/>
                                            </p:tgtEl>
                                            <p:attrNameLst>
                                              <p:attrName>style.visibility</p:attrName>
                                            </p:attrNameLst>
                                          </p:cBhvr>
                                          <p:to>
                                            <p:strVal val="visible"/>
                                          </p:to>
                                        </p:set>
                                        <p:animEffect transition="in" filter="wipe(right)">
                                          <p:cBhvr>
                                            <p:cTn id="15" dur="500"/>
                                            <p:tgtEl>
                                              <p:spTgt spid="97"/>
                                            </p:tgtEl>
                                          </p:cBhvr>
                                        </p:animEffect>
                                      </p:childTnLst>
                                    </p:cTn>
                                  </p:par>
                                  <p:par>
                                    <p:cTn id="16" presetID="2" presetClass="entr" presetSubtype="8" fill="hold" grpId="0" nodeType="withEffect">
                                      <p:stCondLst>
                                        <p:cond delay="75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0-#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100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1+#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2" presetClass="entr" presetSubtype="2" fill="hold" nodeType="afterEffect" p14:presetBounceEnd="40000">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14:bounceEnd="40000">
                                          <p:cBhvr additive="base">
                                            <p:cTn id="27" dur="750" fill="hold"/>
                                            <p:tgtEl>
                                              <p:spTgt spid="19"/>
                                            </p:tgtEl>
                                            <p:attrNameLst>
                                              <p:attrName>ppt_x</p:attrName>
                                            </p:attrNameLst>
                                          </p:cBhvr>
                                          <p:tavLst>
                                            <p:tav tm="0">
                                              <p:val>
                                                <p:strVal val="1+#ppt_w/2"/>
                                              </p:val>
                                            </p:tav>
                                            <p:tav tm="100000">
                                              <p:val>
                                                <p:strVal val="#ppt_x"/>
                                              </p:val>
                                            </p:tav>
                                          </p:tavLst>
                                        </p:anim>
                                        <p:anim calcmode="lin" valueType="num" p14:bounceEnd="40000">
                                          <p:cBhvr additive="base">
                                            <p:cTn id="28" dur="750" fill="hold"/>
                                            <p:tgtEl>
                                              <p:spTgt spid="19"/>
                                            </p:tgtEl>
                                            <p:attrNameLst>
                                              <p:attrName>ppt_y</p:attrName>
                                            </p:attrNameLst>
                                          </p:cBhvr>
                                          <p:tavLst>
                                            <p:tav tm="0">
                                              <p:val>
                                                <p:strVal val="#ppt_y"/>
                                              </p:val>
                                            </p:tav>
                                            <p:tav tm="100000">
                                              <p:val>
                                                <p:strVal val="#ppt_y"/>
                                              </p:val>
                                            </p:tav>
                                          </p:tavLst>
                                        </p:anim>
                                      </p:childTnLst>
                                    </p:cTn>
                                  </p:par>
                                </p:childTnLst>
                              </p:cTn>
                            </p:par>
                            <p:par>
                              <p:cTn id="29" fill="hold">
                                <p:stCondLst>
                                  <p:cond delay="1500"/>
                                </p:stCondLst>
                                <p:childTnLst>
                                  <p:par>
                                    <p:cTn id="30" presetID="2" presetClass="entr" presetSubtype="2" fill="hold" nodeType="afterEffect" p14:presetBounceEnd="40000">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14:bounceEnd="40000">
                                          <p:cBhvr additive="base">
                                            <p:cTn id="32" dur="750" fill="hold"/>
                                            <p:tgtEl>
                                              <p:spTgt spid="50"/>
                                            </p:tgtEl>
                                            <p:attrNameLst>
                                              <p:attrName>ppt_x</p:attrName>
                                            </p:attrNameLst>
                                          </p:cBhvr>
                                          <p:tavLst>
                                            <p:tav tm="0">
                                              <p:val>
                                                <p:strVal val="1+#ppt_w/2"/>
                                              </p:val>
                                            </p:tav>
                                            <p:tav tm="100000">
                                              <p:val>
                                                <p:strVal val="#ppt_x"/>
                                              </p:val>
                                            </p:tav>
                                          </p:tavLst>
                                        </p:anim>
                                        <p:anim calcmode="lin" valueType="num" p14:bounceEnd="40000">
                                          <p:cBhvr additive="base">
                                            <p:cTn id="33" dur="750" fill="hold"/>
                                            <p:tgtEl>
                                              <p:spTgt spid="50"/>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2" presetClass="entr" presetSubtype="2" fill="hold" nodeType="afterEffect" p14:presetBounceEnd="40000">
                                      <p:stCondLst>
                                        <p:cond delay="0"/>
                                      </p:stCondLst>
                                      <p:childTnLst>
                                        <p:set>
                                          <p:cBhvr>
                                            <p:cTn id="36" dur="1" fill="hold">
                                              <p:stCondLst>
                                                <p:cond delay="0"/>
                                              </p:stCondLst>
                                            </p:cTn>
                                            <p:tgtEl>
                                              <p:spTgt spid="74"/>
                                            </p:tgtEl>
                                            <p:attrNameLst>
                                              <p:attrName>style.visibility</p:attrName>
                                            </p:attrNameLst>
                                          </p:cBhvr>
                                          <p:to>
                                            <p:strVal val="visible"/>
                                          </p:to>
                                        </p:set>
                                        <p:anim calcmode="lin" valueType="num" p14:bounceEnd="40000">
                                          <p:cBhvr additive="base">
                                            <p:cTn id="37" dur="750" fill="hold"/>
                                            <p:tgtEl>
                                              <p:spTgt spid="74"/>
                                            </p:tgtEl>
                                            <p:attrNameLst>
                                              <p:attrName>ppt_x</p:attrName>
                                            </p:attrNameLst>
                                          </p:cBhvr>
                                          <p:tavLst>
                                            <p:tav tm="0">
                                              <p:val>
                                                <p:strVal val="1+#ppt_w/2"/>
                                              </p:val>
                                            </p:tav>
                                            <p:tav tm="100000">
                                              <p:val>
                                                <p:strVal val="#ppt_x"/>
                                              </p:val>
                                            </p:tav>
                                          </p:tavLst>
                                        </p:anim>
                                        <p:anim calcmode="lin" valueType="num" p14:bounceEnd="40000">
                                          <p:cBhvr additive="base">
                                            <p:cTn id="38" dur="750" fill="hold"/>
                                            <p:tgtEl>
                                              <p:spTgt spid="74"/>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nodeType="afterEffect" p14:presetBounceEnd="40000">
                                      <p:stCondLst>
                                        <p:cond delay="0"/>
                                      </p:stCondLst>
                                      <p:childTnLst>
                                        <p:set>
                                          <p:cBhvr>
                                            <p:cTn id="41" dur="1" fill="hold">
                                              <p:stCondLst>
                                                <p:cond delay="0"/>
                                              </p:stCondLst>
                                            </p:cTn>
                                            <p:tgtEl>
                                              <p:spTgt spid="80"/>
                                            </p:tgtEl>
                                            <p:attrNameLst>
                                              <p:attrName>style.visibility</p:attrName>
                                            </p:attrNameLst>
                                          </p:cBhvr>
                                          <p:to>
                                            <p:strVal val="visible"/>
                                          </p:to>
                                        </p:set>
                                        <p:anim calcmode="lin" valueType="num" p14:bounceEnd="40000">
                                          <p:cBhvr additive="base">
                                            <p:cTn id="42" dur="750" fill="hold"/>
                                            <p:tgtEl>
                                              <p:spTgt spid="80"/>
                                            </p:tgtEl>
                                            <p:attrNameLst>
                                              <p:attrName>ppt_x</p:attrName>
                                            </p:attrNameLst>
                                          </p:cBhvr>
                                          <p:tavLst>
                                            <p:tav tm="0">
                                              <p:val>
                                                <p:strVal val="1+#ppt_w/2"/>
                                              </p:val>
                                            </p:tav>
                                            <p:tav tm="100000">
                                              <p:val>
                                                <p:strVal val="#ppt_x"/>
                                              </p:val>
                                            </p:tav>
                                          </p:tavLst>
                                        </p:anim>
                                        <p:anim calcmode="lin" valueType="num" p14:bounceEnd="40000">
                                          <p:cBhvr additive="base">
                                            <p:cTn id="43" dur="750" fill="hold"/>
                                            <p:tgtEl>
                                              <p:spTgt spid="80"/>
                                            </p:tgtEl>
                                            <p:attrNameLst>
                                              <p:attrName>ppt_y</p:attrName>
                                            </p:attrNameLst>
                                          </p:cBhvr>
                                          <p:tavLst>
                                            <p:tav tm="0">
                                              <p:val>
                                                <p:strVal val="#ppt_y"/>
                                              </p:val>
                                            </p:tav>
                                            <p:tav tm="100000">
                                              <p:val>
                                                <p:strVal val="#ppt_y"/>
                                              </p:val>
                                            </p:tav>
                                          </p:tavLst>
                                        </p:anim>
                                      </p:childTnLst>
                                    </p:cTn>
                                  </p:par>
                                </p:childTnLst>
                              </p:cTn>
                            </p:par>
                            <p:par>
                              <p:cTn id="44" fill="hold">
                                <p:stCondLst>
                                  <p:cond delay="4500"/>
                                </p:stCondLst>
                                <p:childTnLst>
                                  <p:par>
                                    <p:cTn id="45" presetID="2" presetClass="entr" presetSubtype="2" fill="hold" nodeType="afterEffect" p14:presetBounceEnd="40000">
                                      <p:stCondLst>
                                        <p:cond delay="0"/>
                                      </p:stCondLst>
                                      <p:childTnLst>
                                        <p:set>
                                          <p:cBhvr>
                                            <p:cTn id="46" dur="1" fill="hold">
                                              <p:stCondLst>
                                                <p:cond delay="0"/>
                                              </p:stCondLst>
                                            </p:cTn>
                                            <p:tgtEl>
                                              <p:spTgt spid="86"/>
                                            </p:tgtEl>
                                            <p:attrNameLst>
                                              <p:attrName>style.visibility</p:attrName>
                                            </p:attrNameLst>
                                          </p:cBhvr>
                                          <p:to>
                                            <p:strVal val="visible"/>
                                          </p:to>
                                        </p:set>
                                        <p:anim calcmode="lin" valueType="num" p14:bounceEnd="40000">
                                          <p:cBhvr additive="base">
                                            <p:cTn id="47" dur="750" fill="hold"/>
                                            <p:tgtEl>
                                              <p:spTgt spid="86"/>
                                            </p:tgtEl>
                                            <p:attrNameLst>
                                              <p:attrName>ppt_x</p:attrName>
                                            </p:attrNameLst>
                                          </p:cBhvr>
                                          <p:tavLst>
                                            <p:tav tm="0">
                                              <p:val>
                                                <p:strVal val="1+#ppt_w/2"/>
                                              </p:val>
                                            </p:tav>
                                            <p:tav tm="100000">
                                              <p:val>
                                                <p:strVal val="#ppt_x"/>
                                              </p:val>
                                            </p:tav>
                                          </p:tavLst>
                                        </p:anim>
                                        <p:anim calcmode="lin" valueType="num" p14:bounceEnd="40000">
                                          <p:cBhvr additive="base">
                                            <p:cTn id="48" dur="750" fill="hold"/>
                                            <p:tgtEl>
                                              <p:spTgt spid="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5"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22" presetClass="entr" presetSubtype="4" fill="hold" grpId="0" nodeType="withEffect">
                                      <p:stCondLst>
                                        <p:cond delay="250"/>
                                      </p:stCondLst>
                                      <p:childTnLst>
                                        <p:set>
                                          <p:cBhvr>
                                            <p:cTn id="11" dur="1" fill="hold">
                                              <p:stCondLst>
                                                <p:cond delay="0"/>
                                              </p:stCondLst>
                                            </p:cTn>
                                            <p:tgtEl>
                                              <p:spTgt spid="95"/>
                                            </p:tgtEl>
                                            <p:attrNameLst>
                                              <p:attrName>style.visibility</p:attrName>
                                            </p:attrNameLst>
                                          </p:cBhvr>
                                          <p:to>
                                            <p:strVal val="visible"/>
                                          </p:to>
                                        </p:set>
                                        <p:animEffect transition="in" filter="wipe(down)">
                                          <p:cBhvr>
                                            <p:cTn id="12" dur="500"/>
                                            <p:tgtEl>
                                              <p:spTgt spid="95"/>
                                            </p:tgtEl>
                                          </p:cBhvr>
                                        </p:animEffect>
                                      </p:childTnLst>
                                    </p:cTn>
                                  </p:par>
                                  <p:par>
                                    <p:cTn id="13" presetID="22" presetClass="entr" presetSubtype="2" fill="hold" nodeType="withEffect">
                                      <p:stCondLst>
                                        <p:cond delay="500"/>
                                      </p:stCondLst>
                                      <p:childTnLst>
                                        <p:set>
                                          <p:cBhvr>
                                            <p:cTn id="14" dur="1" fill="hold">
                                              <p:stCondLst>
                                                <p:cond delay="0"/>
                                              </p:stCondLst>
                                            </p:cTn>
                                            <p:tgtEl>
                                              <p:spTgt spid="97"/>
                                            </p:tgtEl>
                                            <p:attrNameLst>
                                              <p:attrName>style.visibility</p:attrName>
                                            </p:attrNameLst>
                                          </p:cBhvr>
                                          <p:to>
                                            <p:strVal val="visible"/>
                                          </p:to>
                                        </p:set>
                                        <p:animEffect transition="in" filter="wipe(right)">
                                          <p:cBhvr>
                                            <p:cTn id="15" dur="500"/>
                                            <p:tgtEl>
                                              <p:spTgt spid="97"/>
                                            </p:tgtEl>
                                          </p:cBhvr>
                                        </p:animEffect>
                                      </p:childTnLst>
                                    </p:cTn>
                                  </p:par>
                                  <p:par>
                                    <p:cTn id="16" presetID="2" presetClass="entr" presetSubtype="8" fill="hold" grpId="0" nodeType="withEffect">
                                      <p:stCondLst>
                                        <p:cond delay="75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0-#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100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1+#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2" presetClass="entr" presetSubtype="2"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750" fill="hold"/>
                                            <p:tgtEl>
                                              <p:spTgt spid="19"/>
                                            </p:tgtEl>
                                            <p:attrNameLst>
                                              <p:attrName>ppt_x</p:attrName>
                                            </p:attrNameLst>
                                          </p:cBhvr>
                                          <p:tavLst>
                                            <p:tav tm="0">
                                              <p:val>
                                                <p:strVal val="1+#ppt_w/2"/>
                                              </p:val>
                                            </p:tav>
                                            <p:tav tm="100000">
                                              <p:val>
                                                <p:strVal val="#ppt_x"/>
                                              </p:val>
                                            </p:tav>
                                          </p:tavLst>
                                        </p:anim>
                                        <p:anim calcmode="lin" valueType="num">
                                          <p:cBhvr additive="base">
                                            <p:cTn id="28" dur="750" fill="hold"/>
                                            <p:tgtEl>
                                              <p:spTgt spid="19"/>
                                            </p:tgtEl>
                                            <p:attrNameLst>
                                              <p:attrName>ppt_y</p:attrName>
                                            </p:attrNameLst>
                                          </p:cBhvr>
                                          <p:tavLst>
                                            <p:tav tm="0">
                                              <p:val>
                                                <p:strVal val="#ppt_y"/>
                                              </p:val>
                                            </p:tav>
                                            <p:tav tm="100000">
                                              <p:val>
                                                <p:strVal val="#ppt_y"/>
                                              </p:val>
                                            </p:tav>
                                          </p:tavLst>
                                        </p:anim>
                                      </p:childTnLst>
                                    </p:cTn>
                                  </p:par>
                                </p:childTnLst>
                              </p:cTn>
                            </p:par>
                            <p:par>
                              <p:cTn id="29" fill="hold">
                                <p:stCondLst>
                                  <p:cond delay="1500"/>
                                </p:stCondLst>
                                <p:childTnLst>
                                  <p:par>
                                    <p:cTn id="30" presetID="2" presetClass="entr" presetSubtype="2" fill="hold" nodeType="after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additive="base">
                                            <p:cTn id="32" dur="750" fill="hold"/>
                                            <p:tgtEl>
                                              <p:spTgt spid="50"/>
                                            </p:tgtEl>
                                            <p:attrNameLst>
                                              <p:attrName>ppt_x</p:attrName>
                                            </p:attrNameLst>
                                          </p:cBhvr>
                                          <p:tavLst>
                                            <p:tav tm="0">
                                              <p:val>
                                                <p:strVal val="1+#ppt_w/2"/>
                                              </p:val>
                                            </p:tav>
                                            <p:tav tm="100000">
                                              <p:val>
                                                <p:strVal val="#ppt_x"/>
                                              </p:val>
                                            </p:tav>
                                          </p:tavLst>
                                        </p:anim>
                                        <p:anim calcmode="lin" valueType="num">
                                          <p:cBhvr additive="base">
                                            <p:cTn id="33" dur="750" fill="hold"/>
                                            <p:tgtEl>
                                              <p:spTgt spid="50"/>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2" presetClass="entr" presetSubtype="2" fill="hold" nodeType="afterEffect">
                                      <p:stCondLst>
                                        <p:cond delay="0"/>
                                      </p:stCondLst>
                                      <p:childTnLst>
                                        <p:set>
                                          <p:cBhvr>
                                            <p:cTn id="36" dur="1" fill="hold">
                                              <p:stCondLst>
                                                <p:cond delay="0"/>
                                              </p:stCondLst>
                                            </p:cTn>
                                            <p:tgtEl>
                                              <p:spTgt spid="74"/>
                                            </p:tgtEl>
                                            <p:attrNameLst>
                                              <p:attrName>style.visibility</p:attrName>
                                            </p:attrNameLst>
                                          </p:cBhvr>
                                          <p:to>
                                            <p:strVal val="visible"/>
                                          </p:to>
                                        </p:set>
                                        <p:anim calcmode="lin" valueType="num">
                                          <p:cBhvr additive="base">
                                            <p:cTn id="37" dur="750" fill="hold"/>
                                            <p:tgtEl>
                                              <p:spTgt spid="74"/>
                                            </p:tgtEl>
                                            <p:attrNameLst>
                                              <p:attrName>ppt_x</p:attrName>
                                            </p:attrNameLst>
                                          </p:cBhvr>
                                          <p:tavLst>
                                            <p:tav tm="0">
                                              <p:val>
                                                <p:strVal val="1+#ppt_w/2"/>
                                              </p:val>
                                            </p:tav>
                                            <p:tav tm="100000">
                                              <p:val>
                                                <p:strVal val="#ppt_x"/>
                                              </p:val>
                                            </p:tav>
                                          </p:tavLst>
                                        </p:anim>
                                        <p:anim calcmode="lin" valueType="num">
                                          <p:cBhvr additive="base">
                                            <p:cTn id="38" dur="750" fill="hold"/>
                                            <p:tgtEl>
                                              <p:spTgt spid="74"/>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nodeType="afterEffect">
                                      <p:stCondLst>
                                        <p:cond delay="0"/>
                                      </p:stCondLst>
                                      <p:childTnLst>
                                        <p:set>
                                          <p:cBhvr>
                                            <p:cTn id="41" dur="1" fill="hold">
                                              <p:stCondLst>
                                                <p:cond delay="0"/>
                                              </p:stCondLst>
                                            </p:cTn>
                                            <p:tgtEl>
                                              <p:spTgt spid="80"/>
                                            </p:tgtEl>
                                            <p:attrNameLst>
                                              <p:attrName>style.visibility</p:attrName>
                                            </p:attrNameLst>
                                          </p:cBhvr>
                                          <p:to>
                                            <p:strVal val="visible"/>
                                          </p:to>
                                        </p:set>
                                        <p:anim calcmode="lin" valueType="num">
                                          <p:cBhvr additive="base">
                                            <p:cTn id="42" dur="750" fill="hold"/>
                                            <p:tgtEl>
                                              <p:spTgt spid="80"/>
                                            </p:tgtEl>
                                            <p:attrNameLst>
                                              <p:attrName>ppt_x</p:attrName>
                                            </p:attrNameLst>
                                          </p:cBhvr>
                                          <p:tavLst>
                                            <p:tav tm="0">
                                              <p:val>
                                                <p:strVal val="1+#ppt_w/2"/>
                                              </p:val>
                                            </p:tav>
                                            <p:tav tm="100000">
                                              <p:val>
                                                <p:strVal val="#ppt_x"/>
                                              </p:val>
                                            </p:tav>
                                          </p:tavLst>
                                        </p:anim>
                                        <p:anim calcmode="lin" valueType="num">
                                          <p:cBhvr additive="base">
                                            <p:cTn id="43" dur="750" fill="hold"/>
                                            <p:tgtEl>
                                              <p:spTgt spid="80"/>
                                            </p:tgtEl>
                                            <p:attrNameLst>
                                              <p:attrName>ppt_y</p:attrName>
                                            </p:attrNameLst>
                                          </p:cBhvr>
                                          <p:tavLst>
                                            <p:tav tm="0">
                                              <p:val>
                                                <p:strVal val="#ppt_y"/>
                                              </p:val>
                                            </p:tav>
                                            <p:tav tm="100000">
                                              <p:val>
                                                <p:strVal val="#ppt_y"/>
                                              </p:val>
                                            </p:tav>
                                          </p:tavLst>
                                        </p:anim>
                                      </p:childTnLst>
                                    </p:cTn>
                                  </p:par>
                                </p:childTnLst>
                              </p:cTn>
                            </p:par>
                            <p:par>
                              <p:cTn id="44" fill="hold">
                                <p:stCondLst>
                                  <p:cond delay="4500"/>
                                </p:stCondLst>
                                <p:childTnLst>
                                  <p:par>
                                    <p:cTn id="45" presetID="2" presetClass="entr" presetSubtype="2" fill="hold" nodeType="afterEffect">
                                      <p:stCondLst>
                                        <p:cond delay="0"/>
                                      </p:stCondLst>
                                      <p:childTnLst>
                                        <p:set>
                                          <p:cBhvr>
                                            <p:cTn id="46" dur="1" fill="hold">
                                              <p:stCondLst>
                                                <p:cond delay="0"/>
                                              </p:stCondLst>
                                            </p:cTn>
                                            <p:tgtEl>
                                              <p:spTgt spid="86"/>
                                            </p:tgtEl>
                                            <p:attrNameLst>
                                              <p:attrName>style.visibility</p:attrName>
                                            </p:attrNameLst>
                                          </p:cBhvr>
                                          <p:to>
                                            <p:strVal val="visible"/>
                                          </p:to>
                                        </p:set>
                                        <p:anim calcmode="lin" valueType="num">
                                          <p:cBhvr additive="base">
                                            <p:cTn id="47" dur="750" fill="hold"/>
                                            <p:tgtEl>
                                              <p:spTgt spid="86"/>
                                            </p:tgtEl>
                                            <p:attrNameLst>
                                              <p:attrName>ppt_x</p:attrName>
                                            </p:attrNameLst>
                                          </p:cBhvr>
                                          <p:tavLst>
                                            <p:tav tm="0">
                                              <p:val>
                                                <p:strVal val="1+#ppt_w/2"/>
                                              </p:val>
                                            </p:tav>
                                            <p:tav tm="100000">
                                              <p:val>
                                                <p:strVal val="#ppt_x"/>
                                              </p:val>
                                            </p:tav>
                                          </p:tavLst>
                                        </p:anim>
                                        <p:anim calcmode="lin" valueType="num">
                                          <p:cBhvr additive="base">
                                            <p:cTn id="48" dur="750" fill="hold"/>
                                            <p:tgtEl>
                                              <p:spTgt spid="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5"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1097509" y="429276"/>
            <a:ext cx="3615975" cy="659356"/>
            <a:chOff x="349800" y="307048"/>
            <a:chExt cx="2711981" cy="494517"/>
          </a:xfrm>
        </p:grpSpPr>
        <p:sp>
          <p:nvSpPr>
            <p:cNvPr id="34" name="PA_文本框 1"/>
            <p:cNvSpPr txBox="1"/>
            <p:nvPr>
              <p:custDataLst>
                <p:tags r:id="rId1"/>
              </p:custDataLst>
            </p:nvPr>
          </p:nvSpPr>
          <p:spPr>
            <a:xfrm>
              <a:off x="349800" y="307048"/>
              <a:ext cx="1373505" cy="380524"/>
            </a:xfrm>
            <a:prstGeom prst="rect">
              <a:avLst/>
            </a:prstGeom>
            <a:noFill/>
          </p:spPr>
          <p:txBody>
            <a:bodyPr wrap="none" lIns="0" tIns="0" rIns="0" rtlCol="0">
              <a:spAutoFit/>
            </a:bodyPr>
            <a:lstStyle/>
            <a:p>
              <a:pPr algn="l">
                <a:lnSpc>
                  <a:spcPts val="3600"/>
                </a:lnSpc>
              </a:pPr>
              <a:r>
                <a:rPr lang="zh-CN" altLang="en-US" sz="3600" b="1" dirty="0">
                  <a:solidFill>
                    <a:srgbClr val="21273E"/>
                  </a:solidFill>
                  <a:latin typeface="Adobe 黑体 Std R" panose="020B0400000000000000" pitchFamily="34" charset="-122"/>
                  <a:ea typeface="Adobe 黑体 Std R" panose="020B0400000000000000" pitchFamily="34" charset="-122"/>
                  <a:cs typeface="+mn-ea"/>
                  <a:sym typeface="+mn-lt"/>
                </a:rPr>
                <a:t>性能隔离</a:t>
              </a:r>
              <a:endParaRPr lang="zh-CN" altLang="en-US" sz="3600" b="1" dirty="0">
                <a:solidFill>
                  <a:srgbClr val="21273E"/>
                </a:solidFill>
                <a:latin typeface="Adobe 黑体 Std R" panose="020B0400000000000000" pitchFamily="34" charset="-122"/>
                <a:ea typeface="Adobe 黑体 Std R" panose="020B0400000000000000" pitchFamily="34" charset="-122"/>
                <a:cs typeface="+mn-ea"/>
                <a:sym typeface="+mn-lt"/>
              </a:endParaRPr>
            </a:p>
          </p:txBody>
        </p:sp>
        <p:sp>
          <p:nvSpPr>
            <p:cNvPr id="35" name="PA_文本框 1"/>
            <p:cNvSpPr txBox="1"/>
            <p:nvPr>
              <p:custDataLst>
                <p:tags r:id="rId2"/>
              </p:custDataLst>
            </p:nvPr>
          </p:nvSpPr>
          <p:spPr>
            <a:xfrm>
              <a:off x="357096" y="546295"/>
              <a:ext cx="2704685" cy="255270"/>
            </a:xfrm>
            <a:prstGeom prst="rect">
              <a:avLst/>
            </a:prstGeom>
            <a:noFill/>
          </p:spPr>
          <p:txBody>
            <a:bodyPr wrap="square" lIns="0" tIns="0" rIns="0" rtlCol="0">
              <a:spAutoFit/>
            </a:bodyPr>
            <a:lstStyle/>
            <a:p>
              <a:pPr>
                <a:lnSpc>
                  <a:spcPts val="2300"/>
                </a:lnSpc>
              </a:pPr>
              <a:r>
                <a:rPr lang="en-US" altLang="zh-CN" sz="1200" dirty="0">
                  <a:solidFill>
                    <a:srgbClr val="2C344B"/>
                  </a:solidFill>
                  <a:latin typeface="Aparajita" panose="020B0604020202020204" pitchFamily="34" charset="0"/>
                  <a:ea typeface="Adobe 黑体 Std R" panose="020B0400000000000000" pitchFamily="34" charset="-122"/>
                  <a:cs typeface="Aparajita" panose="020B0604020202020204" pitchFamily="34" charset="0"/>
                  <a:sym typeface="+mn-lt"/>
                </a:rPr>
                <a:t>Performance Isolation</a:t>
              </a:r>
              <a:endParaRPr lang="en-US" altLang="zh-CN" sz="1200" dirty="0">
                <a:solidFill>
                  <a:srgbClr val="2C344B"/>
                </a:solidFill>
                <a:latin typeface="Aparajita" panose="020B0604020202020204" pitchFamily="34" charset="0"/>
                <a:ea typeface="Adobe 黑体 Std R" panose="020B0400000000000000" pitchFamily="34" charset="-122"/>
                <a:cs typeface="Aparajita" panose="020B0604020202020204" pitchFamily="34" charset="0"/>
                <a:sym typeface="+mn-lt"/>
              </a:endParaRPr>
            </a:p>
          </p:txBody>
        </p:sp>
      </p:grpSp>
      <p:sp>
        <p:nvSpPr>
          <p:cNvPr id="6" name="文本框 5"/>
          <p:cNvSpPr txBox="1"/>
          <p:nvPr/>
        </p:nvSpPr>
        <p:spPr>
          <a:xfrm>
            <a:off x="1169670" y="4919345"/>
            <a:ext cx="9852660" cy="755650"/>
          </a:xfrm>
          <a:prstGeom prst="rect">
            <a:avLst/>
          </a:prstGeom>
          <a:noFill/>
        </p:spPr>
        <p:txBody>
          <a:bodyPr wrap="square" rtlCol="0">
            <a:spAutoFit/>
          </a:bodyPr>
          <a:p>
            <a:pPr>
              <a:lnSpc>
                <a:spcPct val="120000"/>
              </a:lnSpc>
            </a:pPr>
            <a:r>
              <a:rPr lang="zh-CN" altLang="en-US"/>
              <a:t>作者进行了一个比较实验，以评估DB-缓存应用程序在有或没有CPU密集型工作负载的情况下的性能。上图结果显示，DB-cache实例与Alu应用程序共同运行时有109%的延迟。</a:t>
            </a:r>
            <a:endParaRPr lang="zh-CN" altLang="en-US"/>
          </a:p>
        </p:txBody>
      </p:sp>
      <p:pic>
        <p:nvPicPr>
          <p:cNvPr id="8" name="图片 2"/>
          <p:cNvPicPr>
            <a:picLocks noChangeAspect="1"/>
          </p:cNvPicPr>
          <p:nvPr/>
        </p:nvPicPr>
        <p:blipFill>
          <a:blip r:embed="rId3"/>
          <a:stretch>
            <a:fillRect/>
          </a:stretch>
        </p:blipFill>
        <p:spPr>
          <a:xfrm>
            <a:off x="1904365" y="1591945"/>
            <a:ext cx="7315200" cy="3206115"/>
          </a:xfrm>
          <a:prstGeom prst="rect">
            <a:avLst/>
          </a:prstGeom>
          <a:noFill/>
          <a:ln>
            <a:noFill/>
          </a:ln>
        </p:spPr>
      </p:pic>
    </p:spTree>
  </p:cSld>
  <p:clrMapOvr>
    <a:masterClrMapping/>
  </p:clrMapOvr>
  <p:transition spd="slow" advClick="0" advTm="0">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2717549" flipV="1">
            <a:off x="9618575" y="440869"/>
            <a:ext cx="5572132" cy="5941338"/>
          </a:xfrm>
          <a:prstGeom prst="rect">
            <a:avLst/>
          </a:prstGeom>
        </p:spPr>
      </p:pic>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846288" flipH="1" flipV="1">
            <a:off x="-2720753" y="440869"/>
            <a:ext cx="5572134" cy="5941338"/>
          </a:xfrm>
          <a:prstGeom prst="rect">
            <a:avLst/>
          </a:prstGeom>
        </p:spPr>
      </p:pic>
      <p:sp>
        <p:nvSpPr>
          <p:cNvPr id="7" name="PA-文本框 50"/>
          <p:cNvSpPr txBox="1"/>
          <p:nvPr>
            <p:custDataLst>
              <p:tags r:id="rId2"/>
            </p:custDataLst>
          </p:nvPr>
        </p:nvSpPr>
        <p:spPr>
          <a:xfrm>
            <a:off x="3400346" y="4293535"/>
            <a:ext cx="5391308" cy="1015663"/>
          </a:xfrm>
          <a:prstGeom prst="rect">
            <a:avLst/>
          </a:prstGeom>
          <a:noFill/>
        </p:spPr>
        <p:txBody>
          <a:bodyPr wrap="square" rtlCol="0">
            <a:spAutoFit/>
          </a:bodyPr>
          <a:lstStyle/>
          <a:p>
            <a:pPr algn="ctr">
              <a:lnSpc>
                <a:spcPct val="150000"/>
              </a:lnSpc>
            </a:pPr>
            <a:r>
              <a:rPr lang="en-US" altLang="zh-CN" sz="1000" dirty="0">
                <a:solidFill>
                  <a:schemeClr val="tx1">
                    <a:lumMod val="85000"/>
                    <a:lumOff val="15000"/>
                    <a:alpha val="70000"/>
                  </a:schemeClr>
                </a:solidFill>
                <a:latin typeface="方正黑体简体" panose="02010601030101010101" pitchFamily="2" charset="-122"/>
                <a:ea typeface="方正黑体简体" panose="02010601030101010101" pitchFamily="2" charset="-122"/>
              </a:rPr>
              <a:t>Introduction of atmospheric business stable company </a:t>
            </a:r>
            <a:r>
              <a:rPr lang="en-US" altLang="zh-CN" sz="1000" dirty="0" smtClean="0">
                <a:solidFill>
                  <a:schemeClr val="tx1">
                    <a:lumMod val="85000"/>
                    <a:lumOff val="15000"/>
                    <a:alpha val="70000"/>
                  </a:schemeClr>
                </a:solidFill>
                <a:latin typeface="方正黑体简体" panose="02010601030101010101" pitchFamily="2" charset="-122"/>
                <a:ea typeface="方正黑体简体" panose="02010601030101010101" pitchFamily="2" charset="-122"/>
              </a:rPr>
              <a:t>publicity</a:t>
            </a:r>
            <a:endParaRPr lang="en-US" altLang="zh-CN" sz="1000" dirty="0" smtClean="0">
              <a:solidFill>
                <a:schemeClr val="tx1">
                  <a:lumMod val="85000"/>
                  <a:lumOff val="15000"/>
                  <a:alpha val="70000"/>
                </a:schemeClr>
              </a:solidFill>
              <a:latin typeface="方正黑体简体" panose="02010601030101010101" pitchFamily="2" charset="-122"/>
              <a:ea typeface="方正黑体简体" panose="02010601030101010101" pitchFamily="2" charset="-122"/>
            </a:endParaRPr>
          </a:p>
          <a:p>
            <a:pPr algn="ctr">
              <a:lnSpc>
                <a:spcPct val="150000"/>
              </a:lnSpc>
            </a:pPr>
            <a:r>
              <a:rPr lang="en-US" altLang="zh-CN" sz="1000" dirty="0" smtClean="0">
                <a:solidFill>
                  <a:schemeClr val="tx1">
                    <a:lumMod val="85000"/>
                    <a:lumOff val="15000"/>
                    <a:alpha val="70000"/>
                  </a:schemeClr>
                </a:solidFill>
                <a:latin typeface="方正黑体简体" panose="02010601030101010101" pitchFamily="2" charset="-122"/>
                <a:ea typeface="方正黑体简体" panose="02010601030101010101" pitchFamily="2" charset="-122"/>
              </a:rPr>
              <a:t>product </a:t>
            </a:r>
            <a:r>
              <a:rPr lang="en-US" altLang="zh-CN" sz="1000" dirty="0" err="1" smtClean="0">
                <a:solidFill>
                  <a:schemeClr val="tx1">
                    <a:lumMod val="85000"/>
                    <a:lumOff val="15000"/>
                    <a:alpha val="70000"/>
                  </a:schemeClr>
                </a:solidFill>
                <a:latin typeface="方正黑体简体" panose="02010601030101010101" pitchFamily="2" charset="-122"/>
                <a:ea typeface="方正黑体简体" panose="02010601030101010101" pitchFamily="2" charset="-122"/>
              </a:rPr>
              <a:t>promotion</a:t>
            </a:r>
            <a:r>
              <a:rPr lang="en-US" altLang="zh-CN" sz="1000" dirty="0" err="1">
                <a:solidFill>
                  <a:schemeClr val="tx1">
                    <a:lumMod val="85000"/>
                    <a:lumOff val="15000"/>
                    <a:alpha val="70000"/>
                  </a:schemeClr>
                </a:solidFill>
                <a:latin typeface="方正黑体简体" panose="02010601030101010101" pitchFamily="2" charset="-122"/>
                <a:ea typeface="方正黑体简体" panose="02010601030101010101" pitchFamily="2" charset="-122"/>
              </a:rPr>
              <a:t>Introduction</a:t>
            </a:r>
            <a:r>
              <a:rPr lang="en-US" altLang="zh-CN" sz="1000" dirty="0">
                <a:solidFill>
                  <a:schemeClr val="tx1">
                    <a:lumMod val="85000"/>
                    <a:lumOff val="15000"/>
                    <a:alpha val="70000"/>
                  </a:schemeClr>
                </a:solidFill>
                <a:latin typeface="方正黑体简体" panose="02010601030101010101" pitchFamily="2" charset="-122"/>
                <a:ea typeface="方正黑体简体" panose="02010601030101010101" pitchFamily="2" charset="-122"/>
              </a:rPr>
              <a:t> of atmospheric business stable company </a:t>
            </a:r>
            <a:r>
              <a:rPr lang="en-US" altLang="zh-CN" sz="1000" dirty="0" smtClean="0">
                <a:solidFill>
                  <a:schemeClr val="tx1">
                    <a:lumMod val="85000"/>
                    <a:lumOff val="15000"/>
                    <a:alpha val="70000"/>
                  </a:schemeClr>
                </a:solidFill>
                <a:latin typeface="方正黑体简体" panose="02010601030101010101" pitchFamily="2" charset="-122"/>
                <a:ea typeface="方正黑体简体" panose="02010601030101010101" pitchFamily="2" charset="-122"/>
              </a:rPr>
              <a:t>publicity</a:t>
            </a:r>
            <a:endParaRPr lang="en-US" altLang="zh-CN" sz="1000" dirty="0" smtClean="0">
              <a:solidFill>
                <a:schemeClr val="tx1">
                  <a:lumMod val="85000"/>
                  <a:lumOff val="15000"/>
                  <a:alpha val="70000"/>
                </a:schemeClr>
              </a:solidFill>
              <a:latin typeface="方正黑体简体" panose="02010601030101010101" pitchFamily="2" charset="-122"/>
              <a:ea typeface="方正黑体简体" panose="02010601030101010101" pitchFamily="2" charset="-122"/>
            </a:endParaRPr>
          </a:p>
          <a:p>
            <a:pPr algn="ctr">
              <a:lnSpc>
                <a:spcPct val="150000"/>
              </a:lnSpc>
            </a:pPr>
            <a:r>
              <a:rPr lang="en-US" altLang="zh-CN" sz="1000" dirty="0" smtClean="0">
                <a:solidFill>
                  <a:schemeClr val="tx1">
                    <a:lumMod val="85000"/>
                    <a:lumOff val="15000"/>
                    <a:alpha val="70000"/>
                  </a:schemeClr>
                </a:solidFill>
                <a:latin typeface="方正黑体简体" panose="02010601030101010101" pitchFamily="2" charset="-122"/>
                <a:ea typeface="方正黑体简体" panose="02010601030101010101" pitchFamily="2" charset="-122"/>
              </a:rPr>
              <a:t>product </a:t>
            </a:r>
            <a:r>
              <a:rPr lang="en-US" altLang="zh-CN" sz="1000" dirty="0">
                <a:solidFill>
                  <a:schemeClr val="tx1">
                    <a:lumMod val="85000"/>
                    <a:lumOff val="15000"/>
                    <a:alpha val="70000"/>
                  </a:schemeClr>
                </a:solidFill>
                <a:latin typeface="方正黑体简体" panose="02010601030101010101" pitchFamily="2" charset="-122"/>
                <a:ea typeface="方正黑体简体" panose="02010601030101010101" pitchFamily="2" charset="-122"/>
              </a:rPr>
              <a:t>promotion</a:t>
            </a:r>
            <a:endParaRPr lang="zh-CN" altLang="en-US" sz="1000" dirty="0">
              <a:solidFill>
                <a:schemeClr val="tx1">
                  <a:lumMod val="85000"/>
                  <a:lumOff val="15000"/>
                  <a:alpha val="70000"/>
                </a:schemeClr>
              </a:solidFill>
              <a:latin typeface="方正黑体简体" panose="02010601030101010101" pitchFamily="2" charset="-122"/>
              <a:ea typeface="方正黑体简体" panose="02010601030101010101" pitchFamily="2" charset="-122"/>
            </a:endParaRPr>
          </a:p>
          <a:p>
            <a:pPr algn="ctr">
              <a:lnSpc>
                <a:spcPct val="150000"/>
              </a:lnSpc>
            </a:pPr>
            <a:endParaRPr lang="zh-CN" altLang="en-US" sz="1000" dirty="0">
              <a:solidFill>
                <a:schemeClr val="tx1">
                  <a:lumMod val="85000"/>
                  <a:lumOff val="15000"/>
                  <a:alpha val="70000"/>
                </a:schemeClr>
              </a:solidFill>
              <a:latin typeface="方正黑体简体" panose="02010601030101010101" pitchFamily="2" charset="-122"/>
              <a:ea typeface="方正黑体简体" panose="02010601030101010101" pitchFamily="2" charset="-122"/>
            </a:endParaRPr>
          </a:p>
        </p:txBody>
      </p:sp>
      <p:sp>
        <p:nvSpPr>
          <p:cNvPr id="8" name="TextBox 30"/>
          <p:cNvSpPr txBox="1"/>
          <p:nvPr/>
        </p:nvSpPr>
        <p:spPr>
          <a:xfrm>
            <a:off x="3019865" y="2582518"/>
            <a:ext cx="6152270" cy="3046095"/>
          </a:xfrm>
          <a:prstGeom prst="rect">
            <a:avLst/>
          </a:prstGeom>
          <a:noFill/>
        </p:spPr>
        <p:txBody>
          <a:bodyPr wrap="square" rtlCol="0">
            <a:spAutoFit/>
          </a:bodyPr>
          <a:lstStyle/>
          <a:p>
            <a:pPr algn="ctr" defTabSz="228600"/>
            <a:r>
              <a:rPr lang="en-US" altLang="zh-CN" sz="9600" b="1" dirty="0" smtClean="0">
                <a:solidFill>
                  <a:schemeClr val="bg1">
                    <a:lumMod val="65000"/>
                    <a:alpha val="20000"/>
                  </a:schemeClr>
                </a:solidFill>
                <a:latin typeface="Aparajita" panose="020B0604020202020204" pitchFamily="34" charset="0"/>
                <a:ea typeface="微软雅黑 Light" panose="020B0502040204020203" pitchFamily="34" charset="-122"/>
                <a:cs typeface="Aparajita" panose="020B0604020202020204" pitchFamily="34" charset="0"/>
              </a:rPr>
              <a:t>PART  FIVE</a:t>
            </a:r>
            <a:endParaRPr lang="zh-CN" altLang="en-US" sz="9600" b="1" dirty="0">
              <a:solidFill>
                <a:schemeClr val="bg1">
                  <a:lumMod val="65000"/>
                  <a:alpha val="20000"/>
                </a:schemeClr>
              </a:solidFill>
              <a:latin typeface="Aparajita" panose="020B0604020202020204" pitchFamily="34" charset="0"/>
              <a:ea typeface="微软雅黑 Light" panose="020B0502040204020203" pitchFamily="34" charset="-122"/>
              <a:cs typeface="Aparajita" panose="020B0604020202020204" pitchFamily="34" charset="0"/>
            </a:endParaRPr>
          </a:p>
        </p:txBody>
      </p:sp>
      <p:sp>
        <p:nvSpPr>
          <p:cNvPr id="9" name="文本框 8"/>
          <p:cNvSpPr txBox="1"/>
          <p:nvPr/>
        </p:nvSpPr>
        <p:spPr>
          <a:xfrm>
            <a:off x="4259185" y="2979877"/>
            <a:ext cx="3673630" cy="1050925"/>
          </a:xfrm>
          <a:prstGeom prst="rect">
            <a:avLst/>
          </a:prstGeom>
          <a:noFill/>
          <a:scene3d>
            <a:camera prst="perspectiveRight"/>
            <a:lightRig rig="threePt" dir="t"/>
          </a:scene3d>
        </p:spPr>
        <p:txBody>
          <a:bodyPr wrap="square" rtlCol="0">
            <a:spAutoFit/>
          </a:bodyPr>
          <a:lstStyle/>
          <a:p>
            <a:pPr algn="ctr">
              <a:lnSpc>
                <a:spcPct val="130000"/>
              </a:lnSpc>
            </a:pPr>
            <a:r>
              <a:rPr lang="zh-CN" sz="4800" b="1" dirty="0" smtClean="0">
                <a:solidFill>
                  <a:schemeClr val="tx1">
                    <a:lumMod val="85000"/>
                    <a:lumOff val="15000"/>
                  </a:schemeClr>
                </a:solidFill>
                <a:latin typeface="微软雅黑" panose="020B0503020204020204" charset="-122"/>
                <a:ea typeface="微软雅黑" panose="020B0503020204020204" charset="-122"/>
              </a:rPr>
              <a:t>总结</a:t>
            </a:r>
            <a:endParaRPr lang="zh-CN" sz="4800" b="1" dirty="0" smtClean="0">
              <a:solidFill>
                <a:schemeClr val="tx1">
                  <a:lumMod val="85000"/>
                  <a:lumOff val="15000"/>
                </a:schemeClr>
              </a:solidFill>
              <a:latin typeface="微软雅黑" panose="020B0503020204020204" charset="-122"/>
              <a:ea typeface="微软雅黑" panose="020B0503020204020204" charset="-122"/>
            </a:endParaRPr>
          </a:p>
        </p:txBody>
      </p:sp>
      <p:sp>
        <p:nvSpPr>
          <p:cNvPr id="10" name="矩形 9"/>
          <p:cNvSpPr/>
          <p:nvPr/>
        </p:nvSpPr>
        <p:spPr>
          <a:xfrm>
            <a:off x="5902012" y="4149418"/>
            <a:ext cx="387976" cy="79048"/>
          </a:xfrm>
          <a:prstGeom prst="rect">
            <a:avLst/>
          </a:prstGeom>
          <a:gradFill>
            <a:gsLst>
              <a:gs pos="100000">
                <a:srgbClr val="21273E"/>
              </a:gs>
              <a:gs pos="0">
                <a:srgbClr val="2C344B"/>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dobe 黑体 Std R" panose="020B0400000000000000" pitchFamily="34" charset="-122"/>
            </a:endParaRPr>
          </a:p>
        </p:txBody>
      </p:sp>
      <p:grpSp>
        <p:nvGrpSpPr>
          <p:cNvPr id="13" name="组合 12"/>
          <p:cNvGrpSpPr/>
          <p:nvPr/>
        </p:nvGrpSpPr>
        <p:grpSpPr>
          <a:xfrm>
            <a:off x="5677177" y="1563946"/>
            <a:ext cx="837646" cy="952069"/>
            <a:chOff x="5568043" y="1174090"/>
            <a:chExt cx="1383041" cy="1571969"/>
          </a:xfrm>
        </p:grpSpPr>
        <p:sp>
          <p:nvSpPr>
            <p:cNvPr id="12" name="圆角矩形 11"/>
            <p:cNvSpPr/>
            <p:nvPr/>
          </p:nvSpPr>
          <p:spPr>
            <a:xfrm rot="2700000">
              <a:off x="5568043" y="1174090"/>
              <a:ext cx="1383041" cy="1383041"/>
            </a:xfrm>
            <a:prstGeom prst="roundRect">
              <a:avLst>
                <a:gd name="adj" fmla="val 4861"/>
              </a:avLst>
            </a:prstGeom>
            <a:gradFill>
              <a:gsLst>
                <a:gs pos="0">
                  <a:srgbClr val="2C344B"/>
                </a:gs>
                <a:gs pos="100000">
                  <a:srgbClr val="21273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dobe 黑体 Std R" panose="020B0400000000000000" pitchFamily="34" charset="-122"/>
              </a:endParaRPr>
            </a:p>
          </p:txBody>
        </p:sp>
        <p:sp>
          <p:nvSpPr>
            <p:cNvPr id="11" name="文本框 10"/>
            <p:cNvSpPr txBox="1"/>
            <p:nvPr/>
          </p:nvSpPr>
          <p:spPr>
            <a:xfrm>
              <a:off x="5633972" y="1223704"/>
              <a:ext cx="1256627" cy="1522355"/>
            </a:xfrm>
            <a:prstGeom prst="rect">
              <a:avLst/>
            </a:prstGeom>
            <a:noFill/>
          </p:spPr>
          <p:txBody>
            <a:bodyPr wrap="square" rtlCol="0">
              <a:spAutoFit/>
            </a:bodyPr>
            <a:lstStyle/>
            <a:p>
              <a:pPr algn="ctr"/>
              <a:r>
                <a:rPr lang="en-US" altLang="zh-CN" sz="5400" dirty="0">
                  <a:solidFill>
                    <a:schemeClr val="bg1"/>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rPr>
                <a:t>5</a:t>
              </a:r>
              <a:endParaRPr lang="en-US" altLang="zh-CN" sz="5400" dirty="0">
                <a:solidFill>
                  <a:schemeClr val="bg1"/>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grpSp>
      <p:cxnSp>
        <p:nvCxnSpPr>
          <p:cNvPr id="15" name="直接连接符 14"/>
          <p:cNvCxnSpPr/>
          <p:nvPr/>
        </p:nvCxnSpPr>
        <p:spPr>
          <a:xfrm>
            <a:off x="2345977" y="3526972"/>
            <a:ext cx="2108737" cy="0"/>
          </a:xfrm>
          <a:prstGeom prst="line">
            <a:avLst/>
          </a:prstGeom>
          <a:ln w="19050">
            <a:gradFill>
              <a:gsLst>
                <a:gs pos="15000">
                  <a:srgbClr val="21273E">
                    <a:alpha val="0"/>
                  </a:srgbClr>
                </a:gs>
                <a:gs pos="100000">
                  <a:srgbClr val="21273E"/>
                </a:gs>
              </a:gsLst>
              <a:lin ang="0" scaled="0"/>
            </a:gradFill>
            <a:tailEnd type="ova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7737285" y="3526972"/>
            <a:ext cx="2108737" cy="0"/>
          </a:xfrm>
          <a:prstGeom prst="line">
            <a:avLst/>
          </a:prstGeom>
          <a:ln w="19050">
            <a:gradFill>
              <a:gsLst>
                <a:gs pos="15000">
                  <a:srgbClr val="21273E">
                    <a:alpha val="0"/>
                  </a:srgbClr>
                </a:gs>
                <a:gs pos="100000">
                  <a:srgbClr val="21273E"/>
                </a:gs>
              </a:gsLst>
              <a:lin ang="0" scaled="0"/>
            </a:gradFill>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advClick="0" advTm="0">
        <p14:flip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1+#ppt_w/2"/>
                                          </p:val>
                                        </p:tav>
                                        <p:tav tm="100000">
                                          <p:val>
                                            <p:strVal val="#ppt_x"/>
                                          </p:val>
                                        </p:tav>
                                      </p:tavLst>
                                    </p:anim>
                                    <p:anim calcmode="lin" valueType="num">
                                      <p:cBhvr additive="base">
                                        <p:cTn id="12" dur="750" fill="hold"/>
                                        <p:tgtEl>
                                          <p:spTgt spid="5"/>
                                        </p:tgtEl>
                                        <p:attrNameLst>
                                          <p:attrName>ppt_y</p:attrName>
                                        </p:attrNameLst>
                                      </p:cBhvr>
                                      <p:tavLst>
                                        <p:tav tm="0">
                                          <p:val>
                                            <p:strVal val="#ppt_y"/>
                                          </p:val>
                                        </p:tav>
                                        <p:tav tm="100000">
                                          <p:val>
                                            <p:strVal val="#ppt_y"/>
                                          </p:val>
                                        </p:tav>
                                      </p:tavLst>
                                    </p:anim>
                                  </p:childTnLst>
                                </p:cTn>
                              </p:par>
                              <p:par>
                                <p:cTn id="13" presetID="42" presetClass="entr" presetSubtype="0" fill="hold" nodeType="withEffect">
                                  <p:stCondLst>
                                    <p:cond delay="25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750"/>
                                        <p:tgtEl>
                                          <p:spTgt spid="13"/>
                                        </p:tgtEl>
                                      </p:cBhvr>
                                    </p:animEffect>
                                    <p:anim calcmode="lin" valueType="num">
                                      <p:cBhvr>
                                        <p:cTn id="16" dur="750" fill="hold"/>
                                        <p:tgtEl>
                                          <p:spTgt spid="13"/>
                                        </p:tgtEl>
                                        <p:attrNameLst>
                                          <p:attrName>ppt_x</p:attrName>
                                        </p:attrNameLst>
                                      </p:cBhvr>
                                      <p:tavLst>
                                        <p:tav tm="0">
                                          <p:val>
                                            <p:strVal val="#ppt_x"/>
                                          </p:val>
                                        </p:tav>
                                        <p:tav tm="100000">
                                          <p:val>
                                            <p:strVal val="#ppt_x"/>
                                          </p:val>
                                        </p:tav>
                                      </p:tavLst>
                                    </p:anim>
                                    <p:anim calcmode="lin" valueType="num">
                                      <p:cBhvr>
                                        <p:cTn id="17" dur="750" fill="hold"/>
                                        <p:tgtEl>
                                          <p:spTgt spid="13"/>
                                        </p:tgtEl>
                                        <p:attrNameLst>
                                          <p:attrName>ppt_y</p:attrName>
                                        </p:attrNameLst>
                                      </p:cBhvr>
                                      <p:tavLst>
                                        <p:tav tm="0">
                                          <p:val>
                                            <p:strVal val="#ppt_y+.1"/>
                                          </p:val>
                                        </p:tav>
                                        <p:tav tm="100000">
                                          <p:val>
                                            <p:strVal val="#ppt_y"/>
                                          </p:val>
                                        </p:tav>
                                      </p:tavLst>
                                    </p:anim>
                                  </p:childTnLst>
                                </p:cTn>
                              </p:par>
                              <p:par>
                                <p:cTn id="18" presetID="16" presetClass="entr" presetSubtype="21" fill="hold" grpId="0" nodeType="withEffect">
                                  <p:stCondLst>
                                    <p:cond delay="75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par>
                                <p:cTn id="21" presetID="41" presetClass="entr" presetSubtype="0" fill="hold" grpId="0" nodeType="withEffect">
                                  <p:stCondLst>
                                    <p:cond delay="1250"/>
                                  </p:stCondLst>
                                  <p:iterate type="lt">
                                    <p:tmPct val="10000"/>
                                  </p:iterate>
                                  <p:childTnLst>
                                    <p:set>
                                      <p:cBhvr>
                                        <p:cTn id="22" dur="1" fill="hold">
                                          <p:stCondLst>
                                            <p:cond delay="0"/>
                                          </p:stCondLst>
                                        </p:cTn>
                                        <p:tgtEl>
                                          <p:spTgt spid="9"/>
                                        </p:tgtEl>
                                        <p:attrNameLst>
                                          <p:attrName>style.visibility</p:attrName>
                                        </p:attrNameLst>
                                      </p:cBhvr>
                                      <p:to>
                                        <p:strVal val="visible"/>
                                      </p:to>
                                    </p:set>
                                    <p:anim calcmode="lin" valueType="num">
                                      <p:cBhvr>
                                        <p:cTn id="23" dur="75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4" dur="750" fill="hold"/>
                                        <p:tgtEl>
                                          <p:spTgt spid="9"/>
                                        </p:tgtEl>
                                        <p:attrNameLst>
                                          <p:attrName>ppt_y</p:attrName>
                                        </p:attrNameLst>
                                      </p:cBhvr>
                                      <p:tavLst>
                                        <p:tav tm="0">
                                          <p:val>
                                            <p:strVal val="#ppt_y"/>
                                          </p:val>
                                        </p:tav>
                                        <p:tav tm="100000">
                                          <p:val>
                                            <p:strVal val="#ppt_y"/>
                                          </p:val>
                                        </p:tav>
                                      </p:tavLst>
                                    </p:anim>
                                    <p:anim calcmode="lin" valueType="num">
                                      <p:cBhvr>
                                        <p:cTn id="25" dur="75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6" dur="75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7" dur="750" tmFilter="0,0; .5, 1; 1, 1"/>
                                        <p:tgtEl>
                                          <p:spTgt spid="9"/>
                                        </p:tgtEl>
                                      </p:cBhvr>
                                    </p:animEffect>
                                  </p:childTnLst>
                                </p:cTn>
                              </p:par>
                              <p:par>
                                <p:cTn id="28" presetID="2" presetClass="entr" presetSubtype="2" fill="hold" nodeType="withEffect">
                                  <p:stCondLst>
                                    <p:cond delay="125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fill="hold"/>
                                        <p:tgtEl>
                                          <p:spTgt spid="17"/>
                                        </p:tgtEl>
                                        <p:attrNameLst>
                                          <p:attrName>ppt_x</p:attrName>
                                        </p:attrNameLst>
                                      </p:cBhvr>
                                      <p:tavLst>
                                        <p:tav tm="0">
                                          <p:val>
                                            <p:strVal val="1+#ppt_w/2"/>
                                          </p:val>
                                        </p:tav>
                                        <p:tav tm="100000">
                                          <p:val>
                                            <p:strVal val="#ppt_x"/>
                                          </p:val>
                                        </p:tav>
                                      </p:tavLst>
                                    </p:anim>
                                    <p:anim calcmode="lin" valueType="num">
                                      <p:cBhvr additive="base">
                                        <p:cTn id="31" dur="500" fill="hold"/>
                                        <p:tgtEl>
                                          <p:spTgt spid="17"/>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125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0-#ppt_w/2"/>
                                          </p:val>
                                        </p:tav>
                                        <p:tav tm="100000">
                                          <p:val>
                                            <p:strVal val="#ppt_x"/>
                                          </p:val>
                                        </p:tav>
                                      </p:tavLst>
                                    </p:anim>
                                    <p:anim calcmode="lin" valueType="num">
                                      <p:cBhvr additive="base">
                                        <p:cTn id="35" dur="500" fill="hold"/>
                                        <p:tgtEl>
                                          <p:spTgt spid="15"/>
                                        </p:tgtEl>
                                        <p:attrNameLst>
                                          <p:attrName>ppt_y</p:attrName>
                                        </p:attrNameLst>
                                      </p:cBhvr>
                                      <p:tavLst>
                                        <p:tav tm="0">
                                          <p:val>
                                            <p:strVal val="#ppt_y"/>
                                          </p:val>
                                        </p:tav>
                                        <p:tav tm="100000">
                                          <p:val>
                                            <p:strVal val="#ppt_y"/>
                                          </p:val>
                                        </p:tav>
                                      </p:tavLst>
                                    </p:anim>
                                  </p:childTnLst>
                                </p:cTn>
                              </p:par>
                              <p:par>
                                <p:cTn id="36" presetID="16" presetClass="entr" presetSubtype="37" fill="hold" grpId="0" nodeType="withEffect">
                                  <p:stCondLst>
                                    <p:cond delay="1750"/>
                                  </p:stCondLst>
                                  <p:childTnLst>
                                    <p:set>
                                      <p:cBhvr>
                                        <p:cTn id="37" dur="1" fill="hold">
                                          <p:stCondLst>
                                            <p:cond delay="0"/>
                                          </p:stCondLst>
                                        </p:cTn>
                                        <p:tgtEl>
                                          <p:spTgt spid="10"/>
                                        </p:tgtEl>
                                        <p:attrNameLst>
                                          <p:attrName>style.visibility</p:attrName>
                                        </p:attrNameLst>
                                      </p:cBhvr>
                                      <p:to>
                                        <p:strVal val="visible"/>
                                      </p:to>
                                    </p:set>
                                    <p:animEffect transition="in" filter="barn(outVertical)">
                                      <p:cBhvr>
                                        <p:cTn id="38" dur="500"/>
                                        <p:tgtEl>
                                          <p:spTgt spid="10"/>
                                        </p:tgtEl>
                                      </p:cBhvr>
                                    </p:animEffect>
                                  </p:childTnLst>
                                </p:cTn>
                              </p:par>
                              <p:par>
                                <p:cTn id="39" presetID="22" presetClass="entr" presetSubtype="1" fill="hold" grpId="0" nodeType="withEffect">
                                  <p:stCondLst>
                                    <p:cond delay="2000"/>
                                  </p:stCondLst>
                                  <p:childTnLst>
                                    <p:set>
                                      <p:cBhvr>
                                        <p:cTn id="40" dur="1" fill="hold">
                                          <p:stCondLst>
                                            <p:cond delay="0"/>
                                          </p:stCondLst>
                                        </p:cTn>
                                        <p:tgtEl>
                                          <p:spTgt spid="7"/>
                                        </p:tgtEl>
                                        <p:attrNameLst>
                                          <p:attrName>style.visibility</p:attrName>
                                        </p:attrNameLst>
                                      </p:cBhvr>
                                      <p:to>
                                        <p:strVal val="visible"/>
                                      </p:to>
                                    </p:set>
                                    <p:animEffect transition="in" filter="wipe(up)">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组合 1"/>
          <p:cNvGrpSpPr/>
          <p:nvPr/>
        </p:nvGrpSpPr>
        <p:grpSpPr>
          <a:xfrm>
            <a:off x="5874097" y="2032000"/>
            <a:ext cx="4068536" cy="3402229"/>
            <a:chOff x="5932401" y="1115071"/>
            <a:chExt cx="4462674" cy="4095751"/>
          </a:xfrm>
          <a:effectLst>
            <a:outerShdw blurRad="254000" dist="63500" dir="2700000" algn="tl" rotWithShape="0">
              <a:prstClr val="black">
                <a:alpha val="30000"/>
              </a:prstClr>
            </a:outerShdw>
          </a:effectLst>
        </p:grpSpPr>
        <p:sp>
          <p:nvSpPr>
            <p:cNvPr id="13" name="空心弧 12"/>
            <p:cNvSpPr>
              <a:spLocks noChangeArrowheads="1"/>
            </p:cNvSpPr>
            <p:nvPr/>
          </p:nvSpPr>
          <p:spPr bwMode="auto">
            <a:xfrm>
              <a:off x="6338676" y="1115071"/>
              <a:ext cx="4056399" cy="4095751"/>
            </a:xfrm>
            <a:custGeom>
              <a:avLst/>
              <a:gdLst>
                <a:gd name="T0" fmla="*/ 4057281 w 4057966"/>
                <a:gd name="T1" fmla="*/ 1994398 h 4095198"/>
                <a:gd name="T2" fmla="*/ 4057966 w 4057966"/>
                <a:gd name="T3" fmla="*/ 2047598 h 4095198"/>
                <a:gd name="T4" fmla="*/ 2028983 w 4057966"/>
                <a:gd name="T5" fmla="*/ 4095197 h 4095198"/>
                <a:gd name="T6" fmla="*/ 0 w 4057966"/>
                <a:gd name="T7" fmla="*/ 2047598 h 4095198"/>
                <a:gd name="T8" fmla="*/ 1986128 w 4057966"/>
                <a:gd name="T9" fmla="*/ 447 h 4095198"/>
                <a:gd name="T10" fmla="*/ 2002254 w 4057966"/>
                <a:gd name="T11" fmla="*/ 764360 h 4095198"/>
                <a:gd name="T12" fmla="*/ 764074 w 4057966"/>
                <a:gd name="T13" fmla="*/ 2047597 h 4095198"/>
                <a:gd name="T14" fmla="*/ 2028982 w 4057966"/>
                <a:gd name="T15" fmla="*/ 3331121 h 4095198"/>
                <a:gd name="T16" fmla="*/ 3293890 w 4057966"/>
                <a:gd name="T17" fmla="*/ 2047597 h 4095198"/>
                <a:gd name="T18" fmla="*/ 3293472 w 4057966"/>
                <a:gd name="T19" fmla="*/ 2014266 h 4095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57966" h="4095198">
                  <a:moveTo>
                    <a:pt x="4057281" y="1994398"/>
                  </a:moveTo>
                  <a:cubicBezTo>
                    <a:pt x="4057741" y="2012065"/>
                    <a:pt x="4057966" y="2029805"/>
                    <a:pt x="4057966" y="2047598"/>
                  </a:cubicBezTo>
                  <a:cubicBezTo>
                    <a:pt x="4057966" y="3178456"/>
                    <a:pt x="3149559" y="4095197"/>
                    <a:pt x="2028983" y="4095197"/>
                  </a:cubicBezTo>
                  <a:cubicBezTo>
                    <a:pt x="908407" y="4095197"/>
                    <a:pt x="0" y="3178456"/>
                    <a:pt x="0" y="2047598"/>
                  </a:cubicBezTo>
                  <a:cubicBezTo>
                    <a:pt x="0" y="931123"/>
                    <a:pt x="885447" y="23352"/>
                    <a:pt x="1986128" y="447"/>
                  </a:cubicBezTo>
                  <a:lnTo>
                    <a:pt x="2002254" y="764360"/>
                  </a:lnTo>
                  <a:cubicBezTo>
                    <a:pt x="1315932" y="778863"/>
                    <a:pt x="764074" y="1347835"/>
                    <a:pt x="764074" y="2047597"/>
                  </a:cubicBezTo>
                  <a:cubicBezTo>
                    <a:pt x="764074" y="2756468"/>
                    <a:pt x="1330393" y="3331121"/>
                    <a:pt x="2028982" y="3331121"/>
                  </a:cubicBezTo>
                  <a:cubicBezTo>
                    <a:pt x="2727571" y="3331121"/>
                    <a:pt x="3293890" y="2756468"/>
                    <a:pt x="3293890" y="2047597"/>
                  </a:cubicBezTo>
                  <a:cubicBezTo>
                    <a:pt x="3293890" y="2036453"/>
                    <a:pt x="3293750" y="2025342"/>
                    <a:pt x="3293472" y="2014266"/>
                  </a:cubicBezTo>
                  <a:close/>
                </a:path>
              </a:pathLst>
            </a:custGeom>
            <a:gradFill>
              <a:gsLst>
                <a:gs pos="0">
                  <a:srgbClr val="2C344B"/>
                </a:gs>
                <a:gs pos="100000">
                  <a:srgbClr val="21273E"/>
                </a:gs>
              </a:gsLst>
              <a:lin ang="0" scaled="0"/>
            </a:gradFill>
            <a:ln>
              <a:noFill/>
            </a:ln>
            <a:extLst>
              <a:ext uri="{91240B29-F687-4F45-9708-019B960494DF}">
                <a14:hiddenLine xmlns:a14="http://schemas.microsoft.com/office/drawing/2010/main" w="9525">
                  <a:solidFill>
                    <a:srgbClr val="000000"/>
                  </a:solidFill>
                  <a:round/>
                </a14:hiddenLine>
              </a:ext>
            </a:extLst>
          </p:spPr>
          <p:txBody>
            <a:bodyPr lIns="91412" tIns="45707" rIns="91412" bIns="45707"/>
            <a:lstStyle/>
            <a:p>
              <a:endParaRPr lang="zh-CN" altLang="en-US" sz="2400">
                <a:solidFill>
                  <a:schemeClr val="bg1"/>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4" name="椭圆 13"/>
            <p:cNvSpPr>
              <a:spLocks noChangeArrowheads="1"/>
            </p:cNvSpPr>
            <p:nvPr/>
          </p:nvSpPr>
          <p:spPr bwMode="auto">
            <a:xfrm>
              <a:off x="7133769" y="1929459"/>
              <a:ext cx="2466213" cy="2466975"/>
            </a:xfrm>
            <a:prstGeom prst="ellipse">
              <a:avLst/>
            </a:prstGeom>
            <a:noFill/>
            <a:ln w="34925">
              <a:solidFill>
                <a:srgbClr val="2C344B"/>
              </a:solidFill>
              <a:round/>
            </a:ln>
            <a:extLst>
              <a:ext uri="{909E8E84-426E-40DD-AFC4-6F175D3DCCD1}">
                <a14:hiddenFill xmlns:a14="http://schemas.microsoft.com/office/drawing/2010/main">
                  <a:solidFill>
                    <a:srgbClr val="FFFFFF"/>
                  </a:solidFill>
                </a14:hiddenFill>
              </a:ext>
            </a:extLst>
          </p:spPr>
          <p:txBody>
            <a:bodyPr lIns="91412" tIns="45707" rIns="91412" bIns="45707"/>
            <a:lstStyle/>
            <a:p>
              <a:endParaRPr lang="zh-CN" altLang="en-US" sz="2400">
                <a:solidFill>
                  <a:schemeClr val="bg1"/>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9" name="Freeform 5"/>
            <p:cNvSpPr>
              <a:spLocks noEditPoints="1" noChangeArrowheads="1"/>
            </p:cNvSpPr>
            <p:nvPr/>
          </p:nvSpPr>
          <p:spPr bwMode="auto">
            <a:xfrm>
              <a:off x="7536868" y="2432696"/>
              <a:ext cx="1669535" cy="1497013"/>
            </a:xfrm>
            <a:custGeom>
              <a:avLst/>
              <a:gdLst>
                <a:gd name="T0" fmla="*/ 0 w 139"/>
                <a:gd name="T1" fmla="*/ 44 h 124"/>
                <a:gd name="T2" fmla="*/ 24 w 139"/>
                <a:gd name="T3" fmla="*/ 24 h 124"/>
                <a:gd name="T4" fmla="*/ 15 w 139"/>
                <a:gd name="T5" fmla="*/ 45 h 124"/>
                <a:gd name="T6" fmla="*/ 8 w 139"/>
                <a:gd name="T7" fmla="*/ 62 h 124"/>
                <a:gd name="T8" fmla="*/ 12 w 139"/>
                <a:gd name="T9" fmla="*/ 58 h 124"/>
                <a:gd name="T10" fmla="*/ 32 w 139"/>
                <a:gd name="T11" fmla="*/ 36 h 124"/>
                <a:gd name="T12" fmla="*/ 54 w 139"/>
                <a:gd name="T13" fmla="*/ 27 h 124"/>
                <a:gd name="T14" fmla="*/ 36 w 139"/>
                <a:gd name="T15" fmla="*/ 61 h 124"/>
                <a:gd name="T16" fmla="*/ 56 w 139"/>
                <a:gd name="T17" fmla="*/ 44 h 124"/>
                <a:gd name="T18" fmla="*/ 56 w 139"/>
                <a:gd name="T19" fmla="*/ 49 h 124"/>
                <a:gd name="T20" fmla="*/ 62 w 139"/>
                <a:gd name="T21" fmla="*/ 55 h 124"/>
                <a:gd name="T22" fmla="*/ 25 w 139"/>
                <a:gd name="T23" fmla="*/ 87 h 124"/>
                <a:gd name="T24" fmla="*/ 18 w 139"/>
                <a:gd name="T25" fmla="*/ 88 h 124"/>
                <a:gd name="T26" fmla="*/ 31 w 139"/>
                <a:gd name="T27" fmla="*/ 58 h 124"/>
                <a:gd name="T28" fmla="*/ 36 w 139"/>
                <a:gd name="T29" fmla="*/ 39 h 124"/>
                <a:gd name="T30" fmla="*/ 14 w 139"/>
                <a:gd name="T31" fmla="*/ 61 h 124"/>
                <a:gd name="T32" fmla="*/ 6 w 139"/>
                <a:gd name="T33" fmla="*/ 64 h 124"/>
                <a:gd name="T34" fmla="*/ 12 w 139"/>
                <a:gd name="T35" fmla="*/ 43 h 124"/>
                <a:gd name="T36" fmla="*/ 20 w 139"/>
                <a:gd name="T37" fmla="*/ 23 h 124"/>
                <a:gd name="T38" fmla="*/ 1 w 139"/>
                <a:gd name="T39" fmla="*/ 45 h 124"/>
                <a:gd name="T40" fmla="*/ 0 w 139"/>
                <a:gd name="T41" fmla="*/ 44 h 124"/>
                <a:gd name="T42" fmla="*/ 70 w 139"/>
                <a:gd name="T43" fmla="*/ 70 h 124"/>
                <a:gd name="T44" fmla="*/ 88 w 139"/>
                <a:gd name="T45" fmla="*/ 54 h 124"/>
                <a:gd name="T46" fmla="*/ 92 w 139"/>
                <a:gd name="T47" fmla="*/ 54 h 124"/>
                <a:gd name="T48" fmla="*/ 137 w 139"/>
                <a:gd name="T49" fmla="*/ 101 h 124"/>
                <a:gd name="T50" fmla="*/ 136 w 139"/>
                <a:gd name="T51" fmla="*/ 105 h 124"/>
                <a:gd name="T52" fmla="*/ 119 w 139"/>
                <a:gd name="T53" fmla="*/ 122 h 124"/>
                <a:gd name="T54" fmla="*/ 115 w 139"/>
                <a:gd name="T55" fmla="*/ 122 h 124"/>
                <a:gd name="T56" fmla="*/ 70 w 139"/>
                <a:gd name="T57" fmla="*/ 74 h 124"/>
                <a:gd name="T58" fmla="*/ 70 w 139"/>
                <a:gd name="T59" fmla="*/ 70 h 124"/>
                <a:gd name="T60" fmla="*/ 61 w 139"/>
                <a:gd name="T61" fmla="*/ 37 h 124"/>
                <a:gd name="T62" fmla="*/ 59 w 139"/>
                <a:gd name="T63" fmla="*/ 47 h 124"/>
                <a:gd name="T64" fmla="*/ 67 w 139"/>
                <a:gd name="T65" fmla="*/ 56 h 124"/>
                <a:gd name="T66" fmla="*/ 63 w 139"/>
                <a:gd name="T67" fmla="*/ 59 h 124"/>
                <a:gd name="T68" fmla="*/ 70 w 139"/>
                <a:gd name="T69" fmla="*/ 67 h 124"/>
                <a:gd name="T70" fmla="*/ 85 w 139"/>
                <a:gd name="T71" fmla="*/ 53 h 124"/>
                <a:gd name="T72" fmla="*/ 78 w 139"/>
                <a:gd name="T73" fmla="*/ 46 h 124"/>
                <a:gd name="T74" fmla="*/ 73 w 139"/>
                <a:gd name="T75" fmla="*/ 50 h 124"/>
                <a:gd name="T76" fmla="*/ 61 w 139"/>
                <a:gd name="T77" fmla="*/ 37 h 124"/>
                <a:gd name="T78" fmla="*/ 121 w 139"/>
                <a:gd name="T79" fmla="*/ 123 h 124"/>
                <a:gd name="T80" fmla="*/ 122 w 139"/>
                <a:gd name="T81" fmla="*/ 124 h 124"/>
                <a:gd name="T82" fmla="*/ 139 w 139"/>
                <a:gd name="T83" fmla="*/ 108 h 124"/>
                <a:gd name="T84" fmla="*/ 138 w 139"/>
                <a:gd name="T85" fmla="*/ 107 h 124"/>
                <a:gd name="T86" fmla="*/ 121 w 139"/>
                <a:gd name="T87" fmla="*/ 12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9" h="124">
                  <a:moveTo>
                    <a:pt x="0" y="44"/>
                  </a:moveTo>
                  <a:cubicBezTo>
                    <a:pt x="0" y="44"/>
                    <a:pt x="31" y="0"/>
                    <a:pt x="24" y="24"/>
                  </a:cubicBezTo>
                  <a:cubicBezTo>
                    <a:pt x="22" y="30"/>
                    <a:pt x="19" y="38"/>
                    <a:pt x="15" y="45"/>
                  </a:cubicBezTo>
                  <a:cubicBezTo>
                    <a:pt x="11" y="53"/>
                    <a:pt x="8" y="61"/>
                    <a:pt x="8" y="62"/>
                  </a:cubicBezTo>
                  <a:cubicBezTo>
                    <a:pt x="8" y="62"/>
                    <a:pt x="9" y="61"/>
                    <a:pt x="12" y="58"/>
                  </a:cubicBezTo>
                  <a:cubicBezTo>
                    <a:pt x="18" y="52"/>
                    <a:pt x="25" y="43"/>
                    <a:pt x="32" y="36"/>
                  </a:cubicBezTo>
                  <a:cubicBezTo>
                    <a:pt x="48" y="15"/>
                    <a:pt x="55" y="17"/>
                    <a:pt x="54" y="27"/>
                  </a:cubicBezTo>
                  <a:cubicBezTo>
                    <a:pt x="52" y="36"/>
                    <a:pt x="41" y="51"/>
                    <a:pt x="36" y="61"/>
                  </a:cubicBezTo>
                  <a:cubicBezTo>
                    <a:pt x="21" y="84"/>
                    <a:pt x="45" y="50"/>
                    <a:pt x="56" y="44"/>
                  </a:cubicBezTo>
                  <a:cubicBezTo>
                    <a:pt x="56" y="49"/>
                    <a:pt x="56" y="49"/>
                    <a:pt x="56" y="49"/>
                  </a:cubicBezTo>
                  <a:cubicBezTo>
                    <a:pt x="62" y="55"/>
                    <a:pt x="62" y="55"/>
                    <a:pt x="62" y="55"/>
                  </a:cubicBezTo>
                  <a:cubicBezTo>
                    <a:pt x="62" y="55"/>
                    <a:pt x="45" y="73"/>
                    <a:pt x="25" y="87"/>
                  </a:cubicBezTo>
                  <a:cubicBezTo>
                    <a:pt x="21" y="90"/>
                    <a:pt x="19" y="90"/>
                    <a:pt x="18" y="88"/>
                  </a:cubicBezTo>
                  <a:cubicBezTo>
                    <a:pt x="16" y="85"/>
                    <a:pt x="23" y="72"/>
                    <a:pt x="31" y="58"/>
                  </a:cubicBezTo>
                  <a:cubicBezTo>
                    <a:pt x="40" y="42"/>
                    <a:pt x="57" y="12"/>
                    <a:pt x="36" y="39"/>
                  </a:cubicBezTo>
                  <a:cubicBezTo>
                    <a:pt x="29" y="47"/>
                    <a:pt x="21" y="55"/>
                    <a:pt x="14" y="61"/>
                  </a:cubicBezTo>
                  <a:cubicBezTo>
                    <a:pt x="10" y="65"/>
                    <a:pt x="7" y="66"/>
                    <a:pt x="6" y="64"/>
                  </a:cubicBezTo>
                  <a:cubicBezTo>
                    <a:pt x="4" y="62"/>
                    <a:pt x="8" y="53"/>
                    <a:pt x="12" y="43"/>
                  </a:cubicBezTo>
                  <a:cubicBezTo>
                    <a:pt x="15" y="36"/>
                    <a:pt x="19" y="29"/>
                    <a:pt x="20" y="23"/>
                  </a:cubicBezTo>
                  <a:cubicBezTo>
                    <a:pt x="22" y="17"/>
                    <a:pt x="1" y="45"/>
                    <a:pt x="1" y="45"/>
                  </a:cubicBezTo>
                  <a:cubicBezTo>
                    <a:pt x="0" y="44"/>
                    <a:pt x="0" y="44"/>
                    <a:pt x="0" y="44"/>
                  </a:cubicBezTo>
                  <a:close/>
                  <a:moveTo>
                    <a:pt x="70" y="70"/>
                  </a:moveTo>
                  <a:cubicBezTo>
                    <a:pt x="88" y="54"/>
                    <a:pt x="88" y="54"/>
                    <a:pt x="88" y="54"/>
                  </a:cubicBezTo>
                  <a:cubicBezTo>
                    <a:pt x="89" y="52"/>
                    <a:pt x="91" y="52"/>
                    <a:pt x="92" y="54"/>
                  </a:cubicBezTo>
                  <a:cubicBezTo>
                    <a:pt x="137" y="101"/>
                    <a:pt x="137" y="101"/>
                    <a:pt x="137" y="101"/>
                  </a:cubicBezTo>
                  <a:cubicBezTo>
                    <a:pt x="138" y="102"/>
                    <a:pt x="137" y="104"/>
                    <a:pt x="136" y="105"/>
                  </a:cubicBezTo>
                  <a:cubicBezTo>
                    <a:pt x="119" y="122"/>
                    <a:pt x="119" y="122"/>
                    <a:pt x="119" y="122"/>
                  </a:cubicBezTo>
                  <a:cubicBezTo>
                    <a:pt x="118" y="123"/>
                    <a:pt x="116" y="123"/>
                    <a:pt x="115" y="122"/>
                  </a:cubicBezTo>
                  <a:cubicBezTo>
                    <a:pt x="70" y="74"/>
                    <a:pt x="70" y="74"/>
                    <a:pt x="70" y="74"/>
                  </a:cubicBezTo>
                  <a:cubicBezTo>
                    <a:pt x="69" y="73"/>
                    <a:pt x="69" y="71"/>
                    <a:pt x="70" y="70"/>
                  </a:cubicBezTo>
                  <a:close/>
                  <a:moveTo>
                    <a:pt x="61" y="37"/>
                  </a:moveTo>
                  <a:cubicBezTo>
                    <a:pt x="59" y="47"/>
                    <a:pt x="59" y="47"/>
                    <a:pt x="59" y="47"/>
                  </a:cubicBezTo>
                  <a:cubicBezTo>
                    <a:pt x="67" y="56"/>
                    <a:pt x="67" y="56"/>
                    <a:pt x="67" y="56"/>
                  </a:cubicBezTo>
                  <a:cubicBezTo>
                    <a:pt x="63" y="59"/>
                    <a:pt x="63" y="59"/>
                    <a:pt x="63" y="59"/>
                  </a:cubicBezTo>
                  <a:cubicBezTo>
                    <a:pt x="70" y="67"/>
                    <a:pt x="70" y="67"/>
                    <a:pt x="70" y="67"/>
                  </a:cubicBezTo>
                  <a:cubicBezTo>
                    <a:pt x="85" y="53"/>
                    <a:pt x="85" y="53"/>
                    <a:pt x="85" y="53"/>
                  </a:cubicBezTo>
                  <a:cubicBezTo>
                    <a:pt x="78" y="46"/>
                    <a:pt x="78" y="46"/>
                    <a:pt x="78" y="46"/>
                  </a:cubicBezTo>
                  <a:cubicBezTo>
                    <a:pt x="73" y="50"/>
                    <a:pt x="73" y="50"/>
                    <a:pt x="73" y="50"/>
                  </a:cubicBezTo>
                  <a:cubicBezTo>
                    <a:pt x="61" y="37"/>
                    <a:pt x="61" y="37"/>
                    <a:pt x="61" y="37"/>
                  </a:cubicBezTo>
                  <a:close/>
                  <a:moveTo>
                    <a:pt x="121" y="123"/>
                  </a:moveTo>
                  <a:cubicBezTo>
                    <a:pt x="122" y="124"/>
                    <a:pt x="122" y="124"/>
                    <a:pt x="122" y="124"/>
                  </a:cubicBezTo>
                  <a:cubicBezTo>
                    <a:pt x="139" y="108"/>
                    <a:pt x="139" y="108"/>
                    <a:pt x="139" y="108"/>
                  </a:cubicBezTo>
                  <a:cubicBezTo>
                    <a:pt x="138" y="107"/>
                    <a:pt x="138" y="107"/>
                    <a:pt x="138" y="107"/>
                  </a:cubicBezTo>
                  <a:lnTo>
                    <a:pt x="121" y="123"/>
                  </a:lnTo>
                  <a:close/>
                </a:path>
              </a:pathLst>
            </a:custGeom>
            <a:gradFill>
              <a:gsLst>
                <a:gs pos="0">
                  <a:srgbClr val="2C344B"/>
                </a:gs>
                <a:gs pos="100000">
                  <a:srgbClr val="21273E"/>
                </a:gs>
              </a:gsLst>
              <a:lin ang="0" scaled="0"/>
            </a:gradFill>
            <a:ln>
              <a:noFill/>
            </a:ln>
            <a:extLst>
              <a:ext uri="{91240B29-F687-4F45-9708-019B960494DF}">
                <a14:hiddenLine xmlns:a14="http://schemas.microsoft.com/office/drawing/2010/main" w="9525">
                  <a:solidFill>
                    <a:srgbClr val="000000"/>
                  </a:solidFill>
                  <a:round/>
                </a14:hiddenLine>
              </a:ext>
            </a:extLst>
          </p:spPr>
          <p:txBody>
            <a:bodyPr lIns="91412" tIns="45707" rIns="91412" bIns="45707"/>
            <a:lstStyle/>
            <a:p>
              <a:endParaRPr lang="zh-CN" altLang="en-US" sz="2400">
                <a:solidFill>
                  <a:schemeClr val="bg1"/>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21" name="椭圆 20"/>
            <p:cNvSpPr/>
            <p:nvPr/>
          </p:nvSpPr>
          <p:spPr>
            <a:xfrm>
              <a:off x="6410091" y="1491309"/>
              <a:ext cx="655436" cy="654050"/>
            </a:xfrm>
            <a:prstGeom prst="ellipse">
              <a:avLst/>
            </a:prstGeom>
            <a:gradFill>
              <a:gsLst>
                <a:gs pos="0">
                  <a:schemeClr val="bg1"/>
                </a:gs>
                <a:gs pos="100000">
                  <a:schemeClr val="bg1">
                    <a:lumMod val="85000"/>
                  </a:schemeClr>
                </a:gs>
              </a:gsLst>
              <a:lin ang="2700000" scaled="1"/>
            </a:gradFill>
            <a:ln w="47625">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anchor="ctr"/>
            <a:lstStyle/>
            <a:p>
              <a:pPr algn="ctr" fontAlgn="auto"/>
              <a:r>
                <a:rPr lang="en-US" altLang="zh-CN" sz="2400" noProof="1">
                  <a:solidFill>
                    <a:schemeClr val="tx1">
                      <a:lumMod val="95000"/>
                      <a:lumOff val="5000"/>
                    </a:schemeClr>
                  </a:solidFill>
                  <a:latin typeface="FZHei-B01S" panose="02010601030101010101" pitchFamily="2" charset="-122"/>
                  <a:ea typeface="FZHei-B01S" panose="02010601030101010101" pitchFamily="2" charset="-122"/>
                  <a:sym typeface="FZHei-B01S" panose="02010601030101010101" pitchFamily="2" charset="-122"/>
                </a:rPr>
                <a:t>1</a:t>
              </a:r>
              <a:endParaRPr lang="zh-CN" altLang="en-US" sz="2400" noProof="1">
                <a:solidFill>
                  <a:schemeClr val="tx1">
                    <a:lumMod val="95000"/>
                    <a:lumOff val="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22" name="椭圆 21"/>
            <p:cNvSpPr/>
            <p:nvPr/>
          </p:nvSpPr>
          <p:spPr>
            <a:xfrm>
              <a:off x="5932401" y="2886721"/>
              <a:ext cx="653849" cy="655638"/>
            </a:xfrm>
            <a:prstGeom prst="ellipse">
              <a:avLst/>
            </a:prstGeom>
            <a:gradFill>
              <a:gsLst>
                <a:gs pos="0">
                  <a:schemeClr val="bg1"/>
                </a:gs>
                <a:gs pos="100000">
                  <a:schemeClr val="bg1">
                    <a:lumMod val="85000"/>
                  </a:schemeClr>
                </a:gs>
              </a:gsLst>
              <a:lin ang="2700000" scaled="1"/>
            </a:gradFill>
            <a:ln w="47625">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anchor="ctr"/>
            <a:lstStyle/>
            <a:p>
              <a:pPr algn="ctr" fontAlgn="auto"/>
              <a:r>
                <a:rPr lang="en-US" altLang="zh-CN" sz="2400" noProof="1">
                  <a:solidFill>
                    <a:schemeClr val="tx1">
                      <a:lumMod val="95000"/>
                      <a:lumOff val="5000"/>
                    </a:schemeClr>
                  </a:solidFill>
                  <a:latin typeface="FZHei-B01S" panose="02010601030101010101" pitchFamily="2" charset="-122"/>
                  <a:ea typeface="FZHei-B01S" panose="02010601030101010101" pitchFamily="2" charset="-122"/>
                  <a:sym typeface="FZHei-B01S" panose="02010601030101010101" pitchFamily="2" charset="-122"/>
                </a:rPr>
                <a:t>2</a:t>
              </a:r>
              <a:endParaRPr lang="zh-CN" altLang="en-US" sz="2400" noProof="1">
                <a:solidFill>
                  <a:schemeClr val="tx1">
                    <a:lumMod val="95000"/>
                    <a:lumOff val="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23" name="椭圆 22"/>
            <p:cNvSpPr/>
            <p:nvPr/>
          </p:nvSpPr>
          <p:spPr>
            <a:xfrm>
              <a:off x="6410091" y="4283721"/>
              <a:ext cx="655436" cy="655638"/>
            </a:xfrm>
            <a:prstGeom prst="ellipse">
              <a:avLst/>
            </a:prstGeom>
            <a:gradFill>
              <a:gsLst>
                <a:gs pos="0">
                  <a:schemeClr val="bg1"/>
                </a:gs>
                <a:gs pos="100000">
                  <a:schemeClr val="bg1">
                    <a:lumMod val="85000"/>
                  </a:schemeClr>
                </a:gs>
              </a:gsLst>
              <a:lin ang="2700000" scaled="1"/>
            </a:gradFill>
            <a:ln w="47625">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anchor="ctr"/>
            <a:lstStyle/>
            <a:p>
              <a:pPr algn="ctr" fontAlgn="auto"/>
              <a:r>
                <a:rPr lang="en-US" altLang="zh-CN" sz="2400" noProof="1">
                  <a:solidFill>
                    <a:schemeClr val="tx1">
                      <a:lumMod val="95000"/>
                      <a:lumOff val="5000"/>
                    </a:schemeClr>
                  </a:solidFill>
                  <a:latin typeface="FZHei-B01S" panose="02010601030101010101" pitchFamily="2" charset="-122"/>
                  <a:ea typeface="FZHei-B01S" panose="02010601030101010101" pitchFamily="2" charset="-122"/>
                  <a:sym typeface="FZHei-B01S" panose="02010601030101010101" pitchFamily="2" charset="-122"/>
                </a:rPr>
                <a:t>3</a:t>
              </a:r>
              <a:endParaRPr lang="zh-CN" altLang="en-US" sz="2400" noProof="1">
                <a:solidFill>
                  <a:schemeClr val="tx1">
                    <a:lumMod val="95000"/>
                    <a:lumOff val="5000"/>
                  </a:schemeClr>
                </a:solidFill>
                <a:latin typeface="FZHei-B01S" panose="02010601030101010101" pitchFamily="2" charset="-122"/>
                <a:ea typeface="FZHei-B01S" panose="02010601030101010101" pitchFamily="2" charset="-122"/>
                <a:sym typeface="FZHei-B01S" panose="02010601030101010101" pitchFamily="2" charset="-122"/>
              </a:endParaRPr>
            </a:p>
          </p:txBody>
        </p:sp>
      </p:grpSp>
      <p:sp>
        <p:nvSpPr>
          <p:cNvPr id="20"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835785" y="1699260"/>
            <a:ext cx="4124325" cy="645160"/>
          </a:xfrm>
          <a:prstGeom prst="rect">
            <a:avLst/>
          </a:prstGeom>
        </p:spPr>
        <p:txBody>
          <a:bodyPr wrap="square">
            <a:spAutoFit/>
          </a:bodyPr>
          <a:lstStyle/>
          <a:p>
            <a:pPr algn="r">
              <a:lnSpc>
                <a:spcPct val="200000"/>
              </a:lnSpc>
            </a:pPr>
            <a:r>
              <a:rPr lang="en-US" altLang="zh-CN" b="1" dirty="0">
                <a:solidFill>
                  <a:schemeClr val="tx1"/>
                </a:solidFill>
                <a:latin typeface="Open Sans" panose="020B0606030504020204" pitchFamily="34" charset="0"/>
                <a:ea typeface="Open Sans" panose="020B0606030504020204" pitchFamily="34" charset="0"/>
                <a:cs typeface="Open Sans" panose="020B0606030504020204" pitchFamily="34" charset="0"/>
              </a:rPr>
              <a:t>无服务计算将成为云计算未来的主导</a:t>
            </a:r>
            <a:endParaRPr lang="en-US" altLang="zh-CN"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1"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15645" y="2887980"/>
            <a:ext cx="4855210" cy="1198880"/>
          </a:xfrm>
          <a:prstGeom prst="rect">
            <a:avLst/>
          </a:prstGeom>
        </p:spPr>
        <p:txBody>
          <a:bodyPr wrap="square">
            <a:spAutoFit/>
          </a:bodyPr>
          <a:lstStyle/>
          <a:p>
            <a:pPr algn="r">
              <a:lnSpc>
                <a:spcPct val="200000"/>
              </a:lnSpc>
            </a:pPr>
            <a:r>
              <a:rPr lang="en-US" altLang="zh-CN" b="1" dirty="0">
                <a:solidFill>
                  <a:schemeClr val="tx1"/>
                </a:solidFill>
                <a:latin typeface="Open Sans" panose="020B0606030504020204" pitchFamily="34" charset="0"/>
                <a:ea typeface="Open Sans" panose="020B0606030504020204" pitchFamily="34" charset="0"/>
                <a:cs typeface="Open Sans" panose="020B0606030504020204" pitchFamily="34" charset="0"/>
              </a:rPr>
              <a:t>未来无服务计算的两个挑战在于如何提高安全性和适应来自特殊用途处理器的成本性能改进</a:t>
            </a:r>
            <a:endPar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21055" y="4370070"/>
            <a:ext cx="5139055" cy="1753235"/>
          </a:xfrm>
          <a:prstGeom prst="rect">
            <a:avLst/>
          </a:prstGeom>
        </p:spPr>
        <p:txBody>
          <a:bodyPr wrap="square">
            <a:spAutoFit/>
          </a:bodyPr>
          <a:lstStyle/>
          <a:p>
            <a:pPr algn="r">
              <a:lnSpc>
                <a:spcPct val="200000"/>
              </a:lnSpc>
            </a:pPr>
            <a:r>
              <a:rPr lang="en-US" altLang="zh-CN" b="1" dirty="0">
                <a:solidFill>
                  <a:schemeClr val="tx1"/>
                </a:solidFill>
                <a:latin typeface="Open Sans" panose="020B0606030504020204" pitchFamily="34" charset="0"/>
                <a:ea typeface="Open Sans" panose="020B0606030504020204" pitchFamily="34" charset="0"/>
                <a:cs typeface="Open Sans" panose="020B0606030504020204" pitchFamily="34" charset="0"/>
              </a:rPr>
              <a:t>云函数是使用高级语言进行编程的，这些高级语言提升了编程的抽象层级并且更加容易进行创新，进而使得底层的硬件可以带来开销和性能的提升</a:t>
            </a:r>
            <a:endParaRPr lang="en-US" altLang="zh-CN"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5" name="组合 14"/>
          <p:cNvGrpSpPr/>
          <p:nvPr/>
        </p:nvGrpSpPr>
        <p:grpSpPr>
          <a:xfrm>
            <a:off x="1097509" y="429276"/>
            <a:ext cx="3615975" cy="659356"/>
            <a:chOff x="349800" y="307048"/>
            <a:chExt cx="2711981" cy="494517"/>
          </a:xfrm>
        </p:grpSpPr>
        <p:sp>
          <p:nvSpPr>
            <p:cNvPr id="16" name="PA_文本框 1"/>
            <p:cNvSpPr txBox="1"/>
            <p:nvPr>
              <p:custDataLst>
                <p:tags r:id="rId1"/>
              </p:custDataLst>
            </p:nvPr>
          </p:nvSpPr>
          <p:spPr>
            <a:xfrm>
              <a:off x="349800" y="307048"/>
              <a:ext cx="686752" cy="380524"/>
            </a:xfrm>
            <a:prstGeom prst="rect">
              <a:avLst/>
            </a:prstGeom>
            <a:noFill/>
          </p:spPr>
          <p:txBody>
            <a:bodyPr wrap="none" lIns="0" tIns="0" rIns="0" rtlCol="0">
              <a:spAutoFit/>
            </a:bodyPr>
            <a:lstStyle/>
            <a:p>
              <a:pPr>
                <a:lnSpc>
                  <a:spcPts val="3600"/>
                </a:lnSpc>
              </a:pPr>
              <a:r>
                <a:rPr lang="zh-CN" altLang="en-US" sz="3600" b="1" dirty="0">
                  <a:solidFill>
                    <a:srgbClr val="21273E"/>
                  </a:solidFill>
                  <a:latin typeface="Adobe 黑体 Std R" panose="020B0400000000000000" pitchFamily="34" charset="-122"/>
                  <a:ea typeface="Adobe 黑体 Std R" panose="020B0400000000000000" pitchFamily="34" charset="-122"/>
                  <a:cs typeface="+mn-ea"/>
                  <a:sym typeface="+mn-lt"/>
                </a:rPr>
                <a:t>总结</a:t>
              </a:r>
              <a:endParaRPr lang="zh-CN" altLang="en-US" sz="3600" b="1" dirty="0">
                <a:solidFill>
                  <a:srgbClr val="21273E"/>
                </a:solidFill>
                <a:latin typeface="Adobe 黑体 Std R" panose="020B0400000000000000" pitchFamily="34" charset="-122"/>
                <a:ea typeface="Adobe 黑体 Std R" panose="020B0400000000000000" pitchFamily="34" charset="-122"/>
                <a:cs typeface="+mn-ea"/>
                <a:sym typeface="+mn-lt"/>
              </a:endParaRPr>
            </a:p>
          </p:txBody>
        </p:sp>
        <p:sp>
          <p:nvSpPr>
            <p:cNvPr id="17" name="PA_文本框 1"/>
            <p:cNvSpPr txBox="1"/>
            <p:nvPr>
              <p:custDataLst>
                <p:tags r:id="rId2"/>
              </p:custDataLst>
            </p:nvPr>
          </p:nvSpPr>
          <p:spPr>
            <a:xfrm>
              <a:off x="357096" y="546295"/>
              <a:ext cx="2704685" cy="255270"/>
            </a:xfrm>
            <a:prstGeom prst="rect">
              <a:avLst/>
            </a:prstGeom>
            <a:noFill/>
          </p:spPr>
          <p:txBody>
            <a:bodyPr wrap="square" lIns="0" tIns="0" rIns="0" rtlCol="0">
              <a:spAutoFit/>
            </a:bodyPr>
            <a:lstStyle/>
            <a:p>
              <a:pPr>
                <a:lnSpc>
                  <a:spcPts val="2300"/>
                </a:lnSpc>
              </a:pPr>
              <a:r>
                <a:rPr lang="en-US" altLang="zh-CN" sz="1200" dirty="0">
                  <a:solidFill>
                    <a:srgbClr val="2C344B"/>
                  </a:solidFill>
                  <a:latin typeface="Aparajita" panose="020B0604020202020204" pitchFamily="34" charset="0"/>
                  <a:ea typeface="Adobe 黑体 Std R" panose="020B0400000000000000" pitchFamily="34" charset="-122"/>
                  <a:cs typeface="Aparajita" panose="020B0604020202020204" pitchFamily="34" charset="0"/>
                  <a:sym typeface="+mn-lt"/>
                </a:rPr>
                <a:t>Summary</a:t>
              </a:r>
              <a:endParaRPr lang="en-US" altLang="zh-CN" sz="1200" dirty="0">
                <a:solidFill>
                  <a:srgbClr val="2C344B"/>
                </a:solidFill>
                <a:latin typeface="Aparajita" panose="020B0604020202020204" pitchFamily="34" charset="0"/>
                <a:ea typeface="Adobe 黑体 Std R" panose="020B0400000000000000" pitchFamily="34" charset="-122"/>
                <a:cs typeface="Aparajita" panose="020B0604020202020204" pitchFamily="34" charset="0"/>
                <a:sym typeface="+mn-lt"/>
              </a:endParaRPr>
            </a:p>
          </p:txBody>
        </p:sp>
      </p:grpSp>
    </p:spTree>
  </p:cSld>
  <p:clrMapOvr>
    <a:masterClrMapping/>
  </p:clrMapOvr>
  <p:transition spd="slow"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2" presetClass="entr" presetSubtype="2" fill="hold" grpId="0" nodeType="withEffect">
                                  <p:stCondLst>
                                    <p:cond delay="3000"/>
                                  </p:stCondLst>
                                  <p:childTnLst>
                                    <p:set>
                                      <p:cBhvr>
                                        <p:cTn id="11" dur="1" fill="hold">
                                          <p:stCondLst>
                                            <p:cond delay="0"/>
                                          </p:stCondLst>
                                        </p:cTn>
                                        <p:tgtEl>
                                          <p:spTgt spid="20"/>
                                        </p:tgtEl>
                                        <p:attrNameLst>
                                          <p:attrName>style.visibility</p:attrName>
                                        </p:attrNameLst>
                                      </p:cBhvr>
                                      <p:to>
                                        <p:strVal val="visible"/>
                                      </p:to>
                                    </p:set>
                                    <p:animEffect transition="in" filter="wipe(right)">
                                      <p:cBhvr>
                                        <p:cTn id="12" dur="1000"/>
                                        <p:tgtEl>
                                          <p:spTgt spid="20"/>
                                        </p:tgtEl>
                                      </p:cBhvr>
                                    </p:animEffect>
                                  </p:childTnLst>
                                </p:cTn>
                              </p:par>
                              <p:par>
                                <p:cTn id="13" presetID="22" presetClass="entr" presetSubtype="2" fill="hold" grpId="0" nodeType="withEffect">
                                  <p:stCondLst>
                                    <p:cond delay="3000"/>
                                  </p:stCondLst>
                                  <p:childTnLst>
                                    <p:set>
                                      <p:cBhvr>
                                        <p:cTn id="14" dur="1" fill="hold">
                                          <p:stCondLst>
                                            <p:cond delay="0"/>
                                          </p:stCondLst>
                                        </p:cTn>
                                        <p:tgtEl>
                                          <p:spTgt spid="31"/>
                                        </p:tgtEl>
                                        <p:attrNameLst>
                                          <p:attrName>style.visibility</p:attrName>
                                        </p:attrNameLst>
                                      </p:cBhvr>
                                      <p:to>
                                        <p:strVal val="visible"/>
                                      </p:to>
                                    </p:set>
                                    <p:animEffect transition="in" filter="wipe(right)">
                                      <p:cBhvr>
                                        <p:cTn id="15" dur="1000"/>
                                        <p:tgtEl>
                                          <p:spTgt spid="31"/>
                                        </p:tgtEl>
                                      </p:cBhvr>
                                    </p:animEffect>
                                  </p:childTnLst>
                                </p:cTn>
                              </p:par>
                              <p:par>
                                <p:cTn id="16" presetID="22" presetClass="entr" presetSubtype="2" fill="hold" grpId="0" nodeType="withEffect">
                                  <p:stCondLst>
                                    <p:cond delay="3000"/>
                                  </p:stCondLst>
                                  <p:childTnLst>
                                    <p:set>
                                      <p:cBhvr>
                                        <p:cTn id="17" dur="1" fill="hold">
                                          <p:stCondLst>
                                            <p:cond delay="0"/>
                                          </p:stCondLst>
                                        </p:cTn>
                                        <p:tgtEl>
                                          <p:spTgt spid="32"/>
                                        </p:tgtEl>
                                        <p:attrNameLst>
                                          <p:attrName>style.visibility</p:attrName>
                                        </p:attrNameLst>
                                      </p:cBhvr>
                                      <p:to>
                                        <p:strVal val="visible"/>
                                      </p:to>
                                    </p:set>
                                    <p:animEffect transition="in" filter="wipe(right)">
                                      <p:cBhvr>
                                        <p:cTn id="18"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1" grpId="0"/>
      <p:bldP spid="3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2055602" y="2485502"/>
            <a:ext cx="8061350" cy="1323439"/>
          </a:xfrm>
          <a:prstGeom prst="rect">
            <a:avLst/>
          </a:prstGeom>
          <a:noFill/>
        </p:spPr>
        <p:txBody>
          <a:bodyPr wrap="square" rtlCol="0">
            <a:spAutoFit/>
          </a:bodyPr>
          <a:lstStyle/>
          <a:p>
            <a:pPr algn="ctr"/>
            <a:r>
              <a:rPr lang="zh-CN" altLang="en-US" sz="8000" dirty="0" smtClean="0">
                <a:solidFill>
                  <a:srgbClr val="21273E"/>
                </a:solidFill>
                <a:effectLst>
                  <a:outerShdw blurRad="38100" dist="38100" dir="2700000" algn="tl">
                    <a:srgbClr val="000000">
                      <a:alpha val="30000"/>
                    </a:srgbClr>
                  </a:outerShdw>
                </a:effectLst>
                <a:latin typeface="Adobe 黑体 Std R" panose="020B0400000000000000" pitchFamily="34" charset="-122"/>
                <a:ea typeface="Adobe 黑体 Std R" panose="020B0400000000000000" pitchFamily="34" charset="-122"/>
              </a:rPr>
              <a:t>谢谢观看</a:t>
            </a:r>
            <a:endParaRPr lang="zh-CN" altLang="en-US" sz="8000" dirty="0">
              <a:solidFill>
                <a:srgbClr val="21273E"/>
              </a:solidFill>
              <a:effectLst>
                <a:outerShdw blurRad="38100" dist="38100" dir="2700000" algn="tl">
                  <a:srgbClr val="000000">
                    <a:alpha val="30000"/>
                  </a:srgbClr>
                </a:outerShdw>
              </a:effectLst>
              <a:latin typeface="Adobe 黑体 Std R" panose="020B0400000000000000" pitchFamily="34" charset="-122"/>
              <a:ea typeface="Adobe 黑体 Std R" panose="020B0400000000000000" pitchFamily="34" charset="-122"/>
            </a:endParaRPr>
          </a:p>
        </p:txBody>
      </p:sp>
      <p:sp>
        <p:nvSpPr>
          <p:cNvPr id="28" name="文本框 27"/>
          <p:cNvSpPr txBox="1"/>
          <p:nvPr/>
        </p:nvSpPr>
        <p:spPr>
          <a:xfrm>
            <a:off x="3600054" y="3594485"/>
            <a:ext cx="4939788" cy="830997"/>
          </a:xfrm>
          <a:prstGeom prst="rect">
            <a:avLst/>
          </a:prstGeom>
          <a:noFill/>
        </p:spPr>
        <p:txBody>
          <a:bodyPr wrap="square" rtlCol="0">
            <a:spAutoFit/>
          </a:bodyPr>
          <a:lstStyle/>
          <a:p>
            <a:pPr algn="ctr"/>
            <a:r>
              <a:rPr lang="en-US" altLang="zh-CN" sz="4800" b="1" dirty="0" smtClean="0">
                <a:solidFill>
                  <a:srgbClr val="21273E"/>
                </a:solidFill>
                <a:effectLst>
                  <a:outerShdw blurRad="38100" dist="38100" dir="2700000" algn="tl">
                    <a:srgbClr val="000000">
                      <a:alpha val="25000"/>
                    </a:srgbClr>
                  </a:outerShdw>
                </a:effectLst>
                <a:latin typeface="Aparajita" panose="020B0604020202020204" pitchFamily="34" charset="0"/>
                <a:ea typeface="微软雅黑" panose="020B0503020204020204" charset="-122"/>
                <a:cs typeface="Aparajita" panose="020B0604020202020204" pitchFamily="34" charset="0"/>
              </a:rPr>
              <a:t>THANK YOU</a:t>
            </a:r>
            <a:endParaRPr lang="zh-CN" altLang="en-US" sz="4800" b="1" dirty="0">
              <a:solidFill>
                <a:srgbClr val="21273E"/>
              </a:solidFill>
              <a:effectLst>
                <a:outerShdw blurRad="38100" dist="38100" dir="2700000" algn="tl">
                  <a:srgbClr val="000000">
                    <a:alpha val="25000"/>
                  </a:srgbClr>
                </a:outerShdw>
              </a:effectLst>
              <a:latin typeface="Aparajita" panose="020B0604020202020204" pitchFamily="34" charset="0"/>
              <a:ea typeface="微软雅黑" panose="020B0503020204020204" charset="-122"/>
              <a:cs typeface="Aparajita" panose="020B0604020202020204" pitchFamily="34" charset="0"/>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67772" flipV="1">
            <a:off x="-2318053" y="-2781509"/>
            <a:ext cx="6930283" cy="6930283"/>
          </a:xfrm>
          <a:prstGeom prst="rect">
            <a:avLst/>
          </a:prstGeom>
        </p:spPr>
      </p:pic>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615912" flipV="1">
            <a:off x="7864806" y="2404740"/>
            <a:ext cx="6930283" cy="693028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750" fill="hold"/>
                                            <p:tgtEl>
                                              <p:spTgt spid="22"/>
                                            </p:tgtEl>
                                            <p:attrNameLst>
                                              <p:attrName>ppt_x</p:attrName>
                                            </p:attrNameLst>
                                          </p:cBhvr>
                                          <p:tavLst>
                                            <p:tav tm="0">
                                              <p:val>
                                                <p:strVal val="1+#ppt_w/2"/>
                                              </p:val>
                                            </p:tav>
                                            <p:tav tm="100000">
                                              <p:val>
                                                <p:strVal val="#ppt_x"/>
                                              </p:val>
                                            </p:tav>
                                          </p:tavLst>
                                        </p:anim>
                                        <p:anim calcmode="lin" valueType="num">
                                          <p:cBhvr additive="base">
                                            <p:cTn id="12" dur="750" fill="hold"/>
                                            <p:tgtEl>
                                              <p:spTgt spid="22"/>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par>
                                    <p:cTn id="18" presetID="2" presetClass="entr" presetSubtype="1" fill="hold" grpId="0" nodeType="withEffect" p14:presetBounceEnd="40000">
                                      <p:stCondLst>
                                        <p:cond delay="500"/>
                                      </p:stCondLst>
                                      <p:childTnLst>
                                        <p:set>
                                          <p:cBhvr>
                                            <p:cTn id="19" dur="1" fill="hold">
                                              <p:stCondLst>
                                                <p:cond delay="0"/>
                                              </p:stCondLst>
                                            </p:cTn>
                                            <p:tgtEl>
                                              <p:spTgt spid="28"/>
                                            </p:tgtEl>
                                            <p:attrNameLst>
                                              <p:attrName>style.visibility</p:attrName>
                                            </p:attrNameLst>
                                          </p:cBhvr>
                                          <p:to>
                                            <p:strVal val="visible"/>
                                          </p:to>
                                        </p:set>
                                        <p:anim calcmode="lin" valueType="num" p14:bounceEnd="40000">
                                          <p:cBhvr additive="base">
                                            <p:cTn id="20" dur="750" fill="hold"/>
                                            <p:tgtEl>
                                              <p:spTgt spid="28"/>
                                            </p:tgtEl>
                                            <p:attrNameLst>
                                              <p:attrName>ppt_x</p:attrName>
                                            </p:attrNameLst>
                                          </p:cBhvr>
                                          <p:tavLst>
                                            <p:tav tm="0">
                                              <p:val>
                                                <p:strVal val="#ppt_x"/>
                                              </p:val>
                                            </p:tav>
                                            <p:tav tm="100000">
                                              <p:val>
                                                <p:strVal val="#ppt_x"/>
                                              </p:val>
                                            </p:tav>
                                          </p:tavLst>
                                        </p:anim>
                                        <p:anim calcmode="lin" valueType="num" p14:bounceEnd="40000">
                                          <p:cBhvr additive="base">
                                            <p:cTn id="21" dur="75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750" fill="hold"/>
                                            <p:tgtEl>
                                              <p:spTgt spid="22"/>
                                            </p:tgtEl>
                                            <p:attrNameLst>
                                              <p:attrName>ppt_x</p:attrName>
                                            </p:attrNameLst>
                                          </p:cBhvr>
                                          <p:tavLst>
                                            <p:tav tm="0">
                                              <p:val>
                                                <p:strVal val="1+#ppt_w/2"/>
                                              </p:val>
                                            </p:tav>
                                            <p:tav tm="100000">
                                              <p:val>
                                                <p:strVal val="#ppt_x"/>
                                              </p:val>
                                            </p:tav>
                                          </p:tavLst>
                                        </p:anim>
                                        <p:anim calcmode="lin" valueType="num">
                                          <p:cBhvr additive="base">
                                            <p:cTn id="12" dur="750" fill="hold"/>
                                            <p:tgtEl>
                                              <p:spTgt spid="22"/>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25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par>
                                    <p:cTn id="18" presetID="2" presetClass="entr" presetSubtype="1" fill="hold" grpId="0" nodeType="withEffect">
                                      <p:stCondLst>
                                        <p:cond delay="500"/>
                                      </p:stCondLst>
                                      <p:childTnLst>
                                        <p:set>
                                          <p:cBhvr>
                                            <p:cTn id="19" dur="1" fill="hold">
                                              <p:stCondLst>
                                                <p:cond delay="0"/>
                                              </p:stCondLst>
                                            </p:cTn>
                                            <p:tgtEl>
                                              <p:spTgt spid="28"/>
                                            </p:tgtEl>
                                            <p:attrNameLst>
                                              <p:attrName>style.visibility</p:attrName>
                                            </p:attrNameLst>
                                          </p:cBhvr>
                                          <p:to>
                                            <p:strVal val="visible"/>
                                          </p:to>
                                        </p:set>
                                        <p:anim calcmode="lin" valueType="num">
                                          <p:cBhvr additive="base">
                                            <p:cTn id="20" dur="750" fill="hold"/>
                                            <p:tgtEl>
                                              <p:spTgt spid="28"/>
                                            </p:tgtEl>
                                            <p:attrNameLst>
                                              <p:attrName>ppt_x</p:attrName>
                                            </p:attrNameLst>
                                          </p:cBhvr>
                                          <p:tavLst>
                                            <p:tav tm="0">
                                              <p:val>
                                                <p:strVal val="#ppt_x"/>
                                              </p:val>
                                            </p:tav>
                                            <p:tav tm="100000">
                                              <p:val>
                                                <p:strVal val="#ppt_x"/>
                                              </p:val>
                                            </p:tav>
                                          </p:tavLst>
                                        </p:anim>
                                        <p:anim calcmode="lin" valueType="num">
                                          <p:cBhvr additive="base">
                                            <p:cTn id="21" dur="75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8"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2717549" flipV="1">
            <a:off x="9618575" y="440869"/>
            <a:ext cx="5572132" cy="5941338"/>
          </a:xfrm>
          <a:prstGeom prst="rect">
            <a:avLst/>
          </a:prstGeom>
        </p:spPr>
      </p:pic>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846288" flipH="1" flipV="1">
            <a:off x="-2720753" y="440869"/>
            <a:ext cx="5572134" cy="5941338"/>
          </a:xfrm>
          <a:prstGeom prst="rect">
            <a:avLst/>
          </a:prstGeom>
        </p:spPr>
      </p:pic>
      <p:sp>
        <p:nvSpPr>
          <p:cNvPr id="7" name="PA-文本框 50"/>
          <p:cNvSpPr txBox="1"/>
          <p:nvPr>
            <p:custDataLst>
              <p:tags r:id="rId2"/>
            </p:custDataLst>
          </p:nvPr>
        </p:nvSpPr>
        <p:spPr>
          <a:xfrm>
            <a:off x="3400346" y="4293535"/>
            <a:ext cx="5391308" cy="1015663"/>
          </a:xfrm>
          <a:prstGeom prst="rect">
            <a:avLst/>
          </a:prstGeom>
          <a:noFill/>
        </p:spPr>
        <p:txBody>
          <a:bodyPr wrap="square" rtlCol="0">
            <a:spAutoFit/>
          </a:bodyPr>
          <a:lstStyle/>
          <a:p>
            <a:pPr algn="ctr">
              <a:lnSpc>
                <a:spcPct val="150000"/>
              </a:lnSpc>
            </a:pPr>
            <a:r>
              <a:rPr lang="en-US" altLang="zh-CN" sz="1000" dirty="0">
                <a:solidFill>
                  <a:schemeClr val="tx1">
                    <a:lumMod val="85000"/>
                    <a:lumOff val="15000"/>
                    <a:alpha val="70000"/>
                  </a:schemeClr>
                </a:solidFill>
                <a:latin typeface="方正黑体简体" panose="02010601030101010101" pitchFamily="2" charset="-122"/>
                <a:ea typeface="方正黑体简体" panose="02010601030101010101" pitchFamily="2" charset="-122"/>
              </a:rPr>
              <a:t>Introduction of atmospheric business stable company </a:t>
            </a:r>
            <a:r>
              <a:rPr lang="en-US" altLang="zh-CN" sz="1000" dirty="0" smtClean="0">
                <a:solidFill>
                  <a:schemeClr val="tx1">
                    <a:lumMod val="85000"/>
                    <a:lumOff val="15000"/>
                    <a:alpha val="70000"/>
                  </a:schemeClr>
                </a:solidFill>
                <a:latin typeface="方正黑体简体" panose="02010601030101010101" pitchFamily="2" charset="-122"/>
                <a:ea typeface="方正黑体简体" panose="02010601030101010101" pitchFamily="2" charset="-122"/>
              </a:rPr>
              <a:t>publicity</a:t>
            </a:r>
            <a:endParaRPr lang="en-US" altLang="zh-CN" sz="1000" dirty="0" smtClean="0">
              <a:solidFill>
                <a:schemeClr val="tx1">
                  <a:lumMod val="85000"/>
                  <a:lumOff val="15000"/>
                  <a:alpha val="70000"/>
                </a:schemeClr>
              </a:solidFill>
              <a:latin typeface="方正黑体简体" panose="02010601030101010101" pitchFamily="2" charset="-122"/>
              <a:ea typeface="方正黑体简体" panose="02010601030101010101" pitchFamily="2" charset="-122"/>
            </a:endParaRPr>
          </a:p>
          <a:p>
            <a:pPr algn="ctr">
              <a:lnSpc>
                <a:spcPct val="150000"/>
              </a:lnSpc>
            </a:pPr>
            <a:r>
              <a:rPr lang="en-US" altLang="zh-CN" sz="1000" dirty="0" smtClean="0">
                <a:solidFill>
                  <a:schemeClr val="tx1">
                    <a:lumMod val="85000"/>
                    <a:lumOff val="15000"/>
                    <a:alpha val="70000"/>
                  </a:schemeClr>
                </a:solidFill>
                <a:latin typeface="方正黑体简体" panose="02010601030101010101" pitchFamily="2" charset="-122"/>
                <a:ea typeface="方正黑体简体" panose="02010601030101010101" pitchFamily="2" charset="-122"/>
              </a:rPr>
              <a:t>product </a:t>
            </a:r>
            <a:r>
              <a:rPr lang="en-US" altLang="zh-CN" sz="1000" dirty="0" err="1" smtClean="0">
                <a:solidFill>
                  <a:schemeClr val="tx1">
                    <a:lumMod val="85000"/>
                    <a:lumOff val="15000"/>
                    <a:alpha val="70000"/>
                  </a:schemeClr>
                </a:solidFill>
                <a:latin typeface="方正黑体简体" panose="02010601030101010101" pitchFamily="2" charset="-122"/>
                <a:ea typeface="方正黑体简体" panose="02010601030101010101" pitchFamily="2" charset="-122"/>
              </a:rPr>
              <a:t>promotion</a:t>
            </a:r>
            <a:r>
              <a:rPr lang="en-US" altLang="zh-CN" sz="1000" dirty="0" err="1">
                <a:solidFill>
                  <a:schemeClr val="tx1">
                    <a:lumMod val="85000"/>
                    <a:lumOff val="15000"/>
                    <a:alpha val="70000"/>
                  </a:schemeClr>
                </a:solidFill>
                <a:latin typeface="方正黑体简体" panose="02010601030101010101" pitchFamily="2" charset="-122"/>
                <a:ea typeface="方正黑体简体" panose="02010601030101010101" pitchFamily="2" charset="-122"/>
              </a:rPr>
              <a:t>Introduction</a:t>
            </a:r>
            <a:r>
              <a:rPr lang="en-US" altLang="zh-CN" sz="1000" dirty="0">
                <a:solidFill>
                  <a:schemeClr val="tx1">
                    <a:lumMod val="85000"/>
                    <a:lumOff val="15000"/>
                    <a:alpha val="70000"/>
                  </a:schemeClr>
                </a:solidFill>
                <a:latin typeface="方正黑体简体" panose="02010601030101010101" pitchFamily="2" charset="-122"/>
                <a:ea typeface="方正黑体简体" panose="02010601030101010101" pitchFamily="2" charset="-122"/>
              </a:rPr>
              <a:t> of atmospheric business stable company </a:t>
            </a:r>
            <a:r>
              <a:rPr lang="en-US" altLang="zh-CN" sz="1000" dirty="0" smtClean="0">
                <a:solidFill>
                  <a:schemeClr val="tx1">
                    <a:lumMod val="85000"/>
                    <a:lumOff val="15000"/>
                    <a:alpha val="70000"/>
                  </a:schemeClr>
                </a:solidFill>
                <a:latin typeface="方正黑体简体" panose="02010601030101010101" pitchFamily="2" charset="-122"/>
                <a:ea typeface="方正黑体简体" panose="02010601030101010101" pitchFamily="2" charset="-122"/>
              </a:rPr>
              <a:t>publicity</a:t>
            </a:r>
            <a:endParaRPr lang="en-US" altLang="zh-CN" sz="1000" dirty="0" smtClean="0">
              <a:solidFill>
                <a:schemeClr val="tx1">
                  <a:lumMod val="85000"/>
                  <a:lumOff val="15000"/>
                  <a:alpha val="70000"/>
                </a:schemeClr>
              </a:solidFill>
              <a:latin typeface="方正黑体简体" panose="02010601030101010101" pitchFamily="2" charset="-122"/>
              <a:ea typeface="方正黑体简体" panose="02010601030101010101" pitchFamily="2" charset="-122"/>
            </a:endParaRPr>
          </a:p>
          <a:p>
            <a:pPr algn="ctr">
              <a:lnSpc>
                <a:spcPct val="150000"/>
              </a:lnSpc>
            </a:pPr>
            <a:r>
              <a:rPr lang="en-US" altLang="zh-CN" sz="1000" dirty="0" smtClean="0">
                <a:solidFill>
                  <a:schemeClr val="tx1">
                    <a:lumMod val="85000"/>
                    <a:lumOff val="15000"/>
                    <a:alpha val="70000"/>
                  </a:schemeClr>
                </a:solidFill>
                <a:latin typeface="方正黑体简体" panose="02010601030101010101" pitchFamily="2" charset="-122"/>
                <a:ea typeface="方正黑体简体" panose="02010601030101010101" pitchFamily="2" charset="-122"/>
              </a:rPr>
              <a:t>product </a:t>
            </a:r>
            <a:r>
              <a:rPr lang="en-US" altLang="zh-CN" sz="1000" dirty="0">
                <a:solidFill>
                  <a:schemeClr val="tx1">
                    <a:lumMod val="85000"/>
                    <a:lumOff val="15000"/>
                    <a:alpha val="70000"/>
                  </a:schemeClr>
                </a:solidFill>
                <a:latin typeface="方正黑体简体" panose="02010601030101010101" pitchFamily="2" charset="-122"/>
                <a:ea typeface="方正黑体简体" panose="02010601030101010101" pitchFamily="2" charset="-122"/>
              </a:rPr>
              <a:t>promotion</a:t>
            </a:r>
            <a:endParaRPr lang="zh-CN" altLang="en-US" sz="1000" dirty="0">
              <a:solidFill>
                <a:schemeClr val="tx1">
                  <a:lumMod val="85000"/>
                  <a:lumOff val="15000"/>
                  <a:alpha val="70000"/>
                </a:schemeClr>
              </a:solidFill>
              <a:latin typeface="方正黑体简体" panose="02010601030101010101" pitchFamily="2" charset="-122"/>
              <a:ea typeface="方正黑体简体" panose="02010601030101010101" pitchFamily="2" charset="-122"/>
            </a:endParaRPr>
          </a:p>
          <a:p>
            <a:pPr algn="ctr">
              <a:lnSpc>
                <a:spcPct val="150000"/>
              </a:lnSpc>
            </a:pPr>
            <a:endParaRPr lang="zh-CN" altLang="en-US" sz="1000" dirty="0">
              <a:solidFill>
                <a:schemeClr val="tx1">
                  <a:lumMod val="85000"/>
                  <a:lumOff val="15000"/>
                  <a:alpha val="70000"/>
                </a:schemeClr>
              </a:solidFill>
              <a:latin typeface="方正黑体简体" panose="02010601030101010101" pitchFamily="2" charset="-122"/>
              <a:ea typeface="方正黑体简体" panose="02010601030101010101" pitchFamily="2" charset="-122"/>
            </a:endParaRPr>
          </a:p>
        </p:txBody>
      </p:sp>
      <p:sp>
        <p:nvSpPr>
          <p:cNvPr id="8" name="TextBox 30"/>
          <p:cNvSpPr txBox="1"/>
          <p:nvPr/>
        </p:nvSpPr>
        <p:spPr>
          <a:xfrm>
            <a:off x="3019865" y="2582518"/>
            <a:ext cx="6152270" cy="1569660"/>
          </a:xfrm>
          <a:prstGeom prst="rect">
            <a:avLst/>
          </a:prstGeom>
          <a:noFill/>
        </p:spPr>
        <p:txBody>
          <a:bodyPr wrap="square" rtlCol="0">
            <a:spAutoFit/>
          </a:bodyPr>
          <a:lstStyle/>
          <a:p>
            <a:pPr algn="ctr" defTabSz="228600"/>
            <a:r>
              <a:rPr lang="en-US" altLang="zh-CN" sz="9600" b="1" dirty="0" smtClean="0">
                <a:solidFill>
                  <a:schemeClr val="bg1">
                    <a:lumMod val="65000"/>
                    <a:alpha val="20000"/>
                  </a:schemeClr>
                </a:solidFill>
                <a:latin typeface="Aparajita" panose="020B0604020202020204" pitchFamily="34" charset="0"/>
                <a:ea typeface="微软雅黑 Light" panose="020B0502040204020203" pitchFamily="34" charset="-122"/>
                <a:cs typeface="Aparajita" panose="020B0604020202020204" pitchFamily="34" charset="0"/>
              </a:rPr>
              <a:t>PART ONE</a:t>
            </a:r>
            <a:endParaRPr lang="zh-CN" altLang="en-US" sz="9600" b="1" dirty="0">
              <a:solidFill>
                <a:schemeClr val="bg1">
                  <a:lumMod val="65000"/>
                  <a:alpha val="20000"/>
                </a:schemeClr>
              </a:solidFill>
              <a:latin typeface="Aparajita" panose="020B0604020202020204" pitchFamily="34" charset="0"/>
              <a:ea typeface="微软雅黑 Light" panose="020B0502040204020203" pitchFamily="34" charset="-122"/>
              <a:cs typeface="Aparajita" panose="020B0604020202020204" pitchFamily="34" charset="0"/>
            </a:endParaRPr>
          </a:p>
        </p:txBody>
      </p:sp>
      <p:sp>
        <p:nvSpPr>
          <p:cNvPr id="9" name="文本框 8"/>
          <p:cNvSpPr txBox="1"/>
          <p:nvPr/>
        </p:nvSpPr>
        <p:spPr>
          <a:xfrm>
            <a:off x="4259185" y="2979877"/>
            <a:ext cx="3673630" cy="1050925"/>
          </a:xfrm>
          <a:prstGeom prst="rect">
            <a:avLst/>
          </a:prstGeom>
          <a:noFill/>
          <a:scene3d>
            <a:camera prst="perspectiveRight"/>
            <a:lightRig rig="threePt" dir="t"/>
          </a:scene3d>
        </p:spPr>
        <p:txBody>
          <a:bodyPr wrap="square" rtlCol="0">
            <a:spAutoFit/>
          </a:bodyPr>
          <a:lstStyle/>
          <a:p>
            <a:pPr algn="ctr">
              <a:lnSpc>
                <a:spcPct val="130000"/>
              </a:lnSpc>
            </a:pPr>
            <a:r>
              <a:rPr lang="zh-CN" altLang="en-US" sz="4800" b="1" dirty="0" smtClean="0">
                <a:solidFill>
                  <a:schemeClr val="tx1">
                    <a:lumMod val="85000"/>
                    <a:lumOff val="15000"/>
                  </a:schemeClr>
                </a:solidFill>
                <a:latin typeface="微软雅黑" panose="020B0503020204020204" charset="-122"/>
                <a:ea typeface="微软雅黑" panose="020B0503020204020204" charset="-122"/>
              </a:rPr>
              <a:t>简</a:t>
            </a:r>
            <a:r>
              <a:rPr lang="zh-CN" altLang="en-US" sz="4800" b="1" dirty="0" smtClean="0">
                <a:solidFill>
                  <a:schemeClr val="tx1">
                    <a:lumMod val="85000"/>
                    <a:lumOff val="15000"/>
                  </a:schemeClr>
                </a:solidFill>
                <a:latin typeface="微软雅黑" panose="020B0503020204020204" charset="-122"/>
                <a:ea typeface="微软雅黑" panose="020B0503020204020204" charset="-122"/>
              </a:rPr>
              <a:t>介</a:t>
            </a:r>
            <a:endParaRPr lang="zh-CN" altLang="en-US" sz="4800" b="1" dirty="0">
              <a:solidFill>
                <a:schemeClr val="tx1">
                  <a:lumMod val="85000"/>
                  <a:lumOff val="15000"/>
                </a:schemeClr>
              </a:solidFill>
              <a:latin typeface="微软雅黑" panose="020B0503020204020204" charset="-122"/>
              <a:ea typeface="微软雅黑" panose="020B0503020204020204" charset="-122"/>
            </a:endParaRPr>
          </a:p>
        </p:txBody>
      </p:sp>
      <p:sp>
        <p:nvSpPr>
          <p:cNvPr id="10" name="矩形 9"/>
          <p:cNvSpPr/>
          <p:nvPr/>
        </p:nvSpPr>
        <p:spPr>
          <a:xfrm>
            <a:off x="5902012" y="4149418"/>
            <a:ext cx="387976" cy="79048"/>
          </a:xfrm>
          <a:prstGeom prst="rect">
            <a:avLst/>
          </a:prstGeom>
          <a:gradFill>
            <a:gsLst>
              <a:gs pos="100000">
                <a:srgbClr val="21273E"/>
              </a:gs>
              <a:gs pos="0">
                <a:srgbClr val="2C344B"/>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dobe 黑体 Std R" panose="020B0400000000000000" pitchFamily="34" charset="-122"/>
            </a:endParaRPr>
          </a:p>
        </p:txBody>
      </p:sp>
      <p:grpSp>
        <p:nvGrpSpPr>
          <p:cNvPr id="13" name="组合 12"/>
          <p:cNvGrpSpPr/>
          <p:nvPr/>
        </p:nvGrpSpPr>
        <p:grpSpPr>
          <a:xfrm>
            <a:off x="5677177" y="1563946"/>
            <a:ext cx="837646" cy="952069"/>
            <a:chOff x="5568043" y="1174090"/>
            <a:chExt cx="1383041" cy="1571969"/>
          </a:xfrm>
        </p:grpSpPr>
        <p:sp>
          <p:nvSpPr>
            <p:cNvPr id="12" name="圆角矩形 11"/>
            <p:cNvSpPr/>
            <p:nvPr/>
          </p:nvSpPr>
          <p:spPr>
            <a:xfrm rot="2700000">
              <a:off x="5568043" y="1174090"/>
              <a:ext cx="1383041" cy="1383041"/>
            </a:xfrm>
            <a:prstGeom prst="roundRect">
              <a:avLst>
                <a:gd name="adj" fmla="val 4861"/>
              </a:avLst>
            </a:prstGeom>
            <a:gradFill>
              <a:gsLst>
                <a:gs pos="0">
                  <a:srgbClr val="2C344B"/>
                </a:gs>
                <a:gs pos="100000">
                  <a:srgbClr val="21273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dobe 黑体 Std R" panose="020B0400000000000000" pitchFamily="34" charset="-122"/>
              </a:endParaRPr>
            </a:p>
          </p:txBody>
        </p:sp>
        <p:sp>
          <p:nvSpPr>
            <p:cNvPr id="11" name="文本框 10"/>
            <p:cNvSpPr txBox="1"/>
            <p:nvPr/>
          </p:nvSpPr>
          <p:spPr>
            <a:xfrm>
              <a:off x="5633972" y="1223704"/>
              <a:ext cx="1256627" cy="1522355"/>
            </a:xfrm>
            <a:prstGeom prst="rect">
              <a:avLst/>
            </a:prstGeom>
            <a:noFill/>
          </p:spPr>
          <p:txBody>
            <a:bodyPr wrap="square" rtlCol="0">
              <a:spAutoFit/>
            </a:bodyPr>
            <a:lstStyle/>
            <a:p>
              <a:pPr algn="ctr"/>
              <a:r>
                <a:rPr lang="en-US" altLang="zh-CN" sz="5400" dirty="0" smtClean="0">
                  <a:solidFill>
                    <a:schemeClr val="bg1"/>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rPr>
                <a:t>1</a:t>
              </a:r>
              <a:endParaRPr lang="zh-CN" altLang="en-US" sz="5400" dirty="0">
                <a:solidFill>
                  <a:schemeClr val="bg1"/>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grpSp>
      <p:cxnSp>
        <p:nvCxnSpPr>
          <p:cNvPr id="15" name="直接连接符 14"/>
          <p:cNvCxnSpPr/>
          <p:nvPr/>
        </p:nvCxnSpPr>
        <p:spPr>
          <a:xfrm>
            <a:off x="2345977" y="3526972"/>
            <a:ext cx="2108737" cy="0"/>
          </a:xfrm>
          <a:prstGeom prst="line">
            <a:avLst/>
          </a:prstGeom>
          <a:ln w="19050">
            <a:gradFill>
              <a:gsLst>
                <a:gs pos="15000">
                  <a:srgbClr val="21273E">
                    <a:alpha val="0"/>
                  </a:srgbClr>
                </a:gs>
                <a:gs pos="100000">
                  <a:srgbClr val="21273E"/>
                </a:gs>
              </a:gsLst>
              <a:lin ang="0" scaled="0"/>
            </a:gradFill>
            <a:tailEnd type="ova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7737285" y="3526972"/>
            <a:ext cx="2108737" cy="0"/>
          </a:xfrm>
          <a:prstGeom prst="line">
            <a:avLst/>
          </a:prstGeom>
          <a:ln w="19050">
            <a:gradFill>
              <a:gsLst>
                <a:gs pos="15000">
                  <a:srgbClr val="21273E">
                    <a:alpha val="0"/>
                  </a:srgbClr>
                </a:gs>
                <a:gs pos="100000">
                  <a:srgbClr val="21273E"/>
                </a:gs>
              </a:gsLst>
              <a:lin ang="0" scaled="0"/>
            </a:gradFill>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advClick="0" advTm="0">
        <p14:flip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1+#ppt_w/2"/>
                                          </p:val>
                                        </p:tav>
                                        <p:tav tm="100000">
                                          <p:val>
                                            <p:strVal val="#ppt_x"/>
                                          </p:val>
                                        </p:tav>
                                      </p:tavLst>
                                    </p:anim>
                                    <p:anim calcmode="lin" valueType="num">
                                      <p:cBhvr additive="base">
                                        <p:cTn id="12" dur="750" fill="hold"/>
                                        <p:tgtEl>
                                          <p:spTgt spid="5"/>
                                        </p:tgtEl>
                                        <p:attrNameLst>
                                          <p:attrName>ppt_y</p:attrName>
                                        </p:attrNameLst>
                                      </p:cBhvr>
                                      <p:tavLst>
                                        <p:tav tm="0">
                                          <p:val>
                                            <p:strVal val="#ppt_y"/>
                                          </p:val>
                                        </p:tav>
                                        <p:tav tm="100000">
                                          <p:val>
                                            <p:strVal val="#ppt_y"/>
                                          </p:val>
                                        </p:tav>
                                      </p:tavLst>
                                    </p:anim>
                                  </p:childTnLst>
                                </p:cTn>
                              </p:par>
                              <p:par>
                                <p:cTn id="13" presetID="42" presetClass="entr" presetSubtype="0" fill="hold" nodeType="withEffect">
                                  <p:stCondLst>
                                    <p:cond delay="25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750"/>
                                        <p:tgtEl>
                                          <p:spTgt spid="13"/>
                                        </p:tgtEl>
                                      </p:cBhvr>
                                    </p:animEffect>
                                    <p:anim calcmode="lin" valueType="num">
                                      <p:cBhvr>
                                        <p:cTn id="16" dur="750" fill="hold"/>
                                        <p:tgtEl>
                                          <p:spTgt spid="13"/>
                                        </p:tgtEl>
                                        <p:attrNameLst>
                                          <p:attrName>ppt_x</p:attrName>
                                        </p:attrNameLst>
                                      </p:cBhvr>
                                      <p:tavLst>
                                        <p:tav tm="0">
                                          <p:val>
                                            <p:strVal val="#ppt_x"/>
                                          </p:val>
                                        </p:tav>
                                        <p:tav tm="100000">
                                          <p:val>
                                            <p:strVal val="#ppt_x"/>
                                          </p:val>
                                        </p:tav>
                                      </p:tavLst>
                                    </p:anim>
                                    <p:anim calcmode="lin" valueType="num">
                                      <p:cBhvr>
                                        <p:cTn id="17" dur="750" fill="hold"/>
                                        <p:tgtEl>
                                          <p:spTgt spid="13"/>
                                        </p:tgtEl>
                                        <p:attrNameLst>
                                          <p:attrName>ppt_y</p:attrName>
                                        </p:attrNameLst>
                                      </p:cBhvr>
                                      <p:tavLst>
                                        <p:tav tm="0">
                                          <p:val>
                                            <p:strVal val="#ppt_y+.1"/>
                                          </p:val>
                                        </p:tav>
                                        <p:tav tm="100000">
                                          <p:val>
                                            <p:strVal val="#ppt_y"/>
                                          </p:val>
                                        </p:tav>
                                      </p:tavLst>
                                    </p:anim>
                                  </p:childTnLst>
                                </p:cTn>
                              </p:par>
                              <p:par>
                                <p:cTn id="18" presetID="16" presetClass="entr" presetSubtype="21" fill="hold" grpId="0" nodeType="withEffect">
                                  <p:stCondLst>
                                    <p:cond delay="75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par>
                                <p:cTn id="21" presetID="41" presetClass="entr" presetSubtype="0" fill="hold" grpId="0" nodeType="withEffect">
                                  <p:stCondLst>
                                    <p:cond delay="1250"/>
                                  </p:stCondLst>
                                  <p:iterate type="lt">
                                    <p:tmPct val="10000"/>
                                  </p:iterate>
                                  <p:childTnLst>
                                    <p:set>
                                      <p:cBhvr>
                                        <p:cTn id="22" dur="1" fill="hold">
                                          <p:stCondLst>
                                            <p:cond delay="0"/>
                                          </p:stCondLst>
                                        </p:cTn>
                                        <p:tgtEl>
                                          <p:spTgt spid="9"/>
                                        </p:tgtEl>
                                        <p:attrNameLst>
                                          <p:attrName>style.visibility</p:attrName>
                                        </p:attrNameLst>
                                      </p:cBhvr>
                                      <p:to>
                                        <p:strVal val="visible"/>
                                      </p:to>
                                    </p:set>
                                    <p:anim calcmode="lin" valueType="num">
                                      <p:cBhvr>
                                        <p:cTn id="23" dur="75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4" dur="750" fill="hold"/>
                                        <p:tgtEl>
                                          <p:spTgt spid="9"/>
                                        </p:tgtEl>
                                        <p:attrNameLst>
                                          <p:attrName>ppt_y</p:attrName>
                                        </p:attrNameLst>
                                      </p:cBhvr>
                                      <p:tavLst>
                                        <p:tav tm="0">
                                          <p:val>
                                            <p:strVal val="#ppt_y"/>
                                          </p:val>
                                        </p:tav>
                                        <p:tav tm="100000">
                                          <p:val>
                                            <p:strVal val="#ppt_y"/>
                                          </p:val>
                                        </p:tav>
                                      </p:tavLst>
                                    </p:anim>
                                    <p:anim calcmode="lin" valueType="num">
                                      <p:cBhvr>
                                        <p:cTn id="25" dur="75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6" dur="75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7" dur="750" tmFilter="0,0; .5, 1; 1, 1"/>
                                        <p:tgtEl>
                                          <p:spTgt spid="9"/>
                                        </p:tgtEl>
                                      </p:cBhvr>
                                    </p:animEffect>
                                  </p:childTnLst>
                                </p:cTn>
                              </p:par>
                              <p:par>
                                <p:cTn id="28" presetID="2" presetClass="entr" presetSubtype="2" fill="hold" nodeType="withEffect">
                                  <p:stCondLst>
                                    <p:cond delay="125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fill="hold"/>
                                        <p:tgtEl>
                                          <p:spTgt spid="17"/>
                                        </p:tgtEl>
                                        <p:attrNameLst>
                                          <p:attrName>ppt_x</p:attrName>
                                        </p:attrNameLst>
                                      </p:cBhvr>
                                      <p:tavLst>
                                        <p:tav tm="0">
                                          <p:val>
                                            <p:strVal val="1+#ppt_w/2"/>
                                          </p:val>
                                        </p:tav>
                                        <p:tav tm="100000">
                                          <p:val>
                                            <p:strVal val="#ppt_x"/>
                                          </p:val>
                                        </p:tav>
                                      </p:tavLst>
                                    </p:anim>
                                    <p:anim calcmode="lin" valueType="num">
                                      <p:cBhvr additive="base">
                                        <p:cTn id="31" dur="500" fill="hold"/>
                                        <p:tgtEl>
                                          <p:spTgt spid="17"/>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125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0-#ppt_w/2"/>
                                          </p:val>
                                        </p:tav>
                                        <p:tav tm="100000">
                                          <p:val>
                                            <p:strVal val="#ppt_x"/>
                                          </p:val>
                                        </p:tav>
                                      </p:tavLst>
                                    </p:anim>
                                    <p:anim calcmode="lin" valueType="num">
                                      <p:cBhvr additive="base">
                                        <p:cTn id="35" dur="500" fill="hold"/>
                                        <p:tgtEl>
                                          <p:spTgt spid="15"/>
                                        </p:tgtEl>
                                        <p:attrNameLst>
                                          <p:attrName>ppt_y</p:attrName>
                                        </p:attrNameLst>
                                      </p:cBhvr>
                                      <p:tavLst>
                                        <p:tav tm="0">
                                          <p:val>
                                            <p:strVal val="#ppt_y"/>
                                          </p:val>
                                        </p:tav>
                                        <p:tav tm="100000">
                                          <p:val>
                                            <p:strVal val="#ppt_y"/>
                                          </p:val>
                                        </p:tav>
                                      </p:tavLst>
                                    </p:anim>
                                  </p:childTnLst>
                                </p:cTn>
                              </p:par>
                              <p:par>
                                <p:cTn id="36" presetID="16" presetClass="entr" presetSubtype="37" fill="hold" grpId="0" nodeType="withEffect">
                                  <p:stCondLst>
                                    <p:cond delay="1750"/>
                                  </p:stCondLst>
                                  <p:childTnLst>
                                    <p:set>
                                      <p:cBhvr>
                                        <p:cTn id="37" dur="1" fill="hold">
                                          <p:stCondLst>
                                            <p:cond delay="0"/>
                                          </p:stCondLst>
                                        </p:cTn>
                                        <p:tgtEl>
                                          <p:spTgt spid="10"/>
                                        </p:tgtEl>
                                        <p:attrNameLst>
                                          <p:attrName>style.visibility</p:attrName>
                                        </p:attrNameLst>
                                      </p:cBhvr>
                                      <p:to>
                                        <p:strVal val="visible"/>
                                      </p:to>
                                    </p:set>
                                    <p:animEffect transition="in" filter="barn(outVertical)">
                                      <p:cBhvr>
                                        <p:cTn id="38" dur="500"/>
                                        <p:tgtEl>
                                          <p:spTgt spid="10"/>
                                        </p:tgtEl>
                                      </p:cBhvr>
                                    </p:animEffect>
                                  </p:childTnLst>
                                </p:cTn>
                              </p:par>
                              <p:par>
                                <p:cTn id="39" presetID="22" presetClass="entr" presetSubtype="1" fill="hold" grpId="0" nodeType="withEffect">
                                  <p:stCondLst>
                                    <p:cond delay="2000"/>
                                  </p:stCondLst>
                                  <p:childTnLst>
                                    <p:set>
                                      <p:cBhvr>
                                        <p:cTn id="40" dur="1" fill="hold">
                                          <p:stCondLst>
                                            <p:cond delay="0"/>
                                          </p:stCondLst>
                                        </p:cTn>
                                        <p:tgtEl>
                                          <p:spTgt spid="7"/>
                                        </p:tgtEl>
                                        <p:attrNameLst>
                                          <p:attrName>style.visibility</p:attrName>
                                        </p:attrNameLst>
                                      </p:cBhvr>
                                      <p:to>
                                        <p:strVal val="visible"/>
                                      </p:to>
                                    </p:set>
                                    <p:animEffect transition="in" filter="wipe(up)">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无服务器计算"/>
          <p:cNvPicPr>
            <a:picLocks noChangeAspect="1"/>
          </p:cNvPicPr>
          <p:nvPr/>
        </p:nvPicPr>
        <p:blipFill>
          <a:blip r:embed="rId1"/>
          <a:stretch>
            <a:fillRect/>
          </a:stretch>
        </p:blipFill>
        <p:spPr>
          <a:xfrm>
            <a:off x="897890" y="1936750"/>
            <a:ext cx="6391275" cy="4076700"/>
          </a:xfrm>
          <a:prstGeom prst="rect">
            <a:avLst/>
          </a:prstGeom>
        </p:spPr>
      </p:pic>
      <p:grpSp>
        <p:nvGrpSpPr>
          <p:cNvPr id="2" name="组合 1"/>
          <p:cNvGrpSpPr/>
          <p:nvPr/>
        </p:nvGrpSpPr>
        <p:grpSpPr>
          <a:xfrm>
            <a:off x="1097077" y="429276"/>
            <a:ext cx="3606247" cy="659356"/>
            <a:chOff x="349476" y="307048"/>
            <a:chExt cx="2704685" cy="494517"/>
          </a:xfrm>
        </p:grpSpPr>
        <p:sp>
          <p:nvSpPr>
            <p:cNvPr id="20" name="PA_文本框 1"/>
            <p:cNvSpPr txBox="1"/>
            <p:nvPr>
              <p:custDataLst>
                <p:tags r:id="rId2"/>
              </p:custDataLst>
            </p:nvPr>
          </p:nvSpPr>
          <p:spPr>
            <a:xfrm>
              <a:off x="349800" y="307048"/>
              <a:ext cx="686752" cy="380524"/>
            </a:xfrm>
            <a:prstGeom prst="rect">
              <a:avLst/>
            </a:prstGeom>
            <a:noFill/>
          </p:spPr>
          <p:txBody>
            <a:bodyPr wrap="none" lIns="0" tIns="0" rIns="0" rtlCol="0">
              <a:spAutoFit/>
            </a:bodyPr>
            <a:lstStyle/>
            <a:p>
              <a:pPr>
                <a:lnSpc>
                  <a:spcPts val="3600"/>
                </a:lnSpc>
              </a:pPr>
              <a:r>
                <a:rPr lang="zh-CN" altLang="en-US" sz="3600" b="1" dirty="0">
                  <a:solidFill>
                    <a:srgbClr val="21273E"/>
                  </a:solidFill>
                  <a:latin typeface="Adobe 黑体 Std R" panose="020B0400000000000000" pitchFamily="34" charset="-122"/>
                  <a:ea typeface="Adobe 黑体 Std R" panose="020B0400000000000000" pitchFamily="34" charset="-122"/>
                  <a:cs typeface="+mn-ea"/>
                  <a:sym typeface="+mn-lt"/>
                </a:rPr>
                <a:t>简介</a:t>
              </a:r>
              <a:endParaRPr lang="zh-CN" altLang="en-US" sz="3600" b="1" dirty="0">
                <a:solidFill>
                  <a:srgbClr val="21273E"/>
                </a:solidFill>
                <a:latin typeface="Adobe 黑体 Std R" panose="020B0400000000000000" pitchFamily="34" charset="-122"/>
                <a:ea typeface="Adobe 黑体 Std R" panose="020B0400000000000000" pitchFamily="34" charset="-122"/>
                <a:cs typeface="+mn-ea"/>
                <a:sym typeface="+mn-lt"/>
              </a:endParaRPr>
            </a:p>
          </p:txBody>
        </p:sp>
        <p:sp>
          <p:nvSpPr>
            <p:cNvPr id="22" name="PA_文本框 1"/>
            <p:cNvSpPr txBox="1"/>
            <p:nvPr>
              <p:custDataLst>
                <p:tags r:id="rId3"/>
              </p:custDataLst>
            </p:nvPr>
          </p:nvSpPr>
          <p:spPr>
            <a:xfrm>
              <a:off x="349476" y="546295"/>
              <a:ext cx="2704685" cy="255270"/>
            </a:xfrm>
            <a:prstGeom prst="rect">
              <a:avLst/>
            </a:prstGeom>
            <a:noFill/>
          </p:spPr>
          <p:txBody>
            <a:bodyPr wrap="square" lIns="0" tIns="0" rIns="0" rtlCol="0">
              <a:spAutoFit/>
            </a:bodyPr>
            <a:lstStyle/>
            <a:p>
              <a:pPr>
                <a:lnSpc>
                  <a:spcPts val="2300"/>
                </a:lnSpc>
              </a:pPr>
              <a:r>
                <a:rPr lang="en-US" altLang="zh-CN" sz="1200" dirty="0">
                  <a:solidFill>
                    <a:srgbClr val="2C344B"/>
                  </a:solidFill>
                  <a:latin typeface="Aparajita" panose="020B0604020202020204" pitchFamily="34" charset="0"/>
                  <a:ea typeface="Adobe 黑体 Std R" panose="020B0400000000000000" pitchFamily="34" charset="-122"/>
                  <a:cs typeface="Aparajita" panose="020B0604020202020204" pitchFamily="34" charset="0"/>
                  <a:sym typeface="+mn-lt"/>
                </a:rPr>
                <a:t>Introduction</a:t>
              </a:r>
              <a:endParaRPr lang="en-US" altLang="zh-CN" sz="1200" dirty="0">
                <a:solidFill>
                  <a:srgbClr val="2C344B"/>
                </a:solidFill>
                <a:latin typeface="Aparajita" panose="020B0604020202020204" pitchFamily="34" charset="0"/>
                <a:ea typeface="Adobe 黑体 Std R" panose="020B0400000000000000" pitchFamily="34" charset="-122"/>
                <a:cs typeface="Aparajita" panose="020B0604020202020204" pitchFamily="34" charset="0"/>
                <a:sym typeface="+mn-lt"/>
              </a:endParaRPr>
            </a:p>
          </p:txBody>
        </p:sp>
      </p:grpSp>
      <p:sp>
        <p:nvSpPr>
          <p:cNvPr id="5" name="矩形 4"/>
          <p:cNvSpPr/>
          <p:nvPr/>
        </p:nvSpPr>
        <p:spPr>
          <a:xfrm>
            <a:off x="7609114" y="2906487"/>
            <a:ext cx="4582886" cy="1857590"/>
          </a:xfrm>
          <a:prstGeom prst="rect">
            <a:avLst/>
          </a:prstGeom>
          <a:gradFill>
            <a:gsLst>
              <a:gs pos="0">
                <a:srgbClr val="21273E"/>
              </a:gs>
              <a:gs pos="100000">
                <a:srgbClr val="21273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4268698" flipV="1">
            <a:off x="4998815" y="-191326"/>
            <a:ext cx="7174952" cy="7650358"/>
          </a:xfrm>
          <a:prstGeom prst="rect">
            <a:avLst/>
          </a:prstGeom>
        </p:spPr>
      </p:pic>
      <p:grpSp>
        <p:nvGrpSpPr>
          <p:cNvPr id="3" name="组合 2"/>
          <p:cNvGrpSpPr/>
          <p:nvPr/>
        </p:nvGrpSpPr>
        <p:grpSpPr>
          <a:xfrm>
            <a:off x="7289270" y="2515369"/>
            <a:ext cx="2594044" cy="2236244"/>
            <a:chOff x="7289270" y="2515369"/>
            <a:chExt cx="2594044" cy="2236244"/>
          </a:xfrm>
        </p:grpSpPr>
        <p:sp>
          <p:nvSpPr>
            <p:cNvPr id="8" name="等腰三角形 7"/>
            <p:cNvSpPr/>
            <p:nvPr/>
          </p:nvSpPr>
          <p:spPr>
            <a:xfrm>
              <a:off x="7289270" y="2515369"/>
              <a:ext cx="2594044" cy="2236244"/>
            </a:xfrm>
            <a:prstGeom prst="triangle">
              <a:avLst/>
            </a:prstGeom>
            <a:gradFill>
              <a:gsLst>
                <a:gs pos="0">
                  <a:srgbClr val="21273E">
                    <a:alpha val="0"/>
                  </a:srgbClr>
                </a:gs>
                <a:gs pos="100000">
                  <a:srgbClr val="21273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_文本框 1"/>
            <p:cNvSpPr txBox="1"/>
            <p:nvPr>
              <p:custDataLst>
                <p:tags r:id="rId5"/>
              </p:custDataLst>
            </p:nvPr>
          </p:nvSpPr>
          <p:spPr>
            <a:xfrm>
              <a:off x="8259816" y="3534892"/>
              <a:ext cx="1017270" cy="507365"/>
            </a:xfrm>
            <a:prstGeom prst="rect">
              <a:avLst/>
            </a:prstGeom>
            <a:noFill/>
          </p:spPr>
          <p:txBody>
            <a:bodyPr wrap="none" lIns="0" tIns="0" rIns="0" rtlCol="0">
              <a:spAutoFit/>
            </a:bodyPr>
            <a:lstStyle/>
            <a:p>
              <a:pPr>
                <a:lnSpc>
                  <a:spcPts val="3600"/>
                </a:lnSpc>
              </a:pPr>
              <a:r>
                <a:rPr lang="zh-CN" altLang="en-US" sz="4000" b="1" dirty="0" smtClean="0">
                  <a:solidFill>
                    <a:schemeClr val="bg1"/>
                  </a:solidFill>
                  <a:latin typeface="Adobe 黑体 Std R" panose="020B0400000000000000" pitchFamily="34" charset="-122"/>
                  <a:ea typeface="Adobe 黑体 Std R" panose="020B0400000000000000" pitchFamily="34" charset="-122"/>
                  <a:cs typeface="+mn-ea"/>
                  <a:sym typeface="+mn-lt"/>
                </a:rPr>
                <a:t>背景</a:t>
              </a:r>
              <a:endParaRPr lang="zh-CN" altLang="en-US" sz="4000" b="1" dirty="0" smtClean="0">
                <a:solidFill>
                  <a:schemeClr val="bg1"/>
                </a:solidFill>
                <a:latin typeface="Adobe 黑体 Std R" panose="020B0400000000000000" pitchFamily="34" charset="-122"/>
                <a:ea typeface="Adobe 黑体 Std R" panose="020B0400000000000000" pitchFamily="34" charset="-122"/>
                <a:cs typeface="+mn-ea"/>
                <a:sym typeface="+mn-lt"/>
              </a:endParaRPr>
            </a:p>
          </p:txBody>
        </p:sp>
      </p:grpSp>
    </p:spTree>
  </p:cSld>
  <p:clrMapOvr>
    <a:masterClrMapping/>
  </p:clrMapOvr>
  <p:transition spd="slow"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53" presetClass="entr" presetSubtype="16"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 calcmode="lin" valueType="num">
                                      <p:cBhvr>
                                        <p:cTn id="10" dur="500" fill="hold"/>
                                        <p:tgtEl>
                                          <p:spTgt spid="13"/>
                                        </p:tgtEl>
                                        <p:attrNameLst>
                                          <p:attrName>ppt_w</p:attrName>
                                        </p:attrNameLst>
                                      </p:cBhvr>
                                      <p:tavLst>
                                        <p:tav tm="0">
                                          <p:val>
                                            <p:fltVal val="0"/>
                                          </p:val>
                                        </p:tav>
                                        <p:tav tm="100000">
                                          <p:val>
                                            <p:strVal val="#ppt_w"/>
                                          </p:val>
                                        </p:tav>
                                      </p:tavLst>
                                    </p:anim>
                                    <p:anim calcmode="lin" valueType="num">
                                      <p:cBhvr>
                                        <p:cTn id="11" dur="500" fill="hold"/>
                                        <p:tgtEl>
                                          <p:spTgt spid="13"/>
                                        </p:tgtEl>
                                        <p:attrNameLst>
                                          <p:attrName>ppt_h</p:attrName>
                                        </p:attrNameLst>
                                      </p:cBhvr>
                                      <p:tavLst>
                                        <p:tav tm="0">
                                          <p:val>
                                            <p:fltVal val="0"/>
                                          </p:val>
                                        </p:tav>
                                        <p:tav tm="100000">
                                          <p:val>
                                            <p:strVal val="#ppt_h"/>
                                          </p:val>
                                        </p:tav>
                                      </p:tavLst>
                                    </p:anim>
                                    <p:animEffect transition="in" filter="fade">
                                      <p:cBhvr>
                                        <p:cTn id="12" dur="500"/>
                                        <p:tgtEl>
                                          <p:spTgt spid="13"/>
                                        </p:tgtEl>
                                      </p:cBhvr>
                                    </p:animEffect>
                                  </p:childTnLst>
                                </p:cTn>
                              </p:par>
                              <p:par>
                                <p:cTn id="13" presetID="45"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2000"/>
                                        <p:tgtEl>
                                          <p:spTgt spid="3"/>
                                        </p:tgtEl>
                                      </p:cBhvr>
                                    </p:animEffect>
                                    <p:anim calcmode="lin" valueType="num">
                                      <p:cBhvr>
                                        <p:cTn id="16" dur="2000" fill="hold"/>
                                        <p:tgtEl>
                                          <p:spTgt spid="3"/>
                                        </p:tgtEl>
                                        <p:attrNameLst>
                                          <p:attrName>ppt_w</p:attrName>
                                        </p:attrNameLst>
                                      </p:cBhvr>
                                      <p:tavLst>
                                        <p:tav tm="0" fmla="#ppt_w*sin(2.5*pi*$)">
                                          <p:val>
                                            <p:fltVal val="0"/>
                                          </p:val>
                                        </p:tav>
                                        <p:tav tm="100000">
                                          <p:val>
                                            <p:fltVal val="1"/>
                                          </p:val>
                                        </p:tav>
                                      </p:tavLst>
                                    </p:anim>
                                    <p:anim calcmode="lin" valueType="num">
                                      <p:cBhvr>
                                        <p:cTn id="17"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Isosceles Triangle 31"/>
          <p:cNvSpPr/>
          <p:nvPr/>
        </p:nvSpPr>
        <p:spPr>
          <a:xfrm rot="16200000">
            <a:off x="5379890" y="-1705378"/>
            <a:ext cx="5103289" cy="8516524"/>
          </a:xfrm>
          <a:prstGeom prst="triangle">
            <a:avLst>
              <a:gd name="adj" fmla="val 100000"/>
            </a:avLst>
          </a:prstGeom>
          <a:gradFill>
            <a:gsLst>
              <a:gs pos="100000">
                <a:srgbClr val="21273E"/>
              </a:gs>
              <a:gs pos="0">
                <a:srgbClr val="2C344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 name="Group 1"/>
          <p:cNvGrpSpPr/>
          <p:nvPr/>
        </p:nvGrpSpPr>
        <p:grpSpPr>
          <a:xfrm>
            <a:off x="5880093" y="498081"/>
            <a:ext cx="1782792" cy="3744777"/>
            <a:chOff x="5880014" y="497020"/>
            <a:chExt cx="1783437" cy="3746132"/>
          </a:xfrm>
        </p:grpSpPr>
        <p:sp>
          <p:nvSpPr>
            <p:cNvPr id="4" name="Freeform: Shape 3"/>
            <p:cNvSpPr/>
            <p:nvPr/>
          </p:nvSpPr>
          <p:spPr>
            <a:xfrm flipH="1">
              <a:off x="5880014" y="497020"/>
              <a:ext cx="1783437" cy="374613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gradFill>
              <a:gsLst>
                <a:gs pos="0">
                  <a:schemeClr val="bg1"/>
                </a:gs>
                <a:gs pos="100000">
                  <a:schemeClr val="bg1">
                    <a:lumMod val="85000"/>
                  </a:schemeClr>
                </a:gs>
              </a:gsLst>
              <a:lin ang="2700000" scaled="1"/>
            </a:gradFill>
            <a:effectLst>
              <a:outerShdw blurRad="76200" dir="13500000" sy="23000" kx="1200000" algn="br" rotWithShape="0">
                <a:prstClr val="black">
                  <a:alpha val="20000"/>
                </a:prstClr>
              </a:out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12600" tIns="793488" rIns="412601" bIns="793487" numCol="1" spcCol="1270" anchor="ctr" anchorCtr="0">
              <a:noAutofit/>
            </a:bodyPr>
            <a:lstStyle/>
            <a:p>
              <a:pPr algn="ctr" defTabSz="2887980">
                <a:lnSpc>
                  <a:spcPct val="90000"/>
                </a:lnSpc>
                <a:spcBef>
                  <a:spcPct val="0"/>
                </a:spcBef>
                <a:spcAft>
                  <a:spcPct val="35000"/>
                </a:spcAft>
              </a:pPr>
              <a:r>
                <a:rPr lang="en-US" sz="6495">
                  <a:solidFill>
                    <a:schemeClr val="tx1">
                      <a:lumMod val="65000"/>
                      <a:lumOff val="35000"/>
                    </a:schemeClr>
                  </a:solidFill>
                </a:rPr>
                <a:t> </a:t>
              </a:r>
              <a:endParaRPr lang="en-US" sz="6495">
                <a:solidFill>
                  <a:schemeClr val="tx1">
                    <a:lumMod val="65000"/>
                    <a:lumOff val="35000"/>
                  </a:schemeClr>
                </a:solidFill>
              </a:endParaRPr>
            </a:p>
          </p:txBody>
        </p:sp>
        <p:sp>
          <p:nvSpPr>
            <p:cNvPr id="18" name="Freeform 30"/>
            <p:cNvSpPr>
              <a:spLocks noEditPoints="1"/>
            </p:cNvSpPr>
            <p:nvPr/>
          </p:nvSpPr>
          <p:spPr bwMode="auto">
            <a:xfrm>
              <a:off x="6551301" y="1706630"/>
              <a:ext cx="440860" cy="331463"/>
            </a:xfrm>
            <a:custGeom>
              <a:avLst/>
              <a:gdLst>
                <a:gd name="T0" fmla="*/ 212 w 228"/>
                <a:gd name="T1" fmla="*/ 19 h 172"/>
                <a:gd name="T2" fmla="*/ 19 w 228"/>
                <a:gd name="T3" fmla="*/ 0 h 172"/>
                <a:gd name="T4" fmla="*/ 0 w 228"/>
                <a:gd name="T5" fmla="*/ 121 h 172"/>
                <a:gd name="T6" fmla="*/ 86 w 228"/>
                <a:gd name="T7" fmla="*/ 140 h 172"/>
                <a:gd name="T8" fmla="*/ 72 w 228"/>
                <a:gd name="T9" fmla="*/ 164 h 172"/>
                <a:gd name="T10" fmla="*/ 72 w 228"/>
                <a:gd name="T11" fmla="*/ 172 h 172"/>
                <a:gd name="T12" fmla="*/ 144 w 228"/>
                <a:gd name="T13" fmla="*/ 168 h 172"/>
                <a:gd name="T14" fmla="*/ 128 w 228"/>
                <a:gd name="T15" fmla="*/ 164 h 172"/>
                <a:gd name="T16" fmla="*/ 156 w 228"/>
                <a:gd name="T17" fmla="*/ 140 h 172"/>
                <a:gd name="T18" fmla="*/ 175 w 228"/>
                <a:gd name="T19" fmla="*/ 172 h 172"/>
                <a:gd name="T20" fmla="*/ 228 w 228"/>
                <a:gd name="T21" fmla="*/ 153 h 172"/>
                <a:gd name="T22" fmla="*/ 212 w 228"/>
                <a:gd name="T23" fmla="*/ 40 h 172"/>
                <a:gd name="T24" fmla="*/ 94 w 228"/>
                <a:gd name="T25" fmla="*/ 140 h 172"/>
                <a:gd name="T26" fmla="*/ 120 w 228"/>
                <a:gd name="T27" fmla="*/ 164 h 172"/>
                <a:gd name="T28" fmla="*/ 156 w 228"/>
                <a:gd name="T29" fmla="*/ 132 h 172"/>
                <a:gd name="T30" fmla="*/ 8 w 228"/>
                <a:gd name="T31" fmla="*/ 121 h 172"/>
                <a:gd name="T32" fmla="*/ 156 w 228"/>
                <a:gd name="T33" fmla="*/ 120 h 172"/>
                <a:gd name="T34" fmla="*/ 156 w 228"/>
                <a:gd name="T35" fmla="*/ 59 h 172"/>
                <a:gd name="T36" fmla="*/ 8 w 228"/>
                <a:gd name="T37" fmla="*/ 112 h 172"/>
                <a:gd name="T38" fmla="*/ 19 w 228"/>
                <a:gd name="T39" fmla="*/ 8 h 172"/>
                <a:gd name="T40" fmla="*/ 204 w 228"/>
                <a:gd name="T41" fmla="*/ 19 h 172"/>
                <a:gd name="T42" fmla="*/ 175 w 228"/>
                <a:gd name="T43" fmla="*/ 40 h 172"/>
                <a:gd name="T44" fmla="*/ 220 w 228"/>
                <a:gd name="T45" fmla="*/ 153 h 172"/>
                <a:gd name="T46" fmla="*/ 175 w 228"/>
                <a:gd name="T47" fmla="*/ 164 h 172"/>
                <a:gd name="T48" fmla="*/ 164 w 228"/>
                <a:gd name="T49" fmla="*/ 59 h 172"/>
                <a:gd name="T50" fmla="*/ 209 w 228"/>
                <a:gd name="T51" fmla="*/ 48 h 172"/>
                <a:gd name="T52" fmla="*/ 220 w 228"/>
                <a:gd name="T53" fmla="*/ 153 h 172"/>
                <a:gd name="T54" fmla="*/ 188 w 228"/>
                <a:gd name="T55" fmla="*/ 56 h 172"/>
                <a:gd name="T56" fmla="*/ 188 w 228"/>
                <a:gd name="T57" fmla="*/ 64 h 172"/>
                <a:gd name="T58" fmla="*/ 200 w 228"/>
                <a:gd name="T59" fmla="*/ 60 h 172"/>
                <a:gd name="T60" fmla="*/ 193 w 228"/>
                <a:gd name="T61" fmla="*/ 140 h 172"/>
                <a:gd name="T62" fmla="*/ 184 w 228"/>
                <a:gd name="T63" fmla="*/ 148 h 172"/>
                <a:gd name="T64" fmla="*/ 192 w 228"/>
                <a:gd name="T65" fmla="*/ 156 h 172"/>
                <a:gd name="T66" fmla="*/ 200 w 228"/>
                <a:gd name="T67" fmla="*/ 149 h 172"/>
                <a:gd name="T68" fmla="*/ 193 w 228"/>
                <a:gd name="T69" fmla="*/ 14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8" h="172">
                  <a:moveTo>
                    <a:pt x="212" y="40"/>
                  </a:moveTo>
                  <a:cubicBezTo>
                    <a:pt x="212" y="19"/>
                    <a:pt x="212" y="19"/>
                    <a:pt x="212" y="19"/>
                  </a:cubicBezTo>
                  <a:cubicBezTo>
                    <a:pt x="212" y="9"/>
                    <a:pt x="203" y="0"/>
                    <a:pt x="193" y="0"/>
                  </a:cubicBezTo>
                  <a:cubicBezTo>
                    <a:pt x="19" y="0"/>
                    <a:pt x="19" y="0"/>
                    <a:pt x="19" y="0"/>
                  </a:cubicBezTo>
                  <a:cubicBezTo>
                    <a:pt x="9" y="0"/>
                    <a:pt x="0" y="9"/>
                    <a:pt x="0" y="19"/>
                  </a:cubicBezTo>
                  <a:cubicBezTo>
                    <a:pt x="0" y="121"/>
                    <a:pt x="0" y="121"/>
                    <a:pt x="0" y="121"/>
                  </a:cubicBezTo>
                  <a:cubicBezTo>
                    <a:pt x="0" y="131"/>
                    <a:pt x="9" y="140"/>
                    <a:pt x="19" y="140"/>
                  </a:cubicBezTo>
                  <a:cubicBezTo>
                    <a:pt x="86" y="140"/>
                    <a:pt x="86" y="140"/>
                    <a:pt x="86" y="140"/>
                  </a:cubicBezTo>
                  <a:cubicBezTo>
                    <a:pt x="84" y="164"/>
                    <a:pt x="84" y="164"/>
                    <a:pt x="84" y="164"/>
                  </a:cubicBezTo>
                  <a:cubicBezTo>
                    <a:pt x="72" y="164"/>
                    <a:pt x="72" y="164"/>
                    <a:pt x="72" y="164"/>
                  </a:cubicBezTo>
                  <a:cubicBezTo>
                    <a:pt x="70" y="164"/>
                    <a:pt x="68" y="166"/>
                    <a:pt x="68" y="168"/>
                  </a:cubicBezTo>
                  <a:cubicBezTo>
                    <a:pt x="68" y="170"/>
                    <a:pt x="70" y="172"/>
                    <a:pt x="72" y="172"/>
                  </a:cubicBezTo>
                  <a:cubicBezTo>
                    <a:pt x="140" y="172"/>
                    <a:pt x="140" y="172"/>
                    <a:pt x="140" y="172"/>
                  </a:cubicBezTo>
                  <a:cubicBezTo>
                    <a:pt x="142" y="172"/>
                    <a:pt x="144" y="170"/>
                    <a:pt x="144" y="168"/>
                  </a:cubicBezTo>
                  <a:cubicBezTo>
                    <a:pt x="144" y="166"/>
                    <a:pt x="142" y="164"/>
                    <a:pt x="140" y="164"/>
                  </a:cubicBezTo>
                  <a:cubicBezTo>
                    <a:pt x="128" y="164"/>
                    <a:pt x="128" y="164"/>
                    <a:pt x="128" y="164"/>
                  </a:cubicBezTo>
                  <a:cubicBezTo>
                    <a:pt x="126" y="140"/>
                    <a:pt x="126" y="140"/>
                    <a:pt x="126" y="140"/>
                  </a:cubicBezTo>
                  <a:cubicBezTo>
                    <a:pt x="156" y="140"/>
                    <a:pt x="156" y="140"/>
                    <a:pt x="156" y="140"/>
                  </a:cubicBezTo>
                  <a:cubicBezTo>
                    <a:pt x="156" y="153"/>
                    <a:pt x="156" y="153"/>
                    <a:pt x="156" y="153"/>
                  </a:cubicBezTo>
                  <a:cubicBezTo>
                    <a:pt x="156" y="163"/>
                    <a:pt x="165" y="172"/>
                    <a:pt x="175" y="172"/>
                  </a:cubicBezTo>
                  <a:cubicBezTo>
                    <a:pt x="209" y="172"/>
                    <a:pt x="209" y="172"/>
                    <a:pt x="209" y="172"/>
                  </a:cubicBezTo>
                  <a:cubicBezTo>
                    <a:pt x="219" y="172"/>
                    <a:pt x="228" y="163"/>
                    <a:pt x="228" y="153"/>
                  </a:cubicBezTo>
                  <a:cubicBezTo>
                    <a:pt x="228" y="59"/>
                    <a:pt x="228" y="59"/>
                    <a:pt x="228" y="59"/>
                  </a:cubicBezTo>
                  <a:cubicBezTo>
                    <a:pt x="228" y="50"/>
                    <a:pt x="221" y="42"/>
                    <a:pt x="212" y="40"/>
                  </a:cubicBezTo>
                  <a:close/>
                  <a:moveTo>
                    <a:pt x="92" y="164"/>
                  </a:moveTo>
                  <a:cubicBezTo>
                    <a:pt x="94" y="140"/>
                    <a:pt x="94" y="140"/>
                    <a:pt x="94" y="140"/>
                  </a:cubicBezTo>
                  <a:cubicBezTo>
                    <a:pt x="118" y="140"/>
                    <a:pt x="118" y="140"/>
                    <a:pt x="118" y="140"/>
                  </a:cubicBezTo>
                  <a:cubicBezTo>
                    <a:pt x="120" y="164"/>
                    <a:pt x="120" y="164"/>
                    <a:pt x="120" y="164"/>
                  </a:cubicBezTo>
                  <a:lnTo>
                    <a:pt x="92" y="164"/>
                  </a:lnTo>
                  <a:close/>
                  <a:moveTo>
                    <a:pt x="156" y="132"/>
                  </a:moveTo>
                  <a:cubicBezTo>
                    <a:pt x="19" y="132"/>
                    <a:pt x="19" y="132"/>
                    <a:pt x="19" y="132"/>
                  </a:cubicBezTo>
                  <a:cubicBezTo>
                    <a:pt x="13" y="132"/>
                    <a:pt x="8" y="127"/>
                    <a:pt x="8" y="121"/>
                  </a:cubicBezTo>
                  <a:cubicBezTo>
                    <a:pt x="8" y="120"/>
                    <a:pt x="8" y="120"/>
                    <a:pt x="8" y="120"/>
                  </a:cubicBezTo>
                  <a:cubicBezTo>
                    <a:pt x="156" y="120"/>
                    <a:pt x="156" y="120"/>
                    <a:pt x="156" y="120"/>
                  </a:cubicBezTo>
                  <a:lnTo>
                    <a:pt x="156" y="132"/>
                  </a:lnTo>
                  <a:close/>
                  <a:moveTo>
                    <a:pt x="156" y="59"/>
                  </a:moveTo>
                  <a:cubicBezTo>
                    <a:pt x="156" y="112"/>
                    <a:pt x="156" y="112"/>
                    <a:pt x="156" y="112"/>
                  </a:cubicBezTo>
                  <a:cubicBezTo>
                    <a:pt x="8" y="112"/>
                    <a:pt x="8" y="112"/>
                    <a:pt x="8" y="112"/>
                  </a:cubicBezTo>
                  <a:cubicBezTo>
                    <a:pt x="8" y="19"/>
                    <a:pt x="8" y="19"/>
                    <a:pt x="8" y="19"/>
                  </a:cubicBezTo>
                  <a:cubicBezTo>
                    <a:pt x="8" y="13"/>
                    <a:pt x="13" y="8"/>
                    <a:pt x="19" y="8"/>
                  </a:cubicBezTo>
                  <a:cubicBezTo>
                    <a:pt x="193" y="8"/>
                    <a:pt x="193" y="8"/>
                    <a:pt x="193" y="8"/>
                  </a:cubicBezTo>
                  <a:cubicBezTo>
                    <a:pt x="199" y="8"/>
                    <a:pt x="204" y="13"/>
                    <a:pt x="204" y="19"/>
                  </a:cubicBezTo>
                  <a:cubicBezTo>
                    <a:pt x="204" y="40"/>
                    <a:pt x="204" y="40"/>
                    <a:pt x="204" y="40"/>
                  </a:cubicBezTo>
                  <a:cubicBezTo>
                    <a:pt x="175" y="40"/>
                    <a:pt x="175" y="40"/>
                    <a:pt x="175" y="40"/>
                  </a:cubicBezTo>
                  <a:cubicBezTo>
                    <a:pt x="165" y="40"/>
                    <a:pt x="156" y="49"/>
                    <a:pt x="156" y="59"/>
                  </a:cubicBezTo>
                  <a:close/>
                  <a:moveTo>
                    <a:pt x="220" y="153"/>
                  </a:moveTo>
                  <a:cubicBezTo>
                    <a:pt x="220" y="159"/>
                    <a:pt x="215" y="164"/>
                    <a:pt x="209" y="164"/>
                  </a:cubicBezTo>
                  <a:cubicBezTo>
                    <a:pt x="175" y="164"/>
                    <a:pt x="175" y="164"/>
                    <a:pt x="175" y="164"/>
                  </a:cubicBezTo>
                  <a:cubicBezTo>
                    <a:pt x="169" y="164"/>
                    <a:pt x="164" y="159"/>
                    <a:pt x="164" y="153"/>
                  </a:cubicBezTo>
                  <a:cubicBezTo>
                    <a:pt x="164" y="59"/>
                    <a:pt x="164" y="59"/>
                    <a:pt x="164" y="59"/>
                  </a:cubicBezTo>
                  <a:cubicBezTo>
                    <a:pt x="164" y="53"/>
                    <a:pt x="169" y="48"/>
                    <a:pt x="175" y="48"/>
                  </a:cubicBezTo>
                  <a:cubicBezTo>
                    <a:pt x="209" y="48"/>
                    <a:pt x="209" y="48"/>
                    <a:pt x="209" y="48"/>
                  </a:cubicBezTo>
                  <a:cubicBezTo>
                    <a:pt x="215" y="48"/>
                    <a:pt x="220" y="53"/>
                    <a:pt x="220" y="59"/>
                  </a:cubicBezTo>
                  <a:lnTo>
                    <a:pt x="220" y="153"/>
                  </a:lnTo>
                  <a:close/>
                  <a:moveTo>
                    <a:pt x="196" y="56"/>
                  </a:moveTo>
                  <a:cubicBezTo>
                    <a:pt x="188" y="56"/>
                    <a:pt x="188" y="56"/>
                    <a:pt x="188" y="56"/>
                  </a:cubicBezTo>
                  <a:cubicBezTo>
                    <a:pt x="186" y="56"/>
                    <a:pt x="184" y="58"/>
                    <a:pt x="184" y="60"/>
                  </a:cubicBezTo>
                  <a:cubicBezTo>
                    <a:pt x="184" y="62"/>
                    <a:pt x="186" y="64"/>
                    <a:pt x="188" y="64"/>
                  </a:cubicBezTo>
                  <a:cubicBezTo>
                    <a:pt x="196" y="64"/>
                    <a:pt x="196" y="64"/>
                    <a:pt x="196" y="64"/>
                  </a:cubicBezTo>
                  <a:cubicBezTo>
                    <a:pt x="198" y="64"/>
                    <a:pt x="200" y="62"/>
                    <a:pt x="200" y="60"/>
                  </a:cubicBezTo>
                  <a:cubicBezTo>
                    <a:pt x="200" y="58"/>
                    <a:pt x="198" y="56"/>
                    <a:pt x="196" y="56"/>
                  </a:cubicBezTo>
                  <a:close/>
                  <a:moveTo>
                    <a:pt x="193" y="140"/>
                  </a:moveTo>
                  <a:cubicBezTo>
                    <a:pt x="192" y="140"/>
                    <a:pt x="192" y="140"/>
                    <a:pt x="192" y="140"/>
                  </a:cubicBezTo>
                  <a:cubicBezTo>
                    <a:pt x="187" y="140"/>
                    <a:pt x="184" y="143"/>
                    <a:pt x="184" y="148"/>
                  </a:cubicBezTo>
                  <a:cubicBezTo>
                    <a:pt x="184" y="149"/>
                    <a:pt x="184" y="149"/>
                    <a:pt x="184" y="149"/>
                  </a:cubicBezTo>
                  <a:cubicBezTo>
                    <a:pt x="184" y="153"/>
                    <a:pt x="187" y="156"/>
                    <a:pt x="192" y="156"/>
                  </a:cubicBezTo>
                  <a:cubicBezTo>
                    <a:pt x="193" y="156"/>
                    <a:pt x="193" y="156"/>
                    <a:pt x="193" y="156"/>
                  </a:cubicBezTo>
                  <a:cubicBezTo>
                    <a:pt x="197" y="156"/>
                    <a:pt x="200" y="153"/>
                    <a:pt x="200" y="149"/>
                  </a:cubicBezTo>
                  <a:cubicBezTo>
                    <a:pt x="200" y="148"/>
                    <a:pt x="200" y="148"/>
                    <a:pt x="200" y="148"/>
                  </a:cubicBezTo>
                  <a:cubicBezTo>
                    <a:pt x="200" y="143"/>
                    <a:pt x="197" y="140"/>
                    <a:pt x="193" y="140"/>
                  </a:cubicBezTo>
                  <a:close/>
                </a:path>
              </a:pathLst>
            </a:custGeom>
            <a:solidFill>
              <a:srgbClr val="2C344B"/>
            </a:solidFill>
            <a:ln>
              <a:noFill/>
            </a:ln>
          </p:spPr>
          <p:txBody>
            <a:bodyPr vert="horz" wrap="square" lIns="91407" tIns="45704" rIns="91407" bIns="45704" numCol="1" anchor="t" anchorCtr="0" compatLnSpc="1"/>
            <a:lstStyle/>
            <a:p>
              <a:endParaRPr lang="en-US" sz="2000">
                <a:solidFill>
                  <a:schemeClr val="tx1">
                    <a:lumMod val="65000"/>
                    <a:lumOff val="35000"/>
                  </a:schemeClr>
                </a:solidFill>
              </a:endParaRPr>
            </a:p>
          </p:txBody>
        </p:sp>
        <p:sp>
          <p:nvSpPr>
            <p:cNvPr id="19" name="TextBox 18"/>
            <p:cNvSpPr txBox="1"/>
            <p:nvPr/>
          </p:nvSpPr>
          <p:spPr>
            <a:xfrm>
              <a:off x="5970935" y="2189128"/>
              <a:ext cx="1601594" cy="828975"/>
            </a:xfrm>
            <a:prstGeom prst="rect">
              <a:avLst/>
            </a:prstGeom>
            <a:noFill/>
          </p:spPr>
          <p:txBody>
            <a:bodyPr wrap="square" lIns="91407" tIns="45704" rIns="91407" bIns="45704" rtlCol="0">
              <a:spAutoFit/>
            </a:bodyPr>
            <a:lstStyle/>
            <a:p>
              <a:pPr algn="ctr"/>
              <a:r>
                <a:rPr lang="zh-CN" altLang="id-ID" sz="2400" dirty="0">
                  <a:solidFill>
                    <a:schemeClr val="tx1">
                      <a:lumMod val="65000"/>
                      <a:lumOff val="35000"/>
                    </a:schemeClr>
                  </a:solidFill>
                  <a:latin typeface="Adobe 黑体 Std R" panose="020B0400000000000000" pitchFamily="34" charset="-122"/>
                  <a:ea typeface="Adobe 黑体 Std R" panose="020B0400000000000000" pitchFamily="34" charset="-122"/>
                  <a:cs typeface="Lato Heavy" panose="020F0902020204030203" pitchFamily="34" charset="0"/>
                </a:rPr>
                <a:t>无服务器平台</a:t>
              </a:r>
              <a:endParaRPr lang="zh-CN" altLang="id-ID" sz="2400" dirty="0">
                <a:solidFill>
                  <a:schemeClr val="tx1">
                    <a:lumMod val="65000"/>
                    <a:lumOff val="35000"/>
                  </a:schemeClr>
                </a:solidFill>
                <a:latin typeface="Adobe 黑体 Std R" panose="020B0400000000000000" pitchFamily="34" charset="-122"/>
                <a:ea typeface="Adobe 黑体 Std R" panose="020B0400000000000000" pitchFamily="34" charset="-122"/>
                <a:cs typeface="Lato Heavy" panose="020F0902020204030203" pitchFamily="34" charset="0"/>
              </a:endParaRPr>
            </a:p>
          </p:txBody>
        </p:sp>
        <p:sp>
          <p:nvSpPr>
            <p:cNvPr id="20" name="Rectangle 19"/>
            <p:cNvSpPr/>
            <p:nvPr/>
          </p:nvSpPr>
          <p:spPr>
            <a:xfrm>
              <a:off x="5971571" y="2973972"/>
              <a:ext cx="1601593" cy="755288"/>
            </a:xfrm>
            <a:prstGeom prst="rect">
              <a:avLst/>
            </a:prstGeom>
          </p:spPr>
          <p:txBody>
            <a:bodyPr wrap="square">
              <a:spAutoFit/>
            </a:bodyPr>
            <a:lstStyle/>
            <a:p>
              <a:pPr algn="ctr">
                <a:lnSpc>
                  <a:spcPct val="120000"/>
                </a:lnSpc>
              </a:pPr>
              <a:r>
                <a:rPr lang="en-US" sz="1200" dirty="0" err="1">
                  <a:solidFill>
                    <a:schemeClr val="tx1">
                      <a:lumMod val="65000"/>
                      <a:lumOff val="35000"/>
                    </a:schemeClr>
                  </a:solidFill>
                  <a:cs typeface="Segoe UI Light" panose="020B0502040204020203" pitchFamily="34" charset="0"/>
                </a:rPr>
                <a:t>Ut</a:t>
              </a:r>
              <a:r>
                <a:rPr lang="en-US" sz="1200" dirty="0">
                  <a:solidFill>
                    <a:schemeClr val="tx1">
                      <a:lumMod val="65000"/>
                      <a:lumOff val="35000"/>
                    </a:schemeClr>
                  </a:solidFill>
                  <a:cs typeface="Segoe UI Light" panose="020B0502040204020203" pitchFamily="34" charset="0"/>
                </a:rPr>
                <a:t> </a:t>
              </a:r>
              <a:r>
                <a:rPr lang="en-US" sz="1200" dirty="0" err="1">
                  <a:solidFill>
                    <a:schemeClr val="tx1">
                      <a:lumMod val="65000"/>
                      <a:lumOff val="35000"/>
                    </a:schemeClr>
                  </a:solidFill>
                  <a:cs typeface="Segoe UI Light" panose="020B0502040204020203" pitchFamily="34" charset="0"/>
                </a:rPr>
                <a:t>wisi</a:t>
              </a:r>
              <a:r>
                <a:rPr lang="en-US" sz="1200" dirty="0">
                  <a:solidFill>
                    <a:schemeClr val="tx1">
                      <a:lumMod val="65000"/>
                      <a:lumOff val="35000"/>
                    </a:schemeClr>
                  </a:solidFill>
                  <a:cs typeface="Segoe UI Light" panose="020B0502040204020203" pitchFamily="34" charset="0"/>
                </a:rPr>
                <a:t> </a:t>
              </a:r>
              <a:r>
                <a:rPr lang="en-US" sz="1200" dirty="0" err="1">
                  <a:solidFill>
                    <a:schemeClr val="tx1">
                      <a:lumMod val="65000"/>
                      <a:lumOff val="35000"/>
                    </a:schemeClr>
                  </a:solidFill>
                  <a:cs typeface="Segoe UI Light" panose="020B0502040204020203" pitchFamily="34" charset="0"/>
                </a:rPr>
                <a:t>enim</a:t>
              </a:r>
              <a:r>
                <a:rPr lang="en-US" sz="1200" dirty="0">
                  <a:solidFill>
                    <a:schemeClr val="tx1">
                      <a:lumMod val="65000"/>
                      <a:lumOff val="35000"/>
                    </a:schemeClr>
                  </a:solidFill>
                  <a:cs typeface="Segoe UI Light" panose="020B0502040204020203" pitchFamily="34" charset="0"/>
                </a:rPr>
                <a:t> ad minim </a:t>
              </a:r>
              <a:r>
                <a:rPr lang="en-US" sz="1200" dirty="0" err="1">
                  <a:solidFill>
                    <a:schemeClr val="tx1">
                      <a:lumMod val="65000"/>
                      <a:lumOff val="35000"/>
                    </a:schemeClr>
                  </a:solidFill>
                  <a:cs typeface="Segoe UI Light" panose="020B0502040204020203" pitchFamily="34" charset="0"/>
                </a:rPr>
                <a:t>veniam</a:t>
              </a:r>
              <a:r>
                <a:rPr lang="en-US" sz="1200" dirty="0">
                  <a:solidFill>
                    <a:schemeClr val="tx1">
                      <a:lumMod val="65000"/>
                      <a:lumOff val="35000"/>
                    </a:schemeClr>
                  </a:solidFill>
                  <a:cs typeface="Segoe UI Light" panose="020B0502040204020203" pitchFamily="34" charset="0"/>
                </a:rPr>
                <a:t>, </a:t>
              </a:r>
              <a:r>
                <a:rPr lang="en-US" sz="1200" dirty="0" err="1">
                  <a:solidFill>
                    <a:schemeClr val="tx1">
                      <a:lumMod val="65000"/>
                      <a:lumOff val="35000"/>
                    </a:schemeClr>
                  </a:solidFill>
                  <a:cs typeface="Segoe UI Light" panose="020B0502040204020203" pitchFamily="34" charset="0"/>
                </a:rPr>
                <a:t>quis</a:t>
              </a:r>
              <a:r>
                <a:rPr lang="en-US" sz="1200" dirty="0">
                  <a:solidFill>
                    <a:schemeClr val="tx1">
                      <a:lumMod val="65000"/>
                      <a:lumOff val="35000"/>
                    </a:schemeClr>
                  </a:solidFill>
                  <a:cs typeface="Segoe UI Light" panose="020B0502040204020203" pitchFamily="34" charset="0"/>
                </a:rPr>
                <a:t> </a:t>
              </a:r>
              <a:r>
                <a:rPr lang="en-US" sz="1200" dirty="0" err="1">
                  <a:solidFill>
                    <a:schemeClr val="tx1">
                      <a:lumMod val="65000"/>
                      <a:lumOff val="35000"/>
                    </a:schemeClr>
                  </a:solidFill>
                  <a:cs typeface="Segoe UI Light" panose="020B0502040204020203" pitchFamily="34" charset="0"/>
                </a:rPr>
                <a:t>nostrud</a:t>
              </a:r>
              <a:r>
                <a:rPr lang="en-US" sz="1200" dirty="0">
                  <a:solidFill>
                    <a:schemeClr val="tx1">
                      <a:lumMod val="65000"/>
                      <a:lumOff val="35000"/>
                    </a:schemeClr>
                  </a:solidFill>
                  <a:cs typeface="Segoe UI Light" panose="020B0502040204020203" pitchFamily="34" charset="0"/>
                </a:rPr>
                <a:t> </a:t>
              </a:r>
              <a:r>
                <a:rPr lang="en-US" sz="1200" dirty="0" err="1">
                  <a:solidFill>
                    <a:schemeClr val="tx1">
                      <a:lumMod val="65000"/>
                      <a:lumOff val="35000"/>
                    </a:schemeClr>
                  </a:solidFill>
                  <a:cs typeface="Segoe UI Light" panose="020B0502040204020203" pitchFamily="34" charset="0"/>
                </a:rPr>
                <a:t>exerci</a:t>
              </a:r>
              <a:r>
                <a:rPr lang="en-US" sz="1200" dirty="0">
                  <a:solidFill>
                    <a:schemeClr val="tx1">
                      <a:lumMod val="65000"/>
                      <a:lumOff val="35000"/>
                    </a:schemeClr>
                  </a:solidFill>
                  <a:cs typeface="Segoe UI Light" panose="020B0502040204020203" pitchFamily="34" charset="0"/>
                </a:rPr>
                <a:t> </a:t>
              </a:r>
              <a:r>
                <a:rPr lang="en-US" sz="1200" dirty="0" err="1">
                  <a:solidFill>
                    <a:schemeClr val="tx1">
                      <a:lumMod val="65000"/>
                      <a:lumOff val="35000"/>
                    </a:schemeClr>
                  </a:solidFill>
                  <a:cs typeface="Segoe UI Light" panose="020B0502040204020203" pitchFamily="34" charset="0"/>
                </a:rPr>
                <a:t>ttion</a:t>
              </a:r>
              <a:endParaRPr lang="en-US" sz="1200" dirty="0">
                <a:solidFill>
                  <a:schemeClr val="tx1">
                    <a:lumMod val="65000"/>
                    <a:lumOff val="35000"/>
                  </a:schemeClr>
                </a:solidFill>
                <a:cs typeface="Segoe UI Light" panose="020B0502040204020203" pitchFamily="34" charset="0"/>
              </a:endParaRPr>
            </a:p>
          </p:txBody>
        </p:sp>
      </p:grpSp>
      <p:sp>
        <p:nvSpPr>
          <p:cNvPr id="21" name="TextBox 20"/>
          <p:cNvSpPr txBox="1"/>
          <p:nvPr/>
        </p:nvSpPr>
        <p:spPr>
          <a:xfrm>
            <a:off x="713313" y="1482438"/>
            <a:ext cx="3614731" cy="583565"/>
          </a:xfrm>
          <a:prstGeom prst="rect">
            <a:avLst/>
          </a:prstGeom>
          <a:noFill/>
        </p:spPr>
        <p:txBody>
          <a:bodyPr wrap="square" rtlCol="0">
            <a:spAutoFit/>
          </a:bodyPr>
          <a:lstStyle/>
          <a:p>
            <a:r>
              <a:rPr lang="zh-CN" altLang="en-US" sz="3200" dirty="0">
                <a:solidFill>
                  <a:srgbClr val="2C344B"/>
                </a:solidFill>
                <a:latin typeface="Adobe 黑体 Std R" panose="020B0400000000000000" pitchFamily="34" charset="-122"/>
                <a:ea typeface="Adobe 黑体 Std R" panose="020B0400000000000000" pitchFamily="34" charset="-122"/>
                <a:cs typeface="Lato Heavy" panose="020F0902020204030203" pitchFamily="34" charset="0"/>
              </a:rPr>
              <a:t>简介</a:t>
            </a:r>
            <a:endParaRPr lang="zh-CN" altLang="en-US" sz="3200" dirty="0">
              <a:solidFill>
                <a:srgbClr val="2C344B"/>
              </a:solidFill>
              <a:latin typeface="Adobe 黑体 Std R" panose="020B0400000000000000" pitchFamily="34" charset="-122"/>
              <a:ea typeface="Adobe 黑体 Std R" panose="020B0400000000000000" pitchFamily="34" charset="-122"/>
              <a:cs typeface="Lato Heavy" panose="020F0902020204030203" pitchFamily="34" charset="0"/>
            </a:endParaRPr>
          </a:p>
        </p:txBody>
      </p:sp>
      <p:cxnSp>
        <p:nvCxnSpPr>
          <p:cNvPr id="23" name="Straight Connector 22"/>
          <p:cNvCxnSpPr/>
          <p:nvPr/>
        </p:nvCxnSpPr>
        <p:spPr>
          <a:xfrm>
            <a:off x="855907" y="1395565"/>
            <a:ext cx="609380" cy="0"/>
          </a:xfrm>
          <a:prstGeom prst="line">
            <a:avLst/>
          </a:prstGeom>
          <a:ln w="44450">
            <a:solidFill>
              <a:srgbClr val="21273E"/>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12853" y="1999336"/>
            <a:ext cx="4285079" cy="1706880"/>
          </a:xfrm>
          <a:prstGeom prst="rect">
            <a:avLst/>
          </a:prstGeom>
        </p:spPr>
        <p:txBody>
          <a:bodyPr wrap="square">
            <a:spAutoFit/>
          </a:bodyPr>
          <a:lstStyle/>
          <a:p>
            <a:pPr>
              <a:lnSpc>
                <a:spcPct val="150000"/>
              </a:lnSpc>
            </a:pPr>
            <a:r>
              <a:rPr lang="en-US" altLang="zh-CN" sz="1400">
                <a:solidFill>
                  <a:schemeClr val="tx1">
                    <a:lumMod val="95000"/>
                    <a:lumOff val="5000"/>
                  </a:schemeClr>
                </a:solidFill>
                <a:ea typeface="Adobe 黑体 Std R" panose="020B0400000000000000" pitchFamily="34" charset="-122"/>
              </a:rPr>
              <a:t>在无服务器计算中，计算单元是一个函数。应用程序开发人员将其函数发送到无服务器平台，该平台为要运行的功能提供沙盒执行环境（容器或虚拟机）。平台将无服务器功能与运行时一起脱机编译，然后初始化环境，并在请求到达时调用处理函数。</a:t>
            </a:r>
            <a:endParaRPr lang="en-US" altLang="zh-CN" sz="1400">
              <a:solidFill>
                <a:schemeClr val="tx1">
                  <a:lumMod val="95000"/>
                  <a:lumOff val="5000"/>
                </a:schemeClr>
              </a:solidFill>
              <a:ea typeface="Adobe 黑体 Std R" panose="020B0400000000000000" pitchFamily="34" charset="-122"/>
            </a:endParaRPr>
          </a:p>
        </p:txBody>
      </p:sp>
      <p:grpSp>
        <p:nvGrpSpPr>
          <p:cNvPr id="3" name="Group 2"/>
          <p:cNvGrpSpPr/>
          <p:nvPr/>
        </p:nvGrpSpPr>
        <p:grpSpPr>
          <a:xfrm>
            <a:off x="7886467" y="1345930"/>
            <a:ext cx="1782792" cy="3744777"/>
            <a:chOff x="7887114" y="1345176"/>
            <a:chExt cx="1783437" cy="3746132"/>
          </a:xfrm>
        </p:grpSpPr>
        <p:sp>
          <p:nvSpPr>
            <p:cNvPr id="6" name="Freeform: Shape 5"/>
            <p:cNvSpPr/>
            <p:nvPr/>
          </p:nvSpPr>
          <p:spPr>
            <a:xfrm flipH="1">
              <a:off x="7887114" y="1345176"/>
              <a:ext cx="1783437" cy="374613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gradFill flip="none" rotWithShape="1">
              <a:gsLst>
                <a:gs pos="0">
                  <a:schemeClr val="bg1"/>
                </a:gs>
                <a:gs pos="100000">
                  <a:schemeClr val="bg1">
                    <a:lumMod val="85000"/>
                  </a:schemeClr>
                </a:gs>
              </a:gsLst>
              <a:lin ang="2700000" scaled="1"/>
              <a:tileRect/>
            </a:gradFill>
            <a:effectLst>
              <a:outerShdw blurRad="76200" dir="13500000" sy="23000" kx="1200000" algn="br" rotWithShape="0">
                <a:prstClr val="black">
                  <a:alpha val="20000"/>
                </a:prstClr>
              </a:out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12600" tIns="793488" rIns="412601" bIns="793487" numCol="1" spcCol="1270" anchor="ctr" anchorCtr="0">
              <a:noAutofit/>
            </a:bodyPr>
            <a:lstStyle/>
            <a:p>
              <a:pPr algn="ctr" defTabSz="2887980">
                <a:lnSpc>
                  <a:spcPct val="90000"/>
                </a:lnSpc>
                <a:spcBef>
                  <a:spcPct val="0"/>
                </a:spcBef>
                <a:spcAft>
                  <a:spcPct val="35000"/>
                </a:spcAft>
              </a:pPr>
              <a:r>
                <a:rPr lang="en-US" sz="6495">
                  <a:solidFill>
                    <a:schemeClr val="tx1">
                      <a:lumMod val="65000"/>
                      <a:lumOff val="35000"/>
                    </a:schemeClr>
                  </a:solidFill>
                </a:rPr>
                <a:t> </a:t>
              </a:r>
              <a:endParaRPr lang="en-US" sz="6495">
                <a:solidFill>
                  <a:schemeClr val="tx1">
                    <a:lumMod val="65000"/>
                    <a:lumOff val="35000"/>
                  </a:schemeClr>
                </a:solidFill>
              </a:endParaRPr>
            </a:p>
          </p:txBody>
        </p:sp>
        <p:sp>
          <p:nvSpPr>
            <p:cNvPr id="10" name="Rectangle 9"/>
            <p:cNvSpPr/>
            <p:nvPr/>
          </p:nvSpPr>
          <p:spPr>
            <a:xfrm>
              <a:off x="7978036" y="3423817"/>
              <a:ext cx="1601593" cy="757404"/>
            </a:xfrm>
            <a:prstGeom prst="rect">
              <a:avLst/>
            </a:prstGeom>
          </p:spPr>
          <p:txBody>
            <a:bodyPr wrap="square">
              <a:spAutoFit/>
            </a:bodyPr>
            <a:lstStyle/>
            <a:p>
              <a:pPr algn="ctr">
                <a:lnSpc>
                  <a:spcPct val="120000"/>
                </a:lnSpc>
              </a:pPr>
              <a:r>
                <a:rPr lang="en-US" sz="1200" dirty="0" err="1">
                  <a:solidFill>
                    <a:schemeClr val="tx1">
                      <a:lumMod val="65000"/>
                      <a:lumOff val="35000"/>
                    </a:schemeClr>
                  </a:solidFill>
                  <a:cs typeface="Segoe UI Light" panose="020B0502040204020203" pitchFamily="34" charset="0"/>
                </a:rPr>
                <a:t>Ut</a:t>
              </a:r>
              <a:r>
                <a:rPr lang="en-US" sz="1200" dirty="0">
                  <a:solidFill>
                    <a:schemeClr val="tx1">
                      <a:lumMod val="65000"/>
                      <a:lumOff val="35000"/>
                    </a:schemeClr>
                  </a:solidFill>
                  <a:cs typeface="Segoe UI Light" panose="020B0502040204020203" pitchFamily="34" charset="0"/>
                </a:rPr>
                <a:t> </a:t>
              </a:r>
              <a:r>
                <a:rPr lang="en-US" sz="1200" dirty="0" err="1">
                  <a:solidFill>
                    <a:schemeClr val="tx1">
                      <a:lumMod val="65000"/>
                      <a:lumOff val="35000"/>
                    </a:schemeClr>
                  </a:solidFill>
                  <a:cs typeface="Segoe UI Light" panose="020B0502040204020203" pitchFamily="34" charset="0"/>
                </a:rPr>
                <a:t>wisi</a:t>
              </a:r>
              <a:r>
                <a:rPr lang="en-US" sz="1200" dirty="0">
                  <a:solidFill>
                    <a:schemeClr val="tx1">
                      <a:lumMod val="65000"/>
                      <a:lumOff val="35000"/>
                    </a:schemeClr>
                  </a:solidFill>
                  <a:cs typeface="Segoe UI Light" panose="020B0502040204020203" pitchFamily="34" charset="0"/>
                </a:rPr>
                <a:t> </a:t>
              </a:r>
              <a:r>
                <a:rPr lang="en-US" sz="1200" dirty="0" err="1">
                  <a:solidFill>
                    <a:schemeClr val="tx1">
                      <a:lumMod val="65000"/>
                      <a:lumOff val="35000"/>
                    </a:schemeClr>
                  </a:solidFill>
                  <a:cs typeface="Segoe UI Light" panose="020B0502040204020203" pitchFamily="34" charset="0"/>
                </a:rPr>
                <a:t>enim</a:t>
              </a:r>
              <a:r>
                <a:rPr lang="en-US" sz="1200" dirty="0">
                  <a:solidFill>
                    <a:schemeClr val="tx1">
                      <a:lumMod val="65000"/>
                      <a:lumOff val="35000"/>
                    </a:schemeClr>
                  </a:solidFill>
                  <a:cs typeface="Segoe UI Light" panose="020B0502040204020203" pitchFamily="34" charset="0"/>
                </a:rPr>
                <a:t> ad minim </a:t>
              </a:r>
              <a:r>
                <a:rPr lang="en-US" sz="1200" dirty="0" err="1">
                  <a:solidFill>
                    <a:schemeClr val="tx1">
                      <a:lumMod val="65000"/>
                      <a:lumOff val="35000"/>
                    </a:schemeClr>
                  </a:solidFill>
                  <a:cs typeface="Segoe UI Light" panose="020B0502040204020203" pitchFamily="34" charset="0"/>
                </a:rPr>
                <a:t>veniam</a:t>
              </a:r>
              <a:r>
                <a:rPr lang="en-US" sz="1200" dirty="0">
                  <a:solidFill>
                    <a:schemeClr val="tx1">
                      <a:lumMod val="65000"/>
                      <a:lumOff val="35000"/>
                    </a:schemeClr>
                  </a:solidFill>
                  <a:cs typeface="Segoe UI Light" panose="020B0502040204020203" pitchFamily="34" charset="0"/>
                </a:rPr>
                <a:t>, </a:t>
              </a:r>
              <a:r>
                <a:rPr lang="en-US" sz="1200" dirty="0" err="1">
                  <a:solidFill>
                    <a:schemeClr val="tx1">
                      <a:lumMod val="65000"/>
                      <a:lumOff val="35000"/>
                    </a:schemeClr>
                  </a:solidFill>
                  <a:cs typeface="Segoe UI Light" panose="020B0502040204020203" pitchFamily="34" charset="0"/>
                </a:rPr>
                <a:t>quis</a:t>
              </a:r>
              <a:r>
                <a:rPr lang="en-US" sz="1200" dirty="0">
                  <a:solidFill>
                    <a:schemeClr val="tx1">
                      <a:lumMod val="65000"/>
                      <a:lumOff val="35000"/>
                    </a:schemeClr>
                  </a:solidFill>
                  <a:cs typeface="Segoe UI Light" panose="020B0502040204020203" pitchFamily="34" charset="0"/>
                </a:rPr>
                <a:t> </a:t>
              </a:r>
              <a:r>
                <a:rPr lang="en-US" sz="1200" dirty="0" err="1">
                  <a:solidFill>
                    <a:schemeClr val="tx1">
                      <a:lumMod val="65000"/>
                      <a:lumOff val="35000"/>
                    </a:schemeClr>
                  </a:solidFill>
                  <a:cs typeface="Segoe UI Light" panose="020B0502040204020203" pitchFamily="34" charset="0"/>
                </a:rPr>
                <a:t>nostrud</a:t>
              </a:r>
              <a:r>
                <a:rPr lang="en-US" sz="1200" dirty="0">
                  <a:solidFill>
                    <a:schemeClr val="tx1">
                      <a:lumMod val="65000"/>
                      <a:lumOff val="35000"/>
                    </a:schemeClr>
                  </a:solidFill>
                  <a:cs typeface="Segoe UI Light" panose="020B0502040204020203" pitchFamily="34" charset="0"/>
                </a:rPr>
                <a:t> </a:t>
              </a:r>
              <a:r>
                <a:rPr lang="en-US" sz="1200" dirty="0" err="1">
                  <a:solidFill>
                    <a:schemeClr val="tx1">
                      <a:lumMod val="65000"/>
                      <a:lumOff val="35000"/>
                    </a:schemeClr>
                  </a:solidFill>
                  <a:cs typeface="Segoe UI Light" panose="020B0502040204020203" pitchFamily="34" charset="0"/>
                </a:rPr>
                <a:t>exerci</a:t>
              </a:r>
              <a:r>
                <a:rPr lang="en-US" sz="1200" dirty="0">
                  <a:solidFill>
                    <a:schemeClr val="tx1">
                      <a:lumMod val="65000"/>
                      <a:lumOff val="35000"/>
                    </a:schemeClr>
                  </a:solidFill>
                  <a:cs typeface="Segoe UI Light" panose="020B0502040204020203" pitchFamily="34" charset="0"/>
                </a:rPr>
                <a:t> </a:t>
              </a:r>
              <a:r>
                <a:rPr lang="en-US" sz="1200" dirty="0" err="1">
                  <a:solidFill>
                    <a:schemeClr val="tx1">
                      <a:lumMod val="65000"/>
                      <a:lumOff val="35000"/>
                    </a:schemeClr>
                  </a:solidFill>
                  <a:cs typeface="Segoe UI Light" panose="020B0502040204020203" pitchFamily="34" charset="0"/>
                </a:rPr>
                <a:t>tation</a:t>
              </a:r>
              <a:endParaRPr lang="en-US" sz="1200" dirty="0">
                <a:solidFill>
                  <a:schemeClr val="tx1">
                    <a:lumMod val="65000"/>
                    <a:lumOff val="35000"/>
                  </a:schemeClr>
                </a:solidFill>
                <a:cs typeface="Segoe UI Light" panose="020B0502040204020203" pitchFamily="34" charset="0"/>
              </a:endParaRPr>
            </a:p>
          </p:txBody>
        </p:sp>
        <p:sp>
          <p:nvSpPr>
            <p:cNvPr id="33" name="TextBox 32"/>
            <p:cNvSpPr txBox="1"/>
            <p:nvPr/>
          </p:nvSpPr>
          <p:spPr>
            <a:xfrm>
              <a:off x="7990058" y="3050603"/>
              <a:ext cx="1614072" cy="459271"/>
            </a:xfrm>
            <a:prstGeom prst="rect">
              <a:avLst/>
            </a:prstGeom>
            <a:noFill/>
          </p:spPr>
          <p:txBody>
            <a:bodyPr wrap="square" lIns="91407" tIns="45704" rIns="91407" bIns="45704" rtlCol="0">
              <a:spAutoFit/>
            </a:bodyPr>
            <a:lstStyle/>
            <a:p>
              <a:pPr algn="ctr"/>
              <a:r>
                <a:rPr lang="zh-CN" altLang="en-US" sz="2400" dirty="0">
                  <a:solidFill>
                    <a:schemeClr val="tx1">
                      <a:lumMod val="65000"/>
                      <a:lumOff val="35000"/>
                    </a:schemeClr>
                  </a:solidFill>
                  <a:latin typeface="Adobe 黑体 Std R" panose="020B0400000000000000" pitchFamily="34" charset="-122"/>
                  <a:ea typeface="Adobe 黑体 Std R" panose="020B0400000000000000" pitchFamily="34" charset="-122"/>
                  <a:cs typeface="Lato Heavy" panose="020F0902020204030203" pitchFamily="34" charset="0"/>
                </a:rPr>
                <a:t>函数启动</a:t>
              </a:r>
              <a:endParaRPr lang="zh-CN" altLang="en-US" sz="2400" dirty="0">
                <a:solidFill>
                  <a:schemeClr val="tx1">
                    <a:lumMod val="65000"/>
                    <a:lumOff val="35000"/>
                  </a:schemeClr>
                </a:solidFill>
                <a:latin typeface="Adobe 黑体 Std R" panose="020B0400000000000000" pitchFamily="34" charset="-122"/>
                <a:ea typeface="Adobe 黑体 Std R" panose="020B0400000000000000" pitchFamily="34" charset="-122"/>
                <a:cs typeface="Lato Heavy" panose="020F0902020204030203" pitchFamily="34" charset="0"/>
              </a:endParaRPr>
            </a:p>
          </p:txBody>
        </p:sp>
        <p:sp>
          <p:nvSpPr>
            <p:cNvPr id="35" name="Freeform 18"/>
            <p:cNvSpPr>
              <a:spLocks noEditPoints="1"/>
            </p:cNvSpPr>
            <p:nvPr/>
          </p:nvSpPr>
          <p:spPr bwMode="auto">
            <a:xfrm>
              <a:off x="8545796" y="2538200"/>
              <a:ext cx="466070" cy="350500"/>
            </a:xfrm>
            <a:custGeom>
              <a:avLst/>
              <a:gdLst>
                <a:gd name="T0" fmla="*/ 192 w 208"/>
                <a:gd name="T1" fmla="*/ 24 h 156"/>
                <a:gd name="T2" fmla="*/ 138 w 208"/>
                <a:gd name="T3" fmla="*/ 24 h 156"/>
                <a:gd name="T4" fmla="*/ 124 w 208"/>
                <a:gd name="T5" fmla="*/ 0 h 156"/>
                <a:gd name="T6" fmla="*/ 80 w 208"/>
                <a:gd name="T7" fmla="*/ 0 h 156"/>
                <a:gd name="T8" fmla="*/ 66 w 208"/>
                <a:gd name="T9" fmla="*/ 24 h 156"/>
                <a:gd name="T10" fmla="*/ 16 w 208"/>
                <a:gd name="T11" fmla="*/ 24 h 156"/>
                <a:gd name="T12" fmla="*/ 0 w 208"/>
                <a:gd name="T13" fmla="*/ 40 h 156"/>
                <a:gd name="T14" fmla="*/ 0 w 208"/>
                <a:gd name="T15" fmla="*/ 140 h 156"/>
                <a:gd name="T16" fmla="*/ 16 w 208"/>
                <a:gd name="T17" fmla="*/ 156 h 156"/>
                <a:gd name="T18" fmla="*/ 192 w 208"/>
                <a:gd name="T19" fmla="*/ 156 h 156"/>
                <a:gd name="T20" fmla="*/ 208 w 208"/>
                <a:gd name="T21" fmla="*/ 140 h 156"/>
                <a:gd name="T22" fmla="*/ 208 w 208"/>
                <a:gd name="T23" fmla="*/ 40 h 156"/>
                <a:gd name="T24" fmla="*/ 192 w 208"/>
                <a:gd name="T25" fmla="*/ 24 h 156"/>
                <a:gd name="T26" fmla="*/ 200 w 208"/>
                <a:gd name="T27" fmla="*/ 140 h 156"/>
                <a:gd name="T28" fmla="*/ 192 w 208"/>
                <a:gd name="T29" fmla="*/ 148 h 156"/>
                <a:gd name="T30" fmla="*/ 16 w 208"/>
                <a:gd name="T31" fmla="*/ 148 h 156"/>
                <a:gd name="T32" fmla="*/ 8 w 208"/>
                <a:gd name="T33" fmla="*/ 140 h 156"/>
                <a:gd name="T34" fmla="*/ 8 w 208"/>
                <a:gd name="T35" fmla="*/ 40 h 156"/>
                <a:gd name="T36" fmla="*/ 16 w 208"/>
                <a:gd name="T37" fmla="*/ 32 h 156"/>
                <a:gd name="T38" fmla="*/ 71 w 208"/>
                <a:gd name="T39" fmla="*/ 32 h 156"/>
                <a:gd name="T40" fmla="*/ 73 w 208"/>
                <a:gd name="T41" fmla="*/ 28 h 156"/>
                <a:gd name="T42" fmla="*/ 85 w 208"/>
                <a:gd name="T43" fmla="*/ 8 h 156"/>
                <a:gd name="T44" fmla="*/ 120 w 208"/>
                <a:gd name="T45" fmla="*/ 8 h 156"/>
                <a:gd name="T46" fmla="*/ 131 w 208"/>
                <a:gd name="T47" fmla="*/ 28 h 156"/>
                <a:gd name="T48" fmla="*/ 133 w 208"/>
                <a:gd name="T49" fmla="*/ 32 h 156"/>
                <a:gd name="T50" fmla="*/ 192 w 208"/>
                <a:gd name="T51" fmla="*/ 32 h 156"/>
                <a:gd name="T52" fmla="*/ 200 w 208"/>
                <a:gd name="T53" fmla="*/ 40 h 156"/>
                <a:gd name="T54" fmla="*/ 200 w 208"/>
                <a:gd name="T55" fmla="*/ 140 h 156"/>
                <a:gd name="T56" fmla="*/ 20 w 208"/>
                <a:gd name="T57" fmla="*/ 20 h 156"/>
                <a:gd name="T58" fmla="*/ 52 w 208"/>
                <a:gd name="T59" fmla="*/ 20 h 156"/>
                <a:gd name="T60" fmla="*/ 56 w 208"/>
                <a:gd name="T61" fmla="*/ 16 h 156"/>
                <a:gd name="T62" fmla="*/ 52 w 208"/>
                <a:gd name="T63" fmla="*/ 12 h 156"/>
                <a:gd name="T64" fmla="*/ 20 w 208"/>
                <a:gd name="T65" fmla="*/ 12 h 156"/>
                <a:gd name="T66" fmla="*/ 16 w 208"/>
                <a:gd name="T67" fmla="*/ 16 h 156"/>
                <a:gd name="T68" fmla="*/ 20 w 208"/>
                <a:gd name="T69" fmla="*/ 20 h 156"/>
                <a:gd name="T70" fmla="*/ 172 w 208"/>
                <a:gd name="T71" fmla="*/ 47 h 156"/>
                <a:gd name="T72" fmla="*/ 161 w 208"/>
                <a:gd name="T73" fmla="*/ 59 h 156"/>
                <a:gd name="T74" fmla="*/ 172 w 208"/>
                <a:gd name="T75" fmla="*/ 71 h 156"/>
                <a:gd name="T76" fmla="*/ 184 w 208"/>
                <a:gd name="T77" fmla="*/ 59 h 156"/>
                <a:gd name="T78" fmla="*/ 172 w 208"/>
                <a:gd name="T79" fmla="*/ 47 h 156"/>
                <a:gd name="T80" fmla="*/ 172 w 208"/>
                <a:gd name="T81" fmla="*/ 63 h 156"/>
                <a:gd name="T82" fmla="*/ 169 w 208"/>
                <a:gd name="T83" fmla="*/ 59 h 156"/>
                <a:gd name="T84" fmla="*/ 172 w 208"/>
                <a:gd name="T85" fmla="*/ 55 h 156"/>
                <a:gd name="T86" fmla="*/ 176 w 208"/>
                <a:gd name="T87" fmla="*/ 59 h 156"/>
                <a:gd name="T88" fmla="*/ 172 w 208"/>
                <a:gd name="T89" fmla="*/ 63 h 156"/>
                <a:gd name="T90" fmla="*/ 99 w 208"/>
                <a:gd name="T91" fmla="*/ 39 h 156"/>
                <a:gd name="T92" fmla="*/ 48 w 208"/>
                <a:gd name="T93" fmla="*/ 89 h 156"/>
                <a:gd name="T94" fmla="*/ 99 w 208"/>
                <a:gd name="T95" fmla="*/ 140 h 156"/>
                <a:gd name="T96" fmla="*/ 150 w 208"/>
                <a:gd name="T97" fmla="*/ 89 h 156"/>
                <a:gd name="T98" fmla="*/ 99 w 208"/>
                <a:gd name="T99" fmla="*/ 39 h 156"/>
                <a:gd name="T100" fmla="*/ 99 w 208"/>
                <a:gd name="T101" fmla="*/ 132 h 156"/>
                <a:gd name="T102" fmla="*/ 56 w 208"/>
                <a:gd name="T103" fmla="*/ 89 h 156"/>
                <a:gd name="T104" fmla="*/ 99 w 208"/>
                <a:gd name="T105" fmla="*/ 47 h 156"/>
                <a:gd name="T106" fmla="*/ 142 w 208"/>
                <a:gd name="T107" fmla="*/ 89 h 156"/>
                <a:gd name="T108" fmla="*/ 99 w 208"/>
                <a:gd name="T109" fmla="*/ 13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156">
                  <a:moveTo>
                    <a:pt x="192" y="24"/>
                  </a:moveTo>
                  <a:cubicBezTo>
                    <a:pt x="138" y="24"/>
                    <a:pt x="138" y="24"/>
                    <a:pt x="138" y="24"/>
                  </a:cubicBezTo>
                  <a:cubicBezTo>
                    <a:pt x="124" y="0"/>
                    <a:pt x="124" y="0"/>
                    <a:pt x="124" y="0"/>
                  </a:cubicBezTo>
                  <a:cubicBezTo>
                    <a:pt x="80" y="0"/>
                    <a:pt x="80" y="0"/>
                    <a:pt x="80" y="0"/>
                  </a:cubicBezTo>
                  <a:cubicBezTo>
                    <a:pt x="66" y="24"/>
                    <a:pt x="66" y="24"/>
                    <a:pt x="66" y="24"/>
                  </a:cubicBezTo>
                  <a:cubicBezTo>
                    <a:pt x="16" y="24"/>
                    <a:pt x="16" y="24"/>
                    <a:pt x="16" y="24"/>
                  </a:cubicBezTo>
                  <a:cubicBezTo>
                    <a:pt x="7" y="24"/>
                    <a:pt x="0" y="31"/>
                    <a:pt x="0" y="40"/>
                  </a:cubicBezTo>
                  <a:cubicBezTo>
                    <a:pt x="0" y="140"/>
                    <a:pt x="0" y="140"/>
                    <a:pt x="0" y="140"/>
                  </a:cubicBezTo>
                  <a:cubicBezTo>
                    <a:pt x="0" y="149"/>
                    <a:pt x="7" y="156"/>
                    <a:pt x="16" y="156"/>
                  </a:cubicBezTo>
                  <a:cubicBezTo>
                    <a:pt x="192" y="156"/>
                    <a:pt x="192" y="156"/>
                    <a:pt x="192" y="156"/>
                  </a:cubicBezTo>
                  <a:cubicBezTo>
                    <a:pt x="201" y="156"/>
                    <a:pt x="208" y="149"/>
                    <a:pt x="208" y="140"/>
                  </a:cubicBezTo>
                  <a:cubicBezTo>
                    <a:pt x="208" y="40"/>
                    <a:pt x="208" y="40"/>
                    <a:pt x="208" y="40"/>
                  </a:cubicBezTo>
                  <a:cubicBezTo>
                    <a:pt x="208" y="31"/>
                    <a:pt x="201" y="24"/>
                    <a:pt x="192" y="24"/>
                  </a:cubicBezTo>
                  <a:close/>
                  <a:moveTo>
                    <a:pt x="200" y="140"/>
                  </a:moveTo>
                  <a:cubicBezTo>
                    <a:pt x="200" y="144"/>
                    <a:pt x="196" y="148"/>
                    <a:pt x="192" y="148"/>
                  </a:cubicBezTo>
                  <a:cubicBezTo>
                    <a:pt x="16" y="148"/>
                    <a:pt x="16" y="148"/>
                    <a:pt x="16" y="148"/>
                  </a:cubicBezTo>
                  <a:cubicBezTo>
                    <a:pt x="12" y="148"/>
                    <a:pt x="8" y="144"/>
                    <a:pt x="8" y="140"/>
                  </a:cubicBezTo>
                  <a:cubicBezTo>
                    <a:pt x="8" y="40"/>
                    <a:pt x="8" y="40"/>
                    <a:pt x="8" y="40"/>
                  </a:cubicBezTo>
                  <a:cubicBezTo>
                    <a:pt x="8" y="36"/>
                    <a:pt x="12" y="32"/>
                    <a:pt x="16" y="32"/>
                  </a:cubicBezTo>
                  <a:cubicBezTo>
                    <a:pt x="71" y="32"/>
                    <a:pt x="71" y="32"/>
                    <a:pt x="71" y="32"/>
                  </a:cubicBezTo>
                  <a:cubicBezTo>
                    <a:pt x="73" y="28"/>
                    <a:pt x="73" y="28"/>
                    <a:pt x="73" y="28"/>
                  </a:cubicBezTo>
                  <a:cubicBezTo>
                    <a:pt x="85" y="8"/>
                    <a:pt x="85" y="8"/>
                    <a:pt x="85" y="8"/>
                  </a:cubicBezTo>
                  <a:cubicBezTo>
                    <a:pt x="120" y="8"/>
                    <a:pt x="120" y="8"/>
                    <a:pt x="120" y="8"/>
                  </a:cubicBezTo>
                  <a:cubicBezTo>
                    <a:pt x="131" y="28"/>
                    <a:pt x="131" y="28"/>
                    <a:pt x="131" y="28"/>
                  </a:cubicBezTo>
                  <a:cubicBezTo>
                    <a:pt x="133" y="32"/>
                    <a:pt x="133" y="32"/>
                    <a:pt x="133" y="32"/>
                  </a:cubicBezTo>
                  <a:cubicBezTo>
                    <a:pt x="192" y="32"/>
                    <a:pt x="192" y="32"/>
                    <a:pt x="192" y="32"/>
                  </a:cubicBezTo>
                  <a:cubicBezTo>
                    <a:pt x="196" y="32"/>
                    <a:pt x="200" y="36"/>
                    <a:pt x="200" y="40"/>
                  </a:cubicBezTo>
                  <a:lnTo>
                    <a:pt x="200" y="140"/>
                  </a:lnTo>
                  <a:close/>
                  <a:moveTo>
                    <a:pt x="20" y="20"/>
                  </a:moveTo>
                  <a:cubicBezTo>
                    <a:pt x="52" y="20"/>
                    <a:pt x="52" y="20"/>
                    <a:pt x="52" y="20"/>
                  </a:cubicBezTo>
                  <a:cubicBezTo>
                    <a:pt x="54" y="20"/>
                    <a:pt x="56" y="18"/>
                    <a:pt x="56" y="16"/>
                  </a:cubicBezTo>
                  <a:cubicBezTo>
                    <a:pt x="56" y="14"/>
                    <a:pt x="54" y="12"/>
                    <a:pt x="52" y="12"/>
                  </a:cubicBezTo>
                  <a:cubicBezTo>
                    <a:pt x="20" y="12"/>
                    <a:pt x="20" y="12"/>
                    <a:pt x="20" y="12"/>
                  </a:cubicBezTo>
                  <a:cubicBezTo>
                    <a:pt x="18" y="12"/>
                    <a:pt x="16" y="14"/>
                    <a:pt x="16" y="16"/>
                  </a:cubicBezTo>
                  <a:cubicBezTo>
                    <a:pt x="16" y="18"/>
                    <a:pt x="18" y="20"/>
                    <a:pt x="20" y="20"/>
                  </a:cubicBezTo>
                  <a:close/>
                  <a:moveTo>
                    <a:pt x="172" y="47"/>
                  </a:moveTo>
                  <a:cubicBezTo>
                    <a:pt x="166" y="47"/>
                    <a:pt x="161" y="53"/>
                    <a:pt x="161" y="59"/>
                  </a:cubicBezTo>
                  <a:cubicBezTo>
                    <a:pt x="161" y="65"/>
                    <a:pt x="166" y="71"/>
                    <a:pt x="172" y="71"/>
                  </a:cubicBezTo>
                  <a:cubicBezTo>
                    <a:pt x="179" y="71"/>
                    <a:pt x="184" y="65"/>
                    <a:pt x="184" y="59"/>
                  </a:cubicBezTo>
                  <a:cubicBezTo>
                    <a:pt x="184" y="53"/>
                    <a:pt x="179" y="47"/>
                    <a:pt x="172" y="47"/>
                  </a:cubicBezTo>
                  <a:close/>
                  <a:moveTo>
                    <a:pt x="172" y="63"/>
                  </a:moveTo>
                  <a:cubicBezTo>
                    <a:pt x="170" y="63"/>
                    <a:pt x="169" y="61"/>
                    <a:pt x="169" y="59"/>
                  </a:cubicBezTo>
                  <a:cubicBezTo>
                    <a:pt x="169" y="57"/>
                    <a:pt x="170" y="55"/>
                    <a:pt x="172" y="55"/>
                  </a:cubicBezTo>
                  <a:cubicBezTo>
                    <a:pt x="174" y="55"/>
                    <a:pt x="176" y="57"/>
                    <a:pt x="176" y="59"/>
                  </a:cubicBezTo>
                  <a:cubicBezTo>
                    <a:pt x="176" y="61"/>
                    <a:pt x="174" y="63"/>
                    <a:pt x="172" y="63"/>
                  </a:cubicBezTo>
                  <a:close/>
                  <a:moveTo>
                    <a:pt x="99" y="39"/>
                  </a:moveTo>
                  <a:cubicBezTo>
                    <a:pt x="71" y="39"/>
                    <a:pt x="48" y="61"/>
                    <a:pt x="48" y="89"/>
                  </a:cubicBezTo>
                  <a:cubicBezTo>
                    <a:pt x="48" y="117"/>
                    <a:pt x="71" y="140"/>
                    <a:pt x="99" y="140"/>
                  </a:cubicBezTo>
                  <a:cubicBezTo>
                    <a:pt x="127" y="140"/>
                    <a:pt x="150" y="117"/>
                    <a:pt x="150" y="89"/>
                  </a:cubicBezTo>
                  <a:cubicBezTo>
                    <a:pt x="150" y="61"/>
                    <a:pt x="127" y="39"/>
                    <a:pt x="99" y="39"/>
                  </a:cubicBezTo>
                  <a:close/>
                  <a:moveTo>
                    <a:pt x="99" y="132"/>
                  </a:moveTo>
                  <a:cubicBezTo>
                    <a:pt x="75" y="132"/>
                    <a:pt x="56" y="113"/>
                    <a:pt x="56" y="89"/>
                  </a:cubicBezTo>
                  <a:cubicBezTo>
                    <a:pt x="56" y="66"/>
                    <a:pt x="75" y="47"/>
                    <a:pt x="99" y="47"/>
                  </a:cubicBezTo>
                  <a:cubicBezTo>
                    <a:pt x="123" y="47"/>
                    <a:pt x="142" y="66"/>
                    <a:pt x="142" y="89"/>
                  </a:cubicBezTo>
                  <a:cubicBezTo>
                    <a:pt x="142" y="113"/>
                    <a:pt x="123" y="132"/>
                    <a:pt x="99" y="132"/>
                  </a:cubicBezTo>
                  <a:close/>
                </a:path>
              </a:pathLst>
            </a:custGeom>
            <a:solidFill>
              <a:srgbClr val="2C344B"/>
            </a:solidFill>
            <a:ln>
              <a:noFill/>
            </a:ln>
          </p:spPr>
          <p:txBody>
            <a:bodyPr vert="horz" wrap="square" lIns="91407" tIns="45704" rIns="91407" bIns="45704" numCol="1" anchor="t" anchorCtr="0" compatLnSpc="1"/>
            <a:lstStyle/>
            <a:p>
              <a:endParaRPr lang="en-US" sz="1350">
                <a:solidFill>
                  <a:schemeClr val="tx1">
                    <a:lumMod val="65000"/>
                    <a:lumOff val="35000"/>
                  </a:schemeClr>
                </a:solidFill>
              </a:endParaRPr>
            </a:p>
          </p:txBody>
        </p:sp>
      </p:grpSp>
      <p:grpSp>
        <p:nvGrpSpPr>
          <p:cNvPr id="7" name="Group 6"/>
          <p:cNvGrpSpPr/>
          <p:nvPr/>
        </p:nvGrpSpPr>
        <p:grpSpPr>
          <a:xfrm>
            <a:off x="9892841" y="2190726"/>
            <a:ext cx="1782792" cy="3744777"/>
            <a:chOff x="9894213" y="2190278"/>
            <a:chExt cx="1783437" cy="3746132"/>
          </a:xfrm>
        </p:grpSpPr>
        <p:sp>
          <p:nvSpPr>
            <p:cNvPr id="5" name="Freeform: Shape 4"/>
            <p:cNvSpPr/>
            <p:nvPr/>
          </p:nvSpPr>
          <p:spPr>
            <a:xfrm flipH="1">
              <a:off x="9894213" y="2190278"/>
              <a:ext cx="1783437" cy="374613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gradFill flip="none" rotWithShape="1">
              <a:gsLst>
                <a:gs pos="0">
                  <a:schemeClr val="bg1"/>
                </a:gs>
                <a:gs pos="100000">
                  <a:schemeClr val="bg1">
                    <a:lumMod val="85000"/>
                  </a:schemeClr>
                </a:gs>
              </a:gsLst>
              <a:lin ang="2700000" scaled="1"/>
              <a:tileRect/>
            </a:gradFill>
            <a:effectLst>
              <a:outerShdw blurRad="76200" dir="13500000" sy="23000" kx="1200000" algn="br" rotWithShape="0">
                <a:prstClr val="black">
                  <a:alpha val="20000"/>
                </a:prstClr>
              </a:out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12600" tIns="793488" rIns="412601" bIns="793487" numCol="1" spcCol="1270" anchor="ctr" anchorCtr="0">
              <a:noAutofit/>
            </a:bodyPr>
            <a:lstStyle/>
            <a:p>
              <a:pPr algn="ctr" defTabSz="2887980">
                <a:lnSpc>
                  <a:spcPct val="90000"/>
                </a:lnSpc>
                <a:spcBef>
                  <a:spcPct val="0"/>
                </a:spcBef>
                <a:spcAft>
                  <a:spcPct val="35000"/>
                </a:spcAft>
              </a:pPr>
              <a:r>
                <a:rPr lang="en-US" sz="6495">
                  <a:solidFill>
                    <a:schemeClr val="tx1">
                      <a:lumMod val="65000"/>
                      <a:lumOff val="35000"/>
                    </a:schemeClr>
                  </a:solidFill>
                </a:rPr>
                <a:t> </a:t>
              </a:r>
              <a:endParaRPr lang="en-US" sz="6495">
                <a:solidFill>
                  <a:schemeClr val="tx1">
                    <a:lumMod val="65000"/>
                    <a:lumOff val="35000"/>
                  </a:schemeClr>
                </a:solidFill>
              </a:endParaRPr>
            </a:p>
          </p:txBody>
        </p:sp>
        <p:sp>
          <p:nvSpPr>
            <p:cNvPr id="15" name="Rectangle 14"/>
            <p:cNvSpPr/>
            <p:nvPr/>
          </p:nvSpPr>
          <p:spPr>
            <a:xfrm>
              <a:off x="9985135" y="4204665"/>
              <a:ext cx="1601593" cy="757404"/>
            </a:xfrm>
            <a:prstGeom prst="rect">
              <a:avLst/>
            </a:prstGeom>
          </p:spPr>
          <p:txBody>
            <a:bodyPr wrap="square">
              <a:spAutoFit/>
            </a:bodyPr>
            <a:lstStyle/>
            <a:p>
              <a:pPr algn="ctr">
                <a:lnSpc>
                  <a:spcPct val="120000"/>
                </a:lnSpc>
              </a:pPr>
              <a:r>
                <a:rPr lang="en-US" sz="1200" dirty="0" err="1">
                  <a:solidFill>
                    <a:schemeClr val="tx1">
                      <a:lumMod val="65000"/>
                      <a:lumOff val="35000"/>
                    </a:schemeClr>
                  </a:solidFill>
                  <a:cs typeface="Segoe UI Light" panose="020B0502040204020203" pitchFamily="34" charset="0"/>
                </a:rPr>
                <a:t>Ut</a:t>
              </a:r>
              <a:r>
                <a:rPr lang="en-US" sz="1200" dirty="0">
                  <a:solidFill>
                    <a:schemeClr val="tx1">
                      <a:lumMod val="65000"/>
                      <a:lumOff val="35000"/>
                    </a:schemeClr>
                  </a:solidFill>
                  <a:cs typeface="Segoe UI Light" panose="020B0502040204020203" pitchFamily="34" charset="0"/>
                </a:rPr>
                <a:t> </a:t>
              </a:r>
              <a:r>
                <a:rPr lang="en-US" sz="1200" dirty="0" err="1">
                  <a:solidFill>
                    <a:schemeClr val="tx1">
                      <a:lumMod val="65000"/>
                      <a:lumOff val="35000"/>
                    </a:schemeClr>
                  </a:solidFill>
                  <a:cs typeface="Segoe UI Light" panose="020B0502040204020203" pitchFamily="34" charset="0"/>
                </a:rPr>
                <a:t>wisi</a:t>
              </a:r>
              <a:r>
                <a:rPr lang="en-US" sz="1200" dirty="0">
                  <a:solidFill>
                    <a:schemeClr val="tx1">
                      <a:lumMod val="65000"/>
                      <a:lumOff val="35000"/>
                    </a:schemeClr>
                  </a:solidFill>
                  <a:cs typeface="Segoe UI Light" panose="020B0502040204020203" pitchFamily="34" charset="0"/>
                </a:rPr>
                <a:t> </a:t>
              </a:r>
              <a:r>
                <a:rPr lang="en-US" sz="1200" dirty="0" err="1">
                  <a:solidFill>
                    <a:schemeClr val="tx1">
                      <a:lumMod val="65000"/>
                      <a:lumOff val="35000"/>
                    </a:schemeClr>
                  </a:solidFill>
                  <a:cs typeface="Segoe UI Light" panose="020B0502040204020203" pitchFamily="34" charset="0"/>
                </a:rPr>
                <a:t>enim</a:t>
              </a:r>
              <a:r>
                <a:rPr lang="en-US" sz="1200" dirty="0">
                  <a:solidFill>
                    <a:schemeClr val="tx1">
                      <a:lumMod val="65000"/>
                      <a:lumOff val="35000"/>
                    </a:schemeClr>
                  </a:solidFill>
                  <a:cs typeface="Segoe UI Light" panose="020B0502040204020203" pitchFamily="34" charset="0"/>
                </a:rPr>
                <a:t> ad minim </a:t>
              </a:r>
              <a:r>
                <a:rPr lang="en-US" sz="1200" dirty="0" err="1">
                  <a:solidFill>
                    <a:schemeClr val="tx1">
                      <a:lumMod val="65000"/>
                      <a:lumOff val="35000"/>
                    </a:schemeClr>
                  </a:solidFill>
                  <a:cs typeface="Segoe UI Light" panose="020B0502040204020203" pitchFamily="34" charset="0"/>
                </a:rPr>
                <a:t>veniam</a:t>
              </a:r>
              <a:r>
                <a:rPr lang="en-US" sz="1200" dirty="0">
                  <a:solidFill>
                    <a:schemeClr val="tx1">
                      <a:lumMod val="65000"/>
                      <a:lumOff val="35000"/>
                    </a:schemeClr>
                  </a:solidFill>
                  <a:cs typeface="Segoe UI Light" panose="020B0502040204020203" pitchFamily="34" charset="0"/>
                </a:rPr>
                <a:t>, </a:t>
              </a:r>
              <a:r>
                <a:rPr lang="en-US" sz="1200" dirty="0" err="1">
                  <a:solidFill>
                    <a:schemeClr val="tx1">
                      <a:lumMod val="65000"/>
                      <a:lumOff val="35000"/>
                    </a:schemeClr>
                  </a:solidFill>
                  <a:cs typeface="Segoe UI Light" panose="020B0502040204020203" pitchFamily="34" charset="0"/>
                </a:rPr>
                <a:t>quis</a:t>
              </a:r>
              <a:r>
                <a:rPr lang="en-US" sz="1200" dirty="0">
                  <a:solidFill>
                    <a:schemeClr val="tx1">
                      <a:lumMod val="65000"/>
                      <a:lumOff val="35000"/>
                    </a:schemeClr>
                  </a:solidFill>
                  <a:cs typeface="Segoe UI Light" panose="020B0502040204020203" pitchFamily="34" charset="0"/>
                </a:rPr>
                <a:t> </a:t>
              </a:r>
              <a:r>
                <a:rPr lang="en-US" sz="1200" dirty="0" err="1">
                  <a:solidFill>
                    <a:schemeClr val="tx1">
                      <a:lumMod val="65000"/>
                      <a:lumOff val="35000"/>
                    </a:schemeClr>
                  </a:solidFill>
                  <a:cs typeface="Segoe UI Light" panose="020B0502040204020203" pitchFamily="34" charset="0"/>
                </a:rPr>
                <a:t>nostrud</a:t>
              </a:r>
              <a:r>
                <a:rPr lang="en-US" sz="1200" dirty="0">
                  <a:solidFill>
                    <a:schemeClr val="tx1">
                      <a:lumMod val="65000"/>
                      <a:lumOff val="35000"/>
                    </a:schemeClr>
                  </a:solidFill>
                  <a:cs typeface="Segoe UI Light" panose="020B0502040204020203" pitchFamily="34" charset="0"/>
                </a:rPr>
                <a:t> </a:t>
              </a:r>
              <a:r>
                <a:rPr lang="en-US" sz="1200" dirty="0" err="1">
                  <a:solidFill>
                    <a:schemeClr val="tx1">
                      <a:lumMod val="65000"/>
                      <a:lumOff val="35000"/>
                    </a:schemeClr>
                  </a:solidFill>
                  <a:cs typeface="Segoe UI Light" panose="020B0502040204020203" pitchFamily="34" charset="0"/>
                </a:rPr>
                <a:t>exerci</a:t>
              </a:r>
              <a:r>
                <a:rPr lang="en-US" sz="1200" dirty="0">
                  <a:solidFill>
                    <a:schemeClr val="tx1">
                      <a:lumMod val="65000"/>
                      <a:lumOff val="35000"/>
                    </a:schemeClr>
                  </a:solidFill>
                  <a:cs typeface="Segoe UI Light" panose="020B0502040204020203" pitchFamily="34" charset="0"/>
                </a:rPr>
                <a:t> </a:t>
              </a:r>
              <a:r>
                <a:rPr lang="en-US" sz="1200" dirty="0" err="1">
                  <a:solidFill>
                    <a:schemeClr val="tx1">
                      <a:lumMod val="65000"/>
                      <a:lumOff val="35000"/>
                    </a:schemeClr>
                  </a:solidFill>
                  <a:cs typeface="Segoe UI Light" panose="020B0502040204020203" pitchFamily="34" charset="0"/>
                </a:rPr>
                <a:t>tation</a:t>
              </a:r>
              <a:endParaRPr lang="en-US" sz="1200" dirty="0">
                <a:solidFill>
                  <a:schemeClr val="tx1">
                    <a:lumMod val="65000"/>
                    <a:lumOff val="35000"/>
                  </a:schemeClr>
                </a:solidFill>
                <a:cs typeface="Segoe UI Light" panose="020B0502040204020203" pitchFamily="34" charset="0"/>
              </a:endParaRPr>
            </a:p>
          </p:txBody>
        </p:sp>
        <p:sp>
          <p:nvSpPr>
            <p:cNvPr id="34" name="TextBox 33"/>
            <p:cNvSpPr txBox="1"/>
            <p:nvPr/>
          </p:nvSpPr>
          <p:spPr>
            <a:xfrm>
              <a:off x="9955188" y="3822559"/>
              <a:ext cx="1661481" cy="459271"/>
            </a:xfrm>
            <a:prstGeom prst="rect">
              <a:avLst/>
            </a:prstGeom>
            <a:noFill/>
          </p:spPr>
          <p:txBody>
            <a:bodyPr wrap="square" lIns="91407" tIns="45704" rIns="91407" bIns="45704" rtlCol="0">
              <a:spAutoFit/>
            </a:bodyPr>
            <a:lstStyle/>
            <a:p>
              <a:pPr algn="ctr"/>
              <a:r>
                <a:rPr lang="zh-CN" altLang="en-US" sz="2400" dirty="0">
                  <a:solidFill>
                    <a:schemeClr val="tx1">
                      <a:lumMod val="65000"/>
                      <a:lumOff val="35000"/>
                    </a:schemeClr>
                  </a:solidFill>
                  <a:latin typeface="Adobe 黑体 Std R" panose="020B0400000000000000" pitchFamily="34" charset="-122"/>
                  <a:ea typeface="Adobe 黑体 Std R" panose="020B0400000000000000" pitchFamily="34" charset="-122"/>
                  <a:cs typeface="Lato Heavy" panose="020F0902020204030203" pitchFamily="34" charset="0"/>
                </a:rPr>
                <a:t>函数组成</a:t>
              </a:r>
              <a:endParaRPr lang="zh-CN" altLang="en-US" sz="2400" dirty="0">
                <a:solidFill>
                  <a:schemeClr val="tx1">
                    <a:lumMod val="65000"/>
                    <a:lumOff val="35000"/>
                  </a:schemeClr>
                </a:solidFill>
                <a:latin typeface="Adobe 黑体 Std R" panose="020B0400000000000000" pitchFamily="34" charset="-122"/>
                <a:ea typeface="Adobe 黑体 Std R" panose="020B0400000000000000" pitchFamily="34" charset="-122"/>
                <a:cs typeface="Lato Heavy" panose="020F0902020204030203" pitchFamily="34" charset="0"/>
              </a:endParaRPr>
            </a:p>
          </p:txBody>
        </p:sp>
        <p:sp>
          <p:nvSpPr>
            <p:cNvPr id="36" name="Freeform 54"/>
            <p:cNvSpPr>
              <a:spLocks noEditPoints="1"/>
            </p:cNvSpPr>
            <p:nvPr/>
          </p:nvSpPr>
          <p:spPr bwMode="auto">
            <a:xfrm>
              <a:off x="10602326" y="3318835"/>
              <a:ext cx="367206" cy="367204"/>
            </a:xfrm>
            <a:custGeom>
              <a:avLst/>
              <a:gdLst>
                <a:gd name="T0" fmla="*/ 100 w 200"/>
                <a:gd name="T1" fmla="*/ 0 h 200"/>
                <a:gd name="T2" fmla="*/ 100 w 200"/>
                <a:gd name="T3" fmla="*/ 0 h 200"/>
                <a:gd name="T4" fmla="*/ 100 w 200"/>
                <a:gd name="T5" fmla="*/ 200 h 200"/>
                <a:gd name="T6" fmla="*/ 100 w 200"/>
                <a:gd name="T7" fmla="*/ 200 h 200"/>
                <a:gd name="T8" fmla="*/ 200 w 200"/>
                <a:gd name="T9" fmla="*/ 100 h 200"/>
                <a:gd name="T10" fmla="*/ 104 w 200"/>
                <a:gd name="T11" fmla="*/ 59 h 200"/>
                <a:gd name="T12" fmla="*/ 140 w 200"/>
                <a:gd name="T13" fmla="*/ 96 h 200"/>
                <a:gd name="T14" fmla="*/ 104 w 200"/>
                <a:gd name="T15" fmla="*/ 59 h 200"/>
                <a:gd name="T16" fmla="*/ 104 w 200"/>
                <a:gd name="T17" fmla="*/ 8 h 200"/>
                <a:gd name="T18" fmla="*/ 104 w 200"/>
                <a:gd name="T19" fmla="*/ 51 h 200"/>
                <a:gd name="T20" fmla="*/ 96 w 200"/>
                <a:gd name="T21" fmla="*/ 51 h 200"/>
                <a:gd name="T22" fmla="*/ 96 w 200"/>
                <a:gd name="T23" fmla="*/ 8 h 200"/>
                <a:gd name="T24" fmla="*/ 96 w 200"/>
                <a:gd name="T25" fmla="*/ 96 h 200"/>
                <a:gd name="T26" fmla="*/ 65 w 200"/>
                <a:gd name="T27" fmla="*/ 55 h 200"/>
                <a:gd name="T28" fmla="*/ 52 w 200"/>
                <a:gd name="T29" fmla="*/ 96 h 200"/>
                <a:gd name="T30" fmla="*/ 29 w 200"/>
                <a:gd name="T31" fmla="*/ 41 h 200"/>
                <a:gd name="T32" fmla="*/ 52 w 200"/>
                <a:gd name="T33" fmla="*/ 96 h 200"/>
                <a:gd name="T34" fmla="*/ 57 w 200"/>
                <a:gd name="T35" fmla="*/ 146 h 200"/>
                <a:gd name="T36" fmla="*/ 8 w 200"/>
                <a:gd name="T37" fmla="*/ 104 h 200"/>
                <a:gd name="T38" fmla="*/ 60 w 200"/>
                <a:gd name="T39" fmla="*/ 104 h 200"/>
                <a:gd name="T40" fmla="*/ 96 w 200"/>
                <a:gd name="T41" fmla="*/ 140 h 200"/>
                <a:gd name="T42" fmla="*/ 60 w 200"/>
                <a:gd name="T43" fmla="*/ 104 h 200"/>
                <a:gd name="T44" fmla="*/ 96 w 200"/>
                <a:gd name="T45" fmla="*/ 191 h 200"/>
                <a:gd name="T46" fmla="*/ 96 w 200"/>
                <a:gd name="T47" fmla="*/ 148 h 200"/>
                <a:gd name="T48" fmla="*/ 104 w 200"/>
                <a:gd name="T49" fmla="*/ 148 h 200"/>
                <a:gd name="T50" fmla="*/ 104 w 200"/>
                <a:gd name="T51" fmla="*/ 191 h 200"/>
                <a:gd name="T52" fmla="*/ 104 w 200"/>
                <a:gd name="T53" fmla="*/ 104 h 200"/>
                <a:gd name="T54" fmla="*/ 135 w 200"/>
                <a:gd name="T55" fmla="*/ 144 h 200"/>
                <a:gd name="T56" fmla="*/ 148 w 200"/>
                <a:gd name="T57" fmla="*/ 104 h 200"/>
                <a:gd name="T58" fmla="*/ 171 w 200"/>
                <a:gd name="T59" fmla="*/ 158 h 200"/>
                <a:gd name="T60" fmla="*/ 148 w 200"/>
                <a:gd name="T61" fmla="*/ 104 h 200"/>
                <a:gd name="T62" fmla="*/ 143 w 200"/>
                <a:gd name="T63" fmla="*/ 53 h 200"/>
                <a:gd name="T64" fmla="*/ 192 w 200"/>
                <a:gd name="T65" fmla="*/ 96 h 200"/>
                <a:gd name="T66" fmla="*/ 166 w 200"/>
                <a:gd name="T67" fmla="*/ 35 h 200"/>
                <a:gd name="T68" fmla="*/ 121 w 200"/>
                <a:gd name="T69" fmla="*/ 10 h 200"/>
                <a:gd name="T70" fmla="*/ 78 w 200"/>
                <a:gd name="T71" fmla="*/ 10 h 200"/>
                <a:gd name="T72" fmla="*/ 34 w 200"/>
                <a:gd name="T73" fmla="*/ 35 h 200"/>
                <a:gd name="T74" fmla="*/ 34 w 200"/>
                <a:gd name="T75" fmla="*/ 164 h 200"/>
                <a:gd name="T76" fmla="*/ 78 w 200"/>
                <a:gd name="T77" fmla="*/ 189 h 200"/>
                <a:gd name="T78" fmla="*/ 121 w 200"/>
                <a:gd name="T79" fmla="*/ 189 h 200"/>
                <a:gd name="T80" fmla="*/ 166 w 200"/>
                <a:gd name="T81" fmla="*/ 16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0" h="200">
                  <a:moveTo>
                    <a:pt x="100" y="0"/>
                  </a:moveTo>
                  <a:cubicBezTo>
                    <a:pt x="100" y="0"/>
                    <a:pt x="100" y="0"/>
                    <a:pt x="100" y="0"/>
                  </a:cubicBezTo>
                  <a:cubicBezTo>
                    <a:pt x="100" y="0"/>
                    <a:pt x="100" y="0"/>
                    <a:pt x="100" y="0"/>
                  </a:cubicBezTo>
                  <a:cubicBezTo>
                    <a:pt x="100" y="0"/>
                    <a:pt x="100" y="0"/>
                    <a:pt x="100" y="0"/>
                  </a:cubicBezTo>
                  <a:cubicBezTo>
                    <a:pt x="45" y="0"/>
                    <a:pt x="0" y="44"/>
                    <a:pt x="0" y="100"/>
                  </a:cubicBezTo>
                  <a:cubicBezTo>
                    <a:pt x="0" y="155"/>
                    <a:pt x="45" y="199"/>
                    <a:pt x="100" y="200"/>
                  </a:cubicBezTo>
                  <a:cubicBezTo>
                    <a:pt x="100" y="200"/>
                    <a:pt x="100" y="200"/>
                    <a:pt x="100" y="200"/>
                  </a:cubicBezTo>
                  <a:cubicBezTo>
                    <a:pt x="100" y="200"/>
                    <a:pt x="100" y="200"/>
                    <a:pt x="100" y="200"/>
                  </a:cubicBezTo>
                  <a:cubicBezTo>
                    <a:pt x="100" y="200"/>
                    <a:pt x="100" y="200"/>
                    <a:pt x="100" y="200"/>
                  </a:cubicBezTo>
                  <a:cubicBezTo>
                    <a:pt x="155" y="200"/>
                    <a:pt x="200" y="155"/>
                    <a:pt x="200" y="100"/>
                  </a:cubicBezTo>
                  <a:cubicBezTo>
                    <a:pt x="200" y="44"/>
                    <a:pt x="155" y="0"/>
                    <a:pt x="100" y="0"/>
                  </a:cubicBezTo>
                  <a:close/>
                  <a:moveTo>
                    <a:pt x="104" y="59"/>
                  </a:moveTo>
                  <a:cubicBezTo>
                    <a:pt x="115" y="59"/>
                    <a:pt x="125" y="58"/>
                    <a:pt x="135" y="55"/>
                  </a:cubicBezTo>
                  <a:cubicBezTo>
                    <a:pt x="138" y="67"/>
                    <a:pt x="140" y="81"/>
                    <a:pt x="140" y="96"/>
                  </a:cubicBezTo>
                  <a:cubicBezTo>
                    <a:pt x="104" y="96"/>
                    <a:pt x="104" y="96"/>
                    <a:pt x="104" y="96"/>
                  </a:cubicBezTo>
                  <a:lnTo>
                    <a:pt x="104" y="59"/>
                  </a:lnTo>
                  <a:close/>
                  <a:moveTo>
                    <a:pt x="104" y="51"/>
                  </a:moveTo>
                  <a:cubicBezTo>
                    <a:pt x="104" y="8"/>
                    <a:pt x="104" y="8"/>
                    <a:pt x="104" y="8"/>
                  </a:cubicBezTo>
                  <a:cubicBezTo>
                    <a:pt x="115" y="11"/>
                    <a:pt x="126" y="26"/>
                    <a:pt x="133" y="48"/>
                  </a:cubicBezTo>
                  <a:cubicBezTo>
                    <a:pt x="123" y="50"/>
                    <a:pt x="114" y="51"/>
                    <a:pt x="104" y="51"/>
                  </a:cubicBezTo>
                  <a:close/>
                  <a:moveTo>
                    <a:pt x="96" y="8"/>
                  </a:moveTo>
                  <a:cubicBezTo>
                    <a:pt x="96" y="51"/>
                    <a:pt x="96" y="51"/>
                    <a:pt x="96" y="51"/>
                  </a:cubicBezTo>
                  <a:cubicBezTo>
                    <a:pt x="86" y="51"/>
                    <a:pt x="76" y="50"/>
                    <a:pt x="67" y="48"/>
                  </a:cubicBezTo>
                  <a:cubicBezTo>
                    <a:pt x="74" y="25"/>
                    <a:pt x="85" y="11"/>
                    <a:pt x="96" y="8"/>
                  </a:cubicBezTo>
                  <a:close/>
                  <a:moveTo>
                    <a:pt x="96" y="59"/>
                  </a:moveTo>
                  <a:cubicBezTo>
                    <a:pt x="96" y="96"/>
                    <a:pt x="96" y="96"/>
                    <a:pt x="96" y="96"/>
                  </a:cubicBezTo>
                  <a:cubicBezTo>
                    <a:pt x="60" y="96"/>
                    <a:pt x="60" y="96"/>
                    <a:pt x="60" y="96"/>
                  </a:cubicBezTo>
                  <a:cubicBezTo>
                    <a:pt x="60" y="81"/>
                    <a:pt x="62" y="67"/>
                    <a:pt x="65" y="55"/>
                  </a:cubicBezTo>
                  <a:cubicBezTo>
                    <a:pt x="75" y="58"/>
                    <a:pt x="85" y="59"/>
                    <a:pt x="96" y="59"/>
                  </a:cubicBezTo>
                  <a:close/>
                  <a:moveTo>
                    <a:pt x="52" y="96"/>
                  </a:moveTo>
                  <a:cubicBezTo>
                    <a:pt x="8" y="96"/>
                    <a:pt x="8" y="96"/>
                    <a:pt x="8" y="96"/>
                  </a:cubicBezTo>
                  <a:cubicBezTo>
                    <a:pt x="9" y="75"/>
                    <a:pt x="17" y="56"/>
                    <a:pt x="29" y="41"/>
                  </a:cubicBezTo>
                  <a:cubicBezTo>
                    <a:pt x="38" y="46"/>
                    <a:pt x="47" y="50"/>
                    <a:pt x="57" y="53"/>
                  </a:cubicBezTo>
                  <a:cubicBezTo>
                    <a:pt x="54" y="66"/>
                    <a:pt x="52" y="80"/>
                    <a:pt x="52" y="96"/>
                  </a:cubicBezTo>
                  <a:close/>
                  <a:moveTo>
                    <a:pt x="52" y="104"/>
                  </a:moveTo>
                  <a:cubicBezTo>
                    <a:pt x="52" y="119"/>
                    <a:pt x="54" y="133"/>
                    <a:pt x="57" y="146"/>
                  </a:cubicBezTo>
                  <a:cubicBezTo>
                    <a:pt x="47" y="149"/>
                    <a:pt x="38" y="153"/>
                    <a:pt x="29" y="158"/>
                  </a:cubicBezTo>
                  <a:cubicBezTo>
                    <a:pt x="17" y="143"/>
                    <a:pt x="9" y="124"/>
                    <a:pt x="8" y="104"/>
                  </a:cubicBezTo>
                  <a:lnTo>
                    <a:pt x="52" y="104"/>
                  </a:lnTo>
                  <a:close/>
                  <a:moveTo>
                    <a:pt x="60" y="104"/>
                  </a:moveTo>
                  <a:cubicBezTo>
                    <a:pt x="96" y="104"/>
                    <a:pt x="96" y="104"/>
                    <a:pt x="96" y="104"/>
                  </a:cubicBezTo>
                  <a:cubicBezTo>
                    <a:pt x="96" y="140"/>
                    <a:pt x="96" y="140"/>
                    <a:pt x="96" y="140"/>
                  </a:cubicBezTo>
                  <a:cubicBezTo>
                    <a:pt x="85" y="140"/>
                    <a:pt x="75" y="141"/>
                    <a:pt x="65" y="144"/>
                  </a:cubicBezTo>
                  <a:cubicBezTo>
                    <a:pt x="62" y="132"/>
                    <a:pt x="60" y="118"/>
                    <a:pt x="60" y="104"/>
                  </a:cubicBezTo>
                  <a:close/>
                  <a:moveTo>
                    <a:pt x="96" y="148"/>
                  </a:moveTo>
                  <a:cubicBezTo>
                    <a:pt x="96" y="191"/>
                    <a:pt x="96" y="191"/>
                    <a:pt x="96" y="191"/>
                  </a:cubicBezTo>
                  <a:cubicBezTo>
                    <a:pt x="85" y="188"/>
                    <a:pt x="74" y="174"/>
                    <a:pt x="67" y="152"/>
                  </a:cubicBezTo>
                  <a:cubicBezTo>
                    <a:pt x="76" y="149"/>
                    <a:pt x="86" y="148"/>
                    <a:pt x="96" y="148"/>
                  </a:cubicBezTo>
                  <a:close/>
                  <a:moveTo>
                    <a:pt x="104" y="191"/>
                  </a:moveTo>
                  <a:cubicBezTo>
                    <a:pt x="104" y="148"/>
                    <a:pt x="104" y="148"/>
                    <a:pt x="104" y="148"/>
                  </a:cubicBezTo>
                  <a:cubicBezTo>
                    <a:pt x="114" y="148"/>
                    <a:pt x="123" y="149"/>
                    <a:pt x="133" y="152"/>
                  </a:cubicBezTo>
                  <a:cubicBezTo>
                    <a:pt x="126" y="174"/>
                    <a:pt x="115" y="188"/>
                    <a:pt x="104" y="191"/>
                  </a:cubicBezTo>
                  <a:close/>
                  <a:moveTo>
                    <a:pt x="104" y="140"/>
                  </a:moveTo>
                  <a:cubicBezTo>
                    <a:pt x="104" y="104"/>
                    <a:pt x="104" y="104"/>
                    <a:pt x="104" y="104"/>
                  </a:cubicBezTo>
                  <a:cubicBezTo>
                    <a:pt x="140" y="104"/>
                    <a:pt x="140" y="104"/>
                    <a:pt x="140" y="104"/>
                  </a:cubicBezTo>
                  <a:cubicBezTo>
                    <a:pt x="140" y="118"/>
                    <a:pt x="138" y="132"/>
                    <a:pt x="135" y="144"/>
                  </a:cubicBezTo>
                  <a:cubicBezTo>
                    <a:pt x="125" y="141"/>
                    <a:pt x="115" y="140"/>
                    <a:pt x="104" y="140"/>
                  </a:cubicBezTo>
                  <a:close/>
                  <a:moveTo>
                    <a:pt x="148" y="104"/>
                  </a:moveTo>
                  <a:cubicBezTo>
                    <a:pt x="192" y="104"/>
                    <a:pt x="192" y="104"/>
                    <a:pt x="192" y="104"/>
                  </a:cubicBezTo>
                  <a:cubicBezTo>
                    <a:pt x="191" y="124"/>
                    <a:pt x="183" y="143"/>
                    <a:pt x="171" y="158"/>
                  </a:cubicBezTo>
                  <a:cubicBezTo>
                    <a:pt x="162" y="153"/>
                    <a:pt x="153" y="149"/>
                    <a:pt x="143" y="146"/>
                  </a:cubicBezTo>
                  <a:cubicBezTo>
                    <a:pt x="146" y="133"/>
                    <a:pt x="148" y="119"/>
                    <a:pt x="148" y="104"/>
                  </a:cubicBezTo>
                  <a:close/>
                  <a:moveTo>
                    <a:pt x="148" y="96"/>
                  </a:moveTo>
                  <a:cubicBezTo>
                    <a:pt x="148" y="80"/>
                    <a:pt x="146" y="66"/>
                    <a:pt x="143" y="53"/>
                  </a:cubicBezTo>
                  <a:cubicBezTo>
                    <a:pt x="153" y="50"/>
                    <a:pt x="162" y="46"/>
                    <a:pt x="171" y="41"/>
                  </a:cubicBezTo>
                  <a:cubicBezTo>
                    <a:pt x="183" y="56"/>
                    <a:pt x="191" y="75"/>
                    <a:pt x="192" y="96"/>
                  </a:cubicBezTo>
                  <a:lnTo>
                    <a:pt x="148" y="96"/>
                  </a:lnTo>
                  <a:close/>
                  <a:moveTo>
                    <a:pt x="166" y="35"/>
                  </a:moveTo>
                  <a:cubicBezTo>
                    <a:pt x="158" y="39"/>
                    <a:pt x="149" y="43"/>
                    <a:pt x="140" y="46"/>
                  </a:cubicBezTo>
                  <a:cubicBezTo>
                    <a:pt x="136" y="30"/>
                    <a:pt x="129" y="18"/>
                    <a:pt x="121" y="10"/>
                  </a:cubicBezTo>
                  <a:cubicBezTo>
                    <a:pt x="138" y="14"/>
                    <a:pt x="154" y="23"/>
                    <a:pt x="166" y="35"/>
                  </a:cubicBezTo>
                  <a:close/>
                  <a:moveTo>
                    <a:pt x="78" y="10"/>
                  </a:moveTo>
                  <a:cubicBezTo>
                    <a:pt x="71" y="18"/>
                    <a:pt x="64" y="30"/>
                    <a:pt x="59" y="45"/>
                  </a:cubicBezTo>
                  <a:cubicBezTo>
                    <a:pt x="51" y="43"/>
                    <a:pt x="42" y="39"/>
                    <a:pt x="34" y="35"/>
                  </a:cubicBezTo>
                  <a:cubicBezTo>
                    <a:pt x="46" y="23"/>
                    <a:pt x="61" y="14"/>
                    <a:pt x="78" y="10"/>
                  </a:cubicBezTo>
                  <a:close/>
                  <a:moveTo>
                    <a:pt x="34" y="164"/>
                  </a:moveTo>
                  <a:cubicBezTo>
                    <a:pt x="42" y="160"/>
                    <a:pt x="51" y="156"/>
                    <a:pt x="59" y="154"/>
                  </a:cubicBezTo>
                  <a:cubicBezTo>
                    <a:pt x="64" y="169"/>
                    <a:pt x="71" y="181"/>
                    <a:pt x="78" y="189"/>
                  </a:cubicBezTo>
                  <a:cubicBezTo>
                    <a:pt x="61" y="185"/>
                    <a:pt x="46" y="176"/>
                    <a:pt x="34" y="164"/>
                  </a:cubicBezTo>
                  <a:close/>
                  <a:moveTo>
                    <a:pt x="121" y="189"/>
                  </a:moveTo>
                  <a:cubicBezTo>
                    <a:pt x="129" y="181"/>
                    <a:pt x="136" y="169"/>
                    <a:pt x="140" y="154"/>
                  </a:cubicBezTo>
                  <a:cubicBezTo>
                    <a:pt x="149" y="156"/>
                    <a:pt x="158" y="160"/>
                    <a:pt x="166" y="164"/>
                  </a:cubicBezTo>
                  <a:cubicBezTo>
                    <a:pt x="154" y="176"/>
                    <a:pt x="138" y="185"/>
                    <a:pt x="121" y="189"/>
                  </a:cubicBezTo>
                  <a:close/>
                </a:path>
              </a:pathLst>
            </a:custGeom>
            <a:solidFill>
              <a:srgbClr val="2C344B"/>
            </a:solidFill>
            <a:ln>
              <a:noFill/>
            </a:ln>
          </p:spPr>
          <p:txBody>
            <a:bodyPr vert="horz" wrap="square" lIns="91407" tIns="45704" rIns="91407" bIns="45704" numCol="1" anchor="t" anchorCtr="0" compatLnSpc="1"/>
            <a:lstStyle/>
            <a:p>
              <a:endParaRPr lang="en-US" sz="1350">
                <a:solidFill>
                  <a:schemeClr val="tx1">
                    <a:lumMod val="65000"/>
                    <a:lumOff val="35000"/>
                  </a:schemeClr>
                </a:solidFill>
              </a:endParaRPr>
            </a:p>
          </p:txBody>
        </p:sp>
      </p:grpSp>
      <p:pic>
        <p:nvPicPr>
          <p:cNvPr id="37" name="图片 3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3029813" flipH="1" flipV="1">
            <a:off x="673598" y="176142"/>
            <a:ext cx="1002244" cy="1068651"/>
          </a:xfrm>
          <a:prstGeom prst="rect">
            <a:avLst/>
          </a:prstGeom>
        </p:spPr>
      </p:pic>
      <p:sp>
        <p:nvSpPr>
          <p:cNvPr id="8" name="Rectangle 23"/>
          <p:cNvSpPr/>
          <p:nvPr/>
        </p:nvSpPr>
        <p:spPr>
          <a:xfrm>
            <a:off x="712853" y="3912591"/>
            <a:ext cx="4285079" cy="2676525"/>
          </a:xfrm>
          <a:prstGeom prst="rect">
            <a:avLst/>
          </a:prstGeom>
        </p:spPr>
        <p:txBody>
          <a:bodyPr wrap="square">
            <a:spAutoFit/>
          </a:bodyPr>
          <a:p>
            <a:pPr>
              <a:lnSpc>
                <a:spcPct val="150000"/>
              </a:lnSpc>
            </a:pPr>
            <a:r>
              <a:rPr lang="en-US" altLang="zh-CN" sz="1400">
                <a:solidFill>
                  <a:schemeClr val="tx1">
                    <a:lumMod val="95000"/>
                    <a:lumOff val="5000"/>
                  </a:schemeClr>
                </a:solidFill>
                <a:ea typeface="Adobe 黑体 Std R" panose="020B0400000000000000" pitchFamily="34" charset="-122"/>
              </a:rPr>
              <a:t>无服务器应用程序开发人员倾向于将复杂的应用程序解耦为松散耦合的无服务器函数的组成，以追求细粒度的可伸缩性和模块化开发部署。有两种功能组合类型：序列函数链和嵌套函数链。通常，平台提供的或第三方协调器负责执行序列函数链。序列链中的每个函数通过将结果数据传输到序列中的下一个函数来完成它们的工作。在嵌套链中，函数调用嵌套函数并等待嵌套函数的结果才能返回。</a:t>
            </a:r>
            <a:endParaRPr lang="en-US" altLang="zh-CN" sz="1400">
              <a:solidFill>
                <a:schemeClr val="tx1">
                  <a:lumMod val="95000"/>
                  <a:lumOff val="5000"/>
                </a:schemeClr>
              </a:solidFill>
              <a:ea typeface="Adobe 黑体 Std R" panose="020B0400000000000000" pitchFamily="34" charset="-122"/>
            </a:endParaRPr>
          </a:p>
        </p:txBody>
      </p:sp>
      <p:sp>
        <p:nvSpPr>
          <p:cNvPr id="9" name="Rectangle 23"/>
          <p:cNvSpPr/>
          <p:nvPr/>
        </p:nvSpPr>
        <p:spPr>
          <a:xfrm>
            <a:off x="5293108" y="4207231"/>
            <a:ext cx="4285079" cy="2353310"/>
          </a:xfrm>
          <a:prstGeom prst="rect">
            <a:avLst/>
          </a:prstGeom>
        </p:spPr>
        <p:txBody>
          <a:bodyPr wrap="square">
            <a:spAutoFit/>
          </a:bodyPr>
          <a:p>
            <a:pPr>
              <a:lnSpc>
                <a:spcPct val="150000"/>
              </a:lnSpc>
            </a:pPr>
            <a:r>
              <a:rPr lang="en-US" altLang="zh-CN" sz="1400">
                <a:solidFill>
                  <a:schemeClr val="tx1">
                    <a:lumMod val="95000"/>
                    <a:lumOff val="5000"/>
                  </a:schemeClr>
                </a:solidFill>
                <a:ea typeface="Adobe 黑体 Std R" panose="020B0400000000000000" pitchFamily="34" charset="-122"/>
              </a:rPr>
              <a:t>在现有的无服务器平台中，函数实例可以使用冷启动或热启动处理请求，这取决于是否有可用的空闲沙盒。函数的第一次执行总是从冷启动开始，它需要准备函数映像、创建沙盒和加载函数代码。冷启动通常会导致较长的延迟。当函数实例完成执行时，沙箱可能会暂停指定的时间，以便为后续相同的函数请求提供不间断服务，即热启动。</a:t>
            </a:r>
            <a:endParaRPr lang="en-US" altLang="zh-CN" sz="1400">
              <a:solidFill>
                <a:schemeClr val="tx1">
                  <a:lumMod val="95000"/>
                  <a:lumOff val="5000"/>
                </a:schemeClr>
              </a:solidFill>
              <a:ea typeface="Adobe 黑体 Std R" panose="020B0400000000000000" pitchFamily="34" charset="-122"/>
            </a:endParaRPr>
          </a:p>
        </p:txBody>
      </p:sp>
    </p:spTree>
  </p:cSld>
  <p:clrMapOvr>
    <a:masterClrMapping/>
  </p:clrMapOvr>
  <p:transition spd="slow"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2" decel="10000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1+#ppt_w/2"/>
                                          </p:val>
                                        </p:tav>
                                        <p:tav tm="100000">
                                          <p:val>
                                            <p:strVal val="#ppt_x"/>
                                          </p:val>
                                        </p:tav>
                                      </p:tavLst>
                                    </p:anim>
                                    <p:anim calcmode="lin" valueType="num">
                                      <p:cBhvr additive="base">
                                        <p:cTn id="13" dur="75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2" decel="10000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750" fill="hold"/>
                                        <p:tgtEl>
                                          <p:spTgt spid="7"/>
                                        </p:tgtEl>
                                        <p:attrNameLst>
                                          <p:attrName>ppt_x</p:attrName>
                                        </p:attrNameLst>
                                      </p:cBhvr>
                                      <p:tavLst>
                                        <p:tav tm="0">
                                          <p:val>
                                            <p:strVal val="1+#ppt_w/2"/>
                                          </p:val>
                                        </p:tav>
                                        <p:tav tm="100000">
                                          <p:val>
                                            <p:strVal val="#ppt_x"/>
                                          </p:val>
                                        </p:tav>
                                      </p:tavLst>
                                    </p:anim>
                                    <p:anim calcmode="lin" valueType="num">
                                      <p:cBhvr additive="base">
                                        <p:cTn id="18" dur="750" fill="hold"/>
                                        <p:tgtEl>
                                          <p:spTgt spid="7"/>
                                        </p:tgtEl>
                                        <p:attrNameLst>
                                          <p:attrName>ppt_y</p:attrName>
                                        </p:attrNameLst>
                                      </p:cBhvr>
                                      <p:tavLst>
                                        <p:tav tm="0">
                                          <p:val>
                                            <p:strVal val="#ppt_y"/>
                                          </p:val>
                                        </p:tav>
                                        <p:tav tm="100000">
                                          <p:val>
                                            <p:strVal val="#ppt_y"/>
                                          </p:val>
                                        </p:tav>
                                      </p:tavLst>
                                    </p:anim>
                                  </p:childTnLst>
                                </p:cTn>
                              </p:par>
                              <p:par>
                                <p:cTn id="19" presetID="2" presetClass="entr" presetSubtype="4" decel="100000" fill="hold" grpId="0" nodeType="withEffect">
                                  <p:stCondLst>
                                    <p:cond delay="50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750" fill="hold"/>
                                        <p:tgtEl>
                                          <p:spTgt spid="21"/>
                                        </p:tgtEl>
                                        <p:attrNameLst>
                                          <p:attrName>ppt_x</p:attrName>
                                        </p:attrNameLst>
                                      </p:cBhvr>
                                      <p:tavLst>
                                        <p:tav tm="0">
                                          <p:val>
                                            <p:strVal val="#ppt_x"/>
                                          </p:val>
                                        </p:tav>
                                        <p:tav tm="100000">
                                          <p:val>
                                            <p:strVal val="#ppt_x"/>
                                          </p:val>
                                        </p:tav>
                                      </p:tavLst>
                                    </p:anim>
                                    <p:anim calcmode="lin" valueType="num">
                                      <p:cBhvr additive="base">
                                        <p:cTn id="22" dur="750" fill="hold"/>
                                        <p:tgtEl>
                                          <p:spTgt spid="21"/>
                                        </p:tgtEl>
                                        <p:attrNameLst>
                                          <p:attrName>ppt_y</p:attrName>
                                        </p:attrNameLst>
                                      </p:cBhvr>
                                      <p:tavLst>
                                        <p:tav tm="0">
                                          <p:val>
                                            <p:strVal val="1+#ppt_h/2"/>
                                          </p:val>
                                        </p:tav>
                                        <p:tav tm="100000">
                                          <p:val>
                                            <p:strVal val="#ppt_y"/>
                                          </p:val>
                                        </p:tav>
                                      </p:tavLst>
                                    </p:anim>
                                  </p:childTnLst>
                                </p:cTn>
                              </p:par>
                              <p:par>
                                <p:cTn id="23" presetID="2" presetClass="entr" presetSubtype="4" decel="100000" fill="hold" nodeType="withEffect">
                                  <p:stCondLst>
                                    <p:cond delay="50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750" fill="hold"/>
                                        <p:tgtEl>
                                          <p:spTgt spid="23"/>
                                        </p:tgtEl>
                                        <p:attrNameLst>
                                          <p:attrName>ppt_x</p:attrName>
                                        </p:attrNameLst>
                                      </p:cBhvr>
                                      <p:tavLst>
                                        <p:tav tm="0">
                                          <p:val>
                                            <p:strVal val="#ppt_x"/>
                                          </p:val>
                                        </p:tav>
                                        <p:tav tm="100000">
                                          <p:val>
                                            <p:strVal val="#ppt_x"/>
                                          </p:val>
                                        </p:tav>
                                      </p:tavLst>
                                    </p:anim>
                                    <p:anim calcmode="lin" valueType="num">
                                      <p:cBhvr additive="base">
                                        <p:cTn id="26" dur="75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750" fill="hold"/>
                                        <p:tgtEl>
                                          <p:spTgt spid="24"/>
                                        </p:tgtEl>
                                        <p:attrNameLst>
                                          <p:attrName>ppt_x</p:attrName>
                                        </p:attrNameLst>
                                      </p:cBhvr>
                                      <p:tavLst>
                                        <p:tav tm="0">
                                          <p:val>
                                            <p:strVal val="#ppt_x"/>
                                          </p:val>
                                        </p:tav>
                                        <p:tav tm="100000">
                                          <p:val>
                                            <p:strVal val="#ppt_x"/>
                                          </p:val>
                                        </p:tav>
                                      </p:tavLst>
                                    </p:anim>
                                    <p:anim calcmode="lin" valueType="num">
                                      <p:cBhvr additive="base">
                                        <p:cTn id="30" dur="750" fill="hold"/>
                                        <p:tgtEl>
                                          <p:spTgt spid="24"/>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750" fill="hold"/>
                                        <p:tgtEl>
                                          <p:spTgt spid="8"/>
                                        </p:tgtEl>
                                        <p:attrNameLst>
                                          <p:attrName>ppt_x</p:attrName>
                                        </p:attrNameLst>
                                      </p:cBhvr>
                                      <p:tavLst>
                                        <p:tav tm="0">
                                          <p:val>
                                            <p:strVal val="#ppt_x"/>
                                          </p:val>
                                        </p:tav>
                                        <p:tav tm="100000">
                                          <p:val>
                                            <p:strVal val="#ppt_x"/>
                                          </p:val>
                                        </p:tav>
                                      </p:tavLst>
                                    </p:anim>
                                    <p:anim calcmode="lin" valueType="num">
                                      <p:cBhvr additive="base">
                                        <p:cTn id="34" dur="750" fill="hold"/>
                                        <p:tgtEl>
                                          <p:spTgt spid="8"/>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750" fill="hold"/>
                                        <p:tgtEl>
                                          <p:spTgt spid="9"/>
                                        </p:tgtEl>
                                        <p:attrNameLst>
                                          <p:attrName>ppt_x</p:attrName>
                                        </p:attrNameLst>
                                      </p:cBhvr>
                                      <p:tavLst>
                                        <p:tav tm="0">
                                          <p:val>
                                            <p:strVal val="#ppt_x"/>
                                          </p:val>
                                        </p:tav>
                                        <p:tav tm="100000">
                                          <p:val>
                                            <p:strVal val="#ppt_x"/>
                                          </p:val>
                                        </p:tav>
                                      </p:tavLst>
                                    </p:anim>
                                    <p:anim calcmode="lin" valueType="num">
                                      <p:cBhvr additive="base">
                                        <p:cTn id="38" dur="75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407160" y="4077970"/>
            <a:ext cx="4083050" cy="2158365"/>
          </a:xfrm>
          <a:prstGeom prst="rect">
            <a:avLst/>
          </a:prstGeom>
        </p:spPr>
        <p:txBody>
          <a:bodyPr wrap="square">
            <a:spAutoFit/>
          </a:bodyPr>
          <a:lstStyle/>
          <a:p>
            <a:pPr>
              <a:lnSpc>
                <a:spcPct val="120000"/>
              </a:lnSpc>
            </a:pPr>
            <a:r>
              <a:rPr lang="en-US" altLang="zh-CN" sz="1400">
                <a:solidFill>
                  <a:schemeClr val="tx1">
                    <a:lumMod val="95000"/>
                    <a:lumOff val="5000"/>
                  </a:schemeClr>
                </a:solidFill>
                <a:ea typeface="Adobe 黑体 Std R" panose="020B0400000000000000" pitchFamily="34" charset="-122"/>
              </a:rPr>
              <a:t>服务提供商对使用云资源进行限制，以简化资源管理。以AWS Lambda为例：用户捆绑配置Lambda的内存和CPU资源。用户可以以64MB增量选择128MB - 3008MB之间的内存容量。然后，Lambda将按配置的内存量的比例线性分配CPU功率。每个Lambda函数最多可运行900秒，当达到时限时将被强制停止。此外，Lambda只允许出站TCP网络连接，并禁止入站连接和UDP协议。</a:t>
            </a:r>
            <a:endParaRPr lang="en-US" altLang="zh-CN" sz="1400">
              <a:solidFill>
                <a:schemeClr val="tx1">
                  <a:lumMod val="95000"/>
                  <a:lumOff val="5000"/>
                </a:schemeClr>
              </a:solidFill>
              <a:ea typeface="Adobe 黑体 Std R" panose="020B0400000000000000" pitchFamily="34" charset="-122"/>
            </a:endParaRPr>
          </a:p>
        </p:txBody>
      </p:sp>
      <p:sp>
        <p:nvSpPr>
          <p:cNvPr id="10" name="Freeform 31"/>
          <p:cNvSpPr>
            <a:spLocks noEditPoints="1"/>
          </p:cNvSpPr>
          <p:nvPr/>
        </p:nvSpPr>
        <p:spPr bwMode="auto">
          <a:xfrm flipH="1">
            <a:off x="782259" y="3701789"/>
            <a:ext cx="338581" cy="340699"/>
          </a:xfrm>
          <a:custGeom>
            <a:avLst/>
            <a:gdLst>
              <a:gd name="T0" fmla="*/ 160 w 160"/>
              <a:gd name="T1" fmla="*/ 155 h 161"/>
              <a:gd name="T2" fmla="*/ 114 w 160"/>
              <a:gd name="T3" fmla="*/ 109 h 161"/>
              <a:gd name="T4" fmla="*/ 153 w 160"/>
              <a:gd name="T5" fmla="*/ 70 h 161"/>
              <a:gd name="T6" fmla="*/ 126 w 160"/>
              <a:gd name="T7" fmla="*/ 44 h 161"/>
              <a:gd name="T8" fmla="*/ 101 w 160"/>
              <a:gd name="T9" fmla="*/ 70 h 161"/>
              <a:gd name="T10" fmla="*/ 59 w 160"/>
              <a:gd name="T11" fmla="*/ 28 h 161"/>
              <a:gd name="T12" fmla="*/ 70 w 160"/>
              <a:gd name="T13" fmla="*/ 18 h 161"/>
              <a:gd name="T14" fmla="*/ 52 w 160"/>
              <a:gd name="T15" fmla="*/ 0 h 161"/>
              <a:gd name="T16" fmla="*/ 0 w 160"/>
              <a:gd name="T17" fmla="*/ 52 h 161"/>
              <a:gd name="T18" fmla="*/ 18 w 160"/>
              <a:gd name="T19" fmla="*/ 70 h 161"/>
              <a:gd name="T20" fmla="*/ 28 w 160"/>
              <a:gd name="T21" fmla="*/ 59 h 161"/>
              <a:gd name="T22" fmla="*/ 70 w 160"/>
              <a:gd name="T23" fmla="*/ 101 h 161"/>
              <a:gd name="T24" fmla="*/ 43 w 160"/>
              <a:gd name="T25" fmla="*/ 127 h 161"/>
              <a:gd name="T26" fmla="*/ 70 w 160"/>
              <a:gd name="T27" fmla="*/ 153 h 161"/>
              <a:gd name="T28" fmla="*/ 108 w 160"/>
              <a:gd name="T29" fmla="*/ 114 h 161"/>
              <a:gd name="T30" fmla="*/ 155 w 160"/>
              <a:gd name="T31" fmla="*/ 161 h 161"/>
              <a:gd name="T32" fmla="*/ 160 w 160"/>
              <a:gd name="T33" fmla="*/ 155 h 161"/>
              <a:gd name="T34" fmla="*/ 18 w 160"/>
              <a:gd name="T35" fmla="*/ 59 h 161"/>
              <a:gd name="T36" fmla="*/ 10 w 160"/>
              <a:gd name="T37" fmla="*/ 52 h 161"/>
              <a:gd name="T38" fmla="*/ 52 w 160"/>
              <a:gd name="T39" fmla="*/ 10 h 161"/>
              <a:gd name="T40" fmla="*/ 59 w 160"/>
              <a:gd name="T41" fmla="*/ 18 h 161"/>
              <a:gd name="T42" fmla="*/ 38 w 160"/>
              <a:gd name="T43" fmla="*/ 39 h 161"/>
              <a:gd name="T44" fmla="*/ 23 w 160"/>
              <a:gd name="T45" fmla="*/ 55 h 161"/>
              <a:gd name="T46" fmla="*/ 23 w 160"/>
              <a:gd name="T47" fmla="*/ 55 h 161"/>
              <a:gd name="T48" fmla="*/ 18 w 160"/>
              <a:gd name="T49" fmla="*/ 59 h 161"/>
              <a:gd name="T50" fmla="*/ 33 w 160"/>
              <a:gd name="T51" fmla="*/ 55 h 161"/>
              <a:gd name="T52" fmla="*/ 54 w 160"/>
              <a:gd name="T53" fmla="*/ 34 h 161"/>
              <a:gd name="T54" fmla="*/ 95 w 160"/>
              <a:gd name="T55" fmla="*/ 75 h 161"/>
              <a:gd name="T56" fmla="*/ 79 w 160"/>
              <a:gd name="T57" fmla="*/ 91 h 161"/>
              <a:gd name="T58" fmla="*/ 74 w 160"/>
              <a:gd name="T59" fmla="*/ 96 h 161"/>
              <a:gd name="T60" fmla="*/ 33 w 160"/>
              <a:gd name="T61" fmla="*/ 55 h 161"/>
              <a:gd name="T62" fmla="*/ 54 w 160"/>
              <a:gd name="T63" fmla="*/ 127 h 161"/>
              <a:gd name="T64" fmla="*/ 74 w 160"/>
              <a:gd name="T65" fmla="*/ 106 h 161"/>
              <a:gd name="T66" fmla="*/ 74 w 160"/>
              <a:gd name="T67" fmla="*/ 106 h 161"/>
              <a:gd name="T68" fmla="*/ 92 w 160"/>
              <a:gd name="T69" fmla="*/ 89 h 161"/>
              <a:gd name="T70" fmla="*/ 126 w 160"/>
              <a:gd name="T71" fmla="*/ 55 h 161"/>
              <a:gd name="T72" fmla="*/ 142 w 160"/>
              <a:gd name="T73" fmla="*/ 70 h 161"/>
              <a:gd name="T74" fmla="*/ 70 w 160"/>
              <a:gd name="T75" fmla="*/ 142 h 161"/>
              <a:gd name="T76" fmla="*/ 54 w 160"/>
              <a:gd name="T77" fmla="*/ 12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 h="161">
                <a:moveTo>
                  <a:pt x="160" y="155"/>
                </a:moveTo>
                <a:lnTo>
                  <a:pt x="114" y="109"/>
                </a:lnTo>
                <a:lnTo>
                  <a:pt x="153" y="70"/>
                </a:lnTo>
                <a:lnTo>
                  <a:pt x="126" y="44"/>
                </a:lnTo>
                <a:lnTo>
                  <a:pt x="101" y="70"/>
                </a:lnTo>
                <a:lnTo>
                  <a:pt x="59" y="28"/>
                </a:lnTo>
                <a:lnTo>
                  <a:pt x="70" y="18"/>
                </a:lnTo>
                <a:lnTo>
                  <a:pt x="52" y="0"/>
                </a:lnTo>
                <a:lnTo>
                  <a:pt x="0" y="52"/>
                </a:lnTo>
                <a:lnTo>
                  <a:pt x="18" y="70"/>
                </a:lnTo>
                <a:lnTo>
                  <a:pt x="28" y="59"/>
                </a:lnTo>
                <a:lnTo>
                  <a:pt x="70" y="101"/>
                </a:lnTo>
                <a:lnTo>
                  <a:pt x="43" y="127"/>
                </a:lnTo>
                <a:lnTo>
                  <a:pt x="70" y="153"/>
                </a:lnTo>
                <a:lnTo>
                  <a:pt x="108" y="114"/>
                </a:lnTo>
                <a:lnTo>
                  <a:pt x="155" y="161"/>
                </a:lnTo>
                <a:lnTo>
                  <a:pt x="160" y="155"/>
                </a:lnTo>
                <a:close/>
                <a:moveTo>
                  <a:pt x="18" y="59"/>
                </a:moveTo>
                <a:lnTo>
                  <a:pt x="10" y="52"/>
                </a:lnTo>
                <a:lnTo>
                  <a:pt x="52" y="10"/>
                </a:lnTo>
                <a:lnTo>
                  <a:pt x="59" y="18"/>
                </a:lnTo>
                <a:lnTo>
                  <a:pt x="38" y="39"/>
                </a:lnTo>
                <a:lnTo>
                  <a:pt x="23" y="55"/>
                </a:lnTo>
                <a:lnTo>
                  <a:pt x="23" y="55"/>
                </a:lnTo>
                <a:lnTo>
                  <a:pt x="18" y="59"/>
                </a:lnTo>
                <a:close/>
                <a:moveTo>
                  <a:pt x="33" y="55"/>
                </a:moveTo>
                <a:lnTo>
                  <a:pt x="54" y="34"/>
                </a:lnTo>
                <a:lnTo>
                  <a:pt x="95" y="75"/>
                </a:lnTo>
                <a:lnTo>
                  <a:pt x="79" y="91"/>
                </a:lnTo>
                <a:lnTo>
                  <a:pt x="74" y="96"/>
                </a:lnTo>
                <a:lnTo>
                  <a:pt x="33" y="55"/>
                </a:lnTo>
                <a:close/>
                <a:moveTo>
                  <a:pt x="54" y="127"/>
                </a:moveTo>
                <a:lnTo>
                  <a:pt x="74" y="106"/>
                </a:lnTo>
                <a:lnTo>
                  <a:pt x="74" y="106"/>
                </a:lnTo>
                <a:lnTo>
                  <a:pt x="92" y="89"/>
                </a:lnTo>
                <a:lnTo>
                  <a:pt x="126" y="55"/>
                </a:lnTo>
                <a:lnTo>
                  <a:pt x="142" y="70"/>
                </a:lnTo>
                <a:lnTo>
                  <a:pt x="70" y="142"/>
                </a:lnTo>
                <a:lnTo>
                  <a:pt x="54" y="127"/>
                </a:lnTo>
                <a:close/>
              </a:path>
            </a:pathLst>
          </a:custGeom>
          <a:solidFill>
            <a:srgbClr val="2C344B"/>
          </a:solidFill>
          <a:ln>
            <a:noFill/>
          </a:ln>
        </p:spPr>
        <p:txBody>
          <a:bodyPr vert="horz" wrap="square" lIns="91407" tIns="45704" rIns="91407" bIns="45704" numCol="1" anchor="t" anchorCtr="0" compatLnSpc="1"/>
          <a:lstStyle/>
          <a:p>
            <a:endParaRPr lang="en-US" sz="1350"/>
          </a:p>
        </p:txBody>
      </p:sp>
      <p:sp>
        <p:nvSpPr>
          <p:cNvPr id="11" name="TextBox 10"/>
          <p:cNvSpPr txBox="1"/>
          <p:nvPr/>
        </p:nvSpPr>
        <p:spPr>
          <a:xfrm>
            <a:off x="1273810" y="3630930"/>
            <a:ext cx="2705735" cy="460375"/>
          </a:xfrm>
          <a:prstGeom prst="rect">
            <a:avLst/>
          </a:prstGeom>
          <a:noFill/>
        </p:spPr>
        <p:txBody>
          <a:bodyPr wrap="square" rtlCol="0">
            <a:spAutoFit/>
          </a:bodyPr>
          <a:lstStyle/>
          <a:p>
            <a:r>
              <a:rPr sz="2400" b="1" dirty="0">
                <a:solidFill>
                  <a:srgbClr val="2C344B"/>
                </a:solidFill>
                <a:latin typeface="Montserrat" panose="00000500000000000000" pitchFamily="50" charset="0"/>
                <a:cs typeface="Lato" panose="020F0502020204030203" pitchFamily="34" charset="0"/>
              </a:rPr>
              <a:t>一般约束和限制</a:t>
            </a:r>
            <a:endParaRPr sz="2400" b="1" dirty="0">
              <a:solidFill>
                <a:srgbClr val="2C344B"/>
              </a:solidFill>
              <a:latin typeface="Montserrat" panose="00000500000000000000" pitchFamily="50" charset="0"/>
              <a:cs typeface="Lato" panose="020F0502020204030203" pitchFamily="34" charset="0"/>
            </a:endParaRPr>
          </a:p>
        </p:txBody>
      </p:sp>
      <p:sp>
        <p:nvSpPr>
          <p:cNvPr id="19" name="Rectangle 18"/>
          <p:cNvSpPr/>
          <p:nvPr/>
        </p:nvSpPr>
        <p:spPr>
          <a:xfrm>
            <a:off x="1407160" y="2480310"/>
            <a:ext cx="3945255" cy="866140"/>
          </a:xfrm>
          <a:prstGeom prst="rect">
            <a:avLst/>
          </a:prstGeom>
        </p:spPr>
        <p:txBody>
          <a:bodyPr wrap="square">
            <a:spAutoFit/>
          </a:bodyPr>
          <a:lstStyle/>
          <a:p>
            <a:pPr>
              <a:lnSpc>
                <a:spcPct val="120000"/>
              </a:lnSpc>
            </a:pPr>
            <a:r>
              <a:rPr lang="en-US" altLang="zh-CN" sz="1400">
                <a:solidFill>
                  <a:schemeClr val="tx1">
                    <a:lumMod val="95000"/>
                    <a:lumOff val="5000"/>
                  </a:schemeClr>
                </a:solidFill>
                <a:ea typeface="Adobe 黑体 Std R" panose="020B0400000000000000" pitchFamily="34" charset="-122"/>
              </a:rPr>
              <a:t>执行</a:t>
            </a:r>
            <a:r>
              <a:rPr lang="zh-CN" altLang="en-US" sz="1400">
                <a:solidFill>
                  <a:schemeClr val="tx1">
                    <a:lumMod val="95000"/>
                    <a:lumOff val="5000"/>
                  </a:schemeClr>
                </a:solidFill>
                <a:ea typeface="Adobe 黑体 Std R" panose="020B0400000000000000" pitchFamily="34" charset="-122"/>
              </a:rPr>
              <a:t>费用</a:t>
            </a:r>
            <a:r>
              <a:rPr lang="en-US" altLang="zh-CN" sz="1400">
                <a:solidFill>
                  <a:schemeClr val="tx1">
                    <a:lumMod val="95000"/>
                    <a:lumOff val="5000"/>
                  </a:schemeClr>
                </a:solidFill>
                <a:ea typeface="Adobe 黑体 Std R" panose="020B0400000000000000" pitchFamily="34" charset="-122"/>
              </a:rPr>
              <a:t>（无服务器计算中的主要成本）可以用C*时间*资源计算，其中C是特定于平台的常量，时间是具有毫秒的函数执行时间级粒度</a:t>
            </a:r>
            <a:endParaRPr lang="en-US" altLang="zh-CN" sz="1400">
              <a:solidFill>
                <a:schemeClr val="tx1">
                  <a:lumMod val="95000"/>
                  <a:lumOff val="5000"/>
                </a:schemeClr>
              </a:solidFill>
              <a:ea typeface="Adobe 黑体 Std R" panose="020B0400000000000000" pitchFamily="34" charset="-122"/>
            </a:endParaRPr>
          </a:p>
        </p:txBody>
      </p:sp>
      <p:sp>
        <p:nvSpPr>
          <p:cNvPr id="20" name="Freeform 31"/>
          <p:cNvSpPr>
            <a:spLocks noEditPoints="1"/>
          </p:cNvSpPr>
          <p:nvPr/>
        </p:nvSpPr>
        <p:spPr bwMode="auto">
          <a:xfrm flipH="1">
            <a:off x="782454" y="1950459"/>
            <a:ext cx="338581" cy="340699"/>
          </a:xfrm>
          <a:custGeom>
            <a:avLst/>
            <a:gdLst>
              <a:gd name="T0" fmla="*/ 160 w 160"/>
              <a:gd name="T1" fmla="*/ 155 h 161"/>
              <a:gd name="T2" fmla="*/ 114 w 160"/>
              <a:gd name="T3" fmla="*/ 109 h 161"/>
              <a:gd name="T4" fmla="*/ 153 w 160"/>
              <a:gd name="T5" fmla="*/ 70 h 161"/>
              <a:gd name="T6" fmla="*/ 126 w 160"/>
              <a:gd name="T7" fmla="*/ 44 h 161"/>
              <a:gd name="T8" fmla="*/ 101 w 160"/>
              <a:gd name="T9" fmla="*/ 70 h 161"/>
              <a:gd name="T10" fmla="*/ 59 w 160"/>
              <a:gd name="T11" fmla="*/ 28 h 161"/>
              <a:gd name="T12" fmla="*/ 70 w 160"/>
              <a:gd name="T13" fmla="*/ 18 h 161"/>
              <a:gd name="T14" fmla="*/ 52 w 160"/>
              <a:gd name="T15" fmla="*/ 0 h 161"/>
              <a:gd name="T16" fmla="*/ 0 w 160"/>
              <a:gd name="T17" fmla="*/ 52 h 161"/>
              <a:gd name="T18" fmla="*/ 18 w 160"/>
              <a:gd name="T19" fmla="*/ 70 h 161"/>
              <a:gd name="T20" fmla="*/ 28 w 160"/>
              <a:gd name="T21" fmla="*/ 59 h 161"/>
              <a:gd name="T22" fmla="*/ 70 w 160"/>
              <a:gd name="T23" fmla="*/ 101 h 161"/>
              <a:gd name="T24" fmla="*/ 43 w 160"/>
              <a:gd name="T25" fmla="*/ 127 h 161"/>
              <a:gd name="T26" fmla="*/ 70 w 160"/>
              <a:gd name="T27" fmla="*/ 153 h 161"/>
              <a:gd name="T28" fmla="*/ 108 w 160"/>
              <a:gd name="T29" fmla="*/ 114 h 161"/>
              <a:gd name="T30" fmla="*/ 155 w 160"/>
              <a:gd name="T31" fmla="*/ 161 h 161"/>
              <a:gd name="T32" fmla="*/ 160 w 160"/>
              <a:gd name="T33" fmla="*/ 155 h 161"/>
              <a:gd name="T34" fmla="*/ 18 w 160"/>
              <a:gd name="T35" fmla="*/ 59 h 161"/>
              <a:gd name="T36" fmla="*/ 10 w 160"/>
              <a:gd name="T37" fmla="*/ 52 h 161"/>
              <a:gd name="T38" fmla="*/ 52 w 160"/>
              <a:gd name="T39" fmla="*/ 10 h 161"/>
              <a:gd name="T40" fmla="*/ 59 w 160"/>
              <a:gd name="T41" fmla="*/ 18 h 161"/>
              <a:gd name="T42" fmla="*/ 38 w 160"/>
              <a:gd name="T43" fmla="*/ 39 h 161"/>
              <a:gd name="T44" fmla="*/ 23 w 160"/>
              <a:gd name="T45" fmla="*/ 55 h 161"/>
              <a:gd name="T46" fmla="*/ 23 w 160"/>
              <a:gd name="T47" fmla="*/ 55 h 161"/>
              <a:gd name="T48" fmla="*/ 18 w 160"/>
              <a:gd name="T49" fmla="*/ 59 h 161"/>
              <a:gd name="T50" fmla="*/ 33 w 160"/>
              <a:gd name="T51" fmla="*/ 55 h 161"/>
              <a:gd name="T52" fmla="*/ 54 w 160"/>
              <a:gd name="T53" fmla="*/ 34 h 161"/>
              <a:gd name="T54" fmla="*/ 95 w 160"/>
              <a:gd name="T55" fmla="*/ 75 h 161"/>
              <a:gd name="T56" fmla="*/ 79 w 160"/>
              <a:gd name="T57" fmla="*/ 91 h 161"/>
              <a:gd name="T58" fmla="*/ 74 w 160"/>
              <a:gd name="T59" fmla="*/ 96 h 161"/>
              <a:gd name="T60" fmla="*/ 33 w 160"/>
              <a:gd name="T61" fmla="*/ 55 h 161"/>
              <a:gd name="T62" fmla="*/ 54 w 160"/>
              <a:gd name="T63" fmla="*/ 127 h 161"/>
              <a:gd name="T64" fmla="*/ 74 w 160"/>
              <a:gd name="T65" fmla="*/ 106 h 161"/>
              <a:gd name="T66" fmla="*/ 74 w 160"/>
              <a:gd name="T67" fmla="*/ 106 h 161"/>
              <a:gd name="T68" fmla="*/ 92 w 160"/>
              <a:gd name="T69" fmla="*/ 89 h 161"/>
              <a:gd name="T70" fmla="*/ 126 w 160"/>
              <a:gd name="T71" fmla="*/ 55 h 161"/>
              <a:gd name="T72" fmla="*/ 142 w 160"/>
              <a:gd name="T73" fmla="*/ 70 h 161"/>
              <a:gd name="T74" fmla="*/ 70 w 160"/>
              <a:gd name="T75" fmla="*/ 142 h 161"/>
              <a:gd name="T76" fmla="*/ 54 w 160"/>
              <a:gd name="T77" fmla="*/ 12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 h="161">
                <a:moveTo>
                  <a:pt x="160" y="155"/>
                </a:moveTo>
                <a:lnTo>
                  <a:pt x="114" y="109"/>
                </a:lnTo>
                <a:lnTo>
                  <a:pt x="153" y="70"/>
                </a:lnTo>
                <a:lnTo>
                  <a:pt x="126" y="44"/>
                </a:lnTo>
                <a:lnTo>
                  <a:pt x="101" y="70"/>
                </a:lnTo>
                <a:lnTo>
                  <a:pt x="59" y="28"/>
                </a:lnTo>
                <a:lnTo>
                  <a:pt x="70" y="18"/>
                </a:lnTo>
                <a:lnTo>
                  <a:pt x="52" y="0"/>
                </a:lnTo>
                <a:lnTo>
                  <a:pt x="0" y="52"/>
                </a:lnTo>
                <a:lnTo>
                  <a:pt x="18" y="70"/>
                </a:lnTo>
                <a:lnTo>
                  <a:pt x="28" y="59"/>
                </a:lnTo>
                <a:lnTo>
                  <a:pt x="70" y="101"/>
                </a:lnTo>
                <a:lnTo>
                  <a:pt x="43" y="127"/>
                </a:lnTo>
                <a:lnTo>
                  <a:pt x="70" y="153"/>
                </a:lnTo>
                <a:lnTo>
                  <a:pt x="108" y="114"/>
                </a:lnTo>
                <a:lnTo>
                  <a:pt x="155" y="161"/>
                </a:lnTo>
                <a:lnTo>
                  <a:pt x="160" y="155"/>
                </a:lnTo>
                <a:close/>
                <a:moveTo>
                  <a:pt x="18" y="59"/>
                </a:moveTo>
                <a:lnTo>
                  <a:pt x="10" y="52"/>
                </a:lnTo>
                <a:lnTo>
                  <a:pt x="52" y="10"/>
                </a:lnTo>
                <a:lnTo>
                  <a:pt x="59" y="18"/>
                </a:lnTo>
                <a:lnTo>
                  <a:pt x="38" y="39"/>
                </a:lnTo>
                <a:lnTo>
                  <a:pt x="23" y="55"/>
                </a:lnTo>
                <a:lnTo>
                  <a:pt x="23" y="55"/>
                </a:lnTo>
                <a:lnTo>
                  <a:pt x="18" y="59"/>
                </a:lnTo>
                <a:close/>
                <a:moveTo>
                  <a:pt x="33" y="55"/>
                </a:moveTo>
                <a:lnTo>
                  <a:pt x="54" y="34"/>
                </a:lnTo>
                <a:lnTo>
                  <a:pt x="95" y="75"/>
                </a:lnTo>
                <a:lnTo>
                  <a:pt x="79" y="91"/>
                </a:lnTo>
                <a:lnTo>
                  <a:pt x="74" y="96"/>
                </a:lnTo>
                <a:lnTo>
                  <a:pt x="33" y="55"/>
                </a:lnTo>
                <a:close/>
                <a:moveTo>
                  <a:pt x="54" y="127"/>
                </a:moveTo>
                <a:lnTo>
                  <a:pt x="74" y="106"/>
                </a:lnTo>
                <a:lnTo>
                  <a:pt x="74" y="106"/>
                </a:lnTo>
                <a:lnTo>
                  <a:pt x="92" y="89"/>
                </a:lnTo>
                <a:lnTo>
                  <a:pt x="126" y="55"/>
                </a:lnTo>
                <a:lnTo>
                  <a:pt x="142" y="70"/>
                </a:lnTo>
                <a:lnTo>
                  <a:pt x="70" y="142"/>
                </a:lnTo>
                <a:lnTo>
                  <a:pt x="54" y="127"/>
                </a:lnTo>
                <a:close/>
              </a:path>
            </a:pathLst>
          </a:custGeom>
          <a:solidFill>
            <a:srgbClr val="2C344B"/>
          </a:solidFill>
          <a:ln>
            <a:noFill/>
          </a:ln>
        </p:spPr>
        <p:txBody>
          <a:bodyPr vert="horz" wrap="square" lIns="91407" tIns="45704" rIns="91407" bIns="45704" numCol="1" anchor="t" anchorCtr="0" compatLnSpc="1"/>
          <a:lstStyle/>
          <a:p>
            <a:endParaRPr lang="en-US" sz="1350"/>
          </a:p>
        </p:txBody>
      </p:sp>
      <p:sp>
        <p:nvSpPr>
          <p:cNvPr id="21" name="TextBox 20"/>
          <p:cNvSpPr txBox="1"/>
          <p:nvPr/>
        </p:nvSpPr>
        <p:spPr>
          <a:xfrm>
            <a:off x="1264920" y="1915160"/>
            <a:ext cx="2444750" cy="460375"/>
          </a:xfrm>
          <a:prstGeom prst="rect">
            <a:avLst/>
          </a:prstGeom>
          <a:noFill/>
        </p:spPr>
        <p:txBody>
          <a:bodyPr wrap="square" rtlCol="0">
            <a:spAutoFit/>
          </a:bodyPr>
          <a:lstStyle/>
          <a:p>
            <a:r>
              <a:rPr sz="2400" b="1" dirty="0">
                <a:solidFill>
                  <a:srgbClr val="2C344B"/>
                </a:solidFill>
                <a:latin typeface="Montserrat" panose="00000500000000000000" pitchFamily="50" charset="0"/>
                <a:cs typeface="Lato" panose="020F0502020204030203" pitchFamily="34" charset="0"/>
              </a:rPr>
              <a:t>无服务器计费</a:t>
            </a:r>
            <a:endParaRPr sz="2400" b="1" dirty="0">
              <a:solidFill>
                <a:srgbClr val="2C344B"/>
              </a:solidFill>
              <a:latin typeface="Montserrat" panose="00000500000000000000" pitchFamily="50" charset="0"/>
              <a:cs typeface="Lato" panose="020F0502020204030203" pitchFamily="34" charset="0"/>
            </a:endParaRPr>
          </a:p>
        </p:txBody>
      </p:sp>
      <p:sp>
        <p:nvSpPr>
          <p:cNvPr id="22" name="TextBox 21"/>
          <p:cNvSpPr txBox="1"/>
          <p:nvPr/>
        </p:nvSpPr>
        <p:spPr>
          <a:xfrm>
            <a:off x="546135" y="1256512"/>
            <a:ext cx="4008395" cy="583565"/>
          </a:xfrm>
          <a:prstGeom prst="rect">
            <a:avLst/>
          </a:prstGeom>
          <a:noFill/>
        </p:spPr>
        <p:txBody>
          <a:bodyPr wrap="square" rtlCol="0">
            <a:spAutoFit/>
          </a:bodyPr>
          <a:lstStyle/>
          <a:p>
            <a:r>
              <a:rPr lang="zh-CN" altLang="en-US" sz="3200" dirty="0">
                <a:solidFill>
                  <a:srgbClr val="2C344B"/>
                </a:solidFill>
                <a:latin typeface="Adobe 黑体 Std R" panose="020B0400000000000000" pitchFamily="34" charset="-122"/>
                <a:ea typeface="Adobe 黑体 Std R" panose="020B0400000000000000" pitchFamily="34" charset="-122"/>
                <a:cs typeface="Lato Heavy" panose="020F0902020204030203" pitchFamily="34" charset="0"/>
              </a:rPr>
              <a:t>简介</a:t>
            </a:r>
            <a:endParaRPr lang="zh-CN" altLang="en-US" sz="3200" dirty="0">
              <a:solidFill>
                <a:srgbClr val="2C344B"/>
              </a:solidFill>
              <a:latin typeface="Adobe 黑体 Std R" panose="020B0400000000000000" pitchFamily="34" charset="-122"/>
              <a:ea typeface="Adobe 黑体 Std R" panose="020B0400000000000000" pitchFamily="34" charset="-122"/>
              <a:cs typeface="Lato Heavy" panose="020F0902020204030203" pitchFamily="34" charset="0"/>
            </a:endParaRPr>
          </a:p>
        </p:txBody>
      </p:sp>
      <p:cxnSp>
        <p:nvCxnSpPr>
          <p:cNvPr id="24" name="Straight Connector 23"/>
          <p:cNvCxnSpPr/>
          <p:nvPr/>
        </p:nvCxnSpPr>
        <p:spPr>
          <a:xfrm>
            <a:off x="669260" y="1136365"/>
            <a:ext cx="609380" cy="0"/>
          </a:xfrm>
          <a:prstGeom prst="line">
            <a:avLst/>
          </a:prstGeom>
          <a:ln w="44450">
            <a:solidFill>
              <a:srgbClr val="21273E"/>
            </a:solidFill>
          </a:ln>
        </p:spPr>
        <p:style>
          <a:lnRef idx="1">
            <a:schemeClr val="accent1"/>
          </a:lnRef>
          <a:fillRef idx="0">
            <a:schemeClr val="accent1"/>
          </a:fillRef>
          <a:effectRef idx="0">
            <a:schemeClr val="accent1"/>
          </a:effectRef>
          <a:fontRef idx="minor">
            <a:schemeClr val="tx1"/>
          </a:fontRef>
        </p:style>
      </p:cxnSp>
      <p:pic>
        <p:nvPicPr>
          <p:cNvPr id="3" name="图片占位符 2"/>
          <p:cNvPicPr>
            <a:picLocks noGrp="1" noChangeAspect="1"/>
          </p:cNvPicPr>
          <p:nvPr>
            <p:ph type="pic" sz="quarter" idx="12"/>
          </p:nvPr>
        </p:nvPicPr>
        <p:blipFill rotWithShape="1">
          <a:blip r:embed="rId1" cstate="print">
            <a:extLst>
              <a:ext uri="{28A0092B-C50C-407E-A947-70E740481C1C}">
                <a14:useLocalDpi xmlns:a14="http://schemas.microsoft.com/office/drawing/2010/main" val="0"/>
              </a:ext>
            </a:extLst>
          </a:blip>
          <a:srcRect l="15879" r="15879"/>
          <a:stretch>
            <a:fillRect/>
          </a:stretch>
        </p:blipFill>
        <p:spPr/>
      </p:pic>
    </p:spTree>
  </p:cSld>
  <p:clrMapOvr>
    <a:masterClrMapping/>
  </p:clrMapOvr>
  <p:transition spd="slow"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750" fill="hold"/>
                                        <p:tgtEl>
                                          <p:spTgt spid="22"/>
                                        </p:tgtEl>
                                        <p:attrNameLst>
                                          <p:attrName>ppt_x</p:attrName>
                                        </p:attrNameLst>
                                      </p:cBhvr>
                                      <p:tavLst>
                                        <p:tav tm="0">
                                          <p:val>
                                            <p:strVal val="#ppt_x"/>
                                          </p:val>
                                        </p:tav>
                                        <p:tav tm="100000">
                                          <p:val>
                                            <p:strVal val="#ppt_x"/>
                                          </p:val>
                                        </p:tav>
                                      </p:tavLst>
                                    </p:anim>
                                    <p:anim calcmode="lin" valueType="num">
                                      <p:cBhvr additive="base">
                                        <p:cTn id="8" dur="75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750" fill="hold"/>
                                        <p:tgtEl>
                                          <p:spTgt spid="24"/>
                                        </p:tgtEl>
                                        <p:attrNameLst>
                                          <p:attrName>ppt_x</p:attrName>
                                        </p:attrNameLst>
                                      </p:cBhvr>
                                      <p:tavLst>
                                        <p:tav tm="0">
                                          <p:val>
                                            <p:strVal val="#ppt_x"/>
                                          </p:val>
                                        </p:tav>
                                        <p:tav tm="100000">
                                          <p:val>
                                            <p:strVal val="#ppt_x"/>
                                          </p:val>
                                        </p:tav>
                                      </p:tavLst>
                                    </p:anim>
                                    <p:anim calcmode="lin" valueType="num">
                                      <p:cBhvr additive="base">
                                        <p:cTn id="12" dur="750" fill="hold"/>
                                        <p:tgtEl>
                                          <p:spTgt spid="24"/>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decel="10000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750" fill="hold"/>
                                        <p:tgtEl>
                                          <p:spTgt spid="9"/>
                                        </p:tgtEl>
                                        <p:attrNameLst>
                                          <p:attrName>ppt_x</p:attrName>
                                        </p:attrNameLst>
                                      </p:cBhvr>
                                      <p:tavLst>
                                        <p:tav tm="0">
                                          <p:val>
                                            <p:strVal val="#ppt_x"/>
                                          </p:val>
                                        </p:tav>
                                        <p:tav tm="100000">
                                          <p:val>
                                            <p:strVal val="#ppt_x"/>
                                          </p:val>
                                        </p:tav>
                                      </p:tavLst>
                                    </p:anim>
                                    <p:anim calcmode="lin" valueType="num">
                                      <p:cBhvr additive="base">
                                        <p:cTn id="17" dur="750" fill="hold"/>
                                        <p:tgtEl>
                                          <p:spTgt spid="9"/>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750" fill="hold"/>
                                        <p:tgtEl>
                                          <p:spTgt spid="10"/>
                                        </p:tgtEl>
                                        <p:attrNameLst>
                                          <p:attrName>ppt_x</p:attrName>
                                        </p:attrNameLst>
                                      </p:cBhvr>
                                      <p:tavLst>
                                        <p:tav tm="0">
                                          <p:val>
                                            <p:strVal val="#ppt_x"/>
                                          </p:val>
                                        </p:tav>
                                        <p:tav tm="100000">
                                          <p:val>
                                            <p:strVal val="#ppt_x"/>
                                          </p:val>
                                        </p:tav>
                                      </p:tavLst>
                                    </p:anim>
                                    <p:anim calcmode="lin" valueType="num">
                                      <p:cBhvr additive="base">
                                        <p:cTn id="21" dur="750" fill="hold"/>
                                        <p:tgtEl>
                                          <p:spTgt spid="10"/>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750" fill="hold"/>
                                        <p:tgtEl>
                                          <p:spTgt spid="11"/>
                                        </p:tgtEl>
                                        <p:attrNameLst>
                                          <p:attrName>ppt_x</p:attrName>
                                        </p:attrNameLst>
                                      </p:cBhvr>
                                      <p:tavLst>
                                        <p:tav tm="0">
                                          <p:val>
                                            <p:strVal val="#ppt_x"/>
                                          </p:val>
                                        </p:tav>
                                        <p:tav tm="100000">
                                          <p:val>
                                            <p:strVal val="#ppt_x"/>
                                          </p:val>
                                        </p:tav>
                                      </p:tavLst>
                                    </p:anim>
                                    <p:anim calcmode="lin" valueType="num">
                                      <p:cBhvr additive="base">
                                        <p:cTn id="25" dur="750" fill="hold"/>
                                        <p:tgtEl>
                                          <p:spTgt spid="11"/>
                                        </p:tgtEl>
                                        <p:attrNameLst>
                                          <p:attrName>ppt_y</p:attrName>
                                        </p:attrNameLst>
                                      </p:cBhvr>
                                      <p:tavLst>
                                        <p:tav tm="0">
                                          <p:val>
                                            <p:strVal val="1+#ppt_h/2"/>
                                          </p:val>
                                        </p:tav>
                                        <p:tav tm="100000">
                                          <p:val>
                                            <p:strVal val="#ppt_y"/>
                                          </p:val>
                                        </p:tav>
                                      </p:tavLst>
                                    </p:anim>
                                  </p:childTnLst>
                                </p:cTn>
                              </p:par>
                            </p:childTnLst>
                          </p:cTn>
                        </p:par>
                        <p:par>
                          <p:cTn id="26" fill="hold">
                            <p:stCondLst>
                              <p:cond delay="2000"/>
                            </p:stCondLst>
                            <p:childTnLst>
                              <p:par>
                                <p:cTn id="27" presetID="2" presetClass="entr" presetSubtype="4" decel="10000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750" fill="hold"/>
                                        <p:tgtEl>
                                          <p:spTgt spid="19"/>
                                        </p:tgtEl>
                                        <p:attrNameLst>
                                          <p:attrName>ppt_x</p:attrName>
                                        </p:attrNameLst>
                                      </p:cBhvr>
                                      <p:tavLst>
                                        <p:tav tm="0">
                                          <p:val>
                                            <p:strVal val="#ppt_x"/>
                                          </p:val>
                                        </p:tav>
                                        <p:tav tm="100000">
                                          <p:val>
                                            <p:strVal val="#ppt_x"/>
                                          </p:val>
                                        </p:tav>
                                      </p:tavLst>
                                    </p:anim>
                                    <p:anim calcmode="lin" valueType="num">
                                      <p:cBhvr additive="base">
                                        <p:cTn id="30" dur="750" fill="hold"/>
                                        <p:tgtEl>
                                          <p:spTgt spid="19"/>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750" fill="hold"/>
                                        <p:tgtEl>
                                          <p:spTgt spid="20"/>
                                        </p:tgtEl>
                                        <p:attrNameLst>
                                          <p:attrName>ppt_x</p:attrName>
                                        </p:attrNameLst>
                                      </p:cBhvr>
                                      <p:tavLst>
                                        <p:tav tm="0">
                                          <p:val>
                                            <p:strVal val="#ppt_x"/>
                                          </p:val>
                                        </p:tav>
                                        <p:tav tm="100000">
                                          <p:val>
                                            <p:strVal val="#ppt_x"/>
                                          </p:val>
                                        </p:tav>
                                      </p:tavLst>
                                    </p:anim>
                                    <p:anim calcmode="lin" valueType="num">
                                      <p:cBhvr additive="base">
                                        <p:cTn id="34" dur="750" fill="hold"/>
                                        <p:tgtEl>
                                          <p:spTgt spid="20"/>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750" fill="hold"/>
                                        <p:tgtEl>
                                          <p:spTgt spid="21"/>
                                        </p:tgtEl>
                                        <p:attrNameLst>
                                          <p:attrName>ppt_x</p:attrName>
                                        </p:attrNameLst>
                                      </p:cBhvr>
                                      <p:tavLst>
                                        <p:tav tm="0">
                                          <p:val>
                                            <p:strVal val="#ppt_x"/>
                                          </p:val>
                                        </p:tav>
                                        <p:tav tm="100000">
                                          <p:val>
                                            <p:strVal val="#ppt_x"/>
                                          </p:val>
                                        </p:tav>
                                      </p:tavLst>
                                    </p:anim>
                                    <p:anim calcmode="lin" valueType="num">
                                      <p:cBhvr additive="base">
                                        <p:cTn id="38" dur="75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ldLvl="0" animBg="1"/>
      <p:bldP spid="11" grpId="0"/>
      <p:bldP spid="19" grpId="0"/>
      <p:bldP spid="20" grpId="0" bldLvl="0" animBg="1"/>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2717549" flipV="1">
            <a:off x="9618575" y="440869"/>
            <a:ext cx="5572132" cy="5941338"/>
          </a:xfrm>
          <a:prstGeom prst="rect">
            <a:avLst/>
          </a:prstGeom>
        </p:spPr>
      </p:pic>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846288" flipH="1" flipV="1">
            <a:off x="-2720753" y="440869"/>
            <a:ext cx="5572134" cy="5941338"/>
          </a:xfrm>
          <a:prstGeom prst="rect">
            <a:avLst/>
          </a:prstGeom>
        </p:spPr>
      </p:pic>
      <p:sp>
        <p:nvSpPr>
          <p:cNvPr id="7" name="PA-文本框 50"/>
          <p:cNvSpPr txBox="1"/>
          <p:nvPr>
            <p:custDataLst>
              <p:tags r:id="rId2"/>
            </p:custDataLst>
          </p:nvPr>
        </p:nvSpPr>
        <p:spPr>
          <a:xfrm>
            <a:off x="3400346" y="4293535"/>
            <a:ext cx="5391308" cy="1015663"/>
          </a:xfrm>
          <a:prstGeom prst="rect">
            <a:avLst/>
          </a:prstGeom>
          <a:noFill/>
        </p:spPr>
        <p:txBody>
          <a:bodyPr wrap="square" rtlCol="0">
            <a:spAutoFit/>
          </a:bodyPr>
          <a:lstStyle/>
          <a:p>
            <a:pPr algn="ctr">
              <a:lnSpc>
                <a:spcPct val="150000"/>
              </a:lnSpc>
            </a:pPr>
            <a:r>
              <a:rPr lang="en-US" altLang="zh-CN" sz="1000" dirty="0">
                <a:solidFill>
                  <a:schemeClr val="tx1">
                    <a:lumMod val="85000"/>
                    <a:lumOff val="15000"/>
                    <a:alpha val="70000"/>
                  </a:schemeClr>
                </a:solidFill>
                <a:latin typeface="方正黑体简体" panose="02010601030101010101" pitchFamily="2" charset="-122"/>
                <a:ea typeface="方正黑体简体" panose="02010601030101010101" pitchFamily="2" charset="-122"/>
              </a:rPr>
              <a:t>Introduction of atmospheric business stable company </a:t>
            </a:r>
            <a:r>
              <a:rPr lang="en-US" altLang="zh-CN" sz="1000" dirty="0" smtClean="0">
                <a:solidFill>
                  <a:schemeClr val="tx1">
                    <a:lumMod val="85000"/>
                    <a:lumOff val="15000"/>
                    <a:alpha val="70000"/>
                  </a:schemeClr>
                </a:solidFill>
                <a:latin typeface="方正黑体简体" panose="02010601030101010101" pitchFamily="2" charset="-122"/>
                <a:ea typeface="方正黑体简体" panose="02010601030101010101" pitchFamily="2" charset="-122"/>
              </a:rPr>
              <a:t>publicity</a:t>
            </a:r>
            <a:endParaRPr lang="en-US" altLang="zh-CN" sz="1000" dirty="0" smtClean="0">
              <a:solidFill>
                <a:schemeClr val="tx1">
                  <a:lumMod val="85000"/>
                  <a:lumOff val="15000"/>
                  <a:alpha val="70000"/>
                </a:schemeClr>
              </a:solidFill>
              <a:latin typeface="方正黑体简体" panose="02010601030101010101" pitchFamily="2" charset="-122"/>
              <a:ea typeface="方正黑体简体" panose="02010601030101010101" pitchFamily="2" charset="-122"/>
            </a:endParaRPr>
          </a:p>
          <a:p>
            <a:pPr algn="ctr">
              <a:lnSpc>
                <a:spcPct val="150000"/>
              </a:lnSpc>
            </a:pPr>
            <a:r>
              <a:rPr lang="en-US" altLang="zh-CN" sz="1000" dirty="0" smtClean="0">
                <a:solidFill>
                  <a:schemeClr val="tx1">
                    <a:lumMod val="85000"/>
                    <a:lumOff val="15000"/>
                    <a:alpha val="70000"/>
                  </a:schemeClr>
                </a:solidFill>
                <a:latin typeface="方正黑体简体" panose="02010601030101010101" pitchFamily="2" charset="-122"/>
                <a:ea typeface="方正黑体简体" panose="02010601030101010101" pitchFamily="2" charset="-122"/>
              </a:rPr>
              <a:t>product </a:t>
            </a:r>
            <a:r>
              <a:rPr lang="en-US" altLang="zh-CN" sz="1000" dirty="0" err="1" smtClean="0">
                <a:solidFill>
                  <a:schemeClr val="tx1">
                    <a:lumMod val="85000"/>
                    <a:lumOff val="15000"/>
                    <a:alpha val="70000"/>
                  </a:schemeClr>
                </a:solidFill>
                <a:latin typeface="方正黑体简体" panose="02010601030101010101" pitchFamily="2" charset="-122"/>
                <a:ea typeface="方正黑体简体" panose="02010601030101010101" pitchFamily="2" charset="-122"/>
              </a:rPr>
              <a:t>promotion</a:t>
            </a:r>
            <a:r>
              <a:rPr lang="en-US" altLang="zh-CN" sz="1000" dirty="0" err="1">
                <a:solidFill>
                  <a:schemeClr val="tx1">
                    <a:lumMod val="85000"/>
                    <a:lumOff val="15000"/>
                    <a:alpha val="70000"/>
                  </a:schemeClr>
                </a:solidFill>
                <a:latin typeface="方正黑体简体" panose="02010601030101010101" pitchFamily="2" charset="-122"/>
                <a:ea typeface="方正黑体简体" panose="02010601030101010101" pitchFamily="2" charset="-122"/>
              </a:rPr>
              <a:t>Introduction</a:t>
            </a:r>
            <a:r>
              <a:rPr lang="en-US" altLang="zh-CN" sz="1000" dirty="0">
                <a:solidFill>
                  <a:schemeClr val="tx1">
                    <a:lumMod val="85000"/>
                    <a:lumOff val="15000"/>
                    <a:alpha val="70000"/>
                  </a:schemeClr>
                </a:solidFill>
                <a:latin typeface="方正黑体简体" panose="02010601030101010101" pitchFamily="2" charset="-122"/>
                <a:ea typeface="方正黑体简体" panose="02010601030101010101" pitchFamily="2" charset="-122"/>
              </a:rPr>
              <a:t> of atmospheric business stable company </a:t>
            </a:r>
            <a:r>
              <a:rPr lang="en-US" altLang="zh-CN" sz="1000" dirty="0" smtClean="0">
                <a:solidFill>
                  <a:schemeClr val="tx1">
                    <a:lumMod val="85000"/>
                    <a:lumOff val="15000"/>
                    <a:alpha val="70000"/>
                  </a:schemeClr>
                </a:solidFill>
                <a:latin typeface="方正黑体简体" panose="02010601030101010101" pitchFamily="2" charset="-122"/>
                <a:ea typeface="方正黑体简体" panose="02010601030101010101" pitchFamily="2" charset="-122"/>
              </a:rPr>
              <a:t>publicity</a:t>
            </a:r>
            <a:endParaRPr lang="en-US" altLang="zh-CN" sz="1000" dirty="0" smtClean="0">
              <a:solidFill>
                <a:schemeClr val="tx1">
                  <a:lumMod val="85000"/>
                  <a:lumOff val="15000"/>
                  <a:alpha val="70000"/>
                </a:schemeClr>
              </a:solidFill>
              <a:latin typeface="方正黑体简体" panose="02010601030101010101" pitchFamily="2" charset="-122"/>
              <a:ea typeface="方正黑体简体" panose="02010601030101010101" pitchFamily="2" charset="-122"/>
            </a:endParaRPr>
          </a:p>
          <a:p>
            <a:pPr algn="ctr">
              <a:lnSpc>
                <a:spcPct val="150000"/>
              </a:lnSpc>
            </a:pPr>
            <a:r>
              <a:rPr lang="en-US" altLang="zh-CN" sz="1000" dirty="0" smtClean="0">
                <a:solidFill>
                  <a:schemeClr val="tx1">
                    <a:lumMod val="85000"/>
                    <a:lumOff val="15000"/>
                    <a:alpha val="70000"/>
                  </a:schemeClr>
                </a:solidFill>
                <a:latin typeface="方正黑体简体" panose="02010601030101010101" pitchFamily="2" charset="-122"/>
                <a:ea typeface="方正黑体简体" panose="02010601030101010101" pitchFamily="2" charset="-122"/>
              </a:rPr>
              <a:t>product </a:t>
            </a:r>
            <a:r>
              <a:rPr lang="en-US" altLang="zh-CN" sz="1000" dirty="0">
                <a:solidFill>
                  <a:schemeClr val="tx1">
                    <a:lumMod val="85000"/>
                    <a:lumOff val="15000"/>
                    <a:alpha val="70000"/>
                  </a:schemeClr>
                </a:solidFill>
                <a:latin typeface="方正黑体简体" panose="02010601030101010101" pitchFamily="2" charset="-122"/>
                <a:ea typeface="方正黑体简体" panose="02010601030101010101" pitchFamily="2" charset="-122"/>
              </a:rPr>
              <a:t>promotion</a:t>
            </a:r>
            <a:endParaRPr lang="zh-CN" altLang="en-US" sz="1000" dirty="0">
              <a:solidFill>
                <a:schemeClr val="tx1">
                  <a:lumMod val="85000"/>
                  <a:lumOff val="15000"/>
                  <a:alpha val="70000"/>
                </a:schemeClr>
              </a:solidFill>
              <a:latin typeface="方正黑体简体" panose="02010601030101010101" pitchFamily="2" charset="-122"/>
              <a:ea typeface="方正黑体简体" panose="02010601030101010101" pitchFamily="2" charset="-122"/>
            </a:endParaRPr>
          </a:p>
          <a:p>
            <a:pPr algn="ctr">
              <a:lnSpc>
                <a:spcPct val="150000"/>
              </a:lnSpc>
            </a:pPr>
            <a:endParaRPr lang="zh-CN" altLang="en-US" sz="1000" dirty="0">
              <a:solidFill>
                <a:schemeClr val="tx1">
                  <a:lumMod val="85000"/>
                  <a:lumOff val="15000"/>
                  <a:alpha val="70000"/>
                </a:schemeClr>
              </a:solidFill>
              <a:latin typeface="方正黑体简体" panose="02010601030101010101" pitchFamily="2" charset="-122"/>
              <a:ea typeface="方正黑体简体" panose="02010601030101010101" pitchFamily="2" charset="-122"/>
            </a:endParaRPr>
          </a:p>
        </p:txBody>
      </p:sp>
      <p:sp>
        <p:nvSpPr>
          <p:cNvPr id="8" name="TextBox 30"/>
          <p:cNvSpPr txBox="1"/>
          <p:nvPr/>
        </p:nvSpPr>
        <p:spPr>
          <a:xfrm>
            <a:off x="3019865" y="2582518"/>
            <a:ext cx="6152270" cy="1569660"/>
          </a:xfrm>
          <a:prstGeom prst="rect">
            <a:avLst/>
          </a:prstGeom>
          <a:noFill/>
        </p:spPr>
        <p:txBody>
          <a:bodyPr wrap="square" rtlCol="0">
            <a:spAutoFit/>
          </a:bodyPr>
          <a:lstStyle/>
          <a:p>
            <a:pPr algn="ctr" defTabSz="228600"/>
            <a:r>
              <a:rPr lang="en-US" altLang="zh-CN" sz="9600" b="1" dirty="0" smtClean="0">
                <a:solidFill>
                  <a:schemeClr val="bg1">
                    <a:lumMod val="65000"/>
                    <a:alpha val="20000"/>
                  </a:schemeClr>
                </a:solidFill>
                <a:latin typeface="Aparajita" panose="020B0604020202020204" pitchFamily="34" charset="0"/>
                <a:ea typeface="微软雅黑 Light" panose="020B0502040204020203" pitchFamily="34" charset="-122"/>
                <a:cs typeface="Aparajita" panose="020B0604020202020204" pitchFamily="34" charset="0"/>
              </a:rPr>
              <a:t>PART TWO</a:t>
            </a:r>
            <a:endParaRPr lang="zh-CN" altLang="en-US" sz="9600" b="1" dirty="0">
              <a:solidFill>
                <a:schemeClr val="bg1">
                  <a:lumMod val="65000"/>
                  <a:alpha val="20000"/>
                </a:schemeClr>
              </a:solidFill>
              <a:latin typeface="Aparajita" panose="020B0604020202020204" pitchFamily="34" charset="0"/>
              <a:ea typeface="微软雅黑 Light" panose="020B0502040204020203" pitchFamily="34" charset="-122"/>
              <a:cs typeface="Aparajita" panose="020B0604020202020204" pitchFamily="34" charset="0"/>
            </a:endParaRPr>
          </a:p>
        </p:txBody>
      </p:sp>
      <p:sp>
        <p:nvSpPr>
          <p:cNvPr id="9" name="文本框 8"/>
          <p:cNvSpPr txBox="1"/>
          <p:nvPr/>
        </p:nvSpPr>
        <p:spPr>
          <a:xfrm>
            <a:off x="4259185" y="2979877"/>
            <a:ext cx="3673630" cy="1050925"/>
          </a:xfrm>
          <a:prstGeom prst="rect">
            <a:avLst/>
          </a:prstGeom>
          <a:noFill/>
          <a:scene3d>
            <a:camera prst="perspectiveRight"/>
            <a:lightRig rig="threePt" dir="t"/>
          </a:scene3d>
        </p:spPr>
        <p:txBody>
          <a:bodyPr wrap="square" rtlCol="0">
            <a:spAutoFit/>
          </a:bodyPr>
          <a:lstStyle/>
          <a:p>
            <a:pPr algn="ctr">
              <a:lnSpc>
                <a:spcPct val="130000"/>
              </a:lnSpc>
            </a:pPr>
            <a:r>
              <a:rPr lang="en-US" altLang="zh-CN" sz="4800" b="1" dirty="0" smtClean="0">
                <a:solidFill>
                  <a:schemeClr val="tx1">
                    <a:lumMod val="85000"/>
                    <a:lumOff val="15000"/>
                  </a:schemeClr>
                </a:solidFill>
                <a:latin typeface="微软雅黑" panose="020B0503020204020204" charset="-122"/>
                <a:ea typeface="微软雅黑" panose="020B0503020204020204" charset="-122"/>
              </a:rPr>
              <a:t>“</a:t>
            </a:r>
            <a:r>
              <a:rPr lang="zh-CN" altLang="en-US" sz="4800" b="1" dirty="0" smtClean="0">
                <a:solidFill>
                  <a:schemeClr val="tx1">
                    <a:lumMod val="85000"/>
                    <a:lumOff val="15000"/>
                  </a:schemeClr>
                </a:solidFill>
                <a:latin typeface="微软雅黑" panose="020B0503020204020204" charset="-122"/>
                <a:ea typeface="微软雅黑" panose="020B0503020204020204" charset="-122"/>
              </a:rPr>
              <a:t>悟空</a:t>
            </a:r>
            <a:r>
              <a:rPr lang="en-US" altLang="zh-CN" sz="4800" b="1" dirty="0" smtClean="0">
                <a:solidFill>
                  <a:schemeClr val="tx1">
                    <a:lumMod val="85000"/>
                    <a:lumOff val="15000"/>
                  </a:schemeClr>
                </a:solidFill>
                <a:latin typeface="微软雅黑" panose="020B0503020204020204" charset="-122"/>
                <a:ea typeface="微软雅黑" panose="020B0503020204020204" charset="-122"/>
              </a:rPr>
              <a:t>“</a:t>
            </a:r>
            <a:endParaRPr lang="en-US" altLang="zh-CN" sz="4800" b="1" dirty="0" smtClean="0">
              <a:solidFill>
                <a:schemeClr val="tx1">
                  <a:lumMod val="85000"/>
                  <a:lumOff val="15000"/>
                </a:schemeClr>
              </a:solidFill>
              <a:latin typeface="微软雅黑" panose="020B0503020204020204" charset="-122"/>
              <a:ea typeface="微软雅黑" panose="020B0503020204020204" charset="-122"/>
            </a:endParaRPr>
          </a:p>
        </p:txBody>
      </p:sp>
      <p:sp>
        <p:nvSpPr>
          <p:cNvPr id="10" name="矩形 9"/>
          <p:cNvSpPr/>
          <p:nvPr/>
        </p:nvSpPr>
        <p:spPr>
          <a:xfrm>
            <a:off x="5902012" y="4149418"/>
            <a:ext cx="387976" cy="79048"/>
          </a:xfrm>
          <a:prstGeom prst="rect">
            <a:avLst/>
          </a:prstGeom>
          <a:gradFill>
            <a:gsLst>
              <a:gs pos="100000">
                <a:srgbClr val="21273E"/>
              </a:gs>
              <a:gs pos="0">
                <a:srgbClr val="2C344B"/>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dobe 黑体 Std R" panose="020B0400000000000000" pitchFamily="34" charset="-122"/>
            </a:endParaRPr>
          </a:p>
        </p:txBody>
      </p:sp>
      <p:grpSp>
        <p:nvGrpSpPr>
          <p:cNvPr id="13" name="组合 12"/>
          <p:cNvGrpSpPr/>
          <p:nvPr/>
        </p:nvGrpSpPr>
        <p:grpSpPr>
          <a:xfrm>
            <a:off x="5677177" y="1563946"/>
            <a:ext cx="837646" cy="952069"/>
            <a:chOff x="5568043" y="1174090"/>
            <a:chExt cx="1383041" cy="1571969"/>
          </a:xfrm>
        </p:grpSpPr>
        <p:sp>
          <p:nvSpPr>
            <p:cNvPr id="12" name="圆角矩形 11"/>
            <p:cNvSpPr/>
            <p:nvPr/>
          </p:nvSpPr>
          <p:spPr>
            <a:xfrm rot="2700000">
              <a:off x="5568043" y="1174090"/>
              <a:ext cx="1383041" cy="1383041"/>
            </a:xfrm>
            <a:prstGeom prst="roundRect">
              <a:avLst>
                <a:gd name="adj" fmla="val 4861"/>
              </a:avLst>
            </a:prstGeom>
            <a:gradFill>
              <a:gsLst>
                <a:gs pos="0">
                  <a:srgbClr val="2C344B"/>
                </a:gs>
                <a:gs pos="100000">
                  <a:srgbClr val="21273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dobe 黑体 Std R" panose="020B0400000000000000" pitchFamily="34" charset="-122"/>
              </a:endParaRPr>
            </a:p>
          </p:txBody>
        </p:sp>
        <p:sp>
          <p:nvSpPr>
            <p:cNvPr id="11" name="文本框 10"/>
            <p:cNvSpPr txBox="1"/>
            <p:nvPr/>
          </p:nvSpPr>
          <p:spPr>
            <a:xfrm>
              <a:off x="5633972" y="1223704"/>
              <a:ext cx="1256627" cy="1522355"/>
            </a:xfrm>
            <a:prstGeom prst="rect">
              <a:avLst/>
            </a:prstGeom>
            <a:noFill/>
          </p:spPr>
          <p:txBody>
            <a:bodyPr wrap="square" rtlCol="0">
              <a:spAutoFit/>
            </a:bodyPr>
            <a:lstStyle/>
            <a:p>
              <a:pPr algn="ctr"/>
              <a:r>
                <a:rPr lang="en-US" altLang="zh-CN" sz="5400" dirty="0">
                  <a:solidFill>
                    <a:schemeClr val="bg1"/>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rPr>
                <a:t>2</a:t>
              </a:r>
              <a:endParaRPr lang="en-US" altLang="zh-CN" sz="5400" dirty="0">
                <a:solidFill>
                  <a:schemeClr val="bg1"/>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grpSp>
      <p:cxnSp>
        <p:nvCxnSpPr>
          <p:cNvPr id="15" name="直接连接符 14"/>
          <p:cNvCxnSpPr/>
          <p:nvPr/>
        </p:nvCxnSpPr>
        <p:spPr>
          <a:xfrm>
            <a:off x="2345977" y="3526972"/>
            <a:ext cx="2108737" cy="0"/>
          </a:xfrm>
          <a:prstGeom prst="line">
            <a:avLst/>
          </a:prstGeom>
          <a:ln w="19050">
            <a:gradFill>
              <a:gsLst>
                <a:gs pos="15000">
                  <a:srgbClr val="21273E">
                    <a:alpha val="0"/>
                  </a:srgbClr>
                </a:gs>
                <a:gs pos="100000">
                  <a:srgbClr val="21273E"/>
                </a:gs>
              </a:gsLst>
              <a:lin ang="0" scaled="0"/>
            </a:gradFill>
            <a:tailEnd type="ova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7737285" y="3526972"/>
            <a:ext cx="2108737" cy="0"/>
          </a:xfrm>
          <a:prstGeom prst="line">
            <a:avLst/>
          </a:prstGeom>
          <a:ln w="19050">
            <a:gradFill>
              <a:gsLst>
                <a:gs pos="15000">
                  <a:srgbClr val="21273E">
                    <a:alpha val="0"/>
                  </a:srgbClr>
                </a:gs>
                <a:gs pos="100000">
                  <a:srgbClr val="21273E"/>
                </a:gs>
              </a:gsLst>
              <a:lin ang="0" scaled="0"/>
            </a:gradFill>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advClick="0" advTm="0">
        <p14:flip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1+#ppt_w/2"/>
                                          </p:val>
                                        </p:tav>
                                        <p:tav tm="100000">
                                          <p:val>
                                            <p:strVal val="#ppt_x"/>
                                          </p:val>
                                        </p:tav>
                                      </p:tavLst>
                                    </p:anim>
                                    <p:anim calcmode="lin" valueType="num">
                                      <p:cBhvr additive="base">
                                        <p:cTn id="12" dur="750" fill="hold"/>
                                        <p:tgtEl>
                                          <p:spTgt spid="5"/>
                                        </p:tgtEl>
                                        <p:attrNameLst>
                                          <p:attrName>ppt_y</p:attrName>
                                        </p:attrNameLst>
                                      </p:cBhvr>
                                      <p:tavLst>
                                        <p:tav tm="0">
                                          <p:val>
                                            <p:strVal val="#ppt_y"/>
                                          </p:val>
                                        </p:tav>
                                        <p:tav tm="100000">
                                          <p:val>
                                            <p:strVal val="#ppt_y"/>
                                          </p:val>
                                        </p:tav>
                                      </p:tavLst>
                                    </p:anim>
                                  </p:childTnLst>
                                </p:cTn>
                              </p:par>
                              <p:par>
                                <p:cTn id="13" presetID="42" presetClass="entr" presetSubtype="0" fill="hold" nodeType="withEffect">
                                  <p:stCondLst>
                                    <p:cond delay="25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750"/>
                                        <p:tgtEl>
                                          <p:spTgt spid="13"/>
                                        </p:tgtEl>
                                      </p:cBhvr>
                                    </p:animEffect>
                                    <p:anim calcmode="lin" valueType="num">
                                      <p:cBhvr>
                                        <p:cTn id="16" dur="750" fill="hold"/>
                                        <p:tgtEl>
                                          <p:spTgt spid="13"/>
                                        </p:tgtEl>
                                        <p:attrNameLst>
                                          <p:attrName>ppt_x</p:attrName>
                                        </p:attrNameLst>
                                      </p:cBhvr>
                                      <p:tavLst>
                                        <p:tav tm="0">
                                          <p:val>
                                            <p:strVal val="#ppt_x"/>
                                          </p:val>
                                        </p:tav>
                                        <p:tav tm="100000">
                                          <p:val>
                                            <p:strVal val="#ppt_x"/>
                                          </p:val>
                                        </p:tav>
                                      </p:tavLst>
                                    </p:anim>
                                    <p:anim calcmode="lin" valueType="num">
                                      <p:cBhvr>
                                        <p:cTn id="17" dur="750" fill="hold"/>
                                        <p:tgtEl>
                                          <p:spTgt spid="13"/>
                                        </p:tgtEl>
                                        <p:attrNameLst>
                                          <p:attrName>ppt_y</p:attrName>
                                        </p:attrNameLst>
                                      </p:cBhvr>
                                      <p:tavLst>
                                        <p:tav tm="0">
                                          <p:val>
                                            <p:strVal val="#ppt_y+.1"/>
                                          </p:val>
                                        </p:tav>
                                        <p:tav tm="100000">
                                          <p:val>
                                            <p:strVal val="#ppt_y"/>
                                          </p:val>
                                        </p:tav>
                                      </p:tavLst>
                                    </p:anim>
                                  </p:childTnLst>
                                </p:cTn>
                              </p:par>
                              <p:par>
                                <p:cTn id="18" presetID="16" presetClass="entr" presetSubtype="21" fill="hold" grpId="0" nodeType="withEffect">
                                  <p:stCondLst>
                                    <p:cond delay="75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par>
                                <p:cTn id="21" presetID="41" presetClass="entr" presetSubtype="0" fill="hold" grpId="0" nodeType="withEffect">
                                  <p:stCondLst>
                                    <p:cond delay="1250"/>
                                  </p:stCondLst>
                                  <p:iterate type="lt">
                                    <p:tmPct val="10000"/>
                                  </p:iterate>
                                  <p:childTnLst>
                                    <p:set>
                                      <p:cBhvr>
                                        <p:cTn id="22" dur="1" fill="hold">
                                          <p:stCondLst>
                                            <p:cond delay="0"/>
                                          </p:stCondLst>
                                        </p:cTn>
                                        <p:tgtEl>
                                          <p:spTgt spid="9"/>
                                        </p:tgtEl>
                                        <p:attrNameLst>
                                          <p:attrName>style.visibility</p:attrName>
                                        </p:attrNameLst>
                                      </p:cBhvr>
                                      <p:to>
                                        <p:strVal val="visible"/>
                                      </p:to>
                                    </p:set>
                                    <p:anim calcmode="lin" valueType="num">
                                      <p:cBhvr>
                                        <p:cTn id="23" dur="75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4" dur="750" fill="hold"/>
                                        <p:tgtEl>
                                          <p:spTgt spid="9"/>
                                        </p:tgtEl>
                                        <p:attrNameLst>
                                          <p:attrName>ppt_y</p:attrName>
                                        </p:attrNameLst>
                                      </p:cBhvr>
                                      <p:tavLst>
                                        <p:tav tm="0">
                                          <p:val>
                                            <p:strVal val="#ppt_y"/>
                                          </p:val>
                                        </p:tav>
                                        <p:tav tm="100000">
                                          <p:val>
                                            <p:strVal val="#ppt_y"/>
                                          </p:val>
                                        </p:tav>
                                      </p:tavLst>
                                    </p:anim>
                                    <p:anim calcmode="lin" valueType="num">
                                      <p:cBhvr>
                                        <p:cTn id="25" dur="75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6" dur="75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7" dur="750" tmFilter="0,0; .5, 1; 1, 1"/>
                                        <p:tgtEl>
                                          <p:spTgt spid="9"/>
                                        </p:tgtEl>
                                      </p:cBhvr>
                                    </p:animEffect>
                                  </p:childTnLst>
                                </p:cTn>
                              </p:par>
                              <p:par>
                                <p:cTn id="28" presetID="2" presetClass="entr" presetSubtype="2" fill="hold" nodeType="withEffect">
                                  <p:stCondLst>
                                    <p:cond delay="125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fill="hold"/>
                                        <p:tgtEl>
                                          <p:spTgt spid="17"/>
                                        </p:tgtEl>
                                        <p:attrNameLst>
                                          <p:attrName>ppt_x</p:attrName>
                                        </p:attrNameLst>
                                      </p:cBhvr>
                                      <p:tavLst>
                                        <p:tav tm="0">
                                          <p:val>
                                            <p:strVal val="1+#ppt_w/2"/>
                                          </p:val>
                                        </p:tav>
                                        <p:tav tm="100000">
                                          <p:val>
                                            <p:strVal val="#ppt_x"/>
                                          </p:val>
                                        </p:tav>
                                      </p:tavLst>
                                    </p:anim>
                                    <p:anim calcmode="lin" valueType="num">
                                      <p:cBhvr additive="base">
                                        <p:cTn id="31" dur="500" fill="hold"/>
                                        <p:tgtEl>
                                          <p:spTgt spid="17"/>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125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0-#ppt_w/2"/>
                                          </p:val>
                                        </p:tav>
                                        <p:tav tm="100000">
                                          <p:val>
                                            <p:strVal val="#ppt_x"/>
                                          </p:val>
                                        </p:tav>
                                      </p:tavLst>
                                    </p:anim>
                                    <p:anim calcmode="lin" valueType="num">
                                      <p:cBhvr additive="base">
                                        <p:cTn id="35" dur="500" fill="hold"/>
                                        <p:tgtEl>
                                          <p:spTgt spid="15"/>
                                        </p:tgtEl>
                                        <p:attrNameLst>
                                          <p:attrName>ppt_y</p:attrName>
                                        </p:attrNameLst>
                                      </p:cBhvr>
                                      <p:tavLst>
                                        <p:tav tm="0">
                                          <p:val>
                                            <p:strVal val="#ppt_y"/>
                                          </p:val>
                                        </p:tav>
                                        <p:tav tm="100000">
                                          <p:val>
                                            <p:strVal val="#ppt_y"/>
                                          </p:val>
                                        </p:tav>
                                      </p:tavLst>
                                    </p:anim>
                                  </p:childTnLst>
                                </p:cTn>
                              </p:par>
                              <p:par>
                                <p:cTn id="36" presetID="16" presetClass="entr" presetSubtype="37" fill="hold" grpId="0" nodeType="withEffect">
                                  <p:stCondLst>
                                    <p:cond delay="1750"/>
                                  </p:stCondLst>
                                  <p:childTnLst>
                                    <p:set>
                                      <p:cBhvr>
                                        <p:cTn id="37" dur="1" fill="hold">
                                          <p:stCondLst>
                                            <p:cond delay="0"/>
                                          </p:stCondLst>
                                        </p:cTn>
                                        <p:tgtEl>
                                          <p:spTgt spid="10"/>
                                        </p:tgtEl>
                                        <p:attrNameLst>
                                          <p:attrName>style.visibility</p:attrName>
                                        </p:attrNameLst>
                                      </p:cBhvr>
                                      <p:to>
                                        <p:strVal val="visible"/>
                                      </p:to>
                                    </p:set>
                                    <p:animEffect transition="in" filter="barn(outVertical)">
                                      <p:cBhvr>
                                        <p:cTn id="38" dur="500"/>
                                        <p:tgtEl>
                                          <p:spTgt spid="10"/>
                                        </p:tgtEl>
                                      </p:cBhvr>
                                    </p:animEffect>
                                  </p:childTnLst>
                                </p:cTn>
                              </p:par>
                              <p:par>
                                <p:cTn id="39" presetID="22" presetClass="entr" presetSubtype="1" fill="hold" grpId="0" nodeType="withEffect">
                                  <p:stCondLst>
                                    <p:cond delay="2000"/>
                                  </p:stCondLst>
                                  <p:childTnLst>
                                    <p:set>
                                      <p:cBhvr>
                                        <p:cTn id="40" dur="1" fill="hold">
                                          <p:stCondLst>
                                            <p:cond delay="0"/>
                                          </p:stCondLst>
                                        </p:cTn>
                                        <p:tgtEl>
                                          <p:spTgt spid="7"/>
                                        </p:tgtEl>
                                        <p:attrNameLst>
                                          <p:attrName>style.visibility</p:attrName>
                                        </p:attrNameLst>
                                      </p:cBhvr>
                                      <p:to>
                                        <p:strVal val="visible"/>
                                      </p:to>
                                    </p:set>
                                    <p:animEffect transition="in" filter="wipe(up)">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867025" y="810895"/>
            <a:ext cx="6104890" cy="5462905"/>
          </a:xfrm>
          <a:prstGeom prst="rect">
            <a:avLst/>
          </a:prstGeom>
          <a:noFill/>
          <a:ln>
            <a:noFill/>
          </a:ln>
        </p:spPr>
      </p:pic>
      <p:grpSp>
        <p:nvGrpSpPr>
          <p:cNvPr id="15" name="组合 14"/>
          <p:cNvGrpSpPr/>
          <p:nvPr/>
        </p:nvGrpSpPr>
        <p:grpSpPr>
          <a:xfrm>
            <a:off x="1097509" y="420386"/>
            <a:ext cx="3615975" cy="659356"/>
            <a:chOff x="349800" y="307048"/>
            <a:chExt cx="2711981" cy="494517"/>
          </a:xfrm>
        </p:grpSpPr>
        <p:sp>
          <p:nvSpPr>
            <p:cNvPr id="16" name="PA_文本框 1"/>
            <p:cNvSpPr txBox="1"/>
            <p:nvPr>
              <p:custDataLst>
                <p:tags r:id="rId2"/>
              </p:custDataLst>
            </p:nvPr>
          </p:nvSpPr>
          <p:spPr>
            <a:xfrm>
              <a:off x="349800" y="307048"/>
              <a:ext cx="2060257" cy="380524"/>
            </a:xfrm>
            <a:prstGeom prst="rect">
              <a:avLst/>
            </a:prstGeom>
            <a:noFill/>
          </p:spPr>
          <p:txBody>
            <a:bodyPr wrap="none" lIns="0" tIns="0" rIns="0" rtlCol="0">
              <a:spAutoFit/>
            </a:bodyPr>
            <a:lstStyle/>
            <a:p>
              <a:pPr>
                <a:lnSpc>
                  <a:spcPts val="3600"/>
                </a:lnSpc>
              </a:pPr>
              <a:r>
                <a:rPr lang="en-US" altLang="zh-CN" sz="3600" b="1" dirty="0">
                  <a:solidFill>
                    <a:srgbClr val="21273E"/>
                  </a:solidFill>
                  <a:latin typeface="Adobe 黑体 Std R" panose="020B0400000000000000" pitchFamily="34" charset="-122"/>
                  <a:ea typeface="Adobe 黑体 Std R" panose="020B0400000000000000" pitchFamily="34" charset="-122"/>
                  <a:cs typeface="+mn-ea"/>
                  <a:sym typeface="+mn-lt"/>
                </a:rPr>
                <a:t>”</a:t>
              </a:r>
              <a:r>
                <a:rPr lang="zh-CN" altLang="en-US" sz="3600" b="1" dirty="0">
                  <a:solidFill>
                    <a:srgbClr val="21273E"/>
                  </a:solidFill>
                  <a:latin typeface="Adobe 黑体 Std R" panose="020B0400000000000000" pitchFamily="34" charset="-122"/>
                  <a:ea typeface="Adobe 黑体 Std R" panose="020B0400000000000000" pitchFamily="34" charset="-122"/>
                  <a:cs typeface="+mn-ea"/>
                  <a:sym typeface="+mn-lt"/>
                </a:rPr>
                <a:t>悟空</a:t>
              </a:r>
              <a:r>
                <a:rPr lang="en-US" altLang="zh-CN" sz="3600" b="1" dirty="0">
                  <a:solidFill>
                    <a:srgbClr val="21273E"/>
                  </a:solidFill>
                  <a:latin typeface="Adobe 黑体 Std R" panose="020B0400000000000000" pitchFamily="34" charset="-122"/>
                  <a:ea typeface="Adobe 黑体 Std R" panose="020B0400000000000000" pitchFamily="34" charset="-122"/>
                  <a:cs typeface="+mn-ea"/>
                  <a:sym typeface="+mn-lt"/>
                </a:rPr>
                <a:t>“</a:t>
              </a:r>
              <a:r>
                <a:rPr lang="zh-CN" altLang="en-US" sz="3600" b="1" dirty="0">
                  <a:solidFill>
                    <a:srgbClr val="21273E"/>
                  </a:solidFill>
                  <a:latin typeface="Adobe 黑体 Std R" panose="020B0400000000000000" pitchFamily="34" charset="-122"/>
                  <a:ea typeface="Adobe 黑体 Std R" panose="020B0400000000000000" pitchFamily="34" charset="-122"/>
                  <a:cs typeface="+mn-ea"/>
                  <a:sym typeface="+mn-lt"/>
                </a:rPr>
                <a:t>架构</a:t>
              </a:r>
              <a:endParaRPr lang="zh-CN" altLang="en-US" sz="3600" b="1" dirty="0">
                <a:solidFill>
                  <a:srgbClr val="21273E"/>
                </a:solidFill>
                <a:latin typeface="Adobe 黑体 Std R" panose="020B0400000000000000" pitchFamily="34" charset="-122"/>
                <a:ea typeface="Adobe 黑体 Std R" panose="020B0400000000000000" pitchFamily="34" charset="-122"/>
                <a:cs typeface="+mn-ea"/>
                <a:sym typeface="+mn-lt"/>
              </a:endParaRPr>
            </a:p>
          </p:txBody>
        </p:sp>
        <p:sp>
          <p:nvSpPr>
            <p:cNvPr id="17" name="PA_文本框 1"/>
            <p:cNvSpPr txBox="1"/>
            <p:nvPr>
              <p:custDataLst>
                <p:tags r:id="rId3"/>
              </p:custDataLst>
            </p:nvPr>
          </p:nvSpPr>
          <p:spPr>
            <a:xfrm>
              <a:off x="357096" y="546295"/>
              <a:ext cx="2704685" cy="255270"/>
            </a:xfrm>
            <a:prstGeom prst="rect">
              <a:avLst/>
            </a:prstGeom>
            <a:noFill/>
          </p:spPr>
          <p:txBody>
            <a:bodyPr wrap="square" lIns="0" tIns="0" rIns="0" rtlCol="0">
              <a:spAutoFit/>
            </a:bodyPr>
            <a:lstStyle/>
            <a:p>
              <a:pPr>
                <a:lnSpc>
                  <a:spcPts val="2300"/>
                </a:lnSpc>
              </a:pPr>
              <a:r>
                <a:rPr lang="en-US" altLang="zh-CN" sz="1200" dirty="0">
                  <a:solidFill>
                    <a:srgbClr val="2C344B"/>
                  </a:solidFill>
                  <a:latin typeface="Aparajita" panose="020B0604020202020204" pitchFamily="34" charset="0"/>
                  <a:ea typeface="Adobe 黑体 Std R" panose="020B0400000000000000" pitchFamily="34" charset="-122"/>
                  <a:cs typeface="Aparajita" panose="020B0604020202020204" pitchFamily="34" charset="0"/>
                  <a:sym typeface="+mn-lt"/>
                </a:rPr>
                <a:t>Archetecture of Wukong</a:t>
              </a:r>
              <a:endParaRPr lang="en-US" altLang="zh-CN" sz="1200" dirty="0">
                <a:solidFill>
                  <a:srgbClr val="2C344B"/>
                </a:solidFill>
                <a:latin typeface="Aparajita" panose="020B0604020202020204" pitchFamily="34" charset="0"/>
                <a:ea typeface="Adobe 黑体 Std R" panose="020B0400000000000000" pitchFamily="34" charset="-122"/>
                <a:cs typeface="Aparajita" panose="020B0604020202020204" pitchFamily="34" charset="0"/>
                <a:sym typeface="+mn-lt"/>
              </a:endParaRPr>
            </a:p>
          </p:txBody>
        </p:sp>
      </p:grpSp>
    </p:spTree>
  </p:cSld>
  <p:clrMapOvr>
    <a:masterClrMapping/>
  </p:clrMapOvr>
  <p:transition spd="slow" advClick="0" advTm="0">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p:cNvSpPr/>
          <p:nvPr/>
        </p:nvSpPr>
        <p:spPr>
          <a:xfrm>
            <a:off x="466725" y="1701800"/>
            <a:ext cx="5827395" cy="4939030"/>
          </a:xfrm>
          <a:prstGeom prst="rect">
            <a:avLst/>
          </a:prstGeom>
        </p:spPr>
        <p:txBody>
          <a:bodyPr wrap="square">
            <a:spAutoFit/>
          </a:bodyPr>
          <a:lstStyle/>
          <a:p>
            <a:pPr>
              <a:lnSpc>
                <a:spcPct val="150000"/>
              </a:lnSpc>
            </a:pPr>
            <a:r>
              <a:rPr lang="en-US" altLang="zh-CN" sz="1400">
                <a:solidFill>
                  <a:schemeClr val="tx1">
                    <a:lumMod val="85000"/>
                    <a:lumOff val="15000"/>
                  </a:schemeClr>
                </a:solidFill>
                <a:ea typeface="Adobe 黑体 Std R" panose="020B0400000000000000" pitchFamily="34" charset="-122"/>
              </a:rPr>
              <a:t>用户向DAG生成器提交Python计算作业，DAG生成器使用Dask库将作业转换为DAG。静态调度生成器从DAG生成静态调度。对于具有n个叶节点的DAG，n个静态调度被生成。叶节点L的静态调度包含所有任务节点，这些节点可以从L和所有边缘进入和离开这些节点。任务节点的数据包括任务的代码和任务输入数据的KVS键。使用从L开始的深度优先搜索(DFS)很容易计算L的调度。当一个最终结果存储在Redis中之后，会向静态调度程序的定期进程发送消息，然后Lambda执行器会通知静态调度程序。当收到消息时，静态调度程序将下载最终结果并自动返回给用户。</a:t>
            </a:r>
            <a:endParaRPr lang="en-US" altLang="zh-CN" sz="1400">
              <a:solidFill>
                <a:schemeClr val="tx1">
                  <a:lumMod val="85000"/>
                  <a:lumOff val="15000"/>
                </a:schemeClr>
              </a:solidFill>
              <a:ea typeface="Adobe 黑体 Std R" panose="020B0400000000000000" pitchFamily="34" charset="-122"/>
            </a:endParaRPr>
          </a:p>
          <a:p>
            <a:pPr>
              <a:lnSpc>
                <a:spcPct val="150000"/>
              </a:lnSpc>
            </a:pPr>
            <a:r>
              <a:rPr lang="en-US" altLang="zh-CN" sz="1400">
                <a:solidFill>
                  <a:schemeClr val="tx1">
                    <a:lumMod val="85000"/>
                    <a:lumOff val="15000"/>
                  </a:schemeClr>
                </a:solidFill>
                <a:ea typeface="Adobe 黑体 Std R" panose="020B0400000000000000" pitchFamily="34" charset="-122"/>
              </a:rPr>
              <a:t>静态调度包含三种类型的操作：任务执行、扇入和扇出。为了简化我们的描述，当DAG任务Tx后面紧跟着Ty，而Tx(Ty)没有扇出（扇入）时，在静态调度的Tx和Ty之间添加了一个平常的扇出操作。这个扇出操作有一个从Tx向内的边缘和一个到Ty的向外的边缘，即没有实际的扇出。在图(a)和(b)中，DAG任务T2和T3就是这种情况。</a:t>
            </a:r>
            <a:r>
              <a:rPr lang="en-US" altLang="zh-CN" sz="1400">
                <a:solidFill>
                  <a:schemeClr val="tx1">
                    <a:lumMod val="85000"/>
                    <a:lumOff val="15000"/>
                  </a:schemeClr>
                </a:solidFill>
                <a:ea typeface="Adobe 黑体 Std R" panose="020B0400000000000000" pitchFamily="34" charset="-122"/>
                <a:sym typeface="+mn-ea"/>
              </a:rPr>
              <a:t>扇入任务T可能取决于将由不同的执行器执行的任务，例如图中的任务T4。</a:t>
            </a:r>
            <a:endParaRPr lang="en-US" altLang="zh-CN" sz="1400">
              <a:solidFill>
                <a:schemeClr val="tx1">
                  <a:lumMod val="85000"/>
                  <a:lumOff val="15000"/>
                </a:schemeClr>
              </a:solidFill>
              <a:ea typeface="Adobe 黑体 Std R" panose="020B0400000000000000" pitchFamily="34" charset="-122"/>
            </a:endParaRPr>
          </a:p>
          <a:p>
            <a:pPr>
              <a:lnSpc>
                <a:spcPct val="150000"/>
              </a:lnSpc>
            </a:pPr>
            <a:endParaRPr lang="en-US" altLang="zh-CN" sz="1400">
              <a:solidFill>
                <a:schemeClr val="tx1">
                  <a:lumMod val="85000"/>
                  <a:lumOff val="15000"/>
                </a:schemeClr>
              </a:solidFill>
              <a:ea typeface="Adobe 黑体 Std R" panose="020B0400000000000000" pitchFamily="34" charset="-122"/>
            </a:endParaRPr>
          </a:p>
        </p:txBody>
      </p:sp>
      <p:grpSp>
        <p:nvGrpSpPr>
          <p:cNvPr id="10" name="组合 9"/>
          <p:cNvGrpSpPr/>
          <p:nvPr/>
        </p:nvGrpSpPr>
        <p:grpSpPr>
          <a:xfrm>
            <a:off x="1097509" y="429276"/>
            <a:ext cx="3615975" cy="659356"/>
            <a:chOff x="349800" y="307048"/>
            <a:chExt cx="2711981" cy="494517"/>
          </a:xfrm>
        </p:grpSpPr>
        <p:sp>
          <p:nvSpPr>
            <p:cNvPr id="11" name="PA_文本框 1"/>
            <p:cNvSpPr txBox="1"/>
            <p:nvPr>
              <p:custDataLst>
                <p:tags r:id="rId1"/>
              </p:custDataLst>
            </p:nvPr>
          </p:nvSpPr>
          <p:spPr>
            <a:xfrm>
              <a:off x="349800" y="307048"/>
              <a:ext cx="1373505" cy="380524"/>
            </a:xfrm>
            <a:prstGeom prst="rect">
              <a:avLst/>
            </a:prstGeom>
            <a:noFill/>
          </p:spPr>
          <p:txBody>
            <a:bodyPr wrap="none" lIns="0" tIns="0" rIns="0" rtlCol="0">
              <a:spAutoFit/>
            </a:bodyPr>
            <a:lstStyle/>
            <a:p>
              <a:pPr>
                <a:lnSpc>
                  <a:spcPts val="3600"/>
                </a:lnSpc>
              </a:pPr>
              <a:r>
                <a:rPr lang="zh-CN" altLang="en-US" sz="3600" b="1" dirty="0">
                  <a:solidFill>
                    <a:srgbClr val="21273E"/>
                  </a:solidFill>
                  <a:latin typeface="Adobe 黑体 Std R" panose="020B0400000000000000" pitchFamily="34" charset="-122"/>
                  <a:ea typeface="Adobe 黑体 Std R" panose="020B0400000000000000" pitchFamily="34" charset="-122"/>
                  <a:cs typeface="+mn-ea"/>
                  <a:sym typeface="+mn-lt"/>
                </a:rPr>
                <a:t>静态调度</a:t>
              </a:r>
              <a:endParaRPr lang="zh-CN" altLang="en-US" sz="3600" b="1" dirty="0">
                <a:solidFill>
                  <a:srgbClr val="21273E"/>
                </a:solidFill>
                <a:latin typeface="Adobe 黑体 Std R" panose="020B0400000000000000" pitchFamily="34" charset="-122"/>
                <a:ea typeface="Adobe 黑体 Std R" panose="020B0400000000000000" pitchFamily="34" charset="-122"/>
                <a:cs typeface="+mn-ea"/>
                <a:sym typeface="+mn-lt"/>
              </a:endParaRPr>
            </a:p>
          </p:txBody>
        </p:sp>
        <p:sp>
          <p:nvSpPr>
            <p:cNvPr id="13" name="PA_文本框 1"/>
            <p:cNvSpPr txBox="1"/>
            <p:nvPr>
              <p:custDataLst>
                <p:tags r:id="rId2"/>
              </p:custDataLst>
            </p:nvPr>
          </p:nvSpPr>
          <p:spPr>
            <a:xfrm>
              <a:off x="357096" y="546295"/>
              <a:ext cx="2704685" cy="255270"/>
            </a:xfrm>
            <a:prstGeom prst="rect">
              <a:avLst/>
            </a:prstGeom>
            <a:noFill/>
          </p:spPr>
          <p:txBody>
            <a:bodyPr wrap="square" lIns="0" tIns="0" rIns="0" rtlCol="0">
              <a:spAutoFit/>
            </a:bodyPr>
            <a:lstStyle/>
            <a:p>
              <a:pPr>
                <a:lnSpc>
                  <a:spcPts val="2300"/>
                </a:lnSpc>
              </a:pPr>
              <a:r>
                <a:rPr lang="en-US" altLang="zh-CN" sz="1200" dirty="0">
                  <a:solidFill>
                    <a:srgbClr val="2C344B"/>
                  </a:solidFill>
                  <a:latin typeface="Aparajita" panose="020B0604020202020204" pitchFamily="34" charset="0"/>
                  <a:ea typeface="Adobe 黑体 Std R" panose="020B0400000000000000" pitchFamily="34" charset="-122"/>
                  <a:cs typeface="Aparajita" panose="020B0604020202020204" pitchFamily="34" charset="0"/>
                  <a:sym typeface="+mn-lt"/>
                </a:rPr>
                <a:t>Static Scheduling</a:t>
              </a:r>
              <a:endParaRPr lang="en-US" altLang="zh-CN" sz="1200" dirty="0">
                <a:solidFill>
                  <a:srgbClr val="2C344B"/>
                </a:solidFill>
                <a:latin typeface="Aparajita" panose="020B0604020202020204" pitchFamily="34" charset="0"/>
                <a:ea typeface="Adobe 黑体 Std R" panose="020B0400000000000000" pitchFamily="34" charset="-122"/>
                <a:cs typeface="Aparajita" panose="020B0604020202020204" pitchFamily="34" charset="0"/>
                <a:sym typeface="+mn-lt"/>
              </a:endParaRPr>
            </a:p>
          </p:txBody>
        </p:sp>
      </p:grpSp>
      <p:pic>
        <p:nvPicPr>
          <p:cNvPr id="3" name="图片 2"/>
          <p:cNvPicPr>
            <a:picLocks noChangeAspect="1"/>
          </p:cNvPicPr>
          <p:nvPr/>
        </p:nvPicPr>
        <p:blipFill>
          <a:blip r:embed="rId3"/>
          <a:stretch>
            <a:fillRect/>
          </a:stretch>
        </p:blipFill>
        <p:spPr>
          <a:xfrm>
            <a:off x="6422390" y="1038225"/>
            <a:ext cx="5138420" cy="3759835"/>
          </a:xfrm>
          <a:prstGeom prst="rect">
            <a:avLst/>
          </a:prstGeom>
          <a:noFill/>
          <a:ln>
            <a:noFill/>
          </a:ln>
        </p:spPr>
      </p:pic>
      <p:sp>
        <p:nvSpPr>
          <p:cNvPr id="4" name="文本框 3"/>
          <p:cNvSpPr txBox="1"/>
          <p:nvPr/>
        </p:nvSpPr>
        <p:spPr>
          <a:xfrm>
            <a:off x="6520815" y="5171440"/>
            <a:ext cx="4984750" cy="1060450"/>
          </a:xfrm>
          <a:prstGeom prst="rect">
            <a:avLst/>
          </a:prstGeom>
          <a:noFill/>
        </p:spPr>
        <p:txBody>
          <a:bodyPr wrap="square" rtlCol="0">
            <a:spAutoFit/>
          </a:bodyPr>
          <a:p>
            <a:pPr>
              <a:lnSpc>
                <a:spcPct val="150000"/>
              </a:lnSpc>
            </a:pPr>
            <a:r>
              <a:rPr lang="en-US" altLang="zh-CN" sz="1400">
                <a:solidFill>
                  <a:schemeClr val="tx1">
                    <a:lumMod val="85000"/>
                    <a:lumOff val="15000"/>
                  </a:schemeClr>
                </a:solidFill>
                <a:ea typeface="Adobe 黑体 Std R" panose="020B0400000000000000" pitchFamily="34" charset="-122"/>
                <a:sym typeface="+mn-ea"/>
              </a:rPr>
              <a:t> 还请注意，静态调度不会将其任务映射到处理器；此映射当一个执行器函数实例被静态调度时，由AWS Lambda平台在执行时自动完成的，并由AWS Lambda放置在VM上。</a:t>
            </a:r>
            <a:endParaRPr lang="en-US" altLang="zh-CN" sz="1400">
              <a:solidFill>
                <a:schemeClr val="tx1">
                  <a:lumMod val="85000"/>
                  <a:lumOff val="15000"/>
                </a:schemeClr>
              </a:solidFill>
              <a:ea typeface="Adobe 黑体 Std R" panose="020B0400000000000000" pitchFamily="34" charset="-122"/>
              <a:sym typeface="+mn-ea"/>
            </a:endParaRPr>
          </a:p>
        </p:txBody>
      </p:sp>
    </p:spTree>
  </p:cSld>
  <p:clrMapOvr>
    <a:masterClrMapping/>
  </p:clrMapOvr>
  <p:transition spd="slow"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down)">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tags/tag1.xml><?xml version="1.0" encoding="utf-8"?>
<p:tagLst xmlns:p="http://schemas.openxmlformats.org/presentationml/2006/main">
  <p:tag name="PA" val="v5.0.2"/>
  <p:tag name="RESOURCELIBID" val="432"/>
</p:tagLst>
</file>

<file path=ppt/tags/tag10.xml><?xml version="1.0" encoding="utf-8"?>
<p:tagLst xmlns:p="http://schemas.openxmlformats.org/presentationml/2006/main">
  <p:tag name="PA" val="v3.2.0"/>
</p:tagLst>
</file>

<file path=ppt/tags/tag11.xml><?xml version="1.0" encoding="utf-8"?>
<p:tagLst xmlns:p="http://schemas.openxmlformats.org/presentationml/2006/main">
  <p:tag name="PA" val="v3.2.0"/>
</p:tagLst>
</file>

<file path=ppt/tags/tag12.xml><?xml version="1.0" encoding="utf-8"?>
<p:tagLst xmlns:p="http://schemas.openxmlformats.org/presentationml/2006/main">
  <p:tag name="PA" val="v3.2.0"/>
</p:tagLst>
</file>

<file path=ppt/tags/tag13.xml><?xml version="1.0" encoding="utf-8"?>
<p:tagLst xmlns:p="http://schemas.openxmlformats.org/presentationml/2006/main">
  <p:tag name="PA" val="v5.0.2"/>
  <p:tag name="RESOURCELIBID" val="432"/>
</p:tagLst>
</file>

<file path=ppt/tags/tag14.xml><?xml version="1.0" encoding="utf-8"?>
<p:tagLst xmlns:p="http://schemas.openxmlformats.org/presentationml/2006/main">
  <p:tag name="PA" val="v3.2.0"/>
</p:tagLst>
</file>

<file path=ppt/tags/tag15.xml><?xml version="1.0" encoding="utf-8"?>
<p:tagLst xmlns:p="http://schemas.openxmlformats.org/presentationml/2006/main">
  <p:tag name="PA" val="v3.2.0"/>
</p:tagLst>
</file>

<file path=ppt/tags/tag16.xml><?xml version="1.0" encoding="utf-8"?>
<p:tagLst xmlns:p="http://schemas.openxmlformats.org/presentationml/2006/main">
  <p:tag name="PA" val="v3.2.0"/>
</p:tagLst>
</file>

<file path=ppt/tags/tag17.xml><?xml version="1.0" encoding="utf-8"?>
<p:tagLst xmlns:p="http://schemas.openxmlformats.org/presentationml/2006/main">
  <p:tag name="PA" val="v3.2.0"/>
</p:tagLst>
</file>

<file path=ppt/tags/tag18.xml><?xml version="1.0" encoding="utf-8"?>
<p:tagLst xmlns:p="http://schemas.openxmlformats.org/presentationml/2006/main">
  <p:tag name="PA" val="v3.2.0"/>
</p:tagLst>
</file>

<file path=ppt/tags/tag19.xml><?xml version="1.0" encoding="utf-8"?>
<p:tagLst xmlns:p="http://schemas.openxmlformats.org/presentationml/2006/main">
  <p:tag name="PA" val="v3.2.0"/>
</p:tagLst>
</file>

<file path=ppt/tags/tag2.xml><?xml version="1.0" encoding="utf-8"?>
<p:tagLst xmlns:p="http://schemas.openxmlformats.org/presentationml/2006/main">
  <p:tag name="PA" val="v5.0.2"/>
  <p:tag name="RESOURCELIBID" val="432"/>
</p:tagLst>
</file>

<file path=ppt/tags/tag20.xml><?xml version="1.0" encoding="utf-8"?>
<p:tagLst xmlns:p="http://schemas.openxmlformats.org/presentationml/2006/main">
  <p:tag name="PA" val="v5.0.2"/>
  <p:tag name="RESOURCELIBID" val="432"/>
</p:tagLst>
</file>

<file path=ppt/tags/tag21.xml><?xml version="1.0" encoding="utf-8"?>
<p:tagLst xmlns:p="http://schemas.openxmlformats.org/presentationml/2006/main">
  <p:tag name="PA" val="v3.2.0"/>
</p:tagLst>
</file>

<file path=ppt/tags/tag22.xml><?xml version="1.0" encoding="utf-8"?>
<p:tagLst xmlns:p="http://schemas.openxmlformats.org/presentationml/2006/main">
  <p:tag name="PA" val="v3.2.0"/>
</p:tagLst>
</file>

<file path=ppt/tags/tag23.xml><?xml version="1.0" encoding="utf-8"?>
<p:tagLst xmlns:p="http://schemas.openxmlformats.org/presentationml/2006/main">
  <p:tag name="PA" val="v3.2.0"/>
</p:tagLst>
</file>

<file path=ppt/tags/tag24.xml><?xml version="1.0" encoding="utf-8"?>
<p:tagLst xmlns:p="http://schemas.openxmlformats.org/presentationml/2006/main">
  <p:tag name="PA" val="v3.2.0"/>
</p:tagLst>
</file>

<file path=ppt/tags/tag25.xml><?xml version="1.0" encoding="utf-8"?>
<p:tagLst xmlns:p="http://schemas.openxmlformats.org/presentationml/2006/main">
  <p:tag name="PA" val="v3.2.0"/>
</p:tagLst>
</file>

<file path=ppt/tags/tag26.xml><?xml version="1.0" encoding="utf-8"?>
<p:tagLst xmlns:p="http://schemas.openxmlformats.org/presentationml/2006/main">
  <p:tag name="PA" val="v3.2.0"/>
</p:tagLst>
</file>

<file path=ppt/tags/tag27.xml><?xml version="1.0" encoding="utf-8"?>
<p:tagLst xmlns:p="http://schemas.openxmlformats.org/presentationml/2006/main">
  <p:tag name="PA" val="v3.2.0"/>
</p:tagLst>
</file>

<file path=ppt/tags/tag28.xml><?xml version="1.0" encoding="utf-8"?>
<p:tagLst xmlns:p="http://schemas.openxmlformats.org/presentationml/2006/main">
  <p:tag name="PA" val="v3.2.0"/>
</p:tagLst>
</file>

<file path=ppt/tags/tag29.xml><?xml version="1.0" encoding="utf-8"?>
<p:tagLst xmlns:p="http://schemas.openxmlformats.org/presentationml/2006/main">
  <p:tag name="PA" val="v3.2.0"/>
</p:tagLst>
</file>

<file path=ppt/tags/tag3.xml><?xml version="1.0" encoding="utf-8"?>
<p:tagLst xmlns:p="http://schemas.openxmlformats.org/presentationml/2006/main">
  <p:tag name="PA" val="v3.2.0"/>
</p:tagLst>
</file>

<file path=ppt/tags/tag30.xml><?xml version="1.0" encoding="utf-8"?>
<p:tagLst xmlns:p="http://schemas.openxmlformats.org/presentationml/2006/main">
  <p:tag name="PA" val="v3.2.0"/>
</p:tagLst>
</file>

<file path=ppt/tags/tag31.xml><?xml version="1.0" encoding="utf-8"?>
<p:tagLst xmlns:p="http://schemas.openxmlformats.org/presentationml/2006/main">
  <p:tag name="PA" val="v5.0.2"/>
  <p:tag name="RESOURCELIBID" val="432"/>
</p:tagLst>
</file>

<file path=ppt/tags/tag32.xml><?xml version="1.0" encoding="utf-8"?>
<p:tagLst xmlns:p="http://schemas.openxmlformats.org/presentationml/2006/main">
  <p:tag name="PA" val="v3.2.0"/>
</p:tagLst>
</file>

<file path=ppt/tags/tag33.xml><?xml version="1.0" encoding="utf-8"?>
<p:tagLst xmlns:p="http://schemas.openxmlformats.org/presentationml/2006/main">
  <p:tag name="PA" val="v3.2.0"/>
</p:tagLst>
</file>

<file path=ppt/tags/tag4.xml><?xml version="1.0" encoding="utf-8"?>
<p:tagLst xmlns:p="http://schemas.openxmlformats.org/presentationml/2006/main">
  <p:tag name="PA" val="v3.2.0"/>
</p:tagLst>
</file>

<file path=ppt/tags/tag5.xml><?xml version="1.0" encoding="utf-8"?>
<p:tagLst xmlns:p="http://schemas.openxmlformats.org/presentationml/2006/main">
  <p:tag name="PA" val="v3.2.0"/>
</p:tagLst>
</file>

<file path=ppt/tags/tag6.xml><?xml version="1.0" encoding="utf-8"?>
<p:tagLst xmlns:p="http://schemas.openxmlformats.org/presentationml/2006/main">
  <p:tag name="PA" val="v5.0.2"/>
  <p:tag name="RESOURCELIBID" val="432"/>
</p:tagLst>
</file>

<file path=ppt/tags/tag7.xml><?xml version="1.0" encoding="utf-8"?>
<p:tagLst xmlns:p="http://schemas.openxmlformats.org/presentationml/2006/main">
  <p:tag name="PA" val="v3.2.0"/>
</p:tagLst>
</file>

<file path=ppt/tags/tag8.xml><?xml version="1.0" encoding="utf-8"?>
<p:tagLst xmlns:p="http://schemas.openxmlformats.org/presentationml/2006/main">
  <p:tag name="PA" val="v3.2.0"/>
</p:tagLst>
</file>

<file path=ppt/tags/tag9.xml><?xml version="1.0" encoding="utf-8"?>
<p:tagLst xmlns:p="http://schemas.openxmlformats.org/presentationml/2006/main">
  <p:tag name="PA" val="v3.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5360</Words>
  <Application>WPS 演示</Application>
  <PresentationFormat>宽屏</PresentationFormat>
  <Paragraphs>265</Paragraphs>
  <Slides>23</Slides>
  <Notes>47</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23</vt:i4>
      </vt:variant>
    </vt:vector>
  </HeadingPairs>
  <TitlesOfParts>
    <vt:vector size="48" baseType="lpstr">
      <vt:lpstr>Arial</vt:lpstr>
      <vt:lpstr>宋体</vt:lpstr>
      <vt:lpstr>Wingdings</vt:lpstr>
      <vt:lpstr>Aparajita</vt:lpstr>
      <vt:lpstr>Nirmala UI</vt:lpstr>
      <vt:lpstr>Adobe 黑体 Std R</vt:lpstr>
      <vt:lpstr>方正黑体简体</vt:lpstr>
      <vt:lpstr>微软雅黑</vt:lpstr>
      <vt:lpstr>造字工房力黑（非商用）常规体</vt:lpstr>
      <vt:lpstr>微软雅黑 Light</vt:lpstr>
      <vt:lpstr>Lato Heavy</vt:lpstr>
      <vt:lpstr>Segoe Print</vt:lpstr>
      <vt:lpstr>Segoe UI Light</vt:lpstr>
      <vt:lpstr>Montserrat</vt:lpstr>
      <vt:lpstr>Lato</vt:lpstr>
      <vt:lpstr>Calibri</vt:lpstr>
      <vt:lpstr>Arial Unicode MS</vt:lpstr>
      <vt:lpstr>Open Sans</vt:lpstr>
      <vt:lpstr>Segoe UI Semilight</vt:lpstr>
      <vt:lpstr>Dotum</vt:lpstr>
      <vt:lpstr>Malgun Gothic</vt:lpstr>
      <vt:lpstr>FZHei-B01S</vt:lpstr>
      <vt:lpstr>黑体</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浅笑无殇</cp:lastModifiedBy>
  <cp:revision>102</cp:revision>
  <dcterms:created xsi:type="dcterms:W3CDTF">2020-08-06T03:23:00Z</dcterms:created>
  <dcterms:modified xsi:type="dcterms:W3CDTF">2020-12-15T03:23:47Z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