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57" r:id="rId6"/>
    <p:sldId id="309" r:id="rId7"/>
    <p:sldId id="311" r:id="rId8"/>
    <p:sldId id="259" r:id="rId9"/>
    <p:sldId id="260" r:id="rId10"/>
    <p:sldId id="261" r:id="rId11"/>
    <p:sldId id="312" r:id="rId12"/>
    <p:sldId id="313" r:id="rId13"/>
    <p:sldId id="314" r:id="rId14"/>
    <p:sldId id="326" r:id="rId15"/>
    <p:sldId id="327" r:id="rId16"/>
    <p:sldId id="318" r:id="rId17"/>
    <p:sldId id="315" r:id="rId18"/>
    <p:sldId id="316" r:id="rId19"/>
    <p:sldId id="317" r:id="rId20"/>
    <p:sldId id="319" r:id="rId21"/>
    <p:sldId id="320" r:id="rId22"/>
    <p:sldId id="328" r:id="rId23"/>
    <p:sldId id="329" r:id="rId24"/>
    <p:sldId id="262" r:id="rId25"/>
    <p:sldId id="286" r:id="rId2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3" name="Shape 2203"/>
        <p:cNvGrpSpPr/>
        <p:nvPr/>
      </p:nvGrpSpPr>
      <p:grpSpPr>
        <a:xfrm>
          <a:off x="0" y="0"/>
          <a:ext cx="0" cy="0"/>
          <a:chOff x="0" y="0"/>
          <a:chExt cx="0" cy="0"/>
        </a:xfrm>
      </p:grpSpPr>
      <p:sp>
        <p:nvSpPr>
          <p:cNvPr id="2204" name="Google Shape;2204;ga12912c18c_1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5" name="Google Shape;2205;ga12912c18c_1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9f665d9e5b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f665d9e5b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9fe33d863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fe33d863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g9f665d9e5b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9f665d9e5b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9fe33d8633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fe33d8633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9fe33d8633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fe33d8633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9fe33d8633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9fe33d8633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g9f665d9e5b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9f665d9e5b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9fe33d8633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fe33d8633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95700" y="3158400"/>
            <a:ext cx="9239700" cy="20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3702150" y="310850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ctrTitle"/>
          </p:nvPr>
        </p:nvSpPr>
        <p:spPr>
          <a:xfrm>
            <a:off x="829500" y="0"/>
            <a:ext cx="7485000" cy="317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b="1"/>
            </a:lvl1pPr>
            <a:lvl2pPr lvl="1" algn="ctr">
              <a:spcBef>
                <a:spcPts val="0"/>
              </a:spcBef>
              <a:spcAft>
                <a:spcPts val="0"/>
              </a:spcAft>
              <a:buSzPts val="5000"/>
              <a:buNone/>
              <a:defRPr sz="5000" b="1"/>
            </a:lvl2pPr>
            <a:lvl3pPr lvl="2" algn="ctr">
              <a:spcBef>
                <a:spcPts val="0"/>
              </a:spcBef>
              <a:spcAft>
                <a:spcPts val="0"/>
              </a:spcAft>
              <a:buSzPts val="5000"/>
              <a:buNone/>
              <a:defRPr sz="5000" b="1"/>
            </a:lvl3pPr>
            <a:lvl4pPr lvl="3" algn="ctr">
              <a:spcBef>
                <a:spcPts val="0"/>
              </a:spcBef>
              <a:spcAft>
                <a:spcPts val="0"/>
              </a:spcAft>
              <a:buSzPts val="5000"/>
              <a:buNone/>
              <a:defRPr sz="5000" b="1"/>
            </a:lvl4pPr>
            <a:lvl5pPr lvl="4" algn="ctr">
              <a:spcBef>
                <a:spcPts val="0"/>
              </a:spcBef>
              <a:spcAft>
                <a:spcPts val="0"/>
              </a:spcAft>
              <a:buSzPts val="5000"/>
              <a:buNone/>
              <a:defRPr sz="5000" b="1"/>
            </a:lvl5pPr>
            <a:lvl6pPr lvl="5" algn="ctr">
              <a:spcBef>
                <a:spcPts val="0"/>
              </a:spcBef>
              <a:spcAft>
                <a:spcPts val="0"/>
              </a:spcAft>
              <a:buSzPts val="5000"/>
              <a:buNone/>
              <a:defRPr sz="5000" b="1"/>
            </a:lvl6pPr>
            <a:lvl7pPr lvl="6" algn="ctr">
              <a:spcBef>
                <a:spcPts val="0"/>
              </a:spcBef>
              <a:spcAft>
                <a:spcPts val="0"/>
              </a:spcAft>
              <a:buSzPts val="5000"/>
              <a:buNone/>
              <a:defRPr sz="5000" b="1"/>
            </a:lvl7pPr>
            <a:lvl8pPr lvl="7" algn="ctr">
              <a:spcBef>
                <a:spcPts val="0"/>
              </a:spcBef>
              <a:spcAft>
                <a:spcPts val="0"/>
              </a:spcAft>
              <a:buSzPts val="5000"/>
              <a:buNone/>
              <a:defRPr sz="5000" b="1"/>
            </a:lvl8pPr>
            <a:lvl9pPr lvl="8" algn="ctr">
              <a:spcBef>
                <a:spcPts val="0"/>
              </a:spcBef>
              <a:spcAft>
                <a:spcPts val="0"/>
              </a:spcAft>
              <a:buSzPts val="5000"/>
              <a:buNone/>
              <a:defRPr sz="5000" b="1"/>
            </a:lvl9pPr>
          </a:lstStyle>
          <a:p/>
        </p:txBody>
      </p:sp>
      <p:sp>
        <p:nvSpPr>
          <p:cNvPr id="12" name="Google Shape;12;p2"/>
          <p:cNvSpPr txBox="1"/>
          <p:nvPr>
            <p:ph type="subTitle" idx="1"/>
          </p:nvPr>
        </p:nvSpPr>
        <p:spPr>
          <a:xfrm>
            <a:off x="3112625" y="3176100"/>
            <a:ext cx="2919000" cy="19674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1"/>
              </a:buClr>
              <a:buSzPts val="5200"/>
              <a:buNone/>
              <a:defRPr sz="40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9" name="Shape 49"/>
        <p:cNvGrpSpPr/>
        <p:nvPr/>
      </p:nvGrpSpPr>
      <p:grpSpPr>
        <a:xfrm>
          <a:off x="0" y="0"/>
          <a:ext cx="0" cy="0"/>
          <a:chOff x="0" y="0"/>
          <a:chExt cx="0" cy="0"/>
        </a:xfrm>
      </p:grpSpPr>
      <p:sp>
        <p:nvSpPr>
          <p:cNvPr id="50" name="Google Shape;50;p11"/>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11"/>
          <p:cNvSpPr txBox="1"/>
          <p:nvPr>
            <p:ph type="title"/>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52" name="Google Shape;52;p11"/>
          <p:cNvSpPr txBox="1"/>
          <p:nvPr>
            <p:ph type="title" idx="2" hasCustomPrompt="1"/>
          </p:nvPr>
        </p:nvSpPr>
        <p:spPr>
          <a:xfrm>
            <a:off x="3514725" y="1866675"/>
            <a:ext cx="4110000" cy="8676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52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3" name="Google Shape;53;p11"/>
          <p:cNvSpPr txBox="1"/>
          <p:nvPr>
            <p:ph type="body" idx="1"/>
          </p:nvPr>
        </p:nvSpPr>
        <p:spPr>
          <a:xfrm>
            <a:off x="3514725" y="2831350"/>
            <a:ext cx="4110000" cy="848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marR="0" lvl="1" indent="-317500" algn="l" rtl="0">
              <a:lnSpc>
                <a:spcPct val="115000"/>
              </a:lnSpc>
              <a:spcBef>
                <a:spcPts val="1600"/>
              </a:spcBef>
              <a:spcAft>
                <a:spcPts val="0"/>
              </a:spcAft>
              <a:buSzPts val="1400"/>
              <a:buChar char="○"/>
              <a:defRPr/>
            </a:lvl2pPr>
            <a:lvl3pPr marL="1371600" marR="0" lvl="2" indent="-317500" algn="l" rtl="0">
              <a:lnSpc>
                <a:spcPct val="115000"/>
              </a:lnSpc>
              <a:spcBef>
                <a:spcPts val="1600"/>
              </a:spcBef>
              <a:spcAft>
                <a:spcPts val="0"/>
              </a:spcAft>
              <a:buSzPts val="1400"/>
              <a:buChar char="■"/>
              <a:defRPr/>
            </a:lvl3pPr>
            <a:lvl4pPr marL="1828800" marR="0" lvl="3" indent="-317500" algn="l" rtl="0">
              <a:lnSpc>
                <a:spcPct val="115000"/>
              </a:lnSpc>
              <a:spcBef>
                <a:spcPts val="1600"/>
              </a:spcBef>
              <a:spcAft>
                <a:spcPts val="0"/>
              </a:spcAft>
              <a:buSzPts val="1400"/>
              <a:buChar char="●"/>
              <a:defRPr/>
            </a:lvl4pPr>
            <a:lvl5pPr marL="2286000" marR="0" lvl="4" indent="-317500" algn="l" rtl="0">
              <a:lnSpc>
                <a:spcPct val="115000"/>
              </a:lnSpc>
              <a:spcBef>
                <a:spcPts val="1600"/>
              </a:spcBef>
              <a:spcAft>
                <a:spcPts val="0"/>
              </a:spcAft>
              <a:buSzPts val="1400"/>
              <a:buChar char="○"/>
              <a:defRPr/>
            </a:lvl5pPr>
            <a:lvl6pPr marL="2743200" marR="0" lvl="5" indent="-317500" algn="l" rtl="0">
              <a:lnSpc>
                <a:spcPct val="115000"/>
              </a:lnSpc>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55" name="Shape 55"/>
        <p:cNvGrpSpPr/>
        <p:nvPr/>
      </p:nvGrpSpPr>
      <p:grpSpPr>
        <a:xfrm>
          <a:off x="0" y="0"/>
          <a:ext cx="0" cy="0"/>
          <a:chOff x="0" y="0"/>
          <a:chExt cx="0" cy="0"/>
        </a:xfrm>
      </p:grpSpPr>
      <p:sp>
        <p:nvSpPr>
          <p:cNvPr id="56" name="Google Shape;56;p13"/>
          <p:cNvSpPr/>
          <p:nvPr/>
        </p:nvSpPr>
        <p:spPr>
          <a:xfrm>
            <a:off x="5917050" y="54257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3"/>
          <p:cNvSpPr/>
          <p:nvPr/>
        </p:nvSpPr>
        <p:spPr>
          <a:xfrm>
            <a:off x="5917050" y="285032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3"/>
          <p:cNvSpPr/>
          <p:nvPr/>
        </p:nvSpPr>
        <p:spPr>
          <a:xfrm>
            <a:off x="3618950" y="54257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3"/>
          <p:cNvSpPr/>
          <p:nvPr/>
        </p:nvSpPr>
        <p:spPr>
          <a:xfrm>
            <a:off x="3622650" y="285032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3"/>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3"/>
          <p:cNvSpPr txBox="1"/>
          <p:nvPr>
            <p:ph type="title" hasCustomPrompt="1"/>
          </p:nvPr>
        </p:nvSpPr>
        <p:spPr>
          <a:xfrm>
            <a:off x="3517750" y="945025"/>
            <a:ext cx="21027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2" name="Google Shape;62;p13"/>
          <p:cNvSpPr txBox="1"/>
          <p:nvPr>
            <p:ph type="subTitle" idx="1"/>
          </p:nvPr>
        </p:nvSpPr>
        <p:spPr>
          <a:xfrm>
            <a:off x="3517750" y="1336675"/>
            <a:ext cx="21018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3" name="Google Shape;63;p13"/>
          <p:cNvSpPr txBox="1"/>
          <p:nvPr>
            <p:ph type="subTitle" idx="2"/>
          </p:nvPr>
        </p:nvSpPr>
        <p:spPr>
          <a:xfrm>
            <a:off x="3517750" y="178320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4" name="Google Shape;64;p13"/>
          <p:cNvSpPr txBox="1"/>
          <p:nvPr>
            <p:ph type="title" idx="3"/>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65" name="Google Shape;65;p13"/>
          <p:cNvSpPr txBox="1"/>
          <p:nvPr>
            <p:ph type="title" idx="4" hasCustomPrompt="1"/>
          </p:nvPr>
        </p:nvSpPr>
        <p:spPr>
          <a:xfrm>
            <a:off x="5815600" y="945025"/>
            <a:ext cx="21006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6" name="Google Shape;66;p13"/>
          <p:cNvSpPr txBox="1"/>
          <p:nvPr>
            <p:ph type="subTitle" idx="5"/>
          </p:nvPr>
        </p:nvSpPr>
        <p:spPr>
          <a:xfrm>
            <a:off x="5815600" y="1336675"/>
            <a:ext cx="2099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7" name="Google Shape;67;p13"/>
          <p:cNvSpPr txBox="1"/>
          <p:nvPr>
            <p:ph type="subTitle" idx="6"/>
          </p:nvPr>
        </p:nvSpPr>
        <p:spPr>
          <a:xfrm>
            <a:off x="5815600" y="178320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8" name="Google Shape;68;p13"/>
          <p:cNvSpPr txBox="1"/>
          <p:nvPr>
            <p:ph type="title" idx="7" hasCustomPrompt="1"/>
          </p:nvPr>
        </p:nvSpPr>
        <p:spPr>
          <a:xfrm>
            <a:off x="3517750" y="3249125"/>
            <a:ext cx="21021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9" name="Google Shape;69;p13"/>
          <p:cNvSpPr txBox="1"/>
          <p:nvPr>
            <p:ph type="subTitle" idx="8"/>
          </p:nvPr>
        </p:nvSpPr>
        <p:spPr>
          <a:xfrm>
            <a:off x="3517750" y="3636275"/>
            <a:ext cx="2101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0" name="Google Shape;70;p13"/>
          <p:cNvSpPr txBox="1"/>
          <p:nvPr>
            <p:ph type="subTitle" idx="9"/>
          </p:nvPr>
        </p:nvSpPr>
        <p:spPr>
          <a:xfrm>
            <a:off x="3517750" y="407675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1" name="Google Shape;71;p13"/>
          <p:cNvSpPr txBox="1"/>
          <p:nvPr>
            <p:ph type="title" idx="13" hasCustomPrompt="1"/>
          </p:nvPr>
        </p:nvSpPr>
        <p:spPr>
          <a:xfrm>
            <a:off x="5815600" y="3249125"/>
            <a:ext cx="21006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72" name="Google Shape;72;p13"/>
          <p:cNvSpPr txBox="1"/>
          <p:nvPr>
            <p:ph type="subTitle" idx="14"/>
          </p:nvPr>
        </p:nvSpPr>
        <p:spPr>
          <a:xfrm>
            <a:off x="5815600" y="3636275"/>
            <a:ext cx="2099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3" name="Google Shape;73;p13"/>
          <p:cNvSpPr txBox="1"/>
          <p:nvPr>
            <p:ph type="subTitle" idx="15"/>
          </p:nvPr>
        </p:nvSpPr>
        <p:spPr>
          <a:xfrm>
            <a:off x="5815600" y="407675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74" name="Shape 74"/>
        <p:cNvGrpSpPr/>
        <p:nvPr/>
      </p:nvGrpSpPr>
      <p:grpSpPr>
        <a:xfrm>
          <a:off x="0" y="0"/>
          <a:ext cx="0" cy="0"/>
          <a:chOff x="0" y="0"/>
          <a:chExt cx="0" cy="0"/>
        </a:xfrm>
      </p:grpSpPr>
      <p:sp>
        <p:nvSpPr>
          <p:cNvPr id="75" name="Google Shape;75;p14"/>
          <p:cNvSpPr/>
          <p:nvPr/>
        </p:nvSpPr>
        <p:spPr>
          <a:xfrm>
            <a:off x="6248400" y="-79800"/>
            <a:ext cx="28956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4"/>
          <p:cNvSpPr txBox="1"/>
          <p:nvPr>
            <p:ph type="subTitle" idx="1"/>
          </p:nvPr>
        </p:nvSpPr>
        <p:spPr>
          <a:xfrm flipH="1">
            <a:off x="1595075" y="50"/>
            <a:ext cx="3242100" cy="5143500"/>
          </a:xfrm>
          <a:prstGeom prst="rect">
            <a:avLst/>
          </a:prstGeom>
        </p:spPr>
        <p:txBody>
          <a:bodyPr spcFirstLastPara="1" wrap="square" lIns="91425" tIns="91425" rIns="91425" bIns="91425" anchor="ctr" anchorCtr="0">
            <a:noAutofit/>
          </a:bodyPr>
          <a:lstStyle>
            <a:lvl1pPr marL="0" marR="0" lvl="0" indent="-127000" algn="r"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7" name="Google Shape;77;p14"/>
          <p:cNvSpPr txBox="1"/>
          <p:nvPr>
            <p:ph type="title"/>
          </p:nvPr>
        </p:nvSpPr>
        <p:spPr>
          <a:xfrm flipH="1">
            <a:off x="6328500" y="1712250"/>
            <a:ext cx="2185500" cy="17190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78" name="Google Shape;78;p14"/>
          <p:cNvSpPr/>
          <p:nvPr/>
        </p:nvSpPr>
        <p:spPr>
          <a:xfrm rot="-5402642">
            <a:off x="5275357" y="2349975"/>
            <a:ext cx="3903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79" name="Shape 79"/>
        <p:cNvGrpSpPr/>
        <p:nvPr/>
      </p:nvGrpSpPr>
      <p:grpSpPr>
        <a:xfrm>
          <a:off x="0" y="0"/>
          <a:ext cx="0" cy="0"/>
          <a:chOff x="0" y="0"/>
          <a:chExt cx="0" cy="0"/>
        </a:xfrm>
      </p:grpSpPr>
      <p:sp>
        <p:nvSpPr>
          <p:cNvPr id="80" name="Google Shape;80;p15"/>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txBox="1"/>
          <p:nvPr>
            <p:ph type="title"/>
          </p:nvPr>
        </p:nvSpPr>
        <p:spPr>
          <a:xfrm>
            <a:off x="629875" y="1712250"/>
            <a:ext cx="22644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82" name="Google Shape;82;p15"/>
          <p:cNvSpPr txBox="1"/>
          <p:nvPr>
            <p:ph type="subTitle" idx="1"/>
          </p:nvPr>
        </p:nvSpPr>
        <p:spPr>
          <a:xfrm>
            <a:off x="4374125" y="39890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3" name="Google Shape;83;p15"/>
          <p:cNvSpPr txBox="1"/>
          <p:nvPr>
            <p:ph type="subTitle" idx="2"/>
          </p:nvPr>
        </p:nvSpPr>
        <p:spPr>
          <a:xfrm>
            <a:off x="4374125" y="843156"/>
            <a:ext cx="35562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4" name="Google Shape;84;p15"/>
          <p:cNvSpPr txBox="1"/>
          <p:nvPr>
            <p:ph type="subTitle" idx="3"/>
          </p:nvPr>
        </p:nvSpPr>
        <p:spPr>
          <a:xfrm>
            <a:off x="4374125" y="365112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5" name="Google Shape;85;p15"/>
          <p:cNvSpPr txBox="1"/>
          <p:nvPr>
            <p:ph type="subTitle" idx="4"/>
          </p:nvPr>
        </p:nvSpPr>
        <p:spPr>
          <a:xfrm>
            <a:off x="4374125" y="4099201"/>
            <a:ext cx="35562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6" name="Google Shape;86;p15"/>
          <p:cNvSpPr txBox="1"/>
          <p:nvPr>
            <p:ph type="subTitle" idx="5"/>
          </p:nvPr>
        </p:nvSpPr>
        <p:spPr>
          <a:xfrm>
            <a:off x="4374125" y="202461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7" name="Google Shape;87;p15"/>
          <p:cNvSpPr txBox="1"/>
          <p:nvPr>
            <p:ph type="subTitle" idx="6"/>
          </p:nvPr>
        </p:nvSpPr>
        <p:spPr>
          <a:xfrm>
            <a:off x="4374125" y="2468916"/>
            <a:ext cx="35562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ullet point 2">
  <p:cSld name="CUSTOM_6">
    <p:spTree>
      <p:nvGrpSpPr>
        <p:cNvPr id="88" name="Shape 88"/>
        <p:cNvGrpSpPr/>
        <p:nvPr/>
      </p:nvGrpSpPr>
      <p:grpSpPr>
        <a:xfrm>
          <a:off x="0" y="0"/>
          <a:ext cx="0" cy="0"/>
          <a:chOff x="0" y="0"/>
          <a:chExt cx="0" cy="0"/>
        </a:xfrm>
      </p:grpSpPr>
      <p:sp>
        <p:nvSpPr>
          <p:cNvPr id="89" name="Google Shape;89;p16"/>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6"/>
          <p:cNvSpPr txBox="1"/>
          <p:nvPr>
            <p:ph type="body" idx="1"/>
          </p:nvPr>
        </p:nvSpPr>
        <p:spPr>
          <a:xfrm>
            <a:off x="3520925" y="336975"/>
            <a:ext cx="4896900" cy="4469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1600"/>
              </a:spcBef>
              <a:spcAft>
                <a:spcPts val="0"/>
              </a:spcAft>
              <a:buSzPts val="1400"/>
              <a:buChar char="○"/>
              <a:defRPr sz="1200"/>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91" name="Google Shape;91;p16"/>
          <p:cNvSpPr txBox="1"/>
          <p:nvPr>
            <p:ph type="title"/>
          </p:nvPr>
        </p:nvSpPr>
        <p:spPr>
          <a:xfrm>
            <a:off x="633875" y="1712250"/>
            <a:ext cx="19983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
    <p:spTree>
      <p:nvGrpSpPr>
        <p:cNvPr id="92" name="Shape 92"/>
        <p:cNvGrpSpPr/>
        <p:nvPr/>
      </p:nvGrpSpPr>
      <p:grpSpPr>
        <a:xfrm>
          <a:off x="0" y="0"/>
          <a:ext cx="0" cy="0"/>
          <a:chOff x="0" y="0"/>
          <a:chExt cx="0" cy="0"/>
        </a:xfrm>
      </p:grpSpPr>
      <p:sp>
        <p:nvSpPr>
          <p:cNvPr id="93" name="Google Shape;93;p17"/>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7"/>
          <p:cNvSpPr txBox="1"/>
          <p:nvPr>
            <p:ph type="title"/>
          </p:nvPr>
        </p:nvSpPr>
        <p:spPr>
          <a:xfrm>
            <a:off x="629875" y="1712250"/>
            <a:ext cx="19749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95" name="Google Shape;95;p17"/>
          <p:cNvSpPr txBox="1"/>
          <p:nvPr>
            <p:ph type="subTitle" idx="1"/>
          </p:nvPr>
        </p:nvSpPr>
        <p:spPr>
          <a:xfrm>
            <a:off x="3512200" y="767200"/>
            <a:ext cx="2363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6" name="Google Shape;96;p17"/>
          <p:cNvSpPr txBox="1"/>
          <p:nvPr>
            <p:ph type="subTitle" idx="2"/>
          </p:nvPr>
        </p:nvSpPr>
        <p:spPr>
          <a:xfrm>
            <a:off x="3512200" y="1211450"/>
            <a:ext cx="23637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7" name="Google Shape;97;p17"/>
          <p:cNvSpPr txBox="1"/>
          <p:nvPr>
            <p:ph type="subTitle" idx="3"/>
          </p:nvPr>
        </p:nvSpPr>
        <p:spPr>
          <a:xfrm>
            <a:off x="3512200" y="3457519"/>
            <a:ext cx="2363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8" name="Google Shape;98;p17"/>
          <p:cNvSpPr txBox="1"/>
          <p:nvPr>
            <p:ph type="subTitle" idx="4"/>
          </p:nvPr>
        </p:nvSpPr>
        <p:spPr>
          <a:xfrm>
            <a:off x="3512200" y="3904850"/>
            <a:ext cx="23637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9" name="Google Shape;99;p17"/>
          <p:cNvSpPr txBox="1"/>
          <p:nvPr>
            <p:ph type="subTitle" idx="5"/>
          </p:nvPr>
        </p:nvSpPr>
        <p:spPr>
          <a:xfrm>
            <a:off x="3512200" y="2117472"/>
            <a:ext cx="2363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0" name="Google Shape;100;p17"/>
          <p:cNvSpPr txBox="1"/>
          <p:nvPr>
            <p:ph type="subTitle" idx="6"/>
          </p:nvPr>
        </p:nvSpPr>
        <p:spPr>
          <a:xfrm>
            <a:off x="3512200" y="2564900"/>
            <a:ext cx="23637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1" name="Google Shape;101;p17"/>
          <p:cNvSpPr txBox="1"/>
          <p:nvPr>
            <p:ph type="subTitle" idx="7"/>
          </p:nvPr>
        </p:nvSpPr>
        <p:spPr>
          <a:xfrm>
            <a:off x="6231589" y="767200"/>
            <a:ext cx="2362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2" name="Google Shape;102;p17"/>
          <p:cNvSpPr txBox="1"/>
          <p:nvPr>
            <p:ph type="subTitle" idx="8"/>
          </p:nvPr>
        </p:nvSpPr>
        <p:spPr>
          <a:xfrm>
            <a:off x="6230275" y="1211450"/>
            <a:ext cx="23610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3" name="Google Shape;103;p17"/>
          <p:cNvSpPr txBox="1"/>
          <p:nvPr>
            <p:ph type="subTitle" idx="9"/>
          </p:nvPr>
        </p:nvSpPr>
        <p:spPr>
          <a:xfrm>
            <a:off x="6230276" y="3457519"/>
            <a:ext cx="2362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4" name="Google Shape;104;p17"/>
          <p:cNvSpPr txBox="1"/>
          <p:nvPr>
            <p:ph type="subTitle" idx="13"/>
          </p:nvPr>
        </p:nvSpPr>
        <p:spPr>
          <a:xfrm>
            <a:off x="6230275" y="3904850"/>
            <a:ext cx="23610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5" name="Google Shape;105;p17"/>
          <p:cNvSpPr txBox="1"/>
          <p:nvPr>
            <p:ph type="subTitle" idx="14"/>
          </p:nvPr>
        </p:nvSpPr>
        <p:spPr>
          <a:xfrm>
            <a:off x="6231584" y="2117472"/>
            <a:ext cx="2362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6" name="Google Shape;106;p17"/>
          <p:cNvSpPr txBox="1"/>
          <p:nvPr>
            <p:ph type="subTitle" idx="15"/>
          </p:nvPr>
        </p:nvSpPr>
        <p:spPr>
          <a:xfrm>
            <a:off x="6231580" y="2564900"/>
            <a:ext cx="23610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
  <p:cSld name="TITLE_AND_TWO_COLUMNS_1_1_1">
    <p:spTree>
      <p:nvGrpSpPr>
        <p:cNvPr id="107" name="Shape 107"/>
        <p:cNvGrpSpPr/>
        <p:nvPr/>
      </p:nvGrpSpPr>
      <p:grpSpPr>
        <a:xfrm>
          <a:off x="0" y="0"/>
          <a:ext cx="0" cy="0"/>
          <a:chOff x="0" y="0"/>
          <a:chExt cx="0" cy="0"/>
        </a:xfrm>
      </p:grpSpPr>
      <p:sp>
        <p:nvSpPr>
          <p:cNvPr id="108" name="Google Shape;108;p18"/>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8"/>
          <p:cNvSpPr txBox="1"/>
          <p:nvPr>
            <p:ph type="title"/>
          </p:nvPr>
        </p:nvSpPr>
        <p:spPr>
          <a:xfrm>
            <a:off x="629875" y="1712250"/>
            <a:ext cx="19386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110" name="Google Shape;110;p18"/>
          <p:cNvSpPr txBox="1"/>
          <p:nvPr>
            <p:ph type="subTitle" idx="1"/>
          </p:nvPr>
        </p:nvSpPr>
        <p:spPr>
          <a:xfrm>
            <a:off x="3529375" y="1213025"/>
            <a:ext cx="23595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1" name="Google Shape;111;p18"/>
          <p:cNvSpPr txBox="1"/>
          <p:nvPr>
            <p:ph type="subTitle" idx="2"/>
          </p:nvPr>
        </p:nvSpPr>
        <p:spPr>
          <a:xfrm>
            <a:off x="3529375" y="1657275"/>
            <a:ext cx="2362500" cy="8154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2" name="Google Shape;112;p18"/>
          <p:cNvSpPr txBox="1"/>
          <p:nvPr>
            <p:ph type="subTitle" idx="3"/>
          </p:nvPr>
        </p:nvSpPr>
        <p:spPr>
          <a:xfrm>
            <a:off x="3529375" y="3648975"/>
            <a:ext cx="23595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3" name="Google Shape;113;p18"/>
          <p:cNvSpPr txBox="1"/>
          <p:nvPr>
            <p:ph type="subTitle" idx="4"/>
          </p:nvPr>
        </p:nvSpPr>
        <p:spPr>
          <a:xfrm>
            <a:off x="3529375" y="4093275"/>
            <a:ext cx="2362500" cy="8154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4" name="Google Shape;114;p18"/>
          <p:cNvSpPr txBox="1"/>
          <p:nvPr>
            <p:ph type="subTitle" idx="5"/>
          </p:nvPr>
        </p:nvSpPr>
        <p:spPr>
          <a:xfrm>
            <a:off x="6279511" y="1213025"/>
            <a:ext cx="23595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5" name="Google Shape;115;p18"/>
          <p:cNvSpPr txBox="1"/>
          <p:nvPr>
            <p:ph type="subTitle" idx="6"/>
          </p:nvPr>
        </p:nvSpPr>
        <p:spPr>
          <a:xfrm>
            <a:off x="6278200" y="1657275"/>
            <a:ext cx="2362500" cy="8154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6" name="Google Shape;116;p18"/>
          <p:cNvSpPr txBox="1"/>
          <p:nvPr>
            <p:ph type="subTitle" idx="7"/>
          </p:nvPr>
        </p:nvSpPr>
        <p:spPr>
          <a:xfrm>
            <a:off x="6279500" y="3648975"/>
            <a:ext cx="23595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7" name="Google Shape;117;p18"/>
          <p:cNvSpPr txBox="1"/>
          <p:nvPr>
            <p:ph type="subTitle" idx="8"/>
          </p:nvPr>
        </p:nvSpPr>
        <p:spPr>
          <a:xfrm>
            <a:off x="6278200" y="4093275"/>
            <a:ext cx="2362500" cy="8154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2">
    <p:spTree>
      <p:nvGrpSpPr>
        <p:cNvPr id="118" name="Shape 118"/>
        <p:cNvGrpSpPr/>
        <p:nvPr/>
      </p:nvGrpSpPr>
      <p:grpSpPr>
        <a:xfrm>
          <a:off x="0" y="0"/>
          <a:ext cx="0" cy="0"/>
          <a:chOff x="0" y="0"/>
          <a:chExt cx="0" cy="0"/>
        </a:xfrm>
      </p:grpSpPr>
      <p:sp>
        <p:nvSpPr>
          <p:cNvPr id="119" name="Google Shape;119;p19"/>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9"/>
          <p:cNvSpPr txBox="1"/>
          <p:nvPr>
            <p:ph type="title"/>
          </p:nvPr>
        </p:nvSpPr>
        <p:spPr>
          <a:xfrm>
            <a:off x="629875" y="1712275"/>
            <a:ext cx="17199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121" name="Google Shape;121;p19"/>
          <p:cNvSpPr txBox="1"/>
          <p:nvPr>
            <p:ph type="subTitle" idx="1"/>
          </p:nvPr>
        </p:nvSpPr>
        <p:spPr>
          <a:xfrm>
            <a:off x="5142950" y="569900"/>
            <a:ext cx="24069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2" name="Google Shape;122;p19"/>
          <p:cNvSpPr txBox="1"/>
          <p:nvPr>
            <p:ph type="subTitle" idx="2"/>
          </p:nvPr>
        </p:nvSpPr>
        <p:spPr>
          <a:xfrm>
            <a:off x="5142950" y="1014156"/>
            <a:ext cx="24099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3" name="Google Shape;123;p19"/>
          <p:cNvSpPr txBox="1"/>
          <p:nvPr>
            <p:ph type="subTitle" idx="3"/>
          </p:nvPr>
        </p:nvSpPr>
        <p:spPr>
          <a:xfrm>
            <a:off x="5142950" y="3470494"/>
            <a:ext cx="24069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4" name="Google Shape;124;p19"/>
          <p:cNvSpPr txBox="1"/>
          <p:nvPr>
            <p:ph type="subTitle" idx="4"/>
          </p:nvPr>
        </p:nvSpPr>
        <p:spPr>
          <a:xfrm>
            <a:off x="5142950" y="3914800"/>
            <a:ext cx="24099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5" name="Google Shape;125;p19"/>
          <p:cNvSpPr txBox="1"/>
          <p:nvPr>
            <p:ph type="subTitle" idx="5"/>
          </p:nvPr>
        </p:nvSpPr>
        <p:spPr>
          <a:xfrm>
            <a:off x="5142950" y="2024610"/>
            <a:ext cx="24069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6" name="Google Shape;126;p19"/>
          <p:cNvSpPr txBox="1"/>
          <p:nvPr>
            <p:ph type="subTitle" idx="6"/>
          </p:nvPr>
        </p:nvSpPr>
        <p:spPr>
          <a:xfrm>
            <a:off x="5142950" y="2468891"/>
            <a:ext cx="24099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1">
  <p:cSld name="CUSTOM_4">
    <p:spTree>
      <p:nvGrpSpPr>
        <p:cNvPr id="127" name="Shape 127"/>
        <p:cNvGrpSpPr/>
        <p:nvPr/>
      </p:nvGrpSpPr>
      <p:grpSpPr>
        <a:xfrm>
          <a:off x="0" y="0"/>
          <a:ext cx="0" cy="0"/>
          <a:chOff x="0" y="0"/>
          <a:chExt cx="0" cy="0"/>
        </a:xfrm>
      </p:grpSpPr>
      <p:sp>
        <p:nvSpPr>
          <p:cNvPr id="128" name="Google Shape;128;p20"/>
          <p:cNvSpPr txBox="1"/>
          <p:nvPr>
            <p:ph type="title"/>
          </p:nvPr>
        </p:nvSpPr>
        <p:spPr>
          <a:xfrm>
            <a:off x="1096050" y="2161625"/>
            <a:ext cx="2624100" cy="81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29" name="Google Shape;129;p20"/>
          <p:cNvSpPr txBox="1"/>
          <p:nvPr>
            <p:ph type="subTitle" idx="1"/>
          </p:nvPr>
        </p:nvSpPr>
        <p:spPr>
          <a:xfrm>
            <a:off x="1096050" y="2998500"/>
            <a:ext cx="2624100" cy="55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0" name="Google Shape;130;p20"/>
          <p:cNvSpPr/>
          <p:nvPr/>
        </p:nvSpPr>
        <p:spPr>
          <a:xfrm rot="10800000" flipH="1">
            <a:off x="-47850" y="-95700"/>
            <a:ext cx="9239700" cy="84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p:nvPr/>
        </p:nvSpPr>
        <p:spPr>
          <a:xfrm flipH="1">
            <a:off x="2893500" y="-79800"/>
            <a:ext cx="62505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p:nvPr/>
        </p:nvSpPr>
        <p:spPr>
          <a:xfrm rot="5400000">
            <a:off x="2027325" y="249750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txBox="1"/>
          <p:nvPr>
            <p:ph type="title"/>
          </p:nvPr>
        </p:nvSpPr>
        <p:spPr>
          <a:xfrm flipH="1">
            <a:off x="3796675" y="1786425"/>
            <a:ext cx="34800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b="1">
                <a:solidFill>
                  <a:schemeClr val="lt1"/>
                </a:solidFill>
              </a:defRPr>
            </a:lvl1pPr>
            <a:lvl2pPr lvl="1" algn="ctr" rtl="0">
              <a:spcBef>
                <a:spcPts val="0"/>
              </a:spcBef>
              <a:spcAft>
                <a:spcPts val="0"/>
              </a:spcAft>
              <a:buSzPts val="3600"/>
              <a:buNone/>
              <a:defRPr sz="3600" b="1"/>
            </a:lvl2pPr>
            <a:lvl3pPr lvl="2" algn="ctr" rtl="0">
              <a:spcBef>
                <a:spcPts val="0"/>
              </a:spcBef>
              <a:spcAft>
                <a:spcPts val="0"/>
              </a:spcAft>
              <a:buSzPts val="3600"/>
              <a:buNone/>
              <a:defRPr sz="3600" b="1"/>
            </a:lvl3pPr>
            <a:lvl4pPr lvl="3" algn="ctr" rtl="0">
              <a:spcBef>
                <a:spcPts val="0"/>
              </a:spcBef>
              <a:spcAft>
                <a:spcPts val="0"/>
              </a:spcAft>
              <a:buSzPts val="3600"/>
              <a:buNone/>
              <a:defRPr sz="3600" b="1"/>
            </a:lvl4pPr>
            <a:lvl5pPr lvl="4" algn="ctr" rtl="0">
              <a:spcBef>
                <a:spcPts val="0"/>
              </a:spcBef>
              <a:spcAft>
                <a:spcPts val="0"/>
              </a:spcAft>
              <a:buSzPts val="3600"/>
              <a:buNone/>
              <a:defRPr sz="3600" b="1"/>
            </a:lvl5pPr>
            <a:lvl6pPr lvl="5" algn="ctr" rtl="0">
              <a:spcBef>
                <a:spcPts val="0"/>
              </a:spcBef>
              <a:spcAft>
                <a:spcPts val="0"/>
              </a:spcAft>
              <a:buSzPts val="3600"/>
              <a:buNone/>
              <a:defRPr sz="3600" b="1"/>
            </a:lvl6pPr>
            <a:lvl7pPr lvl="6" algn="ctr" rtl="0">
              <a:spcBef>
                <a:spcPts val="0"/>
              </a:spcBef>
              <a:spcAft>
                <a:spcPts val="0"/>
              </a:spcAft>
              <a:buSzPts val="3600"/>
              <a:buNone/>
              <a:defRPr sz="3600" b="1"/>
            </a:lvl7pPr>
            <a:lvl8pPr lvl="7" algn="ctr" rtl="0">
              <a:spcBef>
                <a:spcPts val="0"/>
              </a:spcBef>
              <a:spcAft>
                <a:spcPts val="0"/>
              </a:spcAft>
              <a:buSzPts val="3600"/>
              <a:buNone/>
              <a:defRPr sz="3600" b="1"/>
            </a:lvl8pPr>
            <a:lvl9pPr lvl="8" algn="ctr" rtl="0">
              <a:spcBef>
                <a:spcPts val="0"/>
              </a:spcBef>
              <a:spcAft>
                <a:spcPts val="0"/>
              </a:spcAft>
              <a:buSzPts val="3600"/>
              <a:buNone/>
              <a:defRPr sz="3600" b="1"/>
            </a:lvl9pPr>
          </a:lstStyle>
          <a:p/>
        </p:txBody>
      </p:sp>
      <p:sp>
        <p:nvSpPr>
          <p:cNvPr id="17" name="Google Shape;17;p3"/>
          <p:cNvSpPr txBox="1"/>
          <p:nvPr>
            <p:ph type="title" idx="2" hasCustomPrompt="1"/>
          </p:nvPr>
        </p:nvSpPr>
        <p:spPr>
          <a:xfrm flipH="1">
            <a:off x="0" y="2012850"/>
            <a:ext cx="2893500" cy="111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8000" b="1"/>
            </a:lvl1pPr>
            <a:lvl2pPr lvl="1" algn="ctr" rtl="0">
              <a:spcBef>
                <a:spcPts val="0"/>
              </a:spcBef>
              <a:spcAft>
                <a:spcPts val="0"/>
              </a:spcAft>
              <a:buSzPts val="12000"/>
              <a:buNone/>
              <a:defRPr sz="12000" b="1"/>
            </a:lvl2pPr>
            <a:lvl3pPr lvl="2" algn="ctr" rtl="0">
              <a:spcBef>
                <a:spcPts val="0"/>
              </a:spcBef>
              <a:spcAft>
                <a:spcPts val="0"/>
              </a:spcAft>
              <a:buSzPts val="12000"/>
              <a:buNone/>
              <a:defRPr sz="12000" b="1"/>
            </a:lvl3pPr>
            <a:lvl4pPr lvl="3" algn="ctr" rtl="0">
              <a:spcBef>
                <a:spcPts val="0"/>
              </a:spcBef>
              <a:spcAft>
                <a:spcPts val="0"/>
              </a:spcAft>
              <a:buSzPts val="12000"/>
              <a:buNone/>
              <a:defRPr sz="12000" b="1"/>
            </a:lvl4pPr>
            <a:lvl5pPr lvl="4" algn="ctr" rtl="0">
              <a:spcBef>
                <a:spcPts val="0"/>
              </a:spcBef>
              <a:spcAft>
                <a:spcPts val="0"/>
              </a:spcAft>
              <a:buSzPts val="12000"/>
              <a:buNone/>
              <a:defRPr sz="12000" b="1"/>
            </a:lvl5pPr>
            <a:lvl6pPr lvl="5" algn="ctr" rtl="0">
              <a:spcBef>
                <a:spcPts val="0"/>
              </a:spcBef>
              <a:spcAft>
                <a:spcPts val="0"/>
              </a:spcAft>
              <a:buSzPts val="12000"/>
              <a:buNone/>
              <a:defRPr sz="12000" b="1"/>
            </a:lvl6pPr>
            <a:lvl7pPr lvl="6" algn="ctr" rtl="0">
              <a:spcBef>
                <a:spcPts val="0"/>
              </a:spcBef>
              <a:spcAft>
                <a:spcPts val="0"/>
              </a:spcAft>
              <a:buSzPts val="12000"/>
              <a:buNone/>
              <a:defRPr sz="12000" b="1"/>
            </a:lvl7pPr>
            <a:lvl8pPr lvl="7" algn="ctr" rtl="0">
              <a:spcBef>
                <a:spcPts val="0"/>
              </a:spcBef>
              <a:spcAft>
                <a:spcPts val="0"/>
              </a:spcAft>
              <a:buSzPts val="12000"/>
              <a:buNone/>
              <a:defRPr sz="12000" b="1"/>
            </a:lvl8pPr>
            <a:lvl9pPr lvl="8" algn="ctr" rtl="0">
              <a:spcBef>
                <a:spcPts val="0"/>
              </a:spcBef>
              <a:spcAft>
                <a:spcPts val="0"/>
              </a:spcAft>
              <a:buSzPts val="12000"/>
              <a:buNone/>
              <a:defRPr sz="12000" b="1"/>
            </a:lvl9pPr>
          </a:lstStyle>
          <a:p>
            <a:r>
              <a:t>xx%</a:t>
            </a:r>
          </a:p>
        </p:txBody>
      </p:sp>
      <p:sp>
        <p:nvSpPr>
          <p:cNvPr id="18" name="Google Shape;18;p3"/>
          <p:cNvSpPr txBox="1"/>
          <p:nvPr>
            <p:ph type="subTitle" idx="1"/>
          </p:nvPr>
        </p:nvSpPr>
        <p:spPr>
          <a:xfrm flipH="1">
            <a:off x="3796675" y="2509157"/>
            <a:ext cx="3480000" cy="85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0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 and text">
  <p:cSld name="CUSTOM_5">
    <p:spTree>
      <p:nvGrpSpPr>
        <p:cNvPr id="131" name="Shape 131"/>
        <p:cNvGrpSpPr/>
        <p:nvPr/>
      </p:nvGrpSpPr>
      <p:grpSpPr>
        <a:xfrm>
          <a:off x="0" y="0"/>
          <a:ext cx="0" cy="0"/>
          <a:chOff x="0" y="0"/>
          <a:chExt cx="0" cy="0"/>
        </a:xfrm>
      </p:grpSpPr>
      <p:sp>
        <p:nvSpPr>
          <p:cNvPr id="132" name="Google Shape;132;p21"/>
          <p:cNvSpPr txBox="1"/>
          <p:nvPr>
            <p:ph type="title" hasCustomPrompt="1"/>
          </p:nvPr>
        </p:nvSpPr>
        <p:spPr>
          <a:xfrm>
            <a:off x="3520150" y="672237"/>
            <a:ext cx="3228300" cy="495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3" name="Google Shape;133;p21"/>
          <p:cNvSpPr txBox="1"/>
          <p:nvPr>
            <p:ph type="subTitle" idx="1"/>
          </p:nvPr>
        </p:nvSpPr>
        <p:spPr>
          <a:xfrm>
            <a:off x="3520150" y="1174325"/>
            <a:ext cx="3228300" cy="53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1"/>
          <p:cNvSpPr txBox="1"/>
          <p:nvPr>
            <p:ph type="title" idx="2" hasCustomPrompt="1"/>
          </p:nvPr>
        </p:nvSpPr>
        <p:spPr>
          <a:xfrm>
            <a:off x="3520150" y="2140775"/>
            <a:ext cx="3228300" cy="495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5" name="Google Shape;135;p21"/>
          <p:cNvSpPr txBox="1"/>
          <p:nvPr>
            <p:ph type="subTitle" idx="3"/>
          </p:nvPr>
        </p:nvSpPr>
        <p:spPr>
          <a:xfrm>
            <a:off x="3520150" y="2639800"/>
            <a:ext cx="3228300" cy="53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1"/>
          <p:cNvSpPr txBox="1"/>
          <p:nvPr>
            <p:ph type="title" idx="4" hasCustomPrompt="1"/>
          </p:nvPr>
        </p:nvSpPr>
        <p:spPr>
          <a:xfrm>
            <a:off x="3520150" y="3609845"/>
            <a:ext cx="3228300" cy="495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21"/>
          <p:cNvSpPr txBox="1"/>
          <p:nvPr>
            <p:ph type="subTitle" idx="5"/>
          </p:nvPr>
        </p:nvSpPr>
        <p:spPr>
          <a:xfrm>
            <a:off x="3520150" y="4105205"/>
            <a:ext cx="3228300" cy="53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21"/>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1"/>
          <p:cNvSpPr txBox="1"/>
          <p:nvPr>
            <p:ph type="title" idx="6"/>
          </p:nvPr>
        </p:nvSpPr>
        <p:spPr>
          <a:xfrm>
            <a:off x="629875" y="1712300"/>
            <a:ext cx="21159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40" name="Shape 140"/>
        <p:cNvGrpSpPr/>
        <p:nvPr/>
      </p:nvGrpSpPr>
      <p:grpSpPr>
        <a:xfrm>
          <a:off x="0" y="0"/>
          <a:ext cx="0" cy="0"/>
          <a:chOff x="0" y="0"/>
          <a:chExt cx="0" cy="0"/>
        </a:xfrm>
      </p:grpSpPr>
      <p:sp>
        <p:nvSpPr>
          <p:cNvPr id="141" name="Google Shape;141;p22"/>
          <p:cNvSpPr/>
          <p:nvPr/>
        </p:nvSpPr>
        <p:spPr>
          <a:xfrm rot="10800000" flipH="1">
            <a:off x="-19550" y="2930700"/>
            <a:ext cx="9239700" cy="232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2"/>
          <p:cNvSpPr txBox="1"/>
          <p:nvPr>
            <p:ph type="title"/>
          </p:nvPr>
        </p:nvSpPr>
        <p:spPr>
          <a:xfrm>
            <a:off x="1926150" y="3352924"/>
            <a:ext cx="5291700" cy="6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b="1">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43" name="Google Shape;143;p22"/>
          <p:cNvSpPr txBox="1"/>
          <p:nvPr>
            <p:ph type="subTitle" idx="1"/>
          </p:nvPr>
        </p:nvSpPr>
        <p:spPr>
          <a:xfrm>
            <a:off x="1926150" y="3948174"/>
            <a:ext cx="5291700" cy="6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44" name="Shape 144"/>
        <p:cNvGrpSpPr/>
        <p:nvPr/>
      </p:nvGrpSpPr>
      <p:grpSpPr>
        <a:xfrm>
          <a:off x="0" y="0"/>
          <a:ext cx="0" cy="0"/>
          <a:chOff x="0" y="0"/>
          <a:chExt cx="0" cy="0"/>
        </a:xfrm>
      </p:grpSpPr>
      <p:sp>
        <p:nvSpPr>
          <p:cNvPr id="145" name="Google Shape;145;p23"/>
          <p:cNvSpPr txBox="1"/>
          <p:nvPr>
            <p:ph type="body" idx="1"/>
          </p:nvPr>
        </p:nvSpPr>
        <p:spPr>
          <a:xfrm>
            <a:off x="3513650" y="847959"/>
            <a:ext cx="4904400" cy="3997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Font typeface="Montserrat"/>
              <a:buChar char="●"/>
              <a:defRPr/>
            </a:lvl1pPr>
            <a:lvl2pPr marL="914400" lvl="1" indent="-330200" rtl="0">
              <a:lnSpc>
                <a:spcPct val="100000"/>
              </a:lnSpc>
              <a:spcBef>
                <a:spcPts val="1600"/>
              </a:spcBef>
              <a:spcAft>
                <a:spcPts val="0"/>
              </a:spcAft>
              <a:buSzPts val="1600"/>
              <a:buFont typeface="Montserrat"/>
              <a:buChar char="○"/>
              <a:defRPr sz="1200"/>
            </a:lvl2pPr>
            <a:lvl3pPr marL="1371600" lvl="2" indent="-330200" rtl="0">
              <a:spcBef>
                <a:spcPts val="1600"/>
              </a:spcBef>
              <a:spcAft>
                <a:spcPts val="0"/>
              </a:spcAft>
              <a:buSzPts val="1600"/>
              <a:buFont typeface="Montserrat"/>
              <a:buChar char="■"/>
              <a:defRPr/>
            </a:lvl3pPr>
            <a:lvl4pPr marL="1828800" lvl="3" indent="-330200" rtl="0">
              <a:spcBef>
                <a:spcPts val="1600"/>
              </a:spcBef>
              <a:spcAft>
                <a:spcPts val="0"/>
              </a:spcAft>
              <a:buSzPts val="1600"/>
              <a:buFont typeface="Montserrat"/>
              <a:buChar char="●"/>
              <a:defRPr/>
            </a:lvl4pPr>
            <a:lvl5pPr marL="2286000" lvl="4" indent="-330200" rtl="0">
              <a:spcBef>
                <a:spcPts val="1600"/>
              </a:spcBef>
              <a:spcAft>
                <a:spcPts val="0"/>
              </a:spcAft>
              <a:buSzPts val="1600"/>
              <a:buFont typeface="Montserrat"/>
              <a:buChar char="○"/>
              <a:defRPr/>
            </a:lvl5pPr>
            <a:lvl6pPr marL="2743200" lvl="5" indent="-330200" rtl="0">
              <a:spcBef>
                <a:spcPts val="1600"/>
              </a:spcBef>
              <a:spcAft>
                <a:spcPts val="0"/>
              </a:spcAft>
              <a:buSzPts val="1600"/>
              <a:buFont typeface="Montserrat"/>
              <a:buChar char="■"/>
              <a:defRPr/>
            </a:lvl6pPr>
            <a:lvl7pPr marL="3200400" lvl="6" indent="-330200" rtl="0">
              <a:spcBef>
                <a:spcPts val="1600"/>
              </a:spcBef>
              <a:spcAft>
                <a:spcPts val="0"/>
              </a:spcAft>
              <a:buSzPts val="1600"/>
              <a:buFont typeface="Montserrat"/>
              <a:buChar char="●"/>
              <a:defRPr/>
            </a:lvl7pPr>
            <a:lvl8pPr marL="3657600" lvl="7" indent="-330200" rtl="0">
              <a:spcBef>
                <a:spcPts val="1600"/>
              </a:spcBef>
              <a:spcAft>
                <a:spcPts val="0"/>
              </a:spcAft>
              <a:buSzPts val="1600"/>
              <a:buFont typeface="Montserrat"/>
              <a:buChar char="○"/>
              <a:defRPr/>
            </a:lvl8pPr>
            <a:lvl9pPr marL="4114800" lvl="8" indent="-330200" rtl="0">
              <a:spcBef>
                <a:spcPts val="1600"/>
              </a:spcBef>
              <a:spcAft>
                <a:spcPts val="1600"/>
              </a:spcAft>
              <a:buSzPts val="1600"/>
              <a:buFont typeface="Montserrat"/>
              <a:buChar char="■"/>
              <a:defRPr/>
            </a:lvl9pPr>
          </a:lstStyle>
          <a:p/>
        </p:txBody>
      </p:sp>
      <p:sp>
        <p:nvSpPr>
          <p:cNvPr id="146" name="Google Shape;146;p23"/>
          <p:cNvSpPr txBox="1"/>
          <p:nvPr>
            <p:ph type="subTitle" idx="2"/>
          </p:nvPr>
        </p:nvSpPr>
        <p:spPr>
          <a:xfrm>
            <a:off x="3513650" y="402150"/>
            <a:ext cx="4404600" cy="3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000"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7" name="Google Shape;147;p23"/>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3"/>
          <p:cNvSpPr txBox="1"/>
          <p:nvPr>
            <p:ph type="title"/>
          </p:nvPr>
        </p:nvSpPr>
        <p:spPr>
          <a:xfrm>
            <a:off x="608700" y="1931600"/>
            <a:ext cx="2284200" cy="12804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4_1_1_1">
    <p:spTree>
      <p:nvGrpSpPr>
        <p:cNvPr id="149" name="Shape 149"/>
        <p:cNvGrpSpPr/>
        <p:nvPr/>
      </p:nvGrpSpPr>
      <p:grpSpPr>
        <a:xfrm>
          <a:off x="0" y="0"/>
          <a:ext cx="0" cy="0"/>
          <a:chOff x="0" y="0"/>
          <a:chExt cx="0" cy="0"/>
        </a:xfrm>
      </p:grpSpPr>
      <p:sp>
        <p:nvSpPr>
          <p:cNvPr id="150" name="Google Shape;150;p24"/>
          <p:cNvSpPr txBox="1"/>
          <p:nvPr>
            <p:ph type="body" idx="1"/>
          </p:nvPr>
        </p:nvSpPr>
        <p:spPr>
          <a:xfrm>
            <a:off x="3513650" y="1978784"/>
            <a:ext cx="4904400" cy="21105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Font typeface="Montserrat"/>
              <a:buChar char="●"/>
              <a:defRPr/>
            </a:lvl1pPr>
            <a:lvl2pPr marL="914400" lvl="1" indent="-330200" rtl="0">
              <a:lnSpc>
                <a:spcPct val="100000"/>
              </a:lnSpc>
              <a:spcBef>
                <a:spcPts val="1600"/>
              </a:spcBef>
              <a:spcAft>
                <a:spcPts val="0"/>
              </a:spcAft>
              <a:buSzPts val="1600"/>
              <a:buFont typeface="Montserrat"/>
              <a:buChar char="○"/>
              <a:defRPr sz="1200"/>
            </a:lvl2pPr>
            <a:lvl3pPr marL="1371600" lvl="2" indent="-330200" rtl="0">
              <a:spcBef>
                <a:spcPts val="1600"/>
              </a:spcBef>
              <a:spcAft>
                <a:spcPts val="0"/>
              </a:spcAft>
              <a:buSzPts val="1600"/>
              <a:buFont typeface="Montserrat"/>
              <a:buChar char="■"/>
              <a:defRPr/>
            </a:lvl3pPr>
            <a:lvl4pPr marL="1828800" lvl="3" indent="-330200" rtl="0">
              <a:spcBef>
                <a:spcPts val="1600"/>
              </a:spcBef>
              <a:spcAft>
                <a:spcPts val="0"/>
              </a:spcAft>
              <a:buSzPts val="1600"/>
              <a:buFont typeface="Montserrat"/>
              <a:buChar char="●"/>
              <a:defRPr/>
            </a:lvl4pPr>
            <a:lvl5pPr marL="2286000" lvl="4" indent="-330200" rtl="0">
              <a:spcBef>
                <a:spcPts val="1600"/>
              </a:spcBef>
              <a:spcAft>
                <a:spcPts val="0"/>
              </a:spcAft>
              <a:buSzPts val="1600"/>
              <a:buFont typeface="Montserrat"/>
              <a:buChar char="○"/>
              <a:defRPr/>
            </a:lvl5pPr>
            <a:lvl6pPr marL="2743200" lvl="5" indent="-330200" rtl="0">
              <a:spcBef>
                <a:spcPts val="1600"/>
              </a:spcBef>
              <a:spcAft>
                <a:spcPts val="0"/>
              </a:spcAft>
              <a:buSzPts val="1600"/>
              <a:buFont typeface="Montserrat"/>
              <a:buChar char="■"/>
              <a:defRPr/>
            </a:lvl6pPr>
            <a:lvl7pPr marL="3200400" lvl="6" indent="-330200" rtl="0">
              <a:spcBef>
                <a:spcPts val="1600"/>
              </a:spcBef>
              <a:spcAft>
                <a:spcPts val="0"/>
              </a:spcAft>
              <a:buSzPts val="1600"/>
              <a:buFont typeface="Montserrat"/>
              <a:buChar char="●"/>
              <a:defRPr/>
            </a:lvl7pPr>
            <a:lvl8pPr marL="3657600" lvl="7" indent="-330200" rtl="0">
              <a:spcBef>
                <a:spcPts val="1600"/>
              </a:spcBef>
              <a:spcAft>
                <a:spcPts val="0"/>
              </a:spcAft>
              <a:buSzPts val="1600"/>
              <a:buFont typeface="Montserrat"/>
              <a:buChar char="○"/>
              <a:defRPr/>
            </a:lvl8pPr>
            <a:lvl9pPr marL="4114800" lvl="8" indent="-330200" rtl="0">
              <a:spcBef>
                <a:spcPts val="1600"/>
              </a:spcBef>
              <a:spcAft>
                <a:spcPts val="1600"/>
              </a:spcAft>
              <a:buSzPts val="1600"/>
              <a:buFont typeface="Montserrat"/>
              <a:buChar char="■"/>
              <a:defRPr/>
            </a:lvl9pPr>
          </a:lstStyle>
          <a:p/>
        </p:txBody>
      </p:sp>
      <p:sp>
        <p:nvSpPr>
          <p:cNvPr id="151" name="Google Shape;151;p24"/>
          <p:cNvSpPr txBox="1"/>
          <p:nvPr>
            <p:ph type="subTitle" idx="2"/>
          </p:nvPr>
        </p:nvSpPr>
        <p:spPr>
          <a:xfrm>
            <a:off x="3513650" y="1532975"/>
            <a:ext cx="4404300" cy="3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000"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2" name="Google Shape;152;p24"/>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4"/>
          <p:cNvSpPr txBox="1"/>
          <p:nvPr>
            <p:ph type="title"/>
          </p:nvPr>
        </p:nvSpPr>
        <p:spPr>
          <a:xfrm>
            <a:off x="608700" y="1931600"/>
            <a:ext cx="2284200" cy="12804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54" name="Shape 154"/>
        <p:cNvGrpSpPr/>
        <p:nvPr/>
      </p:nvGrpSpPr>
      <p:grpSpPr>
        <a:xfrm>
          <a:off x="0" y="0"/>
          <a:ext cx="0" cy="0"/>
          <a:chOff x="0" y="0"/>
          <a:chExt cx="0" cy="0"/>
        </a:xfrm>
      </p:grpSpPr>
      <p:sp>
        <p:nvSpPr>
          <p:cNvPr id="155" name="Google Shape;155;p25"/>
          <p:cNvSpPr/>
          <p:nvPr/>
        </p:nvSpPr>
        <p:spPr>
          <a:xfrm rot="10800000" flipH="1">
            <a:off x="-95750" y="2930700"/>
            <a:ext cx="9239700" cy="232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5"/>
          <p:cNvSpPr txBox="1"/>
          <p:nvPr>
            <p:ph type="subTitle" idx="1"/>
          </p:nvPr>
        </p:nvSpPr>
        <p:spPr>
          <a:xfrm>
            <a:off x="983700" y="3163800"/>
            <a:ext cx="3588300" cy="10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57" name="Google Shape;157;p25"/>
          <p:cNvSpPr txBox="1"/>
          <p:nvPr/>
        </p:nvSpPr>
        <p:spPr>
          <a:xfrm>
            <a:off x="4572000" y="3163800"/>
            <a:ext cx="3324600" cy="1043400"/>
          </a:xfrm>
          <a:prstGeom prst="rect">
            <a:avLst/>
          </a:prstGeom>
          <a:noFill/>
          <a:ln>
            <a:noFill/>
          </a:ln>
        </p:spPr>
        <p:txBody>
          <a:bodyPr spcFirstLastPara="1" wrap="square" lIns="91425" tIns="91425" rIns="91425" bIns="91425" anchor="t" anchorCtr="0">
            <a:noAutofit/>
          </a:bodyPr>
          <a:lstStyle/>
          <a:p>
            <a:pPr marL="0" marR="0" lvl="0" indent="-88900" algn="l" rtl="0">
              <a:lnSpc>
                <a:spcPct val="100000"/>
              </a:lnSpc>
              <a:spcBef>
                <a:spcPts val="0"/>
              </a:spcBef>
              <a:spcAft>
                <a:spcPts val="0"/>
              </a:spcAft>
              <a:buClr>
                <a:schemeClr val="lt1"/>
              </a:buClr>
              <a:buSzPts val="1400"/>
              <a:buFont typeface="Muli"/>
              <a:buNone/>
            </a:pPr>
            <a:r>
              <a:rPr lang="en-GB">
                <a:solidFill>
                  <a:schemeClr val="lt1"/>
                </a:solidFill>
                <a:latin typeface="Encode Sans Semi Condensed"/>
                <a:ea typeface="Encode Sans Semi Condensed"/>
                <a:cs typeface="Encode Sans Semi Condensed"/>
                <a:sym typeface="Encode Sans Semi Condensed"/>
              </a:rPr>
              <a:t>CREDITS: This presentation template was created by </a:t>
            </a:r>
            <a:r>
              <a:rPr lang="en-GB" b="1">
                <a:solidFill>
                  <a:schemeClr val="lt1"/>
                </a:solidFill>
                <a:uFill>
                  <a:noFill/>
                </a:uFill>
                <a:latin typeface="Encode Sans Semi Condensed"/>
                <a:ea typeface="Encode Sans Semi Condensed"/>
                <a:cs typeface="Encode Sans Semi Condensed"/>
                <a:sym typeface="Encode Sans Semi Condensed"/>
                <a:hlinkClick r:id="rId2"/>
              </a:rPr>
              <a:t>Slidesgo</a:t>
            </a:r>
            <a:r>
              <a:rPr lang="en-GB">
                <a:solidFill>
                  <a:schemeClr val="lt1"/>
                </a:solidFill>
                <a:latin typeface="Encode Sans Semi Condensed"/>
                <a:ea typeface="Encode Sans Semi Condensed"/>
                <a:cs typeface="Encode Sans Semi Condensed"/>
                <a:sym typeface="Encode Sans Semi Condensed"/>
              </a:rPr>
              <a:t>, including icons by </a:t>
            </a:r>
            <a:r>
              <a:rPr lang="en-GB" b="1">
                <a:solidFill>
                  <a:schemeClr val="lt1"/>
                </a:solidFill>
                <a:uFill>
                  <a:noFill/>
                </a:uFill>
                <a:latin typeface="Encode Sans Semi Condensed"/>
                <a:ea typeface="Encode Sans Semi Condensed"/>
                <a:cs typeface="Encode Sans Semi Condensed"/>
                <a:sym typeface="Encode Sans Semi Condensed"/>
                <a:hlinkClick r:id="rId3"/>
              </a:rPr>
              <a:t>Flaticon</a:t>
            </a:r>
            <a:r>
              <a:rPr lang="en-GB">
                <a:solidFill>
                  <a:schemeClr val="lt1"/>
                </a:solidFill>
                <a:latin typeface="Encode Sans Semi Condensed"/>
                <a:ea typeface="Encode Sans Semi Condensed"/>
                <a:cs typeface="Encode Sans Semi Condensed"/>
                <a:sym typeface="Encode Sans Semi Condensed"/>
              </a:rPr>
              <a:t>, and infographics &amp; images by </a:t>
            </a:r>
            <a:r>
              <a:rPr lang="en-GB" b="1">
                <a:solidFill>
                  <a:schemeClr val="lt1"/>
                </a:solidFill>
                <a:uFill>
                  <a:noFill/>
                </a:uFill>
                <a:latin typeface="Encode Sans Semi Condensed"/>
                <a:ea typeface="Encode Sans Semi Condensed"/>
                <a:cs typeface="Encode Sans Semi Condensed"/>
                <a:sym typeface="Encode Sans Semi Condensed"/>
                <a:hlinkClick r:id="rId4"/>
              </a:rPr>
              <a:t>Freepik</a:t>
            </a:r>
            <a:r>
              <a:rPr lang="en-GB">
                <a:solidFill>
                  <a:schemeClr val="lt1"/>
                </a:solidFill>
                <a:latin typeface="Encode Sans Semi Condensed"/>
                <a:ea typeface="Encode Sans Semi Condensed"/>
                <a:cs typeface="Encode Sans Semi Condensed"/>
                <a:sym typeface="Encode Sans Semi Condensed"/>
              </a:rPr>
              <a:t> </a:t>
            </a:r>
            <a:endParaRPr>
              <a:solidFill>
                <a:schemeClr val="lt1"/>
              </a:solidFill>
              <a:latin typeface="Encode Sans Semi Condensed"/>
              <a:ea typeface="Encode Sans Semi Condensed"/>
              <a:cs typeface="Encode Sans Semi Condensed"/>
              <a:sym typeface="Encode Sans Semi Condensed"/>
            </a:endParaRPr>
          </a:p>
        </p:txBody>
      </p:sp>
      <p:sp>
        <p:nvSpPr>
          <p:cNvPr id="158" name="Google Shape;158;p25"/>
          <p:cNvSpPr/>
          <p:nvPr/>
        </p:nvSpPr>
        <p:spPr>
          <a:xfrm>
            <a:off x="3702075" y="285975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5"/>
          <p:cNvSpPr txBox="1"/>
          <p:nvPr>
            <p:ph type="ctrTitle"/>
          </p:nvPr>
        </p:nvSpPr>
        <p:spPr>
          <a:xfrm>
            <a:off x="2298475" y="0"/>
            <a:ext cx="4547100" cy="293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000" b="1">
                <a:solidFill>
                  <a:schemeClr val="dk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p:nvPr>
            <p:ph type="body" idx="1"/>
          </p:nvPr>
        </p:nvSpPr>
        <p:spPr>
          <a:xfrm>
            <a:off x="3365500" y="336975"/>
            <a:ext cx="5298900" cy="44697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SzPts val="1400"/>
              <a:buChar char="●"/>
              <a:defRPr sz="1200"/>
            </a:lvl1pPr>
            <a:lvl2pPr marL="914400" lvl="1" indent="-317500">
              <a:lnSpc>
                <a:spcPct val="100000"/>
              </a:lnSpc>
              <a:spcBef>
                <a:spcPts val="1600"/>
              </a:spcBef>
              <a:spcAft>
                <a:spcPts val="0"/>
              </a:spcAft>
              <a:buSzPts val="1400"/>
              <a:buChar char="○"/>
              <a:defRPr sz="1200"/>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2" name="Google Shape;22;p4"/>
          <p:cNvSpPr txBox="1"/>
          <p:nvPr>
            <p:ph type="title"/>
          </p:nvPr>
        </p:nvSpPr>
        <p:spPr>
          <a:xfrm>
            <a:off x="633875" y="1712250"/>
            <a:ext cx="19983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txBox="1"/>
          <p:nvPr>
            <p:ph type="title"/>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26" name="Google Shape;26;p5"/>
          <p:cNvSpPr txBox="1"/>
          <p:nvPr>
            <p:ph type="subTitle" idx="1"/>
          </p:nvPr>
        </p:nvSpPr>
        <p:spPr>
          <a:xfrm>
            <a:off x="4377349" y="937350"/>
            <a:ext cx="2612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7" name="Google Shape;27;p5"/>
          <p:cNvSpPr txBox="1"/>
          <p:nvPr>
            <p:ph type="subTitle" idx="2"/>
          </p:nvPr>
        </p:nvSpPr>
        <p:spPr>
          <a:xfrm>
            <a:off x="4374125" y="1381600"/>
            <a:ext cx="2616000" cy="11139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8" name="Google Shape;28;p5"/>
          <p:cNvSpPr txBox="1"/>
          <p:nvPr>
            <p:ph type="subTitle" idx="3"/>
          </p:nvPr>
        </p:nvSpPr>
        <p:spPr>
          <a:xfrm>
            <a:off x="4377345" y="2860450"/>
            <a:ext cx="26151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9" name="Google Shape;29;p5"/>
          <p:cNvSpPr txBox="1"/>
          <p:nvPr>
            <p:ph type="subTitle" idx="4"/>
          </p:nvPr>
        </p:nvSpPr>
        <p:spPr>
          <a:xfrm>
            <a:off x="4374125" y="3304725"/>
            <a:ext cx="2612700" cy="11157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txBox="1"/>
          <p:nvPr>
            <p:ph type="title"/>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3" name="Shape 33"/>
        <p:cNvGrpSpPr/>
        <p:nvPr/>
      </p:nvGrpSpPr>
      <p:grpSpPr>
        <a:xfrm>
          <a:off x="0" y="0"/>
          <a:ext cx="0" cy="0"/>
          <a:chOff x="0" y="0"/>
          <a:chExt cx="0" cy="0"/>
        </a:xfrm>
      </p:grpSpPr>
      <p:sp>
        <p:nvSpPr>
          <p:cNvPr id="34" name="Google Shape;34;p7"/>
          <p:cNvSpPr/>
          <p:nvPr/>
        </p:nvSpPr>
        <p:spPr>
          <a:xfrm rot="10800000" flipH="1">
            <a:off x="-47850" y="4100525"/>
            <a:ext cx="9239700" cy="120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7"/>
          <p:cNvSpPr txBox="1"/>
          <p:nvPr>
            <p:ph type="title"/>
          </p:nvPr>
        </p:nvSpPr>
        <p:spPr>
          <a:xfrm>
            <a:off x="4653950" y="815025"/>
            <a:ext cx="3345000" cy="1574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600"/>
              <a:buNone/>
              <a:defRPr b="1"/>
            </a:lvl1pPr>
            <a:lvl2pPr lvl="1" algn="ctr" rtl="0">
              <a:spcBef>
                <a:spcPts val="0"/>
              </a:spcBef>
              <a:spcAft>
                <a:spcPts val="0"/>
              </a:spcAft>
              <a:buSzPts val="3600"/>
              <a:buNone/>
              <a:defRPr sz="3600" b="1"/>
            </a:lvl2pPr>
            <a:lvl3pPr lvl="2" algn="ctr" rtl="0">
              <a:spcBef>
                <a:spcPts val="0"/>
              </a:spcBef>
              <a:spcAft>
                <a:spcPts val="0"/>
              </a:spcAft>
              <a:buSzPts val="3600"/>
              <a:buNone/>
              <a:defRPr sz="3600" b="1"/>
            </a:lvl3pPr>
            <a:lvl4pPr lvl="3" algn="ctr" rtl="0">
              <a:spcBef>
                <a:spcPts val="0"/>
              </a:spcBef>
              <a:spcAft>
                <a:spcPts val="0"/>
              </a:spcAft>
              <a:buSzPts val="3600"/>
              <a:buNone/>
              <a:defRPr sz="3600" b="1"/>
            </a:lvl4pPr>
            <a:lvl5pPr lvl="4" algn="ctr" rtl="0">
              <a:spcBef>
                <a:spcPts val="0"/>
              </a:spcBef>
              <a:spcAft>
                <a:spcPts val="0"/>
              </a:spcAft>
              <a:buSzPts val="3600"/>
              <a:buNone/>
              <a:defRPr sz="3600" b="1"/>
            </a:lvl5pPr>
            <a:lvl6pPr lvl="5" algn="ctr" rtl="0">
              <a:spcBef>
                <a:spcPts val="0"/>
              </a:spcBef>
              <a:spcAft>
                <a:spcPts val="0"/>
              </a:spcAft>
              <a:buSzPts val="3600"/>
              <a:buNone/>
              <a:defRPr sz="3600" b="1"/>
            </a:lvl6pPr>
            <a:lvl7pPr lvl="6" algn="ctr" rtl="0">
              <a:spcBef>
                <a:spcPts val="0"/>
              </a:spcBef>
              <a:spcAft>
                <a:spcPts val="0"/>
              </a:spcAft>
              <a:buSzPts val="3600"/>
              <a:buNone/>
              <a:defRPr sz="3600" b="1"/>
            </a:lvl7pPr>
            <a:lvl8pPr lvl="7" algn="ctr" rtl="0">
              <a:spcBef>
                <a:spcPts val="0"/>
              </a:spcBef>
              <a:spcAft>
                <a:spcPts val="0"/>
              </a:spcAft>
              <a:buSzPts val="3600"/>
              <a:buNone/>
              <a:defRPr sz="3600" b="1"/>
            </a:lvl8pPr>
            <a:lvl9pPr lvl="8" algn="ctr" rtl="0">
              <a:spcBef>
                <a:spcPts val="0"/>
              </a:spcBef>
              <a:spcAft>
                <a:spcPts val="0"/>
              </a:spcAft>
              <a:buSzPts val="3600"/>
              <a:buNone/>
              <a:defRPr sz="3600" b="1"/>
            </a:lvl9pPr>
          </a:lstStyle>
          <a:p/>
        </p:txBody>
      </p:sp>
      <p:sp>
        <p:nvSpPr>
          <p:cNvPr id="36" name="Google Shape;36;p7"/>
          <p:cNvSpPr txBox="1"/>
          <p:nvPr>
            <p:ph type="subTitle" idx="1"/>
          </p:nvPr>
        </p:nvSpPr>
        <p:spPr>
          <a:xfrm>
            <a:off x="4653950" y="2613925"/>
            <a:ext cx="3843300" cy="85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 name="Google Shape;37;p7"/>
          <p:cNvSpPr/>
          <p:nvPr/>
        </p:nvSpPr>
        <p:spPr>
          <a:xfrm rot="-5402319">
            <a:off x="3686649" y="1353475"/>
            <a:ext cx="8895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rot="10800000" flipH="1">
            <a:off x="-47850" y="4100525"/>
            <a:ext cx="9239700" cy="120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8"/>
          <p:cNvSpPr/>
          <p:nvPr/>
        </p:nvSpPr>
        <p:spPr>
          <a:xfrm>
            <a:off x="3702075" y="403450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8"/>
          <p:cNvSpPr txBox="1"/>
          <p:nvPr>
            <p:ph type="title"/>
          </p:nvPr>
        </p:nvSpPr>
        <p:spPr>
          <a:xfrm>
            <a:off x="1388100" y="0"/>
            <a:ext cx="6367800" cy="410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rot="10800000" flipH="1">
            <a:off x="-47850" y="-191400"/>
            <a:ext cx="9239700" cy="2369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9"/>
          <p:cNvSpPr txBox="1"/>
          <p:nvPr>
            <p:ph type="title"/>
          </p:nvPr>
        </p:nvSpPr>
        <p:spPr>
          <a:xfrm>
            <a:off x="2150250" y="0"/>
            <a:ext cx="4843500" cy="217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5000" b="1">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45" name="Google Shape;45;p9"/>
          <p:cNvSpPr txBox="1"/>
          <p:nvPr>
            <p:ph type="subTitle" idx="1"/>
          </p:nvPr>
        </p:nvSpPr>
        <p:spPr>
          <a:xfrm>
            <a:off x="2866650" y="2177700"/>
            <a:ext cx="3410700" cy="296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6" name="Shape 46"/>
        <p:cNvGrpSpPr/>
        <p:nvPr/>
      </p:nvGrpSpPr>
      <p:grpSpPr>
        <a:xfrm>
          <a:off x="0" y="0"/>
          <a:ext cx="0" cy="0"/>
          <a:chOff x="0" y="0"/>
          <a:chExt cx="0" cy="0"/>
        </a:xfrm>
      </p:grpSpPr>
      <p:sp>
        <p:nvSpPr>
          <p:cNvPr id="47" name="Google Shape;47;p10"/>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10"/>
          <p:cNvSpPr txBox="1"/>
          <p:nvPr>
            <p:ph type="title"/>
          </p:nvPr>
        </p:nvSpPr>
        <p:spPr>
          <a:xfrm>
            <a:off x="629875" y="1466825"/>
            <a:ext cx="2115900" cy="220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6100" y="445025"/>
            <a:ext cx="769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1pPr>
            <a:lvl2pPr lvl="1">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2pPr>
            <a:lvl3pPr lvl="2">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3pPr>
            <a:lvl4pPr lvl="3">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4pPr>
            <a:lvl5pPr lvl="4">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5pPr>
            <a:lvl6pPr lvl="5">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6pPr>
            <a:lvl7pPr lvl="6">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7pPr>
            <a:lvl8pPr lvl="7">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8pPr>
            <a:lvl9pPr lvl="8">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9pPr>
          </a:lstStyle>
          <a:p/>
        </p:txBody>
      </p:sp>
      <p:sp>
        <p:nvSpPr>
          <p:cNvPr id="7" name="Google Shape;7;p1"/>
          <p:cNvSpPr txBox="1"/>
          <p:nvPr>
            <p:ph type="body" idx="1"/>
          </p:nvPr>
        </p:nvSpPr>
        <p:spPr>
          <a:xfrm>
            <a:off x="726100" y="1152475"/>
            <a:ext cx="769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1pPr>
            <a:lvl2pPr marL="914400" lvl="1"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2pPr>
            <a:lvl3pPr marL="1371600" lvl="2"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3pPr>
            <a:lvl4pPr marL="1828800" lvl="3"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4pPr>
            <a:lvl5pPr marL="2286000" lvl="4"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5pPr>
            <a:lvl6pPr marL="2743200" lvl="5"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6pPr>
            <a:lvl7pPr marL="3200400" lvl="6"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7pPr>
            <a:lvl8pPr marL="3657600" lvl="7"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8pPr>
            <a:lvl9pPr marL="4114800" lvl="8" indent="-317500">
              <a:lnSpc>
                <a:spcPct val="115000"/>
              </a:lnSpc>
              <a:spcBef>
                <a:spcPts val="1600"/>
              </a:spcBef>
              <a:spcAft>
                <a:spcPts val="160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28"/>
          <p:cNvSpPr txBox="1"/>
          <p:nvPr>
            <p:ph type="ctrTitle"/>
          </p:nvPr>
        </p:nvSpPr>
        <p:spPr>
          <a:xfrm>
            <a:off x="829500" y="0"/>
            <a:ext cx="7485000" cy="31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云存储的安全机制</a:t>
            </a:r>
            <a:endParaRPr lang="en-GB"/>
          </a:p>
        </p:txBody>
      </p:sp>
      <p:sp>
        <p:nvSpPr>
          <p:cNvPr id="169" name="Google Shape;169;p28"/>
          <p:cNvSpPr txBox="1"/>
          <p:nvPr>
            <p:ph type="subTitle" idx="1"/>
          </p:nvPr>
        </p:nvSpPr>
        <p:spPr>
          <a:xfrm>
            <a:off x="2373630" y="3176270"/>
            <a:ext cx="3658235" cy="19672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t>蔡寒均 </a:t>
            </a:r>
            <a:r>
              <a:rPr lang="en-GB"/>
              <a:t>2020</a:t>
            </a:r>
            <a:endParaRPr lang="en-GB"/>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a:xfrm>
            <a:off x="3365500" y="337185"/>
            <a:ext cx="5299075" cy="2586990"/>
          </a:xfrm>
        </p:spPr>
        <p:txBody>
          <a:bodyPr/>
          <a:p>
            <a:pPr marL="139700" indent="0">
              <a:lnSpc>
                <a:spcPct val="150000"/>
              </a:lnSpc>
              <a:buNone/>
            </a:pPr>
            <a:r>
              <a:rPr lang="zh-CN" altLang="en-US" sz="1600"/>
              <a:t>对称可搜索加密流程如下：加密过程中,用户执行KeyGen算法生成对称密钥K，使用K加密明文文件集D，并将加密结果上传至服务器。检索过程中，用户执行Trapdoor算法，生成待查询关键词W的陷门TW；服务器使用TW检索到文件标识符集合D(W)，并根据D(W)中文件标识符提取密文文件以返回用户；用户最终使用K解密所有返回文件,得到目标文件。</a:t>
            </a:r>
            <a:endParaRPr lang="zh-CN" altLang="en-US" sz="1600"/>
          </a:p>
        </p:txBody>
      </p:sp>
      <p:sp>
        <p:nvSpPr>
          <p:cNvPr id="3" name="标题 2"/>
          <p:cNvSpPr/>
          <p:nvPr>
            <p:ph type="title"/>
          </p:nvPr>
        </p:nvSpPr>
        <p:spPr/>
        <p:txBody>
          <a:bodyPr/>
          <a:p>
            <a:r>
              <a:rPr lang="zh-CN" altLang="en-US">
                <a:sym typeface="+mn-ea"/>
              </a:rPr>
              <a:t>论文一</a:t>
            </a:r>
            <a:br>
              <a:rPr lang="zh-CN" altLang="en-US">
                <a:sym typeface="+mn-ea"/>
              </a:rPr>
            </a:br>
            <a:r>
              <a:rPr lang="zh-CN" altLang="en-US">
                <a:sym typeface="+mn-ea"/>
              </a:rPr>
              <a:t>对称可搜索加密</a:t>
            </a:r>
            <a:endParaRPr lang="zh-CN" altLang="en-US"/>
          </a:p>
        </p:txBody>
      </p:sp>
      <p:pic>
        <p:nvPicPr>
          <p:cNvPr id="5" name="图片 4"/>
          <p:cNvPicPr>
            <a:picLocks noChangeAspect="1"/>
          </p:cNvPicPr>
          <p:nvPr/>
        </p:nvPicPr>
        <p:blipFill>
          <a:blip r:embed="rId1"/>
          <a:stretch>
            <a:fillRect/>
          </a:stretch>
        </p:blipFill>
        <p:spPr>
          <a:xfrm>
            <a:off x="3117215" y="3207385"/>
            <a:ext cx="5713095" cy="17678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a:xfrm>
            <a:off x="3365500" y="337185"/>
            <a:ext cx="5299075" cy="4378960"/>
          </a:xfrm>
        </p:spPr>
        <p:txBody>
          <a:bodyPr/>
          <a:p>
            <a:pPr marL="139700" indent="0">
              <a:lnSpc>
                <a:spcPct val="150000"/>
              </a:lnSpc>
              <a:buNone/>
            </a:pPr>
            <a:r>
              <a:rPr lang="zh-CN" altLang="en-US" sz="1600"/>
              <a:t>SSE典型构造方式包括：SWP方案、Z-IDX方案和SSE-1方案</a:t>
            </a:r>
            <a:endParaRPr lang="zh-CN" altLang="en-US" sz="1600"/>
          </a:p>
          <a:p>
            <a:pPr>
              <a:lnSpc>
                <a:spcPct val="150000"/>
              </a:lnSpc>
            </a:pPr>
            <a:r>
              <a:rPr lang="zh-CN" altLang="en-US" sz="1600"/>
              <a:t>SWP方案：采用两个层次加密:在第1层,逐个加密明文文件单词;在第2层，进行分组加密。</a:t>
            </a:r>
            <a:endParaRPr lang="zh-CN" altLang="en-US" sz="1600"/>
          </a:p>
          <a:p>
            <a:pPr>
              <a:lnSpc>
                <a:spcPct val="150000"/>
              </a:lnSpc>
            </a:pPr>
            <a:r>
              <a:rPr lang="en-US" altLang="zh-CN" sz="1600"/>
              <a:t>Z-IDX</a:t>
            </a:r>
            <a:r>
              <a:rPr lang="zh-CN" altLang="en-US" sz="1600"/>
              <a:t>方案：使用布隆过滤器作为文件索引,以高效跟踪文件中的关键词。</a:t>
            </a:r>
            <a:endParaRPr lang="zh-CN" altLang="en-US" sz="1600"/>
          </a:p>
          <a:p>
            <a:pPr>
              <a:lnSpc>
                <a:spcPct val="150000"/>
              </a:lnSpc>
            </a:pPr>
            <a:r>
              <a:rPr lang="en-US" altLang="zh-CN" sz="1600"/>
              <a:t>SSE-1</a:t>
            </a:r>
            <a:r>
              <a:rPr lang="zh-CN" altLang="en-US" sz="1600"/>
              <a:t>方案：支持高效检索，引入额外数据结构；对任意关键词WÎD：① 数组A存储D(W)的加密结果；② 速查表T存储W的相关信息，以高效定位相应关键词信息在A中的位置。</a:t>
            </a:r>
            <a:endParaRPr lang="zh-CN" altLang="en-US" sz="1600"/>
          </a:p>
        </p:txBody>
      </p:sp>
      <p:sp>
        <p:nvSpPr>
          <p:cNvPr id="3" name="标题 2"/>
          <p:cNvSpPr/>
          <p:nvPr>
            <p:ph type="title"/>
          </p:nvPr>
        </p:nvSpPr>
        <p:spPr/>
        <p:txBody>
          <a:bodyPr/>
          <a:p>
            <a:r>
              <a:rPr lang="zh-CN" altLang="en-US">
                <a:sym typeface="+mn-ea"/>
              </a:rPr>
              <a:t>论文一</a:t>
            </a:r>
            <a:br>
              <a:rPr lang="zh-CN" altLang="en-US">
                <a:sym typeface="+mn-ea"/>
              </a:rPr>
            </a:br>
            <a:r>
              <a:rPr lang="zh-CN" altLang="en-US">
                <a:sym typeface="+mn-ea"/>
              </a:rPr>
              <a:t>SSE典型构造方式包括</a:t>
            </a:r>
            <a:endParaRPr lang="zh-CN" altLang="en-U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a:xfrm>
            <a:off x="3365500" y="337185"/>
            <a:ext cx="5299075" cy="4378960"/>
          </a:xfrm>
        </p:spPr>
        <p:txBody>
          <a:bodyPr/>
          <a:p>
            <a:pPr marL="139700" indent="0">
              <a:lnSpc>
                <a:spcPct val="150000"/>
              </a:lnSpc>
              <a:buNone/>
            </a:pPr>
            <a:r>
              <a:rPr lang="zh-CN" altLang="en-US" sz="1600"/>
              <a:t>我们的系统包括三个不同的方面：</a:t>
            </a:r>
            <a:endParaRPr lang="zh-CN" altLang="en-US" sz="1600"/>
          </a:p>
          <a:p>
            <a:pPr marL="139700" indent="0">
              <a:lnSpc>
                <a:spcPct val="150000"/>
              </a:lnSpc>
              <a:buNone/>
            </a:pPr>
            <a:r>
              <a:rPr lang="zh-CN" altLang="en-US" sz="1600"/>
              <a:t>一个是在云服务器上存储文档的数据所有者，一个是允许搜索数据所有者存储文档的数据用户组，一个是为数据所有者提供存储服务和为数据用户提供搜索服务的云服务器。</a:t>
            </a:r>
            <a:endParaRPr lang="zh-CN" altLang="en-US" sz="1600"/>
          </a:p>
          <a:p>
            <a:pPr marL="139700" indent="0">
              <a:lnSpc>
                <a:spcPct val="150000"/>
              </a:lnSpc>
              <a:buNone/>
            </a:pPr>
            <a:r>
              <a:rPr lang="zh-CN" altLang="en-US" sz="1600"/>
              <a:t>数据所有者。负责为数据用户生成系统参数和私钥。然后对文档进行加密，生成相关索引和相应的可验证信息。最后将加密后的文档和索引存储在云服务器上，并将可验证的信息发送给系统用户。它还可以在云服务器上添加、修改和删除文档。</a:t>
            </a:r>
            <a:endParaRPr lang="zh-CN" altLang="en-US" sz="1600"/>
          </a:p>
          <a:p>
            <a:pPr marL="139700" indent="0">
              <a:lnSpc>
                <a:spcPct val="150000"/>
              </a:lnSpc>
              <a:buNone/>
            </a:pPr>
            <a:r>
              <a:rPr lang="zh-CN" altLang="en-US" sz="1600"/>
              <a:t>为了提高多关键字查询的效率，我们采用了双关键字索引，即每个索引项代表包含两个关键字的文档，这样用户可以一次处理两个关键字</a:t>
            </a:r>
            <a:endParaRPr lang="zh-CN" altLang="en-US" sz="1600"/>
          </a:p>
        </p:txBody>
      </p:sp>
      <p:sp>
        <p:nvSpPr>
          <p:cNvPr id="3" name="标题 2"/>
          <p:cNvSpPr/>
          <p:nvPr>
            <p:ph type="title"/>
          </p:nvPr>
        </p:nvSpPr>
        <p:spPr/>
        <p:txBody>
          <a:bodyPr/>
          <a:p>
            <a:r>
              <a:rPr lang="zh-CN" altLang="en-US">
                <a:sym typeface="+mn-ea"/>
              </a:rPr>
              <a:t>论文一</a:t>
            </a:r>
            <a:br>
              <a:rPr lang="zh-CN" altLang="en-US">
                <a:sym typeface="+mn-ea"/>
              </a:rPr>
            </a:br>
            <a:r>
              <a:rPr lang="zh-CN" altLang="en-US">
                <a:sym typeface="+mn-ea"/>
              </a:rPr>
              <a:t>MVSSE系统</a:t>
            </a:r>
            <a:endParaRPr lang="zh-CN" altLang="en-U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p:txBody>
          <a:bodyPr/>
          <a:p>
            <a:r>
              <a:rPr lang="zh-CN" altLang="en-US">
                <a:sym typeface="+mn-ea"/>
              </a:rPr>
              <a:t>论文一</a:t>
            </a:r>
            <a:br>
              <a:rPr lang="zh-CN" altLang="en-US">
                <a:sym typeface="+mn-ea"/>
              </a:rPr>
            </a:br>
            <a:r>
              <a:rPr lang="zh-CN" altLang="en-US">
                <a:sym typeface="+mn-ea"/>
              </a:rPr>
              <a:t>MVSSE系统</a:t>
            </a:r>
            <a:endParaRPr lang="zh-CN" altLang="en-US">
              <a:sym typeface="+mn-ea"/>
            </a:endParaRPr>
          </a:p>
        </p:txBody>
      </p:sp>
      <p:pic>
        <p:nvPicPr>
          <p:cNvPr id="5" name="图片 4"/>
          <p:cNvPicPr>
            <a:picLocks noChangeAspect="1"/>
          </p:cNvPicPr>
          <p:nvPr/>
        </p:nvPicPr>
        <p:blipFill>
          <a:blip r:embed="rId1"/>
          <a:stretch>
            <a:fillRect/>
          </a:stretch>
        </p:blipFill>
        <p:spPr>
          <a:xfrm>
            <a:off x="2883535" y="723265"/>
            <a:ext cx="6099175" cy="36969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a:xfrm>
            <a:off x="3365500" y="337185"/>
            <a:ext cx="5299075" cy="942340"/>
          </a:xfrm>
        </p:spPr>
        <p:txBody>
          <a:bodyPr/>
          <a:p>
            <a:pPr marL="139700" indent="0">
              <a:lnSpc>
                <a:spcPct val="150000"/>
              </a:lnSpc>
              <a:buNone/>
            </a:pPr>
            <a:r>
              <a:rPr lang="zh-CN" altLang="en-US" sz="1600">
                <a:sym typeface="+mn-ea"/>
              </a:rPr>
              <a:t>与其他相关工作的比较：</a:t>
            </a:r>
            <a:endParaRPr lang="zh-CN" altLang="en-US" sz="1600"/>
          </a:p>
        </p:txBody>
      </p:sp>
      <p:sp>
        <p:nvSpPr>
          <p:cNvPr id="3" name="标题 2"/>
          <p:cNvSpPr/>
          <p:nvPr>
            <p:ph type="title"/>
          </p:nvPr>
        </p:nvSpPr>
        <p:spPr/>
        <p:txBody>
          <a:bodyPr/>
          <a:p>
            <a:r>
              <a:rPr lang="zh-CN" altLang="en-US">
                <a:sym typeface="+mn-ea"/>
              </a:rPr>
              <a:t>论文一</a:t>
            </a:r>
            <a:br>
              <a:rPr lang="zh-CN" altLang="en-US">
                <a:sym typeface="+mn-ea"/>
              </a:rPr>
            </a:br>
            <a:r>
              <a:rPr lang="zh-CN" altLang="en-US">
                <a:sym typeface="+mn-ea"/>
              </a:rPr>
              <a:t>算法比较</a:t>
            </a:r>
            <a:endParaRPr lang="zh-CN" altLang="en-US">
              <a:sym typeface="+mn-ea"/>
            </a:endParaRPr>
          </a:p>
        </p:txBody>
      </p:sp>
      <p:pic>
        <p:nvPicPr>
          <p:cNvPr id="4" name="图片 3"/>
          <p:cNvPicPr>
            <a:picLocks noChangeAspect="1"/>
          </p:cNvPicPr>
          <p:nvPr/>
        </p:nvPicPr>
        <p:blipFill>
          <a:blip r:embed="rId1"/>
          <a:stretch>
            <a:fillRect/>
          </a:stretch>
        </p:blipFill>
        <p:spPr>
          <a:xfrm>
            <a:off x="3149600" y="2208530"/>
            <a:ext cx="5873115" cy="2359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a:xfrm>
            <a:off x="3365500" y="337185"/>
            <a:ext cx="5299075" cy="4378960"/>
          </a:xfrm>
        </p:spPr>
        <p:txBody>
          <a:bodyPr/>
          <a:p>
            <a:pPr marL="139700" indent="0">
              <a:lnSpc>
                <a:spcPct val="150000"/>
              </a:lnSpc>
              <a:buNone/>
            </a:pPr>
            <a:r>
              <a:rPr lang="zh-CN" altLang="en-US" sz="1600"/>
              <a:t>CP-ABE(ciphertext policy attribute based encryption，密文策略属性基加密系统)：所谓密文政策加密系统是指，密文对应于一个访问结构而密钥对应于属性集合，解密当且仅当属性集合中的属性能够满足此访问结构。这种设计比较接近于现实中的应用场景，可以假象每个用户根据自身条件或者属性从属性机构得到密钥，然后加密者来制定对消息的访问控制。</a:t>
            </a:r>
            <a:endParaRPr lang="zh-CN" altLang="en-US" sz="1600"/>
          </a:p>
        </p:txBody>
      </p:sp>
      <p:sp>
        <p:nvSpPr>
          <p:cNvPr id="3" name="标题 2"/>
          <p:cNvSpPr/>
          <p:nvPr>
            <p:ph type="title"/>
          </p:nvPr>
        </p:nvSpPr>
        <p:spPr/>
        <p:txBody>
          <a:bodyPr/>
          <a:p>
            <a:r>
              <a:rPr lang="zh-CN" altLang="en-US">
                <a:sym typeface="+mn-ea"/>
              </a:rPr>
              <a:t>论文二</a:t>
            </a:r>
            <a:br>
              <a:rPr lang="zh-CN" altLang="en-US">
                <a:sym typeface="+mn-ea"/>
              </a:rPr>
            </a:br>
            <a:r>
              <a:rPr lang="zh-CN" altLang="en-US">
                <a:sym typeface="+mn-ea"/>
              </a:rPr>
              <a:t>CP-ABE算法</a:t>
            </a:r>
            <a:endParaRPr lang="zh-CN" altLang="en-US">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a:xfrm>
            <a:off x="3365500" y="337185"/>
            <a:ext cx="5299075" cy="4378960"/>
          </a:xfrm>
        </p:spPr>
        <p:txBody>
          <a:bodyPr/>
          <a:p>
            <a:pPr marL="139700" indent="0">
              <a:lnSpc>
                <a:spcPct val="150000"/>
              </a:lnSpc>
              <a:buNone/>
            </a:pPr>
            <a:r>
              <a:rPr lang="zh-CN" altLang="en-US" sz="1600"/>
              <a:t>在CP-ABE中，拥有一组属性的用户可以通过密文的访问结构来解密密文。与多个解密属性关联的用户共享了不同的权限。因此，很难追踪故意泄露密钥的恶意用户。</a:t>
            </a:r>
            <a:endParaRPr lang="zh-CN" altLang="en-US" sz="1600"/>
          </a:p>
          <a:p>
            <a:pPr marL="139700" indent="0">
              <a:lnSpc>
                <a:spcPct val="150000"/>
              </a:lnSpc>
              <a:buNone/>
            </a:pPr>
            <a:r>
              <a:rPr lang="zh-CN" altLang="en-US" sz="1600"/>
              <a:t>提出了两种不同类型的配对友好承诺来追踪叛徒。第一个是一个完全有约束力的承诺。第二种承诺是一种完全隐藏的承诺。。</a:t>
            </a:r>
            <a:endParaRPr lang="zh-CN" altLang="en-US" sz="1600"/>
          </a:p>
          <a:p>
            <a:pPr marL="139700" indent="0">
              <a:lnSpc>
                <a:spcPct val="150000"/>
              </a:lnSpc>
              <a:buNone/>
            </a:pPr>
            <a:r>
              <a:rPr lang="zh-CN" altLang="en-US" sz="1600"/>
              <a:t>在密钥生成算法中，我们首先对用户的身份做出一个完美的绑定（或隐藏）承诺，并让承诺成为成功解密的必要组成部分。然后我们利用Boneh和Boyen的签名方案对承诺进行签名，并将签名“注入”到用户的解密密钥中。</a:t>
            </a:r>
            <a:endParaRPr lang="zh-CN" altLang="en-US" sz="1600"/>
          </a:p>
        </p:txBody>
      </p:sp>
      <p:sp>
        <p:nvSpPr>
          <p:cNvPr id="3" name="标题 2"/>
          <p:cNvSpPr/>
          <p:nvPr>
            <p:ph type="title"/>
          </p:nvPr>
        </p:nvSpPr>
        <p:spPr/>
        <p:txBody>
          <a:bodyPr/>
          <a:p>
            <a:r>
              <a:rPr lang="zh-CN" altLang="en-US">
                <a:sym typeface="+mn-ea"/>
              </a:rPr>
              <a:t>论文二</a:t>
            </a:r>
            <a:br>
              <a:rPr lang="zh-CN" altLang="en-US">
                <a:sym typeface="+mn-ea"/>
              </a:rPr>
            </a:br>
            <a:r>
              <a:rPr lang="zh-CN" altLang="en-US">
                <a:sym typeface="+mn-ea"/>
              </a:rPr>
              <a:t>可追踪的云存储服务CP-ABE系统</a:t>
            </a:r>
            <a:endParaRPr lang="zh-CN" altLang="en-U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a:xfrm>
            <a:off x="3365500" y="337185"/>
            <a:ext cx="5299075" cy="840740"/>
          </a:xfrm>
        </p:spPr>
        <p:txBody>
          <a:bodyPr/>
          <a:p>
            <a:pPr marL="139700" indent="0">
              <a:lnSpc>
                <a:spcPct val="150000"/>
              </a:lnSpc>
              <a:buNone/>
            </a:pPr>
            <a:r>
              <a:rPr lang="zh-CN" altLang="en-US" sz="1600"/>
              <a:t>与其他相关工作的特征比较：</a:t>
            </a:r>
            <a:endParaRPr lang="zh-CN" altLang="en-US" sz="1600"/>
          </a:p>
        </p:txBody>
      </p:sp>
      <p:sp>
        <p:nvSpPr>
          <p:cNvPr id="3" name="标题 2"/>
          <p:cNvSpPr/>
          <p:nvPr>
            <p:ph type="title"/>
          </p:nvPr>
        </p:nvSpPr>
        <p:spPr/>
        <p:txBody>
          <a:bodyPr/>
          <a:p>
            <a:r>
              <a:rPr lang="zh-CN" altLang="en-US">
                <a:sym typeface="+mn-ea"/>
              </a:rPr>
              <a:t>论文二</a:t>
            </a:r>
            <a:br>
              <a:rPr lang="zh-CN" altLang="en-US">
                <a:sym typeface="+mn-ea"/>
              </a:rPr>
            </a:br>
            <a:r>
              <a:rPr lang="zh-CN" altLang="en-US">
                <a:sym typeface="+mn-ea"/>
              </a:rPr>
              <a:t>算法比较</a:t>
            </a:r>
            <a:endParaRPr lang="zh-CN" altLang="en-US">
              <a:sym typeface="+mn-ea"/>
            </a:endParaRPr>
          </a:p>
        </p:txBody>
      </p:sp>
      <p:pic>
        <p:nvPicPr>
          <p:cNvPr id="4" name="图片 3"/>
          <p:cNvPicPr>
            <a:picLocks noChangeAspect="1"/>
          </p:cNvPicPr>
          <p:nvPr/>
        </p:nvPicPr>
        <p:blipFill>
          <a:blip r:embed="rId1"/>
          <a:stretch>
            <a:fillRect/>
          </a:stretch>
        </p:blipFill>
        <p:spPr>
          <a:xfrm>
            <a:off x="3365500" y="1177925"/>
            <a:ext cx="5286375" cy="3385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a:xfrm>
            <a:off x="3365500" y="337185"/>
            <a:ext cx="5629910" cy="4378960"/>
          </a:xfrm>
        </p:spPr>
        <p:txBody>
          <a:bodyPr/>
          <a:p>
            <a:pPr>
              <a:lnSpc>
                <a:spcPct val="150000"/>
              </a:lnSpc>
            </a:pPr>
            <a:r>
              <a:rPr lang="zh-CN" altLang="en-US" sz="1600"/>
              <a:t>在加密密钥暴露的情况下，或者在恶意节点未根据所有者的请求删除其碎片以尝试整体重建资源的情况下，资源仍然易受攻击。</a:t>
            </a:r>
            <a:endParaRPr lang="zh-CN" altLang="en-US" sz="1600"/>
          </a:p>
          <a:p>
            <a:pPr>
              <a:lnSpc>
                <a:spcPct val="150000"/>
              </a:lnSpc>
            </a:pPr>
            <a:r>
              <a:rPr lang="zh-CN" altLang="en-US" sz="1600"/>
              <a:t>设计了一种仔细控制网络中节点的资源切片和分配的方法，以确保可用性（即检索所有切片以重建资源）和安全性（即防止恶意方）</a:t>
            </a:r>
            <a:endParaRPr lang="zh-CN" altLang="en-US" sz="1600"/>
          </a:p>
          <a:p>
            <a:pPr>
              <a:lnSpc>
                <a:spcPct val="150000"/>
              </a:lnSpc>
            </a:pPr>
            <a:r>
              <a:rPr lang="zh-CN" altLang="en-US" sz="1600"/>
              <a:t>AONT算法是一种通过部分密文无法得出任何明文信息的函数变换加密算法。它借鉴了计数器模式思想，具有在不解密完整密文的情况下，无法获得任意部分明文消息的特性。AONT最初由Rivest提出来抵抗暴力搜索密钥攻击，这种攻击需要敌手通过尝试每一个可能的密钥来解密密文。而在使用了AONT算法之后，敌手获得正确密钥的难度将随密文块数目的增加而成倍增加。</a:t>
            </a:r>
            <a:endParaRPr lang="zh-CN" altLang="en-US" sz="1600"/>
          </a:p>
        </p:txBody>
      </p:sp>
      <p:sp>
        <p:nvSpPr>
          <p:cNvPr id="3" name="标题 2"/>
          <p:cNvSpPr/>
          <p:nvPr>
            <p:ph type="title"/>
          </p:nvPr>
        </p:nvSpPr>
        <p:spPr/>
        <p:txBody>
          <a:bodyPr/>
          <a:p>
            <a:r>
              <a:rPr lang="zh-CN" altLang="en-US">
                <a:sym typeface="+mn-ea"/>
              </a:rPr>
              <a:t>论文三</a:t>
            </a:r>
            <a:br>
              <a:rPr lang="zh-CN" altLang="en-US">
                <a:sym typeface="+mn-ea"/>
              </a:rPr>
            </a:br>
            <a:r>
              <a:rPr lang="zh-CN" altLang="en-US">
                <a:sym typeface="+mn-ea"/>
              </a:rPr>
              <a:t>AON</a:t>
            </a:r>
            <a:r>
              <a:rPr lang="en-US" altLang="zh-CN">
                <a:sym typeface="+mn-ea"/>
              </a:rPr>
              <a:t>T</a:t>
            </a:r>
            <a:r>
              <a:rPr lang="zh-CN" altLang="en-US">
                <a:sym typeface="+mn-ea"/>
              </a:rPr>
              <a:t>算法</a:t>
            </a:r>
            <a:endParaRPr lang="zh-CN" altLang="en-U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a:xfrm>
            <a:off x="3365500" y="337185"/>
            <a:ext cx="5299075" cy="4378960"/>
          </a:xfrm>
        </p:spPr>
        <p:txBody>
          <a:bodyPr/>
          <a:p>
            <a:pPr>
              <a:lnSpc>
                <a:spcPct val="150000"/>
              </a:lnSpc>
            </a:pPr>
            <a:r>
              <a:rPr lang="zh-CN" altLang="en-US" sz="1600"/>
              <a:t>研究了在分散网络上进行资源切片和分配的不同策略，并从可用性和安全性保证方面分析了它们的特点。</a:t>
            </a:r>
            <a:endParaRPr lang="zh-CN" altLang="en-US" sz="1600"/>
          </a:p>
          <a:p>
            <a:pPr>
              <a:lnSpc>
                <a:spcPct val="150000"/>
              </a:lnSpc>
            </a:pPr>
            <a:r>
              <a:rPr lang="zh-CN" altLang="en-US" sz="1600"/>
              <a:t>第一种方法的目标是最小化切片的数量，而第二种方法的目标是最小化节点的数量。</a:t>
            </a:r>
            <a:endParaRPr lang="zh-CN" altLang="en-US" sz="1600"/>
          </a:p>
        </p:txBody>
      </p:sp>
      <p:sp>
        <p:nvSpPr>
          <p:cNvPr id="3" name="标题 2"/>
          <p:cNvSpPr/>
          <p:nvPr>
            <p:ph type="title"/>
          </p:nvPr>
        </p:nvSpPr>
        <p:spPr/>
        <p:txBody>
          <a:bodyPr/>
          <a:p>
            <a:r>
              <a:rPr lang="zh-CN" altLang="en-US">
                <a:sym typeface="+mn-ea"/>
              </a:rPr>
              <a:t>论文三</a:t>
            </a:r>
            <a:br>
              <a:rPr lang="zh-CN" altLang="en-US">
                <a:sym typeface="+mn-ea"/>
              </a:rPr>
            </a:br>
            <a:r>
              <a:rPr lang="zh-CN" altLang="en-US">
                <a:sym typeface="+mn-ea"/>
              </a:rPr>
              <a:t>切片分配</a:t>
            </a:r>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30"/>
          <p:cNvSpPr txBox="1"/>
          <p:nvPr>
            <p:ph type="title" idx="3"/>
          </p:nvPr>
        </p:nvSpPr>
        <p:spPr>
          <a:xfrm>
            <a:off x="629875" y="1712250"/>
            <a:ext cx="2185500" cy="17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zh-CN" altLang="en-US">
              <a:solidFill>
                <a:schemeClr val="bg1"/>
              </a:solidFill>
            </a:endParaRPr>
          </a:p>
        </p:txBody>
      </p:sp>
      <p:sp>
        <p:nvSpPr>
          <p:cNvPr id="181" name="Google Shape;181;p30"/>
          <p:cNvSpPr txBox="1"/>
          <p:nvPr>
            <p:ph type="subTitle" idx="8"/>
          </p:nvPr>
        </p:nvSpPr>
        <p:spPr>
          <a:xfrm>
            <a:off x="3517750" y="3636275"/>
            <a:ext cx="21012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b="1"/>
              <a:t>论文详解</a:t>
            </a:r>
            <a:endParaRPr lang="zh-CN" altLang="en-GB" b="1"/>
          </a:p>
        </p:txBody>
      </p:sp>
      <p:sp>
        <p:nvSpPr>
          <p:cNvPr id="182" name="Google Shape;182;p30"/>
          <p:cNvSpPr txBox="1"/>
          <p:nvPr>
            <p:ph type="title"/>
          </p:nvPr>
        </p:nvSpPr>
        <p:spPr>
          <a:xfrm>
            <a:off x="3517750" y="945025"/>
            <a:ext cx="21027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183" name="Google Shape;183;p30"/>
          <p:cNvSpPr txBox="1"/>
          <p:nvPr>
            <p:ph type="subTitle" idx="1"/>
          </p:nvPr>
        </p:nvSpPr>
        <p:spPr>
          <a:xfrm>
            <a:off x="3517750" y="1336675"/>
            <a:ext cx="21018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b="1"/>
              <a:t>背景介绍</a:t>
            </a:r>
            <a:endParaRPr lang="zh-CN" altLang="en-GB" b="1"/>
          </a:p>
        </p:txBody>
      </p:sp>
      <p:sp>
        <p:nvSpPr>
          <p:cNvPr id="184" name="Google Shape;184;p30"/>
          <p:cNvSpPr txBox="1"/>
          <p:nvPr>
            <p:ph type="subTitle" idx="2"/>
          </p:nvPr>
        </p:nvSpPr>
        <p:spPr>
          <a:xfrm>
            <a:off x="3517750" y="1783200"/>
            <a:ext cx="2103300" cy="7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p>
        </p:txBody>
      </p:sp>
      <p:sp>
        <p:nvSpPr>
          <p:cNvPr id="185" name="Google Shape;185;p30"/>
          <p:cNvSpPr txBox="1"/>
          <p:nvPr>
            <p:ph type="title" idx="4"/>
          </p:nvPr>
        </p:nvSpPr>
        <p:spPr>
          <a:xfrm>
            <a:off x="5815600" y="945025"/>
            <a:ext cx="21006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186" name="Google Shape;186;p30"/>
          <p:cNvSpPr txBox="1"/>
          <p:nvPr>
            <p:ph type="subTitle" idx="5"/>
          </p:nvPr>
        </p:nvSpPr>
        <p:spPr>
          <a:xfrm>
            <a:off x="5815600" y="1336675"/>
            <a:ext cx="2099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b="1"/>
              <a:t>论文简介</a:t>
            </a:r>
            <a:r>
              <a:rPr lang="en-GB" b="1"/>
              <a:t> </a:t>
            </a:r>
            <a:endParaRPr b="1"/>
          </a:p>
        </p:txBody>
      </p:sp>
      <p:sp>
        <p:nvSpPr>
          <p:cNvPr id="187" name="Google Shape;187;p30"/>
          <p:cNvSpPr txBox="1"/>
          <p:nvPr>
            <p:ph type="subTitle" idx="6"/>
          </p:nvPr>
        </p:nvSpPr>
        <p:spPr>
          <a:xfrm>
            <a:off x="5815600" y="1783200"/>
            <a:ext cx="2103300" cy="7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p>
        </p:txBody>
      </p:sp>
      <p:sp>
        <p:nvSpPr>
          <p:cNvPr id="188" name="Google Shape;188;p30"/>
          <p:cNvSpPr txBox="1"/>
          <p:nvPr>
            <p:ph type="title" idx="7"/>
          </p:nvPr>
        </p:nvSpPr>
        <p:spPr>
          <a:xfrm>
            <a:off x="3517750" y="3249125"/>
            <a:ext cx="21021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
        <p:nvSpPr>
          <p:cNvPr id="189" name="Google Shape;189;p30"/>
          <p:cNvSpPr txBox="1"/>
          <p:nvPr>
            <p:ph type="subTitle" idx="9"/>
          </p:nvPr>
        </p:nvSpPr>
        <p:spPr>
          <a:xfrm>
            <a:off x="3517750" y="4076750"/>
            <a:ext cx="2103300" cy="7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p>
        </p:txBody>
      </p:sp>
      <p:sp>
        <p:nvSpPr>
          <p:cNvPr id="190" name="Google Shape;190;p30"/>
          <p:cNvSpPr txBox="1"/>
          <p:nvPr>
            <p:ph type="title" idx="13"/>
          </p:nvPr>
        </p:nvSpPr>
        <p:spPr>
          <a:xfrm>
            <a:off x="5815600" y="3249125"/>
            <a:ext cx="21006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lang="en-GB"/>
          </a:p>
        </p:txBody>
      </p:sp>
      <p:sp>
        <p:nvSpPr>
          <p:cNvPr id="191" name="Google Shape;191;p30"/>
          <p:cNvSpPr txBox="1"/>
          <p:nvPr>
            <p:ph type="subTitle" idx="14"/>
          </p:nvPr>
        </p:nvSpPr>
        <p:spPr>
          <a:xfrm>
            <a:off x="5815600" y="3636275"/>
            <a:ext cx="2099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b="1"/>
              <a:t>总结和展望</a:t>
            </a:r>
            <a:endParaRPr lang="zh-CN" altLang="en-GB" b="1"/>
          </a:p>
        </p:txBody>
      </p:sp>
      <p:sp>
        <p:nvSpPr>
          <p:cNvPr id="192" name="Google Shape;192;p30"/>
          <p:cNvSpPr txBox="1"/>
          <p:nvPr>
            <p:ph type="subTitle" idx="15"/>
          </p:nvPr>
        </p:nvSpPr>
        <p:spPr>
          <a:xfrm>
            <a:off x="5815600" y="4076750"/>
            <a:ext cx="2103300" cy="7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p:txBody>
          <a:bodyPr/>
          <a:p>
            <a:r>
              <a:rPr lang="zh-CN" altLang="en-US">
                <a:sym typeface="+mn-ea"/>
              </a:rPr>
              <a:t>论文三</a:t>
            </a:r>
            <a:br>
              <a:rPr lang="zh-CN" altLang="en-US">
                <a:sym typeface="+mn-ea"/>
              </a:rPr>
            </a:br>
            <a:r>
              <a:rPr lang="zh-CN" altLang="en-US">
                <a:sym typeface="+mn-ea"/>
              </a:rPr>
              <a:t>切片分配</a:t>
            </a:r>
            <a:endParaRPr lang="zh-CN" altLang="en-US">
              <a:sym typeface="+mn-ea"/>
            </a:endParaRPr>
          </a:p>
        </p:txBody>
      </p:sp>
      <p:sp>
        <p:nvSpPr>
          <p:cNvPr id="4" name="文本占位符 3"/>
          <p:cNvSpPr/>
          <p:nvPr>
            <p:ph type="body" idx="1"/>
          </p:nvPr>
        </p:nvSpPr>
        <p:spPr>
          <a:xfrm>
            <a:off x="3365500" y="337185"/>
            <a:ext cx="5299075" cy="1536065"/>
          </a:xfrm>
        </p:spPr>
        <p:txBody>
          <a:bodyPr/>
          <a:p>
            <a:pPr marL="139700" indent="0">
              <a:buNone/>
            </a:pPr>
            <a:r>
              <a:rPr lang="zh-CN" altLang="en-US" sz="1600">
                <a:sym typeface="+mn-ea"/>
              </a:rPr>
              <a:t>我们的方法的新颖之处在于将AONT与DCS系统中不同的资源切片和分配策略相结合，并同时考虑安全性和可用性保证。我们对指导切片和分配的参数的特征、相互作用和设置的分析可用于所有现有解决方案，以增强其安全性和可用性。</a:t>
            </a:r>
            <a:endParaRPr lang="zh-CN" altLang="en-US"/>
          </a:p>
          <a:p>
            <a:endParaRPr lang="zh-CN" altLang="en-US"/>
          </a:p>
        </p:txBody>
      </p:sp>
      <p:pic>
        <p:nvPicPr>
          <p:cNvPr id="5" name="图片 4"/>
          <p:cNvPicPr>
            <a:picLocks noChangeAspect="1"/>
          </p:cNvPicPr>
          <p:nvPr/>
        </p:nvPicPr>
        <p:blipFill>
          <a:blip r:embed="rId1"/>
          <a:stretch>
            <a:fillRect/>
          </a:stretch>
        </p:blipFill>
        <p:spPr>
          <a:xfrm>
            <a:off x="2884170" y="1711960"/>
            <a:ext cx="6261735" cy="3276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p:txBody>
          <a:bodyPr/>
          <a:p>
            <a:r>
              <a:rPr lang="zh-CN" altLang="en-US">
                <a:sym typeface="+mn-ea"/>
              </a:rPr>
              <a:t>论文三</a:t>
            </a:r>
            <a:br>
              <a:rPr lang="zh-CN" altLang="en-US">
                <a:sym typeface="+mn-ea"/>
              </a:rPr>
            </a:br>
            <a:r>
              <a:rPr lang="zh-CN" altLang="en-US">
                <a:sym typeface="+mn-ea"/>
              </a:rPr>
              <a:t>切片分配</a:t>
            </a:r>
            <a:endParaRPr lang="zh-CN" altLang="en-US">
              <a:sym typeface="+mn-ea"/>
            </a:endParaRPr>
          </a:p>
        </p:txBody>
      </p:sp>
      <p:sp>
        <p:nvSpPr>
          <p:cNvPr id="4" name="文本占位符 3"/>
          <p:cNvSpPr/>
          <p:nvPr>
            <p:ph type="body" idx="1"/>
          </p:nvPr>
        </p:nvSpPr>
        <p:spPr>
          <a:xfrm>
            <a:off x="3365500" y="337185"/>
            <a:ext cx="5299075" cy="1536065"/>
          </a:xfrm>
        </p:spPr>
        <p:txBody>
          <a:bodyPr/>
          <a:p>
            <a:pPr marL="139700" indent="0">
              <a:buNone/>
            </a:pPr>
            <a:r>
              <a:rPr lang="zh-CN" altLang="en-US" sz="1600">
                <a:sym typeface="+mn-ea"/>
              </a:rPr>
              <a:t>在我们的方法中，将资源分为多个切片以分布在不同的节点上，这是由需要保证的可用性和保护属性指导的。可用性（尽管节点出现故障或暂时无法访问）是通过复制提供的。</a:t>
            </a:r>
            <a:endParaRPr lang="zh-CN" altLang="en-US" sz="1600">
              <a:sym typeface="+mn-ea"/>
            </a:endParaRPr>
          </a:p>
        </p:txBody>
      </p:sp>
      <p:pic>
        <p:nvPicPr>
          <p:cNvPr id="2" name="图片 1"/>
          <p:cNvPicPr>
            <a:picLocks noChangeAspect="1"/>
          </p:cNvPicPr>
          <p:nvPr/>
        </p:nvPicPr>
        <p:blipFill>
          <a:blip r:embed="rId1"/>
          <a:stretch>
            <a:fillRect/>
          </a:stretch>
        </p:blipFill>
        <p:spPr>
          <a:xfrm>
            <a:off x="3365500" y="1595120"/>
            <a:ext cx="5156835" cy="33096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34"/>
          <p:cNvSpPr txBox="1"/>
          <p:nvPr>
            <p:ph type="subTitle" idx="1"/>
          </p:nvPr>
        </p:nvSpPr>
        <p:spPr>
          <a:xfrm flipH="1">
            <a:off x="231775" y="0"/>
            <a:ext cx="50800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探索其他关键字索引结构，以提高多关键字布尔查询的搜索效率。</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有一个相对更强大的概念称为黑盒可追溯性：用户的泄漏是解密设备而不是其解密密钥</a:t>
            </a:r>
            <a:r>
              <a:rPr lang="zh-CN" altLang="en-GB">
                <a:ea typeface="宋体" charset="0"/>
              </a:rPr>
              <a:t>。</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我们的工作为扩展留下了空间，例如考虑纠错码和信息分散算法，以减少空间开销。</a:t>
            </a:r>
            <a:endParaRPr lang="en-GB"/>
          </a:p>
        </p:txBody>
      </p:sp>
      <p:sp>
        <p:nvSpPr>
          <p:cNvPr id="219" name="Google Shape;219;p34"/>
          <p:cNvSpPr txBox="1"/>
          <p:nvPr>
            <p:ph type="title"/>
          </p:nvPr>
        </p:nvSpPr>
        <p:spPr>
          <a:xfrm flipH="1">
            <a:off x="6328500" y="1712250"/>
            <a:ext cx="2185500" cy="1719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zh-CN"/>
              <a:t>04</a:t>
            </a:r>
            <a:br>
              <a:rPr lang="en-US" altLang="zh-CN"/>
            </a:br>
            <a:r>
              <a:rPr lang="zh-CN" altLang="en-GB"/>
              <a:t>总结和展望</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206" name="Shape 2206"/>
        <p:cNvGrpSpPr/>
        <p:nvPr/>
      </p:nvGrpSpPr>
      <p:grpSpPr>
        <a:xfrm>
          <a:off x="0" y="0"/>
          <a:ext cx="0" cy="0"/>
          <a:chOff x="0" y="0"/>
          <a:chExt cx="0" cy="0"/>
        </a:xfrm>
      </p:grpSpPr>
      <p:sp>
        <p:nvSpPr>
          <p:cNvPr id="2213" name="Google Shape;2213;p58"/>
          <p:cNvSpPr txBox="1"/>
          <p:nvPr>
            <p:ph type="title"/>
          </p:nvPr>
        </p:nvSpPr>
        <p:spPr>
          <a:xfrm>
            <a:off x="1926150" y="3352924"/>
            <a:ext cx="5291700" cy="6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t>蔡寒均</a:t>
            </a:r>
            <a:endParaRPr lang="zh-CN" altLang="en-GB"/>
          </a:p>
        </p:txBody>
      </p:sp>
      <p:sp>
        <p:nvSpPr>
          <p:cNvPr id="2215" name="Google Shape;2215;p58"/>
          <p:cNvSpPr/>
          <p:nvPr/>
        </p:nvSpPr>
        <p:spPr>
          <a:xfrm>
            <a:off x="3049500" y="2856450"/>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副标题 0"/>
          <p:cNvSpPr/>
          <p:nvPr>
            <p:ph type="subTitle" idx="1"/>
          </p:nvPr>
        </p:nvSpPr>
        <p:spPr>
          <a:xfrm>
            <a:off x="1854395" y="3948174"/>
            <a:ext cx="5291700" cy="698400"/>
          </a:xfrm>
        </p:spPr>
        <p:txBody>
          <a:bodyPr/>
          <a:p>
            <a:r>
              <a:rPr lang="en-US" altLang="zh-CN"/>
              <a:t>M202073589</a:t>
            </a:r>
            <a:endParaRPr lang="en-US" altLang="zh-CN"/>
          </a:p>
        </p:txBody>
      </p:sp>
      <p:sp>
        <p:nvSpPr>
          <p:cNvPr id="2231" name="Google Shape;2231;p60"/>
          <p:cNvSpPr txBox="1"/>
          <p:nvPr/>
        </p:nvSpPr>
        <p:spPr>
          <a:xfrm>
            <a:off x="2298475" y="0"/>
            <a:ext cx="4547100" cy="2930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Encode Sans Semi Condensed"/>
              <a:buNone/>
              <a:defRPr sz="8000" b="1" i="0" u="none" strike="noStrike" cap="none">
                <a:solidFill>
                  <a:schemeClr val="dk2"/>
                </a:solidFill>
                <a:latin typeface="Encode Sans Semi Condensed"/>
                <a:ea typeface="Encode Sans Semi Condensed"/>
                <a:cs typeface="Encode Sans Semi Condensed"/>
                <a:sym typeface="Encode Sans Semi Condensed"/>
              </a:defRPr>
            </a:lvl1pPr>
            <a:lvl2pPr marR="0" lvl="1" algn="ctr" rtl="0">
              <a:lnSpc>
                <a:spcPct val="100000"/>
              </a:lnSpc>
              <a:spcBef>
                <a:spcPts val="0"/>
              </a:spcBef>
              <a:spcAft>
                <a:spcPts val="0"/>
              </a:spcAft>
              <a:buClr>
                <a:schemeClr val="dk1"/>
              </a:buClr>
              <a:buSzPts val="5200"/>
              <a:buFont typeface="Encode Sans Semi Condensed"/>
              <a:buNone/>
              <a:defRPr sz="5200" b="0" i="0" u="none" strike="noStrike" cap="none">
                <a:solidFill>
                  <a:schemeClr val="dk1"/>
                </a:solidFill>
                <a:latin typeface="Encode Sans Semi Condensed"/>
                <a:ea typeface="Encode Sans Semi Condensed"/>
                <a:cs typeface="Encode Sans Semi Condensed"/>
                <a:sym typeface="Encode Sans Semi Condensed"/>
              </a:defRPr>
            </a:lvl2pPr>
            <a:lvl3pPr marR="0" lvl="2" algn="ctr" rtl="0">
              <a:lnSpc>
                <a:spcPct val="100000"/>
              </a:lnSpc>
              <a:spcBef>
                <a:spcPts val="0"/>
              </a:spcBef>
              <a:spcAft>
                <a:spcPts val="0"/>
              </a:spcAft>
              <a:buClr>
                <a:schemeClr val="dk1"/>
              </a:buClr>
              <a:buSzPts val="5200"/>
              <a:buFont typeface="Encode Sans Semi Condensed"/>
              <a:buNone/>
              <a:defRPr sz="5200" b="0" i="0" u="none" strike="noStrike" cap="none">
                <a:solidFill>
                  <a:schemeClr val="dk1"/>
                </a:solidFill>
                <a:latin typeface="Encode Sans Semi Condensed"/>
                <a:ea typeface="Encode Sans Semi Condensed"/>
                <a:cs typeface="Encode Sans Semi Condensed"/>
                <a:sym typeface="Encode Sans Semi Condensed"/>
              </a:defRPr>
            </a:lvl3pPr>
            <a:lvl4pPr marR="0" lvl="3" algn="ctr" rtl="0">
              <a:lnSpc>
                <a:spcPct val="100000"/>
              </a:lnSpc>
              <a:spcBef>
                <a:spcPts val="0"/>
              </a:spcBef>
              <a:spcAft>
                <a:spcPts val="0"/>
              </a:spcAft>
              <a:buClr>
                <a:schemeClr val="dk1"/>
              </a:buClr>
              <a:buSzPts val="5200"/>
              <a:buFont typeface="Encode Sans Semi Condensed"/>
              <a:buNone/>
              <a:defRPr sz="5200" b="0" i="0" u="none" strike="noStrike" cap="none">
                <a:solidFill>
                  <a:schemeClr val="dk1"/>
                </a:solidFill>
                <a:latin typeface="Encode Sans Semi Condensed"/>
                <a:ea typeface="Encode Sans Semi Condensed"/>
                <a:cs typeface="Encode Sans Semi Condensed"/>
                <a:sym typeface="Encode Sans Semi Condensed"/>
              </a:defRPr>
            </a:lvl4pPr>
            <a:lvl5pPr marR="0" lvl="4" algn="ctr" rtl="0">
              <a:lnSpc>
                <a:spcPct val="100000"/>
              </a:lnSpc>
              <a:spcBef>
                <a:spcPts val="0"/>
              </a:spcBef>
              <a:spcAft>
                <a:spcPts val="0"/>
              </a:spcAft>
              <a:buClr>
                <a:schemeClr val="dk1"/>
              </a:buClr>
              <a:buSzPts val="5200"/>
              <a:buFont typeface="Encode Sans Semi Condensed"/>
              <a:buNone/>
              <a:defRPr sz="5200" b="0" i="0" u="none" strike="noStrike" cap="none">
                <a:solidFill>
                  <a:schemeClr val="dk1"/>
                </a:solidFill>
                <a:latin typeface="Encode Sans Semi Condensed"/>
                <a:ea typeface="Encode Sans Semi Condensed"/>
                <a:cs typeface="Encode Sans Semi Condensed"/>
                <a:sym typeface="Encode Sans Semi Condensed"/>
              </a:defRPr>
            </a:lvl5pPr>
            <a:lvl6pPr marR="0" lvl="5" algn="ctr" rtl="0">
              <a:lnSpc>
                <a:spcPct val="100000"/>
              </a:lnSpc>
              <a:spcBef>
                <a:spcPts val="0"/>
              </a:spcBef>
              <a:spcAft>
                <a:spcPts val="0"/>
              </a:spcAft>
              <a:buClr>
                <a:schemeClr val="dk1"/>
              </a:buClr>
              <a:buSzPts val="5200"/>
              <a:buFont typeface="Encode Sans Semi Condensed"/>
              <a:buNone/>
              <a:defRPr sz="5200" b="0" i="0" u="none" strike="noStrike" cap="none">
                <a:solidFill>
                  <a:schemeClr val="dk1"/>
                </a:solidFill>
                <a:latin typeface="Encode Sans Semi Condensed"/>
                <a:ea typeface="Encode Sans Semi Condensed"/>
                <a:cs typeface="Encode Sans Semi Condensed"/>
                <a:sym typeface="Encode Sans Semi Condensed"/>
              </a:defRPr>
            </a:lvl6pPr>
            <a:lvl7pPr marR="0" lvl="6" algn="ctr" rtl="0">
              <a:lnSpc>
                <a:spcPct val="100000"/>
              </a:lnSpc>
              <a:spcBef>
                <a:spcPts val="0"/>
              </a:spcBef>
              <a:spcAft>
                <a:spcPts val="0"/>
              </a:spcAft>
              <a:buClr>
                <a:schemeClr val="dk1"/>
              </a:buClr>
              <a:buSzPts val="5200"/>
              <a:buFont typeface="Encode Sans Semi Condensed"/>
              <a:buNone/>
              <a:defRPr sz="5200" b="0" i="0" u="none" strike="noStrike" cap="none">
                <a:solidFill>
                  <a:schemeClr val="dk1"/>
                </a:solidFill>
                <a:latin typeface="Encode Sans Semi Condensed"/>
                <a:ea typeface="Encode Sans Semi Condensed"/>
                <a:cs typeface="Encode Sans Semi Condensed"/>
                <a:sym typeface="Encode Sans Semi Condensed"/>
              </a:defRPr>
            </a:lvl7pPr>
            <a:lvl8pPr marR="0" lvl="7" algn="ctr" rtl="0">
              <a:lnSpc>
                <a:spcPct val="100000"/>
              </a:lnSpc>
              <a:spcBef>
                <a:spcPts val="0"/>
              </a:spcBef>
              <a:spcAft>
                <a:spcPts val="0"/>
              </a:spcAft>
              <a:buClr>
                <a:schemeClr val="dk1"/>
              </a:buClr>
              <a:buSzPts val="5200"/>
              <a:buFont typeface="Encode Sans Semi Condensed"/>
              <a:buNone/>
              <a:defRPr sz="5200" b="0" i="0" u="none" strike="noStrike" cap="none">
                <a:solidFill>
                  <a:schemeClr val="dk1"/>
                </a:solidFill>
                <a:latin typeface="Encode Sans Semi Condensed"/>
                <a:ea typeface="Encode Sans Semi Condensed"/>
                <a:cs typeface="Encode Sans Semi Condensed"/>
                <a:sym typeface="Encode Sans Semi Condensed"/>
              </a:defRPr>
            </a:lvl8pPr>
            <a:lvl9pPr marR="0" lvl="8" algn="ctr" rtl="0">
              <a:lnSpc>
                <a:spcPct val="100000"/>
              </a:lnSpc>
              <a:spcBef>
                <a:spcPts val="0"/>
              </a:spcBef>
              <a:spcAft>
                <a:spcPts val="0"/>
              </a:spcAft>
              <a:buClr>
                <a:schemeClr val="dk1"/>
              </a:buClr>
              <a:buSzPts val="5200"/>
              <a:buFont typeface="Encode Sans Semi Condensed"/>
              <a:buNone/>
              <a:defRPr sz="5200" b="0" i="0" u="none" strike="noStrike" cap="none">
                <a:solidFill>
                  <a:schemeClr val="dk1"/>
                </a:solidFill>
                <a:latin typeface="Encode Sans Semi Condensed"/>
                <a:ea typeface="Encode Sans Semi Condensed"/>
                <a:cs typeface="Encode Sans Semi Condensed"/>
                <a:sym typeface="Encode Sans Semi Condensed"/>
              </a:defRPr>
            </a:lvl9pPr>
          </a:lstStyle>
          <a:p>
            <a:pPr marL="0" lvl="0" indent="0" algn="ctr" rtl="0">
              <a:spcBef>
                <a:spcPts val="0"/>
              </a:spcBef>
              <a:spcAft>
                <a:spcPts val="0"/>
              </a:spcAft>
              <a:buNone/>
            </a:pPr>
            <a:r>
              <a:rPr lang="en-GB"/>
              <a:t>Thanks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29"/>
          <p:cNvSpPr txBox="1"/>
          <p:nvPr>
            <p:ph type="body" idx="1"/>
          </p:nvPr>
        </p:nvSpPr>
        <p:spPr>
          <a:xfrm>
            <a:off x="3365500" y="336975"/>
            <a:ext cx="5298900" cy="446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GB" sz="1400"/>
          </a:p>
          <a:p>
            <a:pPr marL="457200" lvl="0" indent="-304800" algn="l" rtl="0">
              <a:spcBef>
                <a:spcPts val="1600"/>
              </a:spcBef>
              <a:spcAft>
                <a:spcPts val="0"/>
              </a:spcAft>
              <a:buSzPts val="1200"/>
              <a:buChar char="●"/>
            </a:pPr>
            <a:r>
              <a:rPr lang="en-US" altLang="en-GB" sz="1400"/>
              <a:t>2019-1</a:t>
            </a:r>
            <a:r>
              <a:rPr lang="zh-CN" altLang="en-US" sz="1400">
                <a:ea typeface="宋体" charset="0"/>
              </a:rPr>
              <a:t>，IT安全和云数据管理巨头Rubrik的数据库遭到泄露，该数据库存储了数十GB的数据，包括每个客户的姓名和联系方式等。</a:t>
            </a:r>
            <a:endParaRPr lang="zh-CN" altLang="en-US" sz="1400">
              <a:ea typeface="宋体" charset="0"/>
            </a:endParaRPr>
          </a:p>
          <a:p>
            <a:pPr marL="457200" lvl="0" indent="-304800" algn="l" rtl="0">
              <a:spcBef>
                <a:spcPts val="1600"/>
              </a:spcBef>
              <a:spcAft>
                <a:spcPts val="0"/>
              </a:spcAft>
              <a:buSzPts val="1200"/>
              <a:buChar char="●"/>
            </a:pPr>
            <a:r>
              <a:rPr lang="en-US" altLang="en-GB" sz="1400"/>
              <a:t>2019-2</a:t>
            </a:r>
            <a:r>
              <a:rPr lang="zh-CN" altLang="en-US" sz="1400">
                <a:ea typeface="宋体" charset="0"/>
              </a:rPr>
              <a:t>，菲律宾金融服务公司数据泄露，影响90万客户。</a:t>
            </a:r>
            <a:endParaRPr lang="zh-CN" altLang="en-US" sz="1400">
              <a:ea typeface="宋体" charset="0"/>
            </a:endParaRPr>
          </a:p>
          <a:p>
            <a:pPr marL="457200" lvl="0" indent="-304800" algn="l" rtl="0">
              <a:spcBef>
                <a:spcPts val="1600"/>
              </a:spcBef>
              <a:spcAft>
                <a:spcPts val="0"/>
              </a:spcAft>
              <a:buSzPts val="1200"/>
              <a:buChar char="●"/>
            </a:pPr>
            <a:r>
              <a:rPr lang="en-US" altLang="zh-CN" sz="1400">
                <a:ea typeface="宋体" charset="0"/>
              </a:rPr>
              <a:t>2019-2</a:t>
            </a:r>
            <a:r>
              <a:rPr lang="zh-CN" altLang="en-US" sz="1400">
                <a:ea typeface="宋体" charset="0"/>
              </a:rPr>
              <a:t>，全部数据被清除，美国电邮商 VFEmail宣布倒闭。</a:t>
            </a:r>
            <a:endParaRPr lang="zh-CN" altLang="en-US" sz="1400">
              <a:ea typeface="宋体" charset="0"/>
            </a:endParaRPr>
          </a:p>
          <a:p>
            <a:pPr marL="457200" lvl="0" indent="-304800" algn="l" rtl="0">
              <a:spcBef>
                <a:spcPts val="1600"/>
              </a:spcBef>
              <a:spcAft>
                <a:spcPts val="0"/>
              </a:spcAft>
              <a:buSzPts val="1200"/>
              <a:buChar char="●"/>
            </a:pPr>
            <a:r>
              <a:rPr lang="en-US" altLang="zh-CN" sz="1400">
                <a:ea typeface="宋体" charset="0"/>
              </a:rPr>
              <a:t>2019-8</a:t>
            </a:r>
            <a:r>
              <a:rPr lang="zh-CN" altLang="en-US" sz="1400">
                <a:ea typeface="宋体" charset="0"/>
              </a:rPr>
              <a:t>，在 CapitalOne 使用的 Amazon 云存储服务中的防火墙配置错误被利用后，数千万客户的个人信息暴露出来。该漏洞暴露了约140,000个社会安全号码和80,000个银行账号，以及美国和加拿大数百万的信用卡申请。</a:t>
            </a:r>
            <a:endParaRPr lang="zh-CN" altLang="en-US" sz="1400">
              <a:ea typeface="宋体" charset="0"/>
            </a:endParaRPr>
          </a:p>
          <a:p>
            <a:pPr marL="457200" lvl="0" indent="-304800" algn="l" rtl="0">
              <a:spcBef>
                <a:spcPts val="1600"/>
              </a:spcBef>
              <a:spcAft>
                <a:spcPts val="0"/>
              </a:spcAft>
              <a:buSzPts val="1200"/>
              <a:buChar char="●"/>
            </a:pPr>
            <a:r>
              <a:rPr lang="en-US" altLang="zh-CN" sz="1400">
                <a:ea typeface="宋体" charset="0"/>
              </a:rPr>
              <a:t>2019-10</a:t>
            </a:r>
            <a:r>
              <a:rPr lang="zh-CN" altLang="en-US" sz="1400">
                <a:ea typeface="宋体" charset="0"/>
              </a:rPr>
              <a:t>，Adobe漏洞泄露了750万Creative Cloud用户数据。</a:t>
            </a:r>
            <a:endParaRPr lang="zh-CN" altLang="en-US" sz="1400">
              <a:ea typeface="宋体" charset="0"/>
            </a:endParaRPr>
          </a:p>
          <a:p>
            <a:pPr marL="457200" lvl="0" indent="-304800" algn="l" rtl="0">
              <a:spcBef>
                <a:spcPts val="1600"/>
              </a:spcBef>
              <a:spcAft>
                <a:spcPts val="0"/>
              </a:spcAft>
              <a:buSzPts val="1200"/>
              <a:buChar char="●"/>
            </a:pPr>
            <a:r>
              <a:rPr lang="en-US" altLang="zh-CN" sz="1400">
                <a:ea typeface="宋体" charset="0"/>
              </a:rPr>
              <a:t>2019-12</a:t>
            </a:r>
            <a:r>
              <a:rPr lang="zh-CN" altLang="en-US" sz="1400">
                <a:ea typeface="宋体" charset="0"/>
              </a:rPr>
              <a:t>，Amazon S3存储系统中存在严重漏洞，数据泄露了有关客户通过该公司的安全云存储服务上传的270,000个私人文件的详细信息。</a:t>
            </a:r>
            <a:endParaRPr lang="zh-CN" altLang="en-US" sz="1400">
              <a:ea typeface="宋体" charset="0"/>
            </a:endParaRPr>
          </a:p>
        </p:txBody>
      </p:sp>
      <p:sp>
        <p:nvSpPr>
          <p:cNvPr id="175" name="Google Shape;175;p29"/>
          <p:cNvSpPr txBox="1"/>
          <p:nvPr>
            <p:ph type="title"/>
          </p:nvPr>
        </p:nvSpPr>
        <p:spPr>
          <a:xfrm>
            <a:off x="633875" y="1712250"/>
            <a:ext cx="1998300" cy="17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t>一些</a:t>
            </a:r>
            <a:br>
              <a:rPr lang="zh-CN" altLang="en-GB"/>
            </a:br>
            <a:r>
              <a:rPr lang="zh-CN" altLang="en-GB"/>
              <a:t>安全事件</a:t>
            </a:r>
            <a:endParaRPr lang="zh-CN"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265" name="Google Shape;265;p40"/>
          <p:cNvSpPr txBox="1"/>
          <p:nvPr>
            <p:ph type="subTitle" idx="1"/>
          </p:nvPr>
        </p:nvSpPr>
        <p:spPr>
          <a:xfrm>
            <a:off x="4374125" y="398900"/>
            <a:ext cx="3551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a:t>租用</a:t>
            </a:r>
            <a:r>
              <a:rPr lang="en-GB">
                <a:sym typeface="+mn-ea"/>
              </a:rPr>
              <a:t>存储/计算服务</a:t>
            </a:r>
            <a:endParaRPr lang="en-GB"/>
          </a:p>
          <a:p>
            <a:pPr marL="0" lvl="0" indent="0" algn="l" rtl="0">
              <a:spcBef>
                <a:spcPts val="0"/>
              </a:spcBef>
              <a:spcAft>
                <a:spcPts val="0"/>
              </a:spcAft>
              <a:buNone/>
            </a:pPr>
            <a:endParaRPr lang="zh-CN" altLang="en-GB"/>
          </a:p>
        </p:txBody>
      </p:sp>
      <p:sp>
        <p:nvSpPr>
          <p:cNvPr id="266" name="Google Shape;266;p40"/>
          <p:cNvSpPr txBox="1"/>
          <p:nvPr>
            <p:ph type="subTitle" idx="2"/>
          </p:nvPr>
        </p:nvSpPr>
        <p:spPr>
          <a:xfrm>
            <a:off x="4374125" y="843156"/>
            <a:ext cx="35562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a:t>由于价格低廉，部署方便。</a:t>
            </a:r>
            <a:r>
              <a:rPr lang="en-GB"/>
              <a:t>信息技术的一个明显趋势是许多用户和企业从其他方租用存储/计算服务</a:t>
            </a:r>
            <a:r>
              <a:rPr lang="zh-CN" altLang="en-GB">
                <a:ea typeface="宋体" charset="0"/>
              </a:rPr>
              <a:t>。</a:t>
            </a:r>
            <a:endParaRPr lang="zh-CN" altLang="en-GB">
              <a:ea typeface="宋体" charset="0"/>
            </a:endParaRPr>
          </a:p>
        </p:txBody>
      </p:sp>
      <p:sp>
        <p:nvSpPr>
          <p:cNvPr id="267" name="Google Shape;267;p40"/>
          <p:cNvSpPr txBox="1"/>
          <p:nvPr>
            <p:ph type="subTitle" idx="5"/>
          </p:nvPr>
        </p:nvSpPr>
        <p:spPr>
          <a:xfrm>
            <a:off x="4374125" y="2024610"/>
            <a:ext cx="3551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ym typeface="+mn-ea"/>
              </a:rPr>
              <a:t>分散式云存储（DCS）服务</a:t>
            </a:r>
            <a:endParaRPr lang="en-GB"/>
          </a:p>
        </p:txBody>
      </p:sp>
      <p:sp>
        <p:nvSpPr>
          <p:cNvPr id="268" name="Google Shape;268;p40"/>
          <p:cNvSpPr txBox="1"/>
          <p:nvPr>
            <p:ph type="title"/>
          </p:nvPr>
        </p:nvSpPr>
        <p:spPr>
          <a:xfrm>
            <a:off x="629875" y="1712250"/>
            <a:ext cx="2264400" cy="17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01</a:t>
            </a:r>
            <a:r>
              <a:rPr lang="en-GB"/>
              <a:t> </a:t>
            </a:r>
            <a:br>
              <a:rPr lang="en-GB"/>
            </a:br>
            <a:r>
              <a:rPr lang="zh-CN" altLang="en-GB"/>
              <a:t>背景介绍</a:t>
            </a:r>
            <a:endParaRPr lang="zh-CN" altLang="en-GB"/>
          </a:p>
        </p:txBody>
      </p:sp>
      <p:sp>
        <p:nvSpPr>
          <p:cNvPr id="269" name="Google Shape;269;p40"/>
          <p:cNvSpPr txBox="1"/>
          <p:nvPr>
            <p:ph type="subTitle" idx="6"/>
          </p:nvPr>
        </p:nvSpPr>
        <p:spPr>
          <a:xfrm>
            <a:off x="4374125" y="2468916"/>
            <a:ext cx="35562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分散式云存储（DCS）服务的关注度越来越高</a:t>
            </a:r>
            <a:r>
              <a:rPr lang="zh-CN" altLang="en-GB">
                <a:ea typeface="宋体" charset="0"/>
              </a:rPr>
              <a:t>，各个资源被分割成碎片，分配给不同的节点。</a:t>
            </a:r>
            <a:endParaRPr lang="zh-CN" altLang="en-GB">
              <a:ea typeface="宋体" charset="0"/>
            </a:endParaRPr>
          </a:p>
        </p:txBody>
      </p:sp>
      <p:sp>
        <p:nvSpPr>
          <p:cNvPr id="270" name="Google Shape;270;p40"/>
          <p:cNvSpPr txBox="1"/>
          <p:nvPr>
            <p:ph type="subTitle" idx="3"/>
          </p:nvPr>
        </p:nvSpPr>
        <p:spPr>
          <a:xfrm>
            <a:off x="4374125" y="3651120"/>
            <a:ext cx="3551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a:t>数据安全性迎来挑战</a:t>
            </a:r>
            <a:endParaRPr lang="zh-CN" altLang="en-GB"/>
          </a:p>
        </p:txBody>
      </p:sp>
      <p:sp>
        <p:nvSpPr>
          <p:cNvPr id="271" name="Google Shape;271;p40"/>
          <p:cNvSpPr txBox="1"/>
          <p:nvPr>
            <p:ph type="subTitle" idx="4"/>
          </p:nvPr>
        </p:nvSpPr>
        <p:spPr>
          <a:xfrm>
            <a:off x="4374125" y="4099201"/>
            <a:ext cx="35562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a:t>数据的安全性分为：机密性，完整性，可用性。</a:t>
            </a:r>
            <a:endParaRPr lang="zh-CN" altLang="en-GB"/>
          </a:p>
        </p:txBody>
      </p:sp>
      <p:sp>
        <p:nvSpPr>
          <p:cNvPr id="272" name="Google Shape;272;p40"/>
          <p:cNvSpPr/>
          <p:nvPr/>
        </p:nvSpPr>
        <p:spPr>
          <a:xfrm>
            <a:off x="3620602" y="542582"/>
            <a:ext cx="411467" cy="411488"/>
          </a:xfrm>
          <a:custGeom>
            <a:avLst/>
            <a:gdLst/>
            <a:ahLst/>
            <a:cxnLst/>
            <a:rect l="l" t="t" r="r" b="b"/>
            <a:pathLst>
              <a:path w="11752" h="11690" extrusionOk="0">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3" name="Google Shape;273;p40"/>
          <p:cNvGrpSpPr/>
          <p:nvPr/>
        </p:nvGrpSpPr>
        <p:grpSpPr>
          <a:xfrm>
            <a:off x="3621706" y="2172155"/>
            <a:ext cx="409261" cy="411488"/>
            <a:chOff x="-34032200" y="2634975"/>
            <a:chExt cx="292225" cy="292250"/>
          </a:xfrm>
        </p:grpSpPr>
        <p:sp>
          <p:nvSpPr>
            <p:cNvPr id="274" name="Google Shape;274;p40"/>
            <p:cNvSpPr/>
            <p:nvPr/>
          </p:nvSpPr>
          <p:spPr>
            <a:xfrm>
              <a:off x="-34032200" y="2634975"/>
              <a:ext cx="292225" cy="292250"/>
            </a:xfrm>
            <a:custGeom>
              <a:avLst/>
              <a:gdLst/>
              <a:ahLst/>
              <a:cxnLst/>
              <a:rect l="l" t="t" r="r" b="b"/>
              <a:pathLst>
                <a:path w="11689" h="11690" extrusionOk="0">
                  <a:moveTo>
                    <a:pt x="5766" y="662"/>
                  </a:moveTo>
                  <a:cubicBezTo>
                    <a:pt x="8602" y="662"/>
                    <a:pt x="10933" y="2962"/>
                    <a:pt x="10933" y="5798"/>
                  </a:cubicBezTo>
                  <a:cubicBezTo>
                    <a:pt x="10933" y="6806"/>
                    <a:pt x="10649" y="7783"/>
                    <a:pt x="10114" y="8602"/>
                  </a:cubicBezTo>
                  <a:lnTo>
                    <a:pt x="10145" y="8444"/>
                  </a:lnTo>
                  <a:cubicBezTo>
                    <a:pt x="10177" y="8350"/>
                    <a:pt x="10145" y="8224"/>
                    <a:pt x="10082" y="8129"/>
                  </a:cubicBezTo>
                  <a:cubicBezTo>
                    <a:pt x="9988" y="8066"/>
                    <a:pt x="9862" y="8035"/>
                    <a:pt x="9767" y="8035"/>
                  </a:cubicBezTo>
                  <a:lnTo>
                    <a:pt x="9641" y="8066"/>
                  </a:lnTo>
                  <a:cubicBezTo>
                    <a:pt x="10019" y="7405"/>
                    <a:pt x="10240" y="6617"/>
                    <a:pt x="10240" y="5829"/>
                  </a:cubicBezTo>
                  <a:cubicBezTo>
                    <a:pt x="10240" y="3372"/>
                    <a:pt x="8223" y="1356"/>
                    <a:pt x="5766" y="1356"/>
                  </a:cubicBezTo>
                  <a:cubicBezTo>
                    <a:pt x="5136" y="1356"/>
                    <a:pt x="4506" y="1482"/>
                    <a:pt x="3970" y="1765"/>
                  </a:cubicBezTo>
                  <a:cubicBezTo>
                    <a:pt x="3813" y="1828"/>
                    <a:pt x="3718" y="2017"/>
                    <a:pt x="3813" y="2175"/>
                  </a:cubicBezTo>
                  <a:lnTo>
                    <a:pt x="3970" y="2553"/>
                  </a:lnTo>
                  <a:lnTo>
                    <a:pt x="2710" y="2742"/>
                  </a:lnTo>
                  <a:lnTo>
                    <a:pt x="2301" y="2773"/>
                  </a:lnTo>
                  <a:cubicBezTo>
                    <a:pt x="2364" y="2647"/>
                    <a:pt x="2710" y="1324"/>
                    <a:pt x="2742" y="1198"/>
                  </a:cubicBezTo>
                  <a:lnTo>
                    <a:pt x="2836" y="1293"/>
                  </a:lnTo>
                  <a:cubicBezTo>
                    <a:pt x="2898" y="1354"/>
                    <a:pt x="2986" y="1402"/>
                    <a:pt x="3084" y="1402"/>
                  </a:cubicBezTo>
                  <a:cubicBezTo>
                    <a:pt x="3136" y="1402"/>
                    <a:pt x="3191" y="1389"/>
                    <a:pt x="3246" y="1356"/>
                  </a:cubicBezTo>
                  <a:cubicBezTo>
                    <a:pt x="4033" y="883"/>
                    <a:pt x="4915" y="662"/>
                    <a:pt x="5766" y="662"/>
                  </a:cubicBezTo>
                  <a:close/>
                  <a:moveTo>
                    <a:pt x="6144" y="2080"/>
                  </a:moveTo>
                  <a:cubicBezTo>
                    <a:pt x="7940" y="2238"/>
                    <a:pt x="9358" y="3687"/>
                    <a:pt x="9515" y="5451"/>
                  </a:cubicBezTo>
                  <a:lnTo>
                    <a:pt x="9200" y="5451"/>
                  </a:lnTo>
                  <a:cubicBezTo>
                    <a:pt x="9011" y="5451"/>
                    <a:pt x="8854" y="5609"/>
                    <a:pt x="8854" y="5829"/>
                  </a:cubicBezTo>
                  <a:cubicBezTo>
                    <a:pt x="8854" y="6018"/>
                    <a:pt x="9011" y="6176"/>
                    <a:pt x="9200" y="6176"/>
                  </a:cubicBezTo>
                  <a:lnTo>
                    <a:pt x="9515" y="6176"/>
                  </a:lnTo>
                  <a:cubicBezTo>
                    <a:pt x="9452" y="6932"/>
                    <a:pt x="9169" y="7657"/>
                    <a:pt x="8665" y="8255"/>
                  </a:cubicBezTo>
                  <a:lnTo>
                    <a:pt x="6995" y="8570"/>
                  </a:lnTo>
                  <a:cubicBezTo>
                    <a:pt x="6900" y="8602"/>
                    <a:pt x="6806" y="8665"/>
                    <a:pt x="6774" y="8759"/>
                  </a:cubicBezTo>
                  <a:cubicBezTo>
                    <a:pt x="6743" y="8885"/>
                    <a:pt x="6743" y="9011"/>
                    <a:pt x="6806" y="9074"/>
                  </a:cubicBezTo>
                  <a:lnTo>
                    <a:pt x="6995" y="9389"/>
                  </a:lnTo>
                  <a:cubicBezTo>
                    <a:pt x="6743" y="9484"/>
                    <a:pt x="6459" y="9547"/>
                    <a:pt x="6176" y="9547"/>
                  </a:cubicBezTo>
                  <a:lnTo>
                    <a:pt x="6176" y="9232"/>
                  </a:lnTo>
                  <a:cubicBezTo>
                    <a:pt x="6176" y="9043"/>
                    <a:pt x="6018" y="8885"/>
                    <a:pt x="5829" y="8885"/>
                  </a:cubicBezTo>
                  <a:cubicBezTo>
                    <a:pt x="5640" y="8885"/>
                    <a:pt x="5483" y="9043"/>
                    <a:pt x="5483" y="9232"/>
                  </a:cubicBezTo>
                  <a:lnTo>
                    <a:pt x="5483" y="9547"/>
                  </a:lnTo>
                  <a:cubicBezTo>
                    <a:pt x="3655" y="9389"/>
                    <a:pt x="2238" y="7940"/>
                    <a:pt x="2080" y="6176"/>
                  </a:cubicBezTo>
                  <a:lnTo>
                    <a:pt x="2395" y="6176"/>
                  </a:lnTo>
                  <a:cubicBezTo>
                    <a:pt x="2584" y="6176"/>
                    <a:pt x="2742" y="6018"/>
                    <a:pt x="2742" y="5829"/>
                  </a:cubicBezTo>
                  <a:cubicBezTo>
                    <a:pt x="2742" y="5609"/>
                    <a:pt x="2584" y="5451"/>
                    <a:pt x="2395" y="5451"/>
                  </a:cubicBezTo>
                  <a:lnTo>
                    <a:pt x="2080" y="5451"/>
                  </a:lnTo>
                  <a:cubicBezTo>
                    <a:pt x="2175" y="4727"/>
                    <a:pt x="2427" y="3971"/>
                    <a:pt x="2962" y="3372"/>
                  </a:cubicBezTo>
                  <a:lnTo>
                    <a:pt x="4474" y="3183"/>
                  </a:lnTo>
                  <a:cubicBezTo>
                    <a:pt x="4600" y="3183"/>
                    <a:pt x="4663" y="3088"/>
                    <a:pt x="4726" y="3025"/>
                  </a:cubicBezTo>
                  <a:cubicBezTo>
                    <a:pt x="4758" y="2931"/>
                    <a:pt x="4758" y="2836"/>
                    <a:pt x="4726" y="2710"/>
                  </a:cubicBezTo>
                  <a:lnTo>
                    <a:pt x="4506" y="2269"/>
                  </a:lnTo>
                  <a:cubicBezTo>
                    <a:pt x="4789" y="2143"/>
                    <a:pt x="5104" y="2112"/>
                    <a:pt x="5420" y="2080"/>
                  </a:cubicBezTo>
                  <a:lnTo>
                    <a:pt x="5420" y="2395"/>
                  </a:lnTo>
                  <a:cubicBezTo>
                    <a:pt x="5420" y="2584"/>
                    <a:pt x="5577" y="2742"/>
                    <a:pt x="5766" y="2742"/>
                  </a:cubicBezTo>
                  <a:cubicBezTo>
                    <a:pt x="5987" y="2742"/>
                    <a:pt x="6144" y="2584"/>
                    <a:pt x="6144" y="2395"/>
                  </a:cubicBezTo>
                  <a:lnTo>
                    <a:pt x="6144" y="2080"/>
                  </a:lnTo>
                  <a:close/>
                  <a:moveTo>
                    <a:pt x="1607" y="2899"/>
                  </a:moveTo>
                  <a:lnTo>
                    <a:pt x="1544" y="3151"/>
                  </a:lnTo>
                  <a:cubicBezTo>
                    <a:pt x="1481" y="3246"/>
                    <a:pt x="1544" y="3372"/>
                    <a:pt x="1607" y="3466"/>
                  </a:cubicBezTo>
                  <a:cubicBezTo>
                    <a:pt x="1670" y="3529"/>
                    <a:pt x="1796" y="3561"/>
                    <a:pt x="1922" y="3561"/>
                  </a:cubicBezTo>
                  <a:lnTo>
                    <a:pt x="1985" y="3561"/>
                  </a:lnTo>
                  <a:cubicBezTo>
                    <a:pt x="1607" y="4254"/>
                    <a:pt x="1387" y="5042"/>
                    <a:pt x="1387" y="5861"/>
                  </a:cubicBezTo>
                  <a:cubicBezTo>
                    <a:pt x="1387" y="8287"/>
                    <a:pt x="3372" y="10303"/>
                    <a:pt x="5829" y="10303"/>
                  </a:cubicBezTo>
                  <a:cubicBezTo>
                    <a:pt x="6459" y="10303"/>
                    <a:pt x="7089" y="10177"/>
                    <a:pt x="7688" y="9925"/>
                  </a:cubicBezTo>
                  <a:cubicBezTo>
                    <a:pt x="7751" y="9862"/>
                    <a:pt x="7845" y="9799"/>
                    <a:pt x="7877" y="9704"/>
                  </a:cubicBezTo>
                  <a:cubicBezTo>
                    <a:pt x="7908" y="9641"/>
                    <a:pt x="7877" y="9515"/>
                    <a:pt x="7845" y="9452"/>
                  </a:cubicBezTo>
                  <a:lnTo>
                    <a:pt x="7688" y="9200"/>
                  </a:lnTo>
                  <a:lnTo>
                    <a:pt x="9421" y="8854"/>
                  </a:lnTo>
                  <a:lnTo>
                    <a:pt x="9421" y="8854"/>
                  </a:lnTo>
                  <a:cubicBezTo>
                    <a:pt x="9326" y="9200"/>
                    <a:pt x="9074" y="10177"/>
                    <a:pt x="9011" y="10492"/>
                  </a:cubicBezTo>
                  <a:lnTo>
                    <a:pt x="8759" y="10303"/>
                  </a:lnTo>
                  <a:cubicBezTo>
                    <a:pt x="8708" y="10235"/>
                    <a:pt x="8640" y="10204"/>
                    <a:pt x="8567" y="10204"/>
                  </a:cubicBezTo>
                  <a:cubicBezTo>
                    <a:pt x="8505" y="10204"/>
                    <a:pt x="8439" y="10228"/>
                    <a:pt x="8381" y="10271"/>
                  </a:cubicBezTo>
                  <a:cubicBezTo>
                    <a:pt x="7593" y="10744"/>
                    <a:pt x="6680" y="10965"/>
                    <a:pt x="5829" y="10965"/>
                  </a:cubicBezTo>
                  <a:cubicBezTo>
                    <a:pt x="2994" y="10965"/>
                    <a:pt x="662" y="8665"/>
                    <a:pt x="662" y="5829"/>
                  </a:cubicBezTo>
                  <a:cubicBezTo>
                    <a:pt x="662" y="4758"/>
                    <a:pt x="977" y="3781"/>
                    <a:pt x="1607" y="2899"/>
                  </a:cubicBezTo>
                  <a:close/>
                  <a:moveTo>
                    <a:pt x="5766" y="1"/>
                  </a:moveTo>
                  <a:cubicBezTo>
                    <a:pt x="4884" y="1"/>
                    <a:pt x="3970" y="221"/>
                    <a:pt x="3151" y="662"/>
                  </a:cubicBezTo>
                  <a:lnTo>
                    <a:pt x="2836" y="316"/>
                  </a:lnTo>
                  <a:cubicBezTo>
                    <a:pt x="2765" y="245"/>
                    <a:pt x="2677" y="210"/>
                    <a:pt x="2597" y="210"/>
                  </a:cubicBezTo>
                  <a:cubicBezTo>
                    <a:pt x="2570" y="210"/>
                    <a:pt x="2545" y="214"/>
                    <a:pt x="2521" y="221"/>
                  </a:cubicBezTo>
                  <a:cubicBezTo>
                    <a:pt x="2395" y="253"/>
                    <a:pt x="2301" y="347"/>
                    <a:pt x="2269" y="473"/>
                  </a:cubicBezTo>
                  <a:lnTo>
                    <a:pt x="1985" y="1450"/>
                  </a:lnTo>
                  <a:cubicBezTo>
                    <a:pt x="694" y="2553"/>
                    <a:pt x="1" y="4160"/>
                    <a:pt x="1" y="5829"/>
                  </a:cubicBezTo>
                  <a:cubicBezTo>
                    <a:pt x="1" y="7342"/>
                    <a:pt x="599" y="8854"/>
                    <a:pt x="1733" y="9956"/>
                  </a:cubicBezTo>
                  <a:cubicBezTo>
                    <a:pt x="2836" y="11059"/>
                    <a:pt x="4285" y="11689"/>
                    <a:pt x="5861" y="11689"/>
                  </a:cubicBezTo>
                  <a:cubicBezTo>
                    <a:pt x="6774" y="11689"/>
                    <a:pt x="7719" y="11437"/>
                    <a:pt x="8539" y="11028"/>
                  </a:cubicBezTo>
                  <a:lnTo>
                    <a:pt x="8980" y="11406"/>
                  </a:lnTo>
                  <a:cubicBezTo>
                    <a:pt x="9027" y="11477"/>
                    <a:pt x="9110" y="11512"/>
                    <a:pt x="9201" y="11512"/>
                  </a:cubicBezTo>
                  <a:cubicBezTo>
                    <a:pt x="9232" y="11512"/>
                    <a:pt x="9263" y="11508"/>
                    <a:pt x="9295" y="11500"/>
                  </a:cubicBezTo>
                  <a:cubicBezTo>
                    <a:pt x="9421" y="11437"/>
                    <a:pt x="9484" y="11374"/>
                    <a:pt x="9515" y="11248"/>
                  </a:cubicBezTo>
                  <a:lnTo>
                    <a:pt x="9799" y="10114"/>
                  </a:lnTo>
                  <a:cubicBezTo>
                    <a:pt x="10996" y="9011"/>
                    <a:pt x="11689" y="7468"/>
                    <a:pt x="11689" y="5861"/>
                  </a:cubicBezTo>
                  <a:cubicBezTo>
                    <a:pt x="11658" y="2616"/>
                    <a:pt x="9011" y="1"/>
                    <a:pt x="5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40"/>
            <p:cNvSpPr/>
            <p:nvPr/>
          </p:nvSpPr>
          <p:spPr>
            <a:xfrm>
              <a:off x="-33947125" y="2735800"/>
              <a:ext cx="51200" cy="86675"/>
            </a:xfrm>
            <a:custGeom>
              <a:avLst/>
              <a:gdLst/>
              <a:ahLst/>
              <a:cxnLst/>
              <a:rect l="l" t="t" r="r" b="b"/>
              <a:pathLst>
                <a:path w="2048" h="3467" extrusionOk="0">
                  <a:moveTo>
                    <a:pt x="1040" y="1"/>
                  </a:moveTo>
                  <a:cubicBezTo>
                    <a:pt x="473" y="1"/>
                    <a:pt x="0" y="473"/>
                    <a:pt x="0" y="1040"/>
                  </a:cubicBezTo>
                  <a:cubicBezTo>
                    <a:pt x="0" y="1229"/>
                    <a:pt x="158" y="1387"/>
                    <a:pt x="378" y="1387"/>
                  </a:cubicBezTo>
                  <a:cubicBezTo>
                    <a:pt x="567" y="1387"/>
                    <a:pt x="725" y="1229"/>
                    <a:pt x="725" y="1040"/>
                  </a:cubicBezTo>
                  <a:cubicBezTo>
                    <a:pt x="725" y="851"/>
                    <a:pt x="882" y="662"/>
                    <a:pt x="1071" y="662"/>
                  </a:cubicBezTo>
                  <a:cubicBezTo>
                    <a:pt x="1292" y="662"/>
                    <a:pt x="1449" y="851"/>
                    <a:pt x="1449" y="1040"/>
                  </a:cubicBezTo>
                  <a:lnTo>
                    <a:pt x="1449" y="1292"/>
                  </a:lnTo>
                  <a:cubicBezTo>
                    <a:pt x="1449" y="1418"/>
                    <a:pt x="1355" y="1544"/>
                    <a:pt x="1229" y="1639"/>
                  </a:cubicBezTo>
                  <a:lnTo>
                    <a:pt x="599" y="1954"/>
                  </a:lnTo>
                  <a:cubicBezTo>
                    <a:pt x="252" y="2111"/>
                    <a:pt x="63" y="2458"/>
                    <a:pt x="63" y="2836"/>
                  </a:cubicBezTo>
                  <a:lnTo>
                    <a:pt x="63" y="3119"/>
                  </a:lnTo>
                  <a:cubicBezTo>
                    <a:pt x="0" y="3372"/>
                    <a:pt x="158" y="3466"/>
                    <a:pt x="315" y="3466"/>
                  </a:cubicBezTo>
                  <a:lnTo>
                    <a:pt x="1701" y="3466"/>
                  </a:lnTo>
                  <a:cubicBezTo>
                    <a:pt x="1891" y="3466"/>
                    <a:pt x="2048" y="3309"/>
                    <a:pt x="2048" y="3119"/>
                  </a:cubicBezTo>
                  <a:cubicBezTo>
                    <a:pt x="2048" y="2930"/>
                    <a:pt x="1891" y="2773"/>
                    <a:pt x="1701" y="2773"/>
                  </a:cubicBezTo>
                  <a:lnTo>
                    <a:pt x="693" y="2773"/>
                  </a:lnTo>
                  <a:cubicBezTo>
                    <a:pt x="725" y="2678"/>
                    <a:pt x="756" y="2584"/>
                    <a:pt x="882" y="2521"/>
                  </a:cubicBezTo>
                  <a:lnTo>
                    <a:pt x="1512" y="2206"/>
                  </a:lnTo>
                  <a:cubicBezTo>
                    <a:pt x="1859" y="2048"/>
                    <a:pt x="2048" y="1702"/>
                    <a:pt x="2048" y="1292"/>
                  </a:cubicBezTo>
                  <a:lnTo>
                    <a:pt x="2048" y="1040"/>
                  </a:lnTo>
                  <a:cubicBezTo>
                    <a:pt x="2048" y="473"/>
                    <a:pt x="157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40"/>
            <p:cNvSpPr/>
            <p:nvPr/>
          </p:nvSpPr>
          <p:spPr>
            <a:xfrm>
              <a:off x="-33878600" y="2737375"/>
              <a:ext cx="52000" cy="86675"/>
            </a:xfrm>
            <a:custGeom>
              <a:avLst/>
              <a:gdLst/>
              <a:ahLst/>
              <a:cxnLst/>
              <a:rect l="l" t="t" r="r" b="b"/>
              <a:pathLst>
                <a:path w="2080" h="3467" extrusionOk="0">
                  <a:moveTo>
                    <a:pt x="347" y="1"/>
                  </a:moveTo>
                  <a:cubicBezTo>
                    <a:pt x="158" y="1"/>
                    <a:pt x="0" y="158"/>
                    <a:pt x="0" y="347"/>
                  </a:cubicBezTo>
                  <a:lnTo>
                    <a:pt x="0" y="1733"/>
                  </a:lnTo>
                  <a:cubicBezTo>
                    <a:pt x="0" y="1922"/>
                    <a:pt x="158" y="2080"/>
                    <a:pt x="347" y="2080"/>
                  </a:cubicBezTo>
                  <a:lnTo>
                    <a:pt x="1355" y="2080"/>
                  </a:lnTo>
                  <a:lnTo>
                    <a:pt x="1355" y="3088"/>
                  </a:lnTo>
                  <a:cubicBezTo>
                    <a:pt x="1355" y="3309"/>
                    <a:pt x="1512" y="3466"/>
                    <a:pt x="1733" y="3466"/>
                  </a:cubicBezTo>
                  <a:cubicBezTo>
                    <a:pt x="1922" y="3466"/>
                    <a:pt x="2079" y="3309"/>
                    <a:pt x="2079" y="3088"/>
                  </a:cubicBezTo>
                  <a:lnTo>
                    <a:pt x="2079" y="1733"/>
                  </a:lnTo>
                  <a:lnTo>
                    <a:pt x="2079" y="347"/>
                  </a:lnTo>
                  <a:cubicBezTo>
                    <a:pt x="2079" y="158"/>
                    <a:pt x="1922" y="1"/>
                    <a:pt x="1733" y="1"/>
                  </a:cubicBezTo>
                  <a:cubicBezTo>
                    <a:pt x="1512" y="1"/>
                    <a:pt x="1355" y="158"/>
                    <a:pt x="1355" y="347"/>
                  </a:cubicBezTo>
                  <a:lnTo>
                    <a:pt x="1355" y="1355"/>
                  </a:lnTo>
                  <a:lnTo>
                    <a:pt x="693" y="1355"/>
                  </a:lnTo>
                  <a:lnTo>
                    <a:pt x="693" y="347"/>
                  </a:lnTo>
                  <a:cubicBezTo>
                    <a:pt x="693" y="158"/>
                    <a:pt x="536"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7" name="Google Shape;277;p40"/>
          <p:cNvSpPr/>
          <p:nvPr/>
        </p:nvSpPr>
        <p:spPr>
          <a:xfrm>
            <a:off x="3618949" y="3797842"/>
            <a:ext cx="414793" cy="413670"/>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t>02</a:t>
            </a:r>
            <a:br>
              <a:rPr lang="en-US" altLang="zh-CN"/>
            </a:br>
            <a:r>
              <a:rPr lang="zh-CN" altLang="en-US"/>
              <a:t>论文简介</a:t>
            </a:r>
            <a:endParaRPr lang="zh-CN" altLang="en-US"/>
          </a:p>
        </p:txBody>
      </p:sp>
      <p:graphicFrame>
        <p:nvGraphicFramePr>
          <p:cNvPr id="4" name="表格 3"/>
          <p:cNvGraphicFramePr/>
          <p:nvPr>
            <p:custDataLst>
              <p:tags r:id="rId1"/>
            </p:custDataLst>
          </p:nvPr>
        </p:nvGraphicFramePr>
        <p:xfrm>
          <a:off x="3093720" y="-80010"/>
          <a:ext cx="5878830" cy="5302885"/>
        </p:xfrm>
        <a:graphic>
          <a:graphicData uri="http://schemas.openxmlformats.org/drawingml/2006/table">
            <a:tbl>
              <a:tblPr firstRow="1" bandRow="1">
                <a:tableStyleId>{5C22544A-7EE6-4342-B048-85BDC9FD1C3A}</a:tableStyleId>
              </a:tblPr>
              <a:tblGrid>
                <a:gridCol w="2939415"/>
                <a:gridCol w="2939415"/>
              </a:tblGrid>
              <a:tr h="1623060">
                <a:tc>
                  <a:txBody>
                    <a:bodyPr/>
                    <a:p>
                      <a:pPr algn="ctr">
                        <a:buNone/>
                      </a:pPr>
                      <a:r>
                        <a:rPr lang="zh-CN" altLang="en-US"/>
                        <a:t>Securing Resources in Decentralized Cloud Storage</a:t>
                      </a:r>
                      <a:endParaRPr lang="zh-CN" altLang="en-US"/>
                    </a:p>
                  </a:txBody>
                  <a:tcPr anchor="ctr" anchorCtr="0"/>
                </a:tc>
                <a:tc>
                  <a:txBody>
                    <a:bodyPr/>
                    <a:p>
                      <a:pPr algn="ctr">
                        <a:buNone/>
                      </a:pPr>
                      <a:r>
                        <a:rPr lang="zh-CN" altLang="en-US" sz="1800">
                          <a:sym typeface="+mn-ea"/>
                        </a:rPr>
                        <a:t>IEEE Transactions on Dependable and Secure Computing </a:t>
                      </a:r>
                      <a:r>
                        <a:rPr lang="en-US" altLang="zh-CN" sz="1800">
                          <a:sym typeface="+mn-ea"/>
                        </a:rPr>
                        <a:t>2020</a:t>
                      </a:r>
                      <a:endParaRPr lang="en-US" altLang="zh-CN"/>
                    </a:p>
                  </a:txBody>
                  <a:tcPr anchor="ctr" anchorCtr="0"/>
                </a:tc>
              </a:tr>
              <a:tr h="1623695">
                <a:tc>
                  <a:txBody>
                    <a:bodyPr/>
                    <a:p>
                      <a:pPr algn="ctr">
                        <a:buNone/>
                      </a:pPr>
                      <a:r>
                        <a:rPr lang="zh-CN" altLang="en-US" b="1"/>
                        <a:t>Multi-User Verifiable Searchable Symmetric Encryption for Cloud Storage</a:t>
                      </a:r>
                      <a:endParaRPr lang="zh-CN" altLang="en-US" b="1"/>
                    </a:p>
                  </a:txBody>
                  <a:tcPr anchor="ctr" anchorCtr="0"/>
                </a:tc>
                <a:tc>
                  <a:txBody>
                    <a:bodyPr/>
                    <a:p>
                      <a:pPr algn="ctr">
                        <a:buNone/>
                      </a:pPr>
                      <a:r>
                        <a:rPr lang="zh-CN" altLang="en-US" sz="1800" b="1">
                          <a:sym typeface="+mn-ea"/>
                        </a:rPr>
                        <a:t>IEEE Transactions on Dependable and Secure Computing </a:t>
                      </a:r>
                      <a:r>
                        <a:rPr lang="en-US" altLang="zh-CN" sz="1800" b="1">
                          <a:sym typeface="+mn-ea"/>
                        </a:rPr>
                        <a:t>2020</a:t>
                      </a:r>
                      <a:endParaRPr lang="en-US" altLang="zh-CN" b="1"/>
                    </a:p>
                  </a:txBody>
                  <a:tcPr anchor="ctr" anchorCtr="0"/>
                </a:tc>
              </a:tr>
              <a:tr h="2056130">
                <a:tc>
                  <a:txBody>
                    <a:bodyPr/>
                    <a:p>
                      <a:pPr algn="ctr">
                        <a:buNone/>
                      </a:pPr>
                      <a:r>
                        <a:rPr lang="zh-CN" altLang="en-US" b="1"/>
                        <a:t>White-Box Traceable CP-ABE for Cloud Storage</a:t>
                      </a:r>
                      <a:endParaRPr lang="zh-CN" altLang="en-US" b="1"/>
                    </a:p>
                    <a:p>
                      <a:pPr algn="ctr">
                        <a:buNone/>
                      </a:pPr>
                      <a:r>
                        <a:rPr lang="zh-CN" altLang="en-US" b="1"/>
                        <a:t>Service: How to Catch People Leaking Their</a:t>
                      </a:r>
                      <a:endParaRPr lang="zh-CN" altLang="en-US" b="1"/>
                    </a:p>
                    <a:p>
                      <a:pPr algn="ctr">
                        <a:buNone/>
                      </a:pPr>
                      <a:r>
                        <a:rPr lang="zh-CN" altLang="en-US" b="1"/>
                        <a:t>Access Credentials Effectively</a:t>
                      </a:r>
                      <a:endParaRPr lang="zh-CN" altLang="en-US" b="1"/>
                    </a:p>
                  </a:txBody>
                  <a:tcPr anchor="ctr" anchorCtr="0"/>
                </a:tc>
                <a:tc>
                  <a:txBody>
                    <a:bodyPr/>
                    <a:p>
                      <a:pPr algn="ctr">
                        <a:buNone/>
                      </a:pPr>
                      <a:r>
                        <a:rPr lang="zh-CN" altLang="en-US" sz="1800" b="1">
                          <a:sym typeface="+mn-ea"/>
                        </a:rPr>
                        <a:t>IEEE Transactions on Dependable and Secure Computing </a:t>
                      </a:r>
                      <a:r>
                        <a:rPr lang="en-US" altLang="zh-CN" sz="1800" b="1">
                          <a:sym typeface="+mn-ea"/>
                        </a:rPr>
                        <a:t>2018</a:t>
                      </a:r>
                      <a:endParaRPr lang="zh-CN" altLang="en-US" b="1"/>
                    </a:p>
                  </a:txBody>
                  <a:tcPr anchor="ctr" anchorCtr="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2150250" y="0"/>
            <a:ext cx="4843500"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t>论文一</a:t>
            </a:r>
            <a:endParaRPr lang="zh-CN" altLang="en-GB"/>
          </a:p>
        </p:txBody>
      </p:sp>
      <p:sp>
        <p:nvSpPr>
          <p:cNvPr id="199" name="Google Shape;199;p31"/>
          <p:cNvSpPr/>
          <p:nvPr/>
        </p:nvSpPr>
        <p:spPr>
          <a:xfrm>
            <a:off x="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Google Shape;198;p31"/>
          <p:cNvSpPr txBox="1"/>
          <p:nvPr>
            <p:ph type="subTitle" idx="1"/>
          </p:nvPr>
        </p:nvSpPr>
        <p:spPr>
          <a:xfrm>
            <a:off x="135890" y="2177415"/>
            <a:ext cx="8848725" cy="2966085"/>
          </a:xfrm>
          <a:prstGeom prst="rect">
            <a:avLst/>
          </a:prstGeom>
        </p:spPr>
        <p:txBody>
          <a:bodyPr spcFirstLastPara="1" wrap="square" lIns="91425" tIns="91425" rIns="91425" bIns="91425" anchor="t" anchorCtr="0">
            <a:noAutofit/>
          </a:bodyPr>
          <a:p>
            <a:pPr marL="0" lvl="0" indent="0" algn="l" rtl="0" fontAlgn="t">
              <a:spcBef>
                <a:spcPts val="0"/>
              </a:spcBef>
              <a:spcAft>
                <a:spcPts val="0"/>
              </a:spcAft>
              <a:buNone/>
            </a:pPr>
            <a:endParaRPr lang="zh-CN" altLang="en-US" sz="1600" b="1">
              <a:sym typeface="+mn-ea"/>
            </a:endParaRPr>
          </a:p>
          <a:p>
            <a:pPr marL="0" lvl="0" indent="0" algn="l" rtl="0" fontAlgn="t">
              <a:spcBef>
                <a:spcPts val="0"/>
              </a:spcBef>
              <a:spcAft>
                <a:spcPts val="0"/>
              </a:spcAft>
              <a:buNone/>
            </a:pPr>
            <a:r>
              <a:rPr lang="zh-CN" altLang="en-US" sz="1600" b="1">
                <a:sym typeface="+mn-ea"/>
              </a:rPr>
              <a:t>Multi-User Verifiable Searchable Symmetric Encryption for Cloud Storage</a:t>
            </a:r>
            <a:endParaRPr lang="zh-CN" altLang="en-US">
              <a:sym typeface="+mn-ea"/>
            </a:endParaRPr>
          </a:p>
          <a:p>
            <a:pPr marL="0" lvl="0" indent="0" algn="l" rtl="0" fontAlgn="t">
              <a:spcBef>
                <a:spcPts val="0"/>
              </a:spcBef>
              <a:spcAft>
                <a:spcPts val="0"/>
              </a:spcAft>
              <a:buNone/>
            </a:pPr>
            <a:endParaRPr lang="zh-CN" altLang="en-US">
              <a:sym typeface="+mn-ea"/>
            </a:endParaRPr>
          </a:p>
          <a:p>
            <a:pPr marL="0" lvl="0" indent="0" algn="l" rtl="0" fontAlgn="t">
              <a:spcBef>
                <a:spcPts val="0"/>
              </a:spcBef>
              <a:spcAft>
                <a:spcPts val="0"/>
              </a:spcAft>
              <a:buNone/>
            </a:pPr>
            <a:r>
              <a:rPr lang="en-GB"/>
              <a:t>在云数据存储系统中，对称密钥加密由于其高效性，通常用于加密文件</a:t>
            </a:r>
            <a:r>
              <a:rPr lang="zh-CN" altLang="en-GB">
                <a:ea typeface="宋体" charset="0"/>
              </a:rPr>
              <a:t>。</a:t>
            </a:r>
            <a:endParaRPr lang="zh-CN" altLang="en-GB">
              <a:ea typeface="宋体" charset="0"/>
            </a:endParaRPr>
          </a:p>
          <a:p>
            <a:pPr marL="0" lvl="0" indent="0" algn="l" rtl="0" fontAlgn="t">
              <a:spcBef>
                <a:spcPts val="0"/>
              </a:spcBef>
              <a:spcAft>
                <a:spcPts val="0"/>
              </a:spcAft>
              <a:buNone/>
            </a:pPr>
            <a:endParaRPr lang="zh-CN" altLang="en-GB">
              <a:ea typeface="宋体" charset="0"/>
            </a:endParaRPr>
          </a:p>
          <a:p>
            <a:pPr marL="0" lvl="0" indent="0" algn="l" rtl="0" fontAlgn="t">
              <a:spcBef>
                <a:spcPts val="0"/>
              </a:spcBef>
              <a:spcAft>
                <a:spcPts val="0"/>
              </a:spcAft>
              <a:buNone/>
            </a:pPr>
            <a:r>
              <a:rPr lang="zh-CN" altLang="en-GB">
                <a:ea typeface="宋体" charset="0"/>
              </a:rPr>
              <a:t>为了使不可信/半可信云存储服务器能够在保证数据机密性的同时对加密数据进行搜索，提出了可搜索对称加密（SSE）。在典型的SSE方案中，用户将加密文件存储在云存储服务器上，然后可以检索包含特定关键字的加密文件。</a:t>
            </a:r>
            <a:endParaRPr lang="zh-CN" altLang="en-GB">
              <a:ea typeface="宋体" charset="0"/>
            </a:endParaRPr>
          </a:p>
          <a:p>
            <a:pPr marL="0" lvl="0" indent="0" algn="l" rtl="0" fontAlgn="t">
              <a:spcBef>
                <a:spcPts val="0"/>
              </a:spcBef>
              <a:spcAft>
                <a:spcPts val="0"/>
              </a:spcAft>
              <a:buNone/>
            </a:pPr>
            <a:endParaRPr lang="zh-CN" altLang="en-GB">
              <a:ea typeface="宋体" charset="0"/>
            </a:endParaRPr>
          </a:p>
          <a:p>
            <a:pPr marL="0" lvl="0" indent="0" algn="l" rtl="0" fontAlgn="t">
              <a:spcBef>
                <a:spcPts val="0"/>
              </a:spcBef>
              <a:spcAft>
                <a:spcPts val="0"/>
              </a:spcAft>
              <a:buNone/>
            </a:pPr>
            <a:r>
              <a:rPr lang="zh-CN" altLang="en-GB">
                <a:ea typeface="宋体" charset="0"/>
              </a:rPr>
              <a:t>以前的（可验证的）SSE方案是为单用户设计的，这意味着搜索只能由数据所有者完成，而实际上人们通常使用云存储与其他用户共享文件。本文提出了一种多用户可验证可搜索对称加密（MVSSE）方案，该方案实现了可验证SSE的所有期望特征，并允许多个用户进行搜索</a:t>
            </a:r>
            <a:endParaRPr lang="zh-CN" altLang="en-GB">
              <a:ea typeface="宋体"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5" name="Google Shape;205;p32"/>
          <p:cNvSpPr txBox="1"/>
          <p:nvPr>
            <p:ph type="title"/>
          </p:nvPr>
        </p:nvSpPr>
        <p:spPr>
          <a:xfrm>
            <a:off x="2150250" y="0"/>
            <a:ext cx="4843500"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sz="5000"/>
              <a:t>论文二</a:t>
            </a:r>
            <a:endParaRPr lang="zh-CN" altLang="en-GB" sz="5000"/>
          </a:p>
        </p:txBody>
      </p:sp>
      <p:sp>
        <p:nvSpPr>
          <p:cNvPr id="206" name="Google Shape;206;p32"/>
          <p:cNvSpPr/>
          <p:nvPr/>
        </p:nvSpPr>
        <p:spPr>
          <a:xfrm>
            <a:off x="304950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198;p31"/>
          <p:cNvSpPr txBox="1"/>
          <p:nvPr>
            <p:ph type="subTitle" idx="1"/>
          </p:nvPr>
        </p:nvSpPr>
        <p:spPr>
          <a:xfrm>
            <a:off x="135890" y="2177415"/>
            <a:ext cx="8848725" cy="2966085"/>
          </a:xfrm>
          <a:prstGeom prst="rect">
            <a:avLst/>
          </a:prstGeom>
        </p:spPr>
        <p:txBody>
          <a:bodyPr spcFirstLastPara="1" wrap="square" lIns="91425" tIns="91425" rIns="91425" bIns="91425" anchor="t" anchorCtr="0">
            <a:noAutofit/>
          </a:bodyPr>
          <a:lstStyle/>
          <a:p>
            <a:pPr marL="0" lvl="0" indent="0" algn="l" rtl="0" fontAlgn="t">
              <a:spcBef>
                <a:spcPts val="0"/>
              </a:spcBef>
              <a:spcAft>
                <a:spcPts val="0"/>
              </a:spcAft>
              <a:buNone/>
            </a:pPr>
            <a:endParaRPr lang="zh-CN" altLang="en-US" sz="1600" b="1">
              <a:sym typeface="+mn-ea"/>
            </a:endParaRPr>
          </a:p>
          <a:p>
            <a:pPr marL="0" lvl="0" indent="0" algn="l" rtl="0" fontAlgn="t">
              <a:spcBef>
                <a:spcPts val="0"/>
              </a:spcBef>
              <a:spcAft>
                <a:spcPts val="0"/>
              </a:spcAft>
              <a:buNone/>
            </a:pPr>
            <a:r>
              <a:rPr lang="zh-CN" altLang="en-US" sz="1600" b="1">
                <a:sym typeface="+mn-ea"/>
              </a:rPr>
              <a:t>White-Box Traceable CP-ABE for Cloud Storage Service: How to Catch People Leaking Their Access Credentials Effectively</a:t>
            </a:r>
            <a:endParaRPr lang="zh-CN" altLang="en-US" sz="1600" b="1">
              <a:sym typeface="+mn-ea"/>
            </a:endParaRPr>
          </a:p>
          <a:p>
            <a:pPr marL="0" lvl="0" indent="0" algn="l" rtl="0" fontAlgn="t">
              <a:spcBef>
                <a:spcPts val="0"/>
              </a:spcBef>
              <a:spcAft>
                <a:spcPts val="0"/>
              </a:spcAft>
              <a:buNone/>
            </a:pPr>
            <a:endParaRPr lang="zh-CN" altLang="en-US">
              <a:sym typeface="+mn-ea"/>
            </a:endParaRPr>
          </a:p>
          <a:p>
            <a:pPr marL="0" lvl="0" indent="0" algn="l" rtl="0" fontAlgn="t">
              <a:spcBef>
                <a:spcPts val="0"/>
              </a:spcBef>
              <a:spcAft>
                <a:spcPts val="0"/>
              </a:spcAft>
              <a:buNone/>
            </a:pPr>
            <a:r>
              <a:rPr lang="zh-CN" altLang="en-GB">
                <a:ea typeface="宋体" charset="0"/>
              </a:rPr>
              <a:t>为实现对加密数据的细粒度访问控制，提出了一种基于属性的密文策略加密（CP-ABE）。</a:t>
            </a:r>
            <a:endParaRPr lang="zh-CN" altLang="en-GB">
              <a:ea typeface="宋体" charset="0"/>
            </a:endParaRPr>
          </a:p>
          <a:p>
            <a:pPr marL="0" lvl="0" indent="0" algn="l" rtl="0" fontAlgn="t">
              <a:spcBef>
                <a:spcPts val="0"/>
              </a:spcBef>
              <a:spcAft>
                <a:spcPts val="0"/>
              </a:spcAft>
              <a:buNone/>
            </a:pPr>
            <a:endParaRPr lang="zh-CN" altLang="en-GB">
              <a:ea typeface="宋体" charset="0"/>
            </a:endParaRPr>
          </a:p>
          <a:p>
            <a:pPr marL="0" lvl="0" indent="0" algn="l" rtl="0" fontAlgn="t">
              <a:spcBef>
                <a:spcPts val="0"/>
              </a:spcBef>
              <a:spcAft>
                <a:spcPts val="0"/>
              </a:spcAft>
              <a:buNone/>
            </a:pPr>
            <a:r>
              <a:rPr lang="zh-CN" altLang="en-GB">
                <a:ea typeface="宋体" charset="0"/>
              </a:rPr>
              <a:t>在CP-ABE的上下文中，由于解密特权是由具有相同属性的多个用户共享的，所以在给定公开密钥时很难确定原始密钥所有者，这使得恶意的云用户有机会泄露他们对云中外包数据的访问凭证以牟利，而不会有被抓到的风险，这将严重损害数据安全。</a:t>
            </a:r>
            <a:endParaRPr lang="zh-CN" altLang="en-GB">
              <a:ea typeface="宋体" charset="0"/>
            </a:endParaRPr>
          </a:p>
          <a:p>
            <a:pPr marL="0" lvl="0" indent="0" algn="l" rtl="0" fontAlgn="t">
              <a:spcBef>
                <a:spcPts val="0"/>
              </a:spcBef>
              <a:spcAft>
                <a:spcPts val="0"/>
              </a:spcAft>
              <a:buNone/>
            </a:pPr>
            <a:endParaRPr lang="zh-CN" altLang="en-GB">
              <a:ea typeface="宋体" charset="0"/>
            </a:endParaRPr>
          </a:p>
          <a:p>
            <a:pPr marL="0" lvl="0" indent="0" algn="l" rtl="0" fontAlgn="t">
              <a:spcBef>
                <a:spcPts val="0"/>
              </a:spcBef>
              <a:spcAft>
                <a:spcPts val="0"/>
              </a:spcAft>
              <a:buNone/>
            </a:pPr>
            <a:r>
              <a:rPr lang="zh-CN" altLang="en-GB">
                <a:ea typeface="宋体" charset="0"/>
              </a:rPr>
              <a:t>为了解决这个问题，在传统的CP-ABE基础上增加了可追溯性，提出了两种非交互式的叛徒追踪承诺，并在此基础上，提出了一个完全安全的可追踪的云存储服务CP-ABE系统。</a:t>
            </a:r>
            <a:endParaRPr lang="zh-CN" altLang="en-GB">
              <a:ea typeface="宋体"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2" name="Google Shape;212;p33"/>
          <p:cNvSpPr txBox="1"/>
          <p:nvPr>
            <p:ph type="title"/>
          </p:nvPr>
        </p:nvSpPr>
        <p:spPr>
          <a:xfrm>
            <a:off x="2150250" y="0"/>
            <a:ext cx="4843500"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sz="5000"/>
              <a:t>论文三</a:t>
            </a:r>
            <a:endParaRPr lang="zh-CN" altLang="en-GB" sz="5000"/>
          </a:p>
        </p:txBody>
      </p:sp>
      <p:sp>
        <p:nvSpPr>
          <p:cNvPr id="213" name="Google Shape;213;p33"/>
          <p:cNvSpPr/>
          <p:nvPr/>
        </p:nvSpPr>
        <p:spPr>
          <a:xfrm>
            <a:off x="609450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198;p31"/>
          <p:cNvSpPr txBox="1"/>
          <p:nvPr>
            <p:ph type="subTitle" idx="1"/>
          </p:nvPr>
        </p:nvSpPr>
        <p:spPr>
          <a:xfrm>
            <a:off x="135890" y="2177415"/>
            <a:ext cx="8848725" cy="2966085"/>
          </a:xfrm>
          <a:prstGeom prst="rect">
            <a:avLst/>
          </a:prstGeom>
        </p:spPr>
        <p:txBody>
          <a:bodyPr spcFirstLastPara="1" wrap="square" lIns="91425" tIns="91425" rIns="91425" bIns="91425" anchor="t" anchorCtr="0">
            <a:noAutofit/>
          </a:bodyPr>
          <a:p>
            <a:pPr marL="0" lvl="0" indent="0" algn="l" rtl="0" fontAlgn="t">
              <a:spcBef>
                <a:spcPts val="0"/>
              </a:spcBef>
              <a:spcAft>
                <a:spcPts val="0"/>
              </a:spcAft>
              <a:buNone/>
            </a:pPr>
            <a:endParaRPr lang="zh-CN" altLang="en-US" sz="1600" b="1">
              <a:sym typeface="+mn-ea"/>
            </a:endParaRPr>
          </a:p>
          <a:p>
            <a:pPr marL="0" lvl="0" indent="0" algn="l" rtl="0" fontAlgn="t">
              <a:spcBef>
                <a:spcPts val="0"/>
              </a:spcBef>
              <a:spcAft>
                <a:spcPts val="0"/>
              </a:spcAft>
              <a:buNone/>
            </a:pPr>
            <a:r>
              <a:rPr lang="zh-CN" altLang="en-US" sz="1600" b="1">
                <a:sym typeface="+mn-ea"/>
              </a:rPr>
              <a:t>Securing Resources in Decentralized Cloud Storage</a:t>
            </a:r>
            <a:endParaRPr lang="zh-CN" altLang="en-US" sz="1600" b="1">
              <a:sym typeface="+mn-ea"/>
            </a:endParaRPr>
          </a:p>
          <a:p>
            <a:pPr marL="0" lvl="0" indent="0" algn="l" rtl="0" fontAlgn="t">
              <a:spcBef>
                <a:spcPts val="0"/>
              </a:spcBef>
              <a:spcAft>
                <a:spcPts val="0"/>
              </a:spcAft>
              <a:buNone/>
            </a:pPr>
            <a:endParaRPr lang="zh-CN" altLang="en-US" sz="1600" b="1">
              <a:sym typeface="+mn-ea"/>
            </a:endParaRPr>
          </a:p>
          <a:p>
            <a:pPr marL="0" lvl="0" indent="0" algn="l" rtl="0" fontAlgn="t">
              <a:spcBef>
                <a:spcPts val="0"/>
              </a:spcBef>
              <a:spcAft>
                <a:spcPts val="0"/>
              </a:spcAft>
              <a:buNone/>
            </a:pPr>
            <a:r>
              <a:rPr lang="zh-CN" altLang="en-GB">
                <a:ea typeface="宋体" charset="0"/>
              </a:rPr>
              <a:t>研发界对实现分散式云存储（DCS）服务的关注度越来越高，其特点是可以使用多个节点以分散方式存储资源。</a:t>
            </a:r>
            <a:endParaRPr lang="zh-CN" altLang="en-GB">
              <a:ea typeface="宋体" charset="0"/>
            </a:endParaRPr>
          </a:p>
          <a:p>
            <a:pPr marL="0" lvl="0" indent="0" algn="l" rtl="0" fontAlgn="t">
              <a:spcBef>
                <a:spcPts val="0"/>
              </a:spcBef>
              <a:spcAft>
                <a:spcPts val="0"/>
              </a:spcAft>
              <a:buNone/>
            </a:pPr>
            <a:endParaRPr lang="zh-CN" altLang="en-GB">
              <a:ea typeface="宋体" charset="0"/>
            </a:endParaRPr>
          </a:p>
          <a:p>
            <a:pPr marL="0" lvl="0" indent="0" algn="l" rtl="0" fontAlgn="t">
              <a:spcBef>
                <a:spcPts val="0"/>
              </a:spcBef>
              <a:spcAft>
                <a:spcPts val="0"/>
              </a:spcAft>
              <a:buNone/>
            </a:pPr>
            <a:r>
              <a:rPr lang="zh-CN" altLang="en-GB">
                <a:ea typeface="宋体" charset="0"/>
              </a:rPr>
              <a:t>在加密密钥暴露的情况下，或者在恶意节点未根据所有者的请求删除其碎片以尝试整体重建资源的情况下，资源仍然易受攻击。</a:t>
            </a:r>
            <a:endParaRPr lang="zh-CN" altLang="en-GB">
              <a:ea typeface="宋体" charset="0"/>
            </a:endParaRPr>
          </a:p>
          <a:p>
            <a:pPr marL="0" lvl="0" indent="0" algn="l" rtl="0" fontAlgn="t">
              <a:spcBef>
                <a:spcPts val="0"/>
              </a:spcBef>
              <a:spcAft>
                <a:spcPts val="0"/>
              </a:spcAft>
              <a:buNone/>
            </a:pPr>
            <a:endParaRPr lang="zh-CN" altLang="en-GB">
              <a:ea typeface="宋体" charset="0"/>
            </a:endParaRPr>
          </a:p>
          <a:p>
            <a:pPr marL="0" lvl="0" indent="0" algn="l" rtl="0" fontAlgn="t">
              <a:spcBef>
                <a:spcPts val="0"/>
              </a:spcBef>
              <a:spcAft>
                <a:spcPts val="0"/>
              </a:spcAft>
              <a:buNone/>
            </a:pPr>
            <a:r>
              <a:rPr lang="zh-CN" altLang="en-GB">
                <a:ea typeface="宋体" charset="0"/>
              </a:rPr>
              <a:t>在DCS场景中，加密密钥的保护是不够的，一般的安全原则是依赖于一个以上的防御层。在本文中，我们提出了一个额外的正交保护层，可以减轻这些风险。</a:t>
            </a:r>
            <a:endParaRPr lang="zh-CN" altLang="en-GB">
              <a:ea typeface="宋体" charset="0"/>
            </a:endParaRPr>
          </a:p>
          <a:p>
            <a:pPr marL="0" lvl="0" indent="0" algn="l" rtl="0" fontAlgn="t">
              <a:spcBef>
                <a:spcPts val="0"/>
              </a:spcBef>
              <a:spcAft>
                <a:spcPts val="0"/>
              </a:spcAft>
              <a:buNone/>
            </a:pPr>
            <a:endParaRPr lang="zh-CN" altLang="en-GB">
              <a:ea typeface="宋体" charset="0"/>
            </a:endParaRPr>
          </a:p>
          <a:p>
            <a:pPr marL="0" lvl="0" indent="0" algn="l" rtl="0" fontAlgn="t">
              <a:spcBef>
                <a:spcPts val="0"/>
              </a:spcBef>
              <a:spcAft>
                <a:spcPts val="0"/>
              </a:spcAft>
              <a:buNone/>
            </a:pPr>
            <a:endParaRPr lang="zh-CN" altLang="en-GB">
              <a:ea typeface="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265" name="Google Shape;265;p40"/>
          <p:cNvSpPr txBox="1"/>
          <p:nvPr>
            <p:ph type="subTitle" idx="1"/>
          </p:nvPr>
        </p:nvSpPr>
        <p:spPr>
          <a:xfrm>
            <a:off x="4373880" y="398780"/>
            <a:ext cx="4325620" cy="444500"/>
          </a:xfrm>
          <a:prstGeom prst="rect">
            <a:avLst/>
          </a:prstGeom>
        </p:spPr>
        <p:txBody>
          <a:bodyPr spcFirstLastPara="1" wrap="square" lIns="91425" tIns="91425" rIns="91425" bIns="91425" anchor="t" anchorCtr="0">
            <a:noAutofit/>
          </a:bodyPr>
          <a:lstStyle/>
          <a:p>
            <a:pPr marL="0" lvl="0" indent="0" algn="l" rtl="0" fontAlgn="t">
              <a:spcBef>
                <a:spcPts val="0"/>
              </a:spcBef>
              <a:spcAft>
                <a:spcPts val="0"/>
              </a:spcAft>
              <a:buNone/>
            </a:pPr>
            <a:r>
              <a:rPr lang="zh-CN" altLang="en-US">
                <a:sym typeface="+mn-ea"/>
              </a:rPr>
              <a:t>Multi-User Verifiable Searchable Symmetric Encryption for Cloud Storage</a:t>
            </a:r>
            <a:endParaRPr lang="zh-CN" altLang="en-US">
              <a:sym typeface="+mn-ea"/>
            </a:endParaRPr>
          </a:p>
          <a:p>
            <a:pPr marL="0" lvl="0" indent="0" algn="l" rtl="0" fontAlgn="t">
              <a:spcBef>
                <a:spcPts val="0"/>
              </a:spcBef>
              <a:spcAft>
                <a:spcPts val="0"/>
              </a:spcAft>
              <a:buNone/>
            </a:pPr>
            <a:endParaRPr lang="zh-CN" altLang="en-GB"/>
          </a:p>
        </p:txBody>
      </p:sp>
      <p:sp>
        <p:nvSpPr>
          <p:cNvPr id="267" name="Google Shape;267;p40"/>
          <p:cNvSpPr txBox="1"/>
          <p:nvPr>
            <p:ph type="subTitle" idx="5"/>
          </p:nvPr>
        </p:nvSpPr>
        <p:spPr>
          <a:xfrm>
            <a:off x="4373880" y="2024380"/>
            <a:ext cx="4248785" cy="4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sym typeface="+mn-ea"/>
              </a:rPr>
              <a:t>White-Box Traceable CP-ABE for Cloud Storage Service: How to Catch People Leaking Their Access Credentials Effectively</a:t>
            </a:r>
            <a:endParaRPr lang="en-GB">
              <a:sym typeface="+mn-ea"/>
            </a:endParaRPr>
          </a:p>
        </p:txBody>
      </p:sp>
      <p:sp>
        <p:nvSpPr>
          <p:cNvPr id="268" name="Google Shape;268;p40"/>
          <p:cNvSpPr txBox="1"/>
          <p:nvPr>
            <p:ph type="title"/>
          </p:nvPr>
        </p:nvSpPr>
        <p:spPr>
          <a:xfrm>
            <a:off x="629875" y="1712250"/>
            <a:ext cx="2264400" cy="17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03</a:t>
            </a:r>
            <a:br>
              <a:rPr lang="en-GB"/>
            </a:br>
            <a:r>
              <a:rPr lang="zh-CN" altLang="en-GB"/>
              <a:t>论文详解</a:t>
            </a:r>
            <a:endParaRPr lang="zh-CN" altLang="en-GB"/>
          </a:p>
        </p:txBody>
      </p:sp>
      <p:sp>
        <p:nvSpPr>
          <p:cNvPr id="270" name="Google Shape;270;p40"/>
          <p:cNvSpPr txBox="1"/>
          <p:nvPr>
            <p:ph type="subTitle" idx="3"/>
          </p:nvPr>
        </p:nvSpPr>
        <p:spPr>
          <a:xfrm>
            <a:off x="4373880" y="3651250"/>
            <a:ext cx="4020185" cy="4438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sym typeface="+mn-ea"/>
              </a:rPr>
              <a:t>Securing Resources in Decentralized Cloud Storage</a:t>
            </a:r>
            <a:endParaRPr lang="zh-CN" altLang="en-GB"/>
          </a:p>
        </p:txBody>
      </p:sp>
      <p:sp>
        <p:nvSpPr>
          <p:cNvPr id="272" name="Google Shape;272;p40"/>
          <p:cNvSpPr/>
          <p:nvPr/>
        </p:nvSpPr>
        <p:spPr>
          <a:xfrm>
            <a:off x="3620602" y="542582"/>
            <a:ext cx="411467" cy="411488"/>
          </a:xfrm>
          <a:custGeom>
            <a:avLst/>
            <a:gdLst/>
            <a:ahLst/>
            <a:cxnLst/>
            <a:rect l="l" t="t" r="r" b="b"/>
            <a:pathLst>
              <a:path w="11752" h="11690" extrusionOk="0">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3" name="Google Shape;273;p40"/>
          <p:cNvGrpSpPr/>
          <p:nvPr/>
        </p:nvGrpSpPr>
        <p:grpSpPr>
          <a:xfrm>
            <a:off x="3621706" y="2172155"/>
            <a:ext cx="409261" cy="411488"/>
            <a:chOff x="-34032200" y="2634975"/>
            <a:chExt cx="292225" cy="292250"/>
          </a:xfrm>
        </p:grpSpPr>
        <p:sp>
          <p:nvSpPr>
            <p:cNvPr id="274" name="Google Shape;274;p40"/>
            <p:cNvSpPr/>
            <p:nvPr/>
          </p:nvSpPr>
          <p:spPr>
            <a:xfrm>
              <a:off x="-34032200" y="2634975"/>
              <a:ext cx="292225" cy="292250"/>
            </a:xfrm>
            <a:custGeom>
              <a:avLst/>
              <a:gdLst/>
              <a:ahLst/>
              <a:cxnLst/>
              <a:rect l="l" t="t" r="r" b="b"/>
              <a:pathLst>
                <a:path w="11689" h="11690" extrusionOk="0">
                  <a:moveTo>
                    <a:pt x="5766" y="662"/>
                  </a:moveTo>
                  <a:cubicBezTo>
                    <a:pt x="8602" y="662"/>
                    <a:pt x="10933" y="2962"/>
                    <a:pt x="10933" y="5798"/>
                  </a:cubicBezTo>
                  <a:cubicBezTo>
                    <a:pt x="10933" y="6806"/>
                    <a:pt x="10649" y="7783"/>
                    <a:pt x="10114" y="8602"/>
                  </a:cubicBezTo>
                  <a:lnTo>
                    <a:pt x="10145" y="8444"/>
                  </a:lnTo>
                  <a:cubicBezTo>
                    <a:pt x="10177" y="8350"/>
                    <a:pt x="10145" y="8224"/>
                    <a:pt x="10082" y="8129"/>
                  </a:cubicBezTo>
                  <a:cubicBezTo>
                    <a:pt x="9988" y="8066"/>
                    <a:pt x="9862" y="8035"/>
                    <a:pt x="9767" y="8035"/>
                  </a:cubicBezTo>
                  <a:lnTo>
                    <a:pt x="9641" y="8066"/>
                  </a:lnTo>
                  <a:cubicBezTo>
                    <a:pt x="10019" y="7405"/>
                    <a:pt x="10240" y="6617"/>
                    <a:pt x="10240" y="5829"/>
                  </a:cubicBezTo>
                  <a:cubicBezTo>
                    <a:pt x="10240" y="3372"/>
                    <a:pt x="8223" y="1356"/>
                    <a:pt x="5766" y="1356"/>
                  </a:cubicBezTo>
                  <a:cubicBezTo>
                    <a:pt x="5136" y="1356"/>
                    <a:pt x="4506" y="1482"/>
                    <a:pt x="3970" y="1765"/>
                  </a:cubicBezTo>
                  <a:cubicBezTo>
                    <a:pt x="3813" y="1828"/>
                    <a:pt x="3718" y="2017"/>
                    <a:pt x="3813" y="2175"/>
                  </a:cubicBezTo>
                  <a:lnTo>
                    <a:pt x="3970" y="2553"/>
                  </a:lnTo>
                  <a:lnTo>
                    <a:pt x="2710" y="2742"/>
                  </a:lnTo>
                  <a:lnTo>
                    <a:pt x="2301" y="2773"/>
                  </a:lnTo>
                  <a:cubicBezTo>
                    <a:pt x="2364" y="2647"/>
                    <a:pt x="2710" y="1324"/>
                    <a:pt x="2742" y="1198"/>
                  </a:cubicBezTo>
                  <a:lnTo>
                    <a:pt x="2836" y="1293"/>
                  </a:lnTo>
                  <a:cubicBezTo>
                    <a:pt x="2898" y="1354"/>
                    <a:pt x="2986" y="1402"/>
                    <a:pt x="3084" y="1402"/>
                  </a:cubicBezTo>
                  <a:cubicBezTo>
                    <a:pt x="3136" y="1402"/>
                    <a:pt x="3191" y="1389"/>
                    <a:pt x="3246" y="1356"/>
                  </a:cubicBezTo>
                  <a:cubicBezTo>
                    <a:pt x="4033" y="883"/>
                    <a:pt x="4915" y="662"/>
                    <a:pt x="5766" y="662"/>
                  </a:cubicBezTo>
                  <a:close/>
                  <a:moveTo>
                    <a:pt x="6144" y="2080"/>
                  </a:moveTo>
                  <a:cubicBezTo>
                    <a:pt x="7940" y="2238"/>
                    <a:pt x="9358" y="3687"/>
                    <a:pt x="9515" y="5451"/>
                  </a:cubicBezTo>
                  <a:lnTo>
                    <a:pt x="9200" y="5451"/>
                  </a:lnTo>
                  <a:cubicBezTo>
                    <a:pt x="9011" y="5451"/>
                    <a:pt x="8854" y="5609"/>
                    <a:pt x="8854" y="5829"/>
                  </a:cubicBezTo>
                  <a:cubicBezTo>
                    <a:pt x="8854" y="6018"/>
                    <a:pt x="9011" y="6176"/>
                    <a:pt x="9200" y="6176"/>
                  </a:cubicBezTo>
                  <a:lnTo>
                    <a:pt x="9515" y="6176"/>
                  </a:lnTo>
                  <a:cubicBezTo>
                    <a:pt x="9452" y="6932"/>
                    <a:pt x="9169" y="7657"/>
                    <a:pt x="8665" y="8255"/>
                  </a:cubicBezTo>
                  <a:lnTo>
                    <a:pt x="6995" y="8570"/>
                  </a:lnTo>
                  <a:cubicBezTo>
                    <a:pt x="6900" y="8602"/>
                    <a:pt x="6806" y="8665"/>
                    <a:pt x="6774" y="8759"/>
                  </a:cubicBezTo>
                  <a:cubicBezTo>
                    <a:pt x="6743" y="8885"/>
                    <a:pt x="6743" y="9011"/>
                    <a:pt x="6806" y="9074"/>
                  </a:cubicBezTo>
                  <a:lnTo>
                    <a:pt x="6995" y="9389"/>
                  </a:lnTo>
                  <a:cubicBezTo>
                    <a:pt x="6743" y="9484"/>
                    <a:pt x="6459" y="9547"/>
                    <a:pt x="6176" y="9547"/>
                  </a:cubicBezTo>
                  <a:lnTo>
                    <a:pt x="6176" y="9232"/>
                  </a:lnTo>
                  <a:cubicBezTo>
                    <a:pt x="6176" y="9043"/>
                    <a:pt x="6018" y="8885"/>
                    <a:pt x="5829" y="8885"/>
                  </a:cubicBezTo>
                  <a:cubicBezTo>
                    <a:pt x="5640" y="8885"/>
                    <a:pt x="5483" y="9043"/>
                    <a:pt x="5483" y="9232"/>
                  </a:cubicBezTo>
                  <a:lnTo>
                    <a:pt x="5483" y="9547"/>
                  </a:lnTo>
                  <a:cubicBezTo>
                    <a:pt x="3655" y="9389"/>
                    <a:pt x="2238" y="7940"/>
                    <a:pt x="2080" y="6176"/>
                  </a:cubicBezTo>
                  <a:lnTo>
                    <a:pt x="2395" y="6176"/>
                  </a:lnTo>
                  <a:cubicBezTo>
                    <a:pt x="2584" y="6176"/>
                    <a:pt x="2742" y="6018"/>
                    <a:pt x="2742" y="5829"/>
                  </a:cubicBezTo>
                  <a:cubicBezTo>
                    <a:pt x="2742" y="5609"/>
                    <a:pt x="2584" y="5451"/>
                    <a:pt x="2395" y="5451"/>
                  </a:cubicBezTo>
                  <a:lnTo>
                    <a:pt x="2080" y="5451"/>
                  </a:lnTo>
                  <a:cubicBezTo>
                    <a:pt x="2175" y="4727"/>
                    <a:pt x="2427" y="3971"/>
                    <a:pt x="2962" y="3372"/>
                  </a:cubicBezTo>
                  <a:lnTo>
                    <a:pt x="4474" y="3183"/>
                  </a:lnTo>
                  <a:cubicBezTo>
                    <a:pt x="4600" y="3183"/>
                    <a:pt x="4663" y="3088"/>
                    <a:pt x="4726" y="3025"/>
                  </a:cubicBezTo>
                  <a:cubicBezTo>
                    <a:pt x="4758" y="2931"/>
                    <a:pt x="4758" y="2836"/>
                    <a:pt x="4726" y="2710"/>
                  </a:cubicBezTo>
                  <a:lnTo>
                    <a:pt x="4506" y="2269"/>
                  </a:lnTo>
                  <a:cubicBezTo>
                    <a:pt x="4789" y="2143"/>
                    <a:pt x="5104" y="2112"/>
                    <a:pt x="5420" y="2080"/>
                  </a:cubicBezTo>
                  <a:lnTo>
                    <a:pt x="5420" y="2395"/>
                  </a:lnTo>
                  <a:cubicBezTo>
                    <a:pt x="5420" y="2584"/>
                    <a:pt x="5577" y="2742"/>
                    <a:pt x="5766" y="2742"/>
                  </a:cubicBezTo>
                  <a:cubicBezTo>
                    <a:pt x="5987" y="2742"/>
                    <a:pt x="6144" y="2584"/>
                    <a:pt x="6144" y="2395"/>
                  </a:cubicBezTo>
                  <a:lnTo>
                    <a:pt x="6144" y="2080"/>
                  </a:lnTo>
                  <a:close/>
                  <a:moveTo>
                    <a:pt x="1607" y="2899"/>
                  </a:moveTo>
                  <a:lnTo>
                    <a:pt x="1544" y="3151"/>
                  </a:lnTo>
                  <a:cubicBezTo>
                    <a:pt x="1481" y="3246"/>
                    <a:pt x="1544" y="3372"/>
                    <a:pt x="1607" y="3466"/>
                  </a:cubicBezTo>
                  <a:cubicBezTo>
                    <a:pt x="1670" y="3529"/>
                    <a:pt x="1796" y="3561"/>
                    <a:pt x="1922" y="3561"/>
                  </a:cubicBezTo>
                  <a:lnTo>
                    <a:pt x="1985" y="3561"/>
                  </a:lnTo>
                  <a:cubicBezTo>
                    <a:pt x="1607" y="4254"/>
                    <a:pt x="1387" y="5042"/>
                    <a:pt x="1387" y="5861"/>
                  </a:cubicBezTo>
                  <a:cubicBezTo>
                    <a:pt x="1387" y="8287"/>
                    <a:pt x="3372" y="10303"/>
                    <a:pt x="5829" y="10303"/>
                  </a:cubicBezTo>
                  <a:cubicBezTo>
                    <a:pt x="6459" y="10303"/>
                    <a:pt x="7089" y="10177"/>
                    <a:pt x="7688" y="9925"/>
                  </a:cubicBezTo>
                  <a:cubicBezTo>
                    <a:pt x="7751" y="9862"/>
                    <a:pt x="7845" y="9799"/>
                    <a:pt x="7877" y="9704"/>
                  </a:cubicBezTo>
                  <a:cubicBezTo>
                    <a:pt x="7908" y="9641"/>
                    <a:pt x="7877" y="9515"/>
                    <a:pt x="7845" y="9452"/>
                  </a:cubicBezTo>
                  <a:lnTo>
                    <a:pt x="7688" y="9200"/>
                  </a:lnTo>
                  <a:lnTo>
                    <a:pt x="9421" y="8854"/>
                  </a:lnTo>
                  <a:lnTo>
                    <a:pt x="9421" y="8854"/>
                  </a:lnTo>
                  <a:cubicBezTo>
                    <a:pt x="9326" y="9200"/>
                    <a:pt x="9074" y="10177"/>
                    <a:pt x="9011" y="10492"/>
                  </a:cubicBezTo>
                  <a:lnTo>
                    <a:pt x="8759" y="10303"/>
                  </a:lnTo>
                  <a:cubicBezTo>
                    <a:pt x="8708" y="10235"/>
                    <a:pt x="8640" y="10204"/>
                    <a:pt x="8567" y="10204"/>
                  </a:cubicBezTo>
                  <a:cubicBezTo>
                    <a:pt x="8505" y="10204"/>
                    <a:pt x="8439" y="10228"/>
                    <a:pt x="8381" y="10271"/>
                  </a:cubicBezTo>
                  <a:cubicBezTo>
                    <a:pt x="7593" y="10744"/>
                    <a:pt x="6680" y="10965"/>
                    <a:pt x="5829" y="10965"/>
                  </a:cubicBezTo>
                  <a:cubicBezTo>
                    <a:pt x="2994" y="10965"/>
                    <a:pt x="662" y="8665"/>
                    <a:pt x="662" y="5829"/>
                  </a:cubicBezTo>
                  <a:cubicBezTo>
                    <a:pt x="662" y="4758"/>
                    <a:pt x="977" y="3781"/>
                    <a:pt x="1607" y="2899"/>
                  </a:cubicBezTo>
                  <a:close/>
                  <a:moveTo>
                    <a:pt x="5766" y="1"/>
                  </a:moveTo>
                  <a:cubicBezTo>
                    <a:pt x="4884" y="1"/>
                    <a:pt x="3970" y="221"/>
                    <a:pt x="3151" y="662"/>
                  </a:cubicBezTo>
                  <a:lnTo>
                    <a:pt x="2836" y="316"/>
                  </a:lnTo>
                  <a:cubicBezTo>
                    <a:pt x="2765" y="245"/>
                    <a:pt x="2677" y="210"/>
                    <a:pt x="2597" y="210"/>
                  </a:cubicBezTo>
                  <a:cubicBezTo>
                    <a:pt x="2570" y="210"/>
                    <a:pt x="2545" y="214"/>
                    <a:pt x="2521" y="221"/>
                  </a:cubicBezTo>
                  <a:cubicBezTo>
                    <a:pt x="2395" y="253"/>
                    <a:pt x="2301" y="347"/>
                    <a:pt x="2269" y="473"/>
                  </a:cubicBezTo>
                  <a:lnTo>
                    <a:pt x="1985" y="1450"/>
                  </a:lnTo>
                  <a:cubicBezTo>
                    <a:pt x="694" y="2553"/>
                    <a:pt x="1" y="4160"/>
                    <a:pt x="1" y="5829"/>
                  </a:cubicBezTo>
                  <a:cubicBezTo>
                    <a:pt x="1" y="7342"/>
                    <a:pt x="599" y="8854"/>
                    <a:pt x="1733" y="9956"/>
                  </a:cubicBezTo>
                  <a:cubicBezTo>
                    <a:pt x="2836" y="11059"/>
                    <a:pt x="4285" y="11689"/>
                    <a:pt x="5861" y="11689"/>
                  </a:cubicBezTo>
                  <a:cubicBezTo>
                    <a:pt x="6774" y="11689"/>
                    <a:pt x="7719" y="11437"/>
                    <a:pt x="8539" y="11028"/>
                  </a:cubicBezTo>
                  <a:lnTo>
                    <a:pt x="8980" y="11406"/>
                  </a:lnTo>
                  <a:cubicBezTo>
                    <a:pt x="9027" y="11477"/>
                    <a:pt x="9110" y="11512"/>
                    <a:pt x="9201" y="11512"/>
                  </a:cubicBezTo>
                  <a:cubicBezTo>
                    <a:pt x="9232" y="11512"/>
                    <a:pt x="9263" y="11508"/>
                    <a:pt x="9295" y="11500"/>
                  </a:cubicBezTo>
                  <a:cubicBezTo>
                    <a:pt x="9421" y="11437"/>
                    <a:pt x="9484" y="11374"/>
                    <a:pt x="9515" y="11248"/>
                  </a:cubicBezTo>
                  <a:lnTo>
                    <a:pt x="9799" y="10114"/>
                  </a:lnTo>
                  <a:cubicBezTo>
                    <a:pt x="10996" y="9011"/>
                    <a:pt x="11689" y="7468"/>
                    <a:pt x="11689" y="5861"/>
                  </a:cubicBezTo>
                  <a:cubicBezTo>
                    <a:pt x="11658" y="2616"/>
                    <a:pt x="9011" y="1"/>
                    <a:pt x="5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40"/>
            <p:cNvSpPr/>
            <p:nvPr/>
          </p:nvSpPr>
          <p:spPr>
            <a:xfrm>
              <a:off x="-33947125" y="2735800"/>
              <a:ext cx="51200" cy="86675"/>
            </a:xfrm>
            <a:custGeom>
              <a:avLst/>
              <a:gdLst/>
              <a:ahLst/>
              <a:cxnLst/>
              <a:rect l="l" t="t" r="r" b="b"/>
              <a:pathLst>
                <a:path w="2048" h="3467" extrusionOk="0">
                  <a:moveTo>
                    <a:pt x="1040" y="1"/>
                  </a:moveTo>
                  <a:cubicBezTo>
                    <a:pt x="473" y="1"/>
                    <a:pt x="0" y="473"/>
                    <a:pt x="0" y="1040"/>
                  </a:cubicBezTo>
                  <a:cubicBezTo>
                    <a:pt x="0" y="1229"/>
                    <a:pt x="158" y="1387"/>
                    <a:pt x="378" y="1387"/>
                  </a:cubicBezTo>
                  <a:cubicBezTo>
                    <a:pt x="567" y="1387"/>
                    <a:pt x="725" y="1229"/>
                    <a:pt x="725" y="1040"/>
                  </a:cubicBezTo>
                  <a:cubicBezTo>
                    <a:pt x="725" y="851"/>
                    <a:pt x="882" y="662"/>
                    <a:pt x="1071" y="662"/>
                  </a:cubicBezTo>
                  <a:cubicBezTo>
                    <a:pt x="1292" y="662"/>
                    <a:pt x="1449" y="851"/>
                    <a:pt x="1449" y="1040"/>
                  </a:cubicBezTo>
                  <a:lnTo>
                    <a:pt x="1449" y="1292"/>
                  </a:lnTo>
                  <a:cubicBezTo>
                    <a:pt x="1449" y="1418"/>
                    <a:pt x="1355" y="1544"/>
                    <a:pt x="1229" y="1639"/>
                  </a:cubicBezTo>
                  <a:lnTo>
                    <a:pt x="599" y="1954"/>
                  </a:lnTo>
                  <a:cubicBezTo>
                    <a:pt x="252" y="2111"/>
                    <a:pt x="63" y="2458"/>
                    <a:pt x="63" y="2836"/>
                  </a:cubicBezTo>
                  <a:lnTo>
                    <a:pt x="63" y="3119"/>
                  </a:lnTo>
                  <a:cubicBezTo>
                    <a:pt x="0" y="3372"/>
                    <a:pt x="158" y="3466"/>
                    <a:pt x="315" y="3466"/>
                  </a:cubicBezTo>
                  <a:lnTo>
                    <a:pt x="1701" y="3466"/>
                  </a:lnTo>
                  <a:cubicBezTo>
                    <a:pt x="1891" y="3466"/>
                    <a:pt x="2048" y="3309"/>
                    <a:pt x="2048" y="3119"/>
                  </a:cubicBezTo>
                  <a:cubicBezTo>
                    <a:pt x="2048" y="2930"/>
                    <a:pt x="1891" y="2773"/>
                    <a:pt x="1701" y="2773"/>
                  </a:cubicBezTo>
                  <a:lnTo>
                    <a:pt x="693" y="2773"/>
                  </a:lnTo>
                  <a:cubicBezTo>
                    <a:pt x="725" y="2678"/>
                    <a:pt x="756" y="2584"/>
                    <a:pt x="882" y="2521"/>
                  </a:cubicBezTo>
                  <a:lnTo>
                    <a:pt x="1512" y="2206"/>
                  </a:lnTo>
                  <a:cubicBezTo>
                    <a:pt x="1859" y="2048"/>
                    <a:pt x="2048" y="1702"/>
                    <a:pt x="2048" y="1292"/>
                  </a:cubicBezTo>
                  <a:lnTo>
                    <a:pt x="2048" y="1040"/>
                  </a:lnTo>
                  <a:cubicBezTo>
                    <a:pt x="2048" y="473"/>
                    <a:pt x="157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40"/>
            <p:cNvSpPr/>
            <p:nvPr/>
          </p:nvSpPr>
          <p:spPr>
            <a:xfrm>
              <a:off x="-33878600" y="2737375"/>
              <a:ext cx="52000" cy="86675"/>
            </a:xfrm>
            <a:custGeom>
              <a:avLst/>
              <a:gdLst/>
              <a:ahLst/>
              <a:cxnLst/>
              <a:rect l="l" t="t" r="r" b="b"/>
              <a:pathLst>
                <a:path w="2080" h="3467" extrusionOk="0">
                  <a:moveTo>
                    <a:pt x="347" y="1"/>
                  </a:moveTo>
                  <a:cubicBezTo>
                    <a:pt x="158" y="1"/>
                    <a:pt x="0" y="158"/>
                    <a:pt x="0" y="347"/>
                  </a:cubicBezTo>
                  <a:lnTo>
                    <a:pt x="0" y="1733"/>
                  </a:lnTo>
                  <a:cubicBezTo>
                    <a:pt x="0" y="1922"/>
                    <a:pt x="158" y="2080"/>
                    <a:pt x="347" y="2080"/>
                  </a:cubicBezTo>
                  <a:lnTo>
                    <a:pt x="1355" y="2080"/>
                  </a:lnTo>
                  <a:lnTo>
                    <a:pt x="1355" y="3088"/>
                  </a:lnTo>
                  <a:cubicBezTo>
                    <a:pt x="1355" y="3309"/>
                    <a:pt x="1512" y="3466"/>
                    <a:pt x="1733" y="3466"/>
                  </a:cubicBezTo>
                  <a:cubicBezTo>
                    <a:pt x="1922" y="3466"/>
                    <a:pt x="2079" y="3309"/>
                    <a:pt x="2079" y="3088"/>
                  </a:cubicBezTo>
                  <a:lnTo>
                    <a:pt x="2079" y="1733"/>
                  </a:lnTo>
                  <a:lnTo>
                    <a:pt x="2079" y="347"/>
                  </a:lnTo>
                  <a:cubicBezTo>
                    <a:pt x="2079" y="158"/>
                    <a:pt x="1922" y="1"/>
                    <a:pt x="1733" y="1"/>
                  </a:cubicBezTo>
                  <a:cubicBezTo>
                    <a:pt x="1512" y="1"/>
                    <a:pt x="1355" y="158"/>
                    <a:pt x="1355" y="347"/>
                  </a:cubicBezTo>
                  <a:lnTo>
                    <a:pt x="1355" y="1355"/>
                  </a:lnTo>
                  <a:lnTo>
                    <a:pt x="693" y="1355"/>
                  </a:lnTo>
                  <a:lnTo>
                    <a:pt x="693" y="347"/>
                  </a:lnTo>
                  <a:cubicBezTo>
                    <a:pt x="693" y="158"/>
                    <a:pt x="536"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7" name="Google Shape;277;p40"/>
          <p:cNvSpPr/>
          <p:nvPr/>
        </p:nvSpPr>
        <p:spPr>
          <a:xfrm>
            <a:off x="3618949" y="3797842"/>
            <a:ext cx="414793" cy="413670"/>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40"/>
          <p:cNvSpPr/>
          <p:nvPr/>
        </p:nvSpPr>
        <p:spPr>
          <a:xfrm rot="-5400000">
            <a:off x="2751875" y="639265"/>
            <a:ext cx="2835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695df33a-173e-4b39-b62d-e6e92a68f0a4}"/>
</p:tagLst>
</file>

<file path=ppt/theme/theme1.xml><?xml version="1.0" encoding="utf-8"?>
<a:theme xmlns:a="http://schemas.openxmlformats.org/drawingml/2006/main" name="Modern Annual Report by Slidesgo">
  <a:themeElements>
    <a:clrScheme name="Simple Light">
      <a:dk1>
        <a:srgbClr val="192E40"/>
      </a:dk1>
      <a:lt1>
        <a:srgbClr val="FCFCFC"/>
      </a:lt1>
      <a:dk2>
        <a:srgbClr val="192E40"/>
      </a:dk2>
      <a:lt2>
        <a:srgbClr val="EBF3F8"/>
      </a:lt2>
      <a:accent1>
        <a:srgbClr val="192E40"/>
      </a:accent1>
      <a:accent2>
        <a:srgbClr val="FFC479"/>
      </a:accent2>
      <a:accent3>
        <a:srgbClr val="FF9179"/>
      </a:accent3>
      <a:accent4>
        <a:srgbClr val="192E40"/>
      </a:accent4>
      <a:accent5>
        <a:srgbClr val="CBD9E2"/>
      </a:accent5>
      <a:accent6>
        <a:srgbClr val="FFC479"/>
      </a:accent6>
      <a:hlink>
        <a:srgbClr val="192E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4015</Words>
  <Application>WPS 演示</Application>
  <PresentationFormat/>
  <Paragraphs>173</Paragraphs>
  <Slides>23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方正书宋_GBK</vt:lpstr>
      <vt:lpstr>Wingdings</vt:lpstr>
      <vt:lpstr>Arial</vt:lpstr>
      <vt:lpstr>Encode Sans Semi Condensed</vt:lpstr>
      <vt:lpstr>Thonburi</vt:lpstr>
      <vt:lpstr>Montserrat</vt:lpstr>
      <vt:lpstr>Muli</vt:lpstr>
      <vt:lpstr>宋体</vt:lpstr>
      <vt:lpstr>汉仪书宋二KW</vt:lpstr>
      <vt:lpstr>微软雅黑</vt:lpstr>
      <vt:lpstr>汉仪旗黑</vt:lpstr>
      <vt:lpstr>Arial Unicode MS</vt:lpstr>
      <vt:lpstr>Wingdings</vt:lpstr>
      <vt:lpstr>宋体-简</vt:lpstr>
      <vt:lpstr>Modern Annual Report by Slidesgo</vt:lpstr>
      <vt:lpstr>云存储的安全机制</vt:lpstr>
      <vt:lpstr>04</vt:lpstr>
      <vt:lpstr>一些 安全事件</vt:lpstr>
      <vt:lpstr>01  背景介绍</vt:lpstr>
      <vt:lpstr>02 论文简介</vt:lpstr>
      <vt:lpstr>论文一</vt:lpstr>
      <vt:lpstr>论文二</vt:lpstr>
      <vt:lpstr>论文三</vt:lpstr>
      <vt:lpstr>03 论文详解</vt:lpstr>
      <vt:lpstr>论文一 对称可搜索加密</vt:lpstr>
      <vt:lpstr>论文一 SSE典型构造方式包括</vt:lpstr>
      <vt:lpstr>论文一 SSE典型构造方式包括</vt:lpstr>
      <vt:lpstr>论文一 MVSSE系统</vt:lpstr>
      <vt:lpstr>论文一 算法比较</vt:lpstr>
      <vt:lpstr>论文二 CP-ABE算法</vt:lpstr>
      <vt:lpstr>论文二 可追踪的云存储服务CP-ABE系统</vt:lpstr>
      <vt:lpstr>论文二 算法比较</vt:lpstr>
      <vt:lpstr>论文三 AONT算法</vt:lpstr>
      <vt:lpstr>论文三 切片分配</vt:lpstr>
      <vt:lpstr>论文三 切片分配</vt:lpstr>
      <vt:lpstr>论文三 切片分配</vt:lpstr>
      <vt:lpstr>04 总结和展望</vt:lpstr>
      <vt:lpstr>蔡寒均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云存储的安全机制</dc:title>
  <dc:creator/>
  <cp:lastModifiedBy>nansanhao</cp:lastModifiedBy>
  <cp:revision>4</cp:revision>
  <dcterms:created xsi:type="dcterms:W3CDTF">2020-12-22T01:31:55Z</dcterms:created>
  <dcterms:modified xsi:type="dcterms:W3CDTF">2020-12-22T01:31:55Z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