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en duanyang" userId="04772bf1c82f5000" providerId="LiveId" clId="{AA1DE58A-5329-4403-8B77-4851A0A75750}"/>
    <pc:docChg chg="undo custSel addSld delSld modSld sldOrd">
      <pc:chgData name="chen duanyang" userId="04772bf1c82f5000" providerId="LiveId" clId="{AA1DE58A-5329-4403-8B77-4851A0A75750}" dt="2021-12-23T08:32:26.116" v="5300" actId="2696"/>
      <pc:docMkLst>
        <pc:docMk/>
      </pc:docMkLst>
      <pc:sldChg chg="modSp new mod">
        <pc:chgData name="chen duanyang" userId="04772bf1c82f5000" providerId="LiveId" clId="{AA1DE58A-5329-4403-8B77-4851A0A75750}" dt="2021-12-21T09:23:19.170" v="60" actId="1076"/>
        <pc:sldMkLst>
          <pc:docMk/>
          <pc:sldMk cId="222554272" sldId="256"/>
        </pc:sldMkLst>
        <pc:spChg chg="mod">
          <ac:chgData name="chen duanyang" userId="04772bf1c82f5000" providerId="LiveId" clId="{AA1DE58A-5329-4403-8B77-4851A0A75750}" dt="2021-12-21T09:23:19.170" v="60" actId="1076"/>
          <ac:spMkLst>
            <pc:docMk/>
            <pc:sldMk cId="222554272" sldId="256"/>
            <ac:spMk id="2" creationId="{567CE01D-2342-42BA-BF14-9461F89329D2}"/>
          </ac:spMkLst>
        </pc:spChg>
        <pc:spChg chg="mod">
          <ac:chgData name="chen duanyang" userId="04772bf1c82f5000" providerId="LiveId" clId="{AA1DE58A-5329-4403-8B77-4851A0A75750}" dt="2021-12-21T09:22:44.195" v="40" actId="14100"/>
          <ac:spMkLst>
            <pc:docMk/>
            <pc:sldMk cId="222554272" sldId="256"/>
            <ac:spMk id="3" creationId="{645CE04D-727E-4861-9353-FD4FE7B5AED2}"/>
          </ac:spMkLst>
        </pc:spChg>
      </pc:sldChg>
      <pc:sldChg chg="addSp delSp modSp new mod">
        <pc:chgData name="chen duanyang" userId="04772bf1c82f5000" providerId="LiveId" clId="{AA1DE58A-5329-4403-8B77-4851A0A75750}" dt="2021-12-23T06:33:19.147" v="288" actId="1076"/>
        <pc:sldMkLst>
          <pc:docMk/>
          <pc:sldMk cId="1655448337" sldId="257"/>
        </pc:sldMkLst>
        <pc:spChg chg="mod">
          <ac:chgData name="chen duanyang" userId="04772bf1c82f5000" providerId="LiveId" clId="{AA1DE58A-5329-4403-8B77-4851A0A75750}" dt="2021-12-23T06:31:26.394" v="271" actId="20577"/>
          <ac:spMkLst>
            <pc:docMk/>
            <pc:sldMk cId="1655448337" sldId="257"/>
            <ac:spMk id="2" creationId="{C966DED7-FA58-4B71-AA00-770C59EC8131}"/>
          </ac:spMkLst>
        </pc:spChg>
        <pc:spChg chg="del">
          <ac:chgData name="chen duanyang" userId="04772bf1c82f5000" providerId="LiveId" clId="{AA1DE58A-5329-4403-8B77-4851A0A75750}" dt="2021-12-21T09:25:58.265" v="94" actId="478"/>
          <ac:spMkLst>
            <pc:docMk/>
            <pc:sldMk cId="1655448337" sldId="257"/>
            <ac:spMk id="3" creationId="{08691BEF-5809-4088-83F0-6A19C937FE64}"/>
          </ac:spMkLst>
        </pc:spChg>
        <pc:spChg chg="add mod">
          <ac:chgData name="chen duanyang" userId="04772bf1c82f5000" providerId="LiveId" clId="{AA1DE58A-5329-4403-8B77-4851A0A75750}" dt="2021-12-23T06:33:19.147" v="288" actId="1076"/>
          <ac:spMkLst>
            <pc:docMk/>
            <pc:sldMk cId="1655448337" sldId="257"/>
            <ac:spMk id="5" creationId="{3F6397C5-06CA-40AE-B581-E524F4DFE459}"/>
          </ac:spMkLst>
        </pc:spChg>
        <pc:picChg chg="add mod">
          <ac:chgData name="chen duanyang" userId="04772bf1c82f5000" providerId="LiveId" clId="{AA1DE58A-5329-4403-8B77-4851A0A75750}" dt="2021-12-23T06:32:53.787" v="285" actId="1076"/>
          <ac:picMkLst>
            <pc:docMk/>
            <pc:sldMk cId="1655448337" sldId="257"/>
            <ac:picMk id="4" creationId="{AF27D0AB-5BBC-4AAA-832C-54F9DCC5381B}"/>
          </ac:picMkLst>
        </pc:picChg>
      </pc:sldChg>
      <pc:sldChg chg="new del">
        <pc:chgData name="chen duanyang" userId="04772bf1c82f5000" providerId="LiveId" clId="{AA1DE58A-5329-4403-8B77-4851A0A75750}" dt="2021-12-23T06:29:21.869" v="103" actId="680"/>
        <pc:sldMkLst>
          <pc:docMk/>
          <pc:sldMk cId="977148119" sldId="258"/>
        </pc:sldMkLst>
      </pc:sldChg>
      <pc:sldChg chg="modSp new del mod">
        <pc:chgData name="chen duanyang" userId="04772bf1c82f5000" providerId="LiveId" clId="{AA1DE58A-5329-4403-8B77-4851A0A75750}" dt="2021-12-23T06:33:44.207" v="292" actId="680"/>
        <pc:sldMkLst>
          <pc:docMk/>
          <pc:sldMk cId="1126749805" sldId="258"/>
        </pc:sldMkLst>
        <pc:spChg chg="mod">
          <ac:chgData name="chen duanyang" userId="04772bf1c82f5000" providerId="LiveId" clId="{AA1DE58A-5329-4403-8B77-4851A0A75750}" dt="2021-12-23T06:33:44.004" v="291" actId="14100"/>
          <ac:spMkLst>
            <pc:docMk/>
            <pc:sldMk cId="1126749805" sldId="258"/>
            <ac:spMk id="2" creationId="{96726E73-8347-47CE-B75A-ED8D67EEC87E}"/>
          </ac:spMkLst>
        </pc:spChg>
      </pc:sldChg>
      <pc:sldChg chg="addSp delSp modSp mod">
        <pc:chgData name="chen duanyang" userId="04772bf1c82f5000" providerId="LiveId" clId="{AA1DE58A-5329-4403-8B77-4851A0A75750}" dt="2021-12-23T07:18:29.643" v="1999" actId="1076"/>
        <pc:sldMkLst>
          <pc:docMk/>
          <pc:sldMk cId="3109044460" sldId="258"/>
        </pc:sldMkLst>
        <pc:spChg chg="mod">
          <ac:chgData name="chen duanyang" userId="04772bf1c82f5000" providerId="LiveId" clId="{AA1DE58A-5329-4403-8B77-4851A0A75750}" dt="2021-12-23T06:33:57.791" v="307" actId="20577"/>
          <ac:spMkLst>
            <pc:docMk/>
            <pc:sldMk cId="3109044460" sldId="258"/>
            <ac:spMk id="2" creationId="{C966DED7-FA58-4B71-AA00-770C59EC8131}"/>
          </ac:spMkLst>
        </pc:spChg>
        <pc:spChg chg="add mod">
          <ac:chgData name="chen duanyang" userId="04772bf1c82f5000" providerId="LiveId" clId="{AA1DE58A-5329-4403-8B77-4851A0A75750}" dt="2021-12-23T07:18:22.390" v="1998" actId="403"/>
          <ac:spMkLst>
            <pc:docMk/>
            <pc:sldMk cId="3109044460" sldId="258"/>
            <ac:spMk id="3" creationId="{77A5D98F-2FCD-43FA-A409-D38A8B6FF450}"/>
          </ac:spMkLst>
        </pc:spChg>
        <pc:spChg chg="del">
          <ac:chgData name="chen duanyang" userId="04772bf1c82f5000" providerId="LiveId" clId="{AA1DE58A-5329-4403-8B77-4851A0A75750}" dt="2021-12-23T06:34:02.150" v="309" actId="478"/>
          <ac:spMkLst>
            <pc:docMk/>
            <pc:sldMk cId="3109044460" sldId="258"/>
            <ac:spMk id="5" creationId="{3F6397C5-06CA-40AE-B581-E524F4DFE459}"/>
          </ac:spMkLst>
        </pc:spChg>
        <pc:spChg chg="add mod">
          <ac:chgData name="chen duanyang" userId="04772bf1c82f5000" providerId="LiveId" clId="{AA1DE58A-5329-4403-8B77-4851A0A75750}" dt="2021-12-23T06:50:47.009" v="1054" actId="207"/>
          <ac:spMkLst>
            <pc:docMk/>
            <pc:sldMk cId="3109044460" sldId="258"/>
            <ac:spMk id="7" creationId="{45F2A4EE-529A-4269-9324-F2B4AA828005}"/>
          </ac:spMkLst>
        </pc:spChg>
        <pc:graphicFrameChg chg="add mod modGraphic">
          <ac:chgData name="chen duanyang" userId="04772bf1c82f5000" providerId="LiveId" clId="{AA1DE58A-5329-4403-8B77-4851A0A75750}" dt="2021-12-23T07:18:29.643" v="1999" actId="1076"/>
          <ac:graphicFrameMkLst>
            <pc:docMk/>
            <pc:sldMk cId="3109044460" sldId="258"/>
            <ac:graphicFrameMk id="6" creationId="{3D67F3A4-6396-4832-9923-C42D0B8651FB}"/>
          </ac:graphicFrameMkLst>
        </pc:graphicFrameChg>
        <pc:picChg chg="del">
          <ac:chgData name="chen duanyang" userId="04772bf1c82f5000" providerId="LiveId" clId="{AA1DE58A-5329-4403-8B77-4851A0A75750}" dt="2021-12-23T06:34:00.719" v="308" actId="478"/>
          <ac:picMkLst>
            <pc:docMk/>
            <pc:sldMk cId="3109044460" sldId="258"/>
            <ac:picMk id="4" creationId="{AF27D0AB-5BBC-4AAA-832C-54F9DCC5381B}"/>
          </ac:picMkLst>
        </pc:picChg>
      </pc:sldChg>
      <pc:sldChg chg="addSp delSp modSp mod">
        <pc:chgData name="chen duanyang" userId="04772bf1c82f5000" providerId="LiveId" clId="{AA1DE58A-5329-4403-8B77-4851A0A75750}" dt="2021-12-23T07:18:35.633" v="2000" actId="403"/>
        <pc:sldMkLst>
          <pc:docMk/>
          <pc:sldMk cId="3718212869" sldId="259"/>
        </pc:sldMkLst>
        <pc:spChg chg="mod">
          <ac:chgData name="chen duanyang" userId="04772bf1c82f5000" providerId="LiveId" clId="{AA1DE58A-5329-4403-8B77-4851A0A75750}" dt="2021-12-23T07:18:35.633" v="2000" actId="403"/>
          <ac:spMkLst>
            <pc:docMk/>
            <pc:sldMk cId="3718212869" sldId="259"/>
            <ac:spMk id="3" creationId="{77A5D98F-2FCD-43FA-A409-D38A8B6FF450}"/>
          </ac:spMkLst>
        </pc:spChg>
        <pc:spChg chg="add mod">
          <ac:chgData name="chen duanyang" userId="04772bf1c82f5000" providerId="LiveId" clId="{AA1DE58A-5329-4403-8B77-4851A0A75750}" dt="2021-12-23T07:04:50.456" v="1359" actId="1076"/>
          <ac:spMkLst>
            <pc:docMk/>
            <pc:sldMk cId="3718212869" sldId="259"/>
            <ac:spMk id="5" creationId="{B01BBE5A-00B3-4CCD-B90E-A0AE16DBE166}"/>
          </ac:spMkLst>
        </pc:spChg>
        <pc:spChg chg="del">
          <ac:chgData name="chen duanyang" userId="04772bf1c82f5000" providerId="LiveId" clId="{AA1DE58A-5329-4403-8B77-4851A0A75750}" dt="2021-12-23T06:54:45.245" v="1055" actId="478"/>
          <ac:spMkLst>
            <pc:docMk/>
            <pc:sldMk cId="3718212869" sldId="259"/>
            <ac:spMk id="7" creationId="{45F2A4EE-529A-4269-9324-F2B4AA828005}"/>
          </ac:spMkLst>
        </pc:spChg>
        <pc:graphicFrameChg chg="add del mod">
          <ac:chgData name="chen duanyang" userId="04772bf1c82f5000" providerId="LiveId" clId="{AA1DE58A-5329-4403-8B77-4851A0A75750}" dt="2021-12-23T06:56:56.865" v="1072"/>
          <ac:graphicFrameMkLst>
            <pc:docMk/>
            <pc:sldMk cId="3718212869" sldId="259"/>
            <ac:graphicFrameMk id="4" creationId="{D4452CB7-AA00-4EEA-8FA3-D9B8FD4CE432}"/>
          </ac:graphicFrameMkLst>
        </pc:graphicFrameChg>
        <pc:graphicFrameChg chg="mod modGraphic">
          <ac:chgData name="chen duanyang" userId="04772bf1c82f5000" providerId="LiveId" clId="{AA1DE58A-5329-4403-8B77-4851A0A75750}" dt="2021-12-23T07:01:05.211" v="1282" actId="242"/>
          <ac:graphicFrameMkLst>
            <pc:docMk/>
            <pc:sldMk cId="3718212869" sldId="259"/>
            <ac:graphicFrameMk id="6" creationId="{3D67F3A4-6396-4832-9923-C42D0B8651FB}"/>
          </ac:graphicFrameMkLst>
        </pc:graphicFrameChg>
      </pc:sldChg>
      <pc:sldChg chg="addSp delSp modSp mod">
        <pc:chgData name="chen duanyang" userId="04772bf1c82f5000" providerId="LiveId" clId="{AA1DE58A-5329-4403-8B77-4851A0A75750}" dt="2021-12-23T07:18:16.837" v="1997" actId="403"/>
        <pc:sldMkLst>
          <pc:docMk/>
          <pc:sldMk cId="1297484106" sldId="260"/>
        </pc:sldMkLst>
        <pc:spChg chg="mod">
          <ac:chgData name="chen duanyang" userId="04772bf1c82f5000" providerId="LiveId" clId="{AA1DE58A-5329-4403-8B77-4851A0A75750}" dt="2021-12-23T07:12:10.615" v="1545" actId="20577"/>
          <ac:spMkLst>
            <pc:docMk/>
            <pc:sldMk cId="1297484106" sldId="260"/>
            <ac:spMk id="2" creationId="{C966DED7-FA58-4B71-AA00-770C59EC8131}"/>
          </ac:spMkLst>
        </pc:spChg>
        <pc:spChg chg="del">
          <ac:chgData name="chen duanyang" userId="04772bf1c82f5000" providerId="LiveId" clId="{AA1DE58A-5329-4403-8B77-4851A0A75750}" dt="2021-12-23T07:05:27.079" v="1368" actId="478"/>
          <ac:spMkLst>
            <pc:docMk/>
            <pc:sldMk cId="1297484106" sldId="260"/>
            <ac:spMk id="3" creationId="{77A5D98F-2FCD-43FA-A409-D38A8B6FF450}"/>
          </ac:spMkLst>
        </pc:spChg>
        <pc:spChg chg="add mod">
          <ac:chgData name="chen duanyang" userId="04772bf1c82f5000" providerId="LiveId" clId="{AA1DE58A-5329-4403-8B77-4851A0A75750}" dt="2021-12-23T07:18:16.837" v="1997" actId="403"/>
          <ac:spMkLst>
            <pc:docMk/>
            <pc:sldMk cId="1297484106" sldId="260"/>
            <ac:spMk id="4" creationId="{6AA57342-D57B-4A13-9A98-689583EDAE3D}"/>
          </ac:spMkLst>
        </pc:spChg>
        <pc:spChg chg="del">
          <ac:chgData name="chen duanyang" userId="04772bf1c82f5000" providerId="LiveId" clId="{AA1DE58A-5329-4403-8B77-4851A0A75750}" dt="2021-12-23T07:05:30.433" v="1370" actId="478"/>
          <ac:spMkLst>
            <pc:docMk/>
            <pc:sldMk cId="1297484106" sldId="260"/>
            <ac:spMk id="5" creationId="{B01BBE5A-00B3-4CCD-B90E-A0AE16DBE166}"/>
          </ac:spMkLst>
        </pc:spChg>
        <pc:graphicFrameChg chg="del">
          <ac:chgData name="chen duanyang" userId="04772bf1c82f5000" providerId="LiveId" clId="{AA1DE58A-5329-4403-8B77-4851A0A75750}" dt="2021-12-23T07:05:29.028" v="1369" actId="478"/>
          <ac:graphicFrameMkLst>
            <pc:docMk/>
            <pc:sldMk cId="1297484106" sldId="260"/>
            <ac:graphicFrameMk id="6" creationId="{3D67F3A4-6396-4832-9923-C42D0B8651FB}"/>
          </ac:graphicFrameMkLst>
        </pc:graphicFrameChg>
        <pc:picChg chg="add mod">
          <ac:chgData name="chen duanyang" userId="04772bf1c82f5000" providerId="LiveId" clId="{AA1DE58A-5329-4403-8B77-4851A0A75750}" dt="2021-12-23T07:09:25.670" v="1504" actId="1076"/>
          <ac:picMkLst>
            <pc:docMk/>
            <pc:sldMk cId="1297484106" sldId="260"/>
            <ac:picMk id="7" creationId="{AAE9F4A6-67F9-4D96-BF98-4494210F98E4}"/>
          </ac:picMkLst>
        </pc:picChg>
      </pc:sldChg>
      <pc:sldChg chg="modSp del mod">
        <pc:chgData name="chen duanyang" userId="04772bf1c82f5000" providerId="LiveId" clId="{AA1DE58A-5329-4403-8B77-4851A0A75750}" dt="2021-12-23T07:11:34.947" v="1532" actId="2696"/>
        <pc:sldMkLst>
          <pc:docMk/>
          <pc:sldMk cId="690949813" sldId="261"/>
        </pc:sldMkLst>
        <pc:spChg chg="mod">
          <ac:chgData name="chen duanyang" userId="04772bf1c82f5000" providerId="LiveId" clId="{AA1DE58A-5329-4403-8B77-4851A0A75750}" dt="2021-12-23T07:10:37.681" v="1516" actId="20577"/>
          <ac:spMkLst>
            <pc:docMk/>
            <pc:sldMk cId="690949813" sldId="261"/>
            <ac:spMk id="4" creationId="{6AA57342-D57B-4A13-9A98-689583EDAE3D}"/>
          </ac:spMkLst>
        </pc:spChg>
      </pc:sldChg>
      <pc:sldChg chg="addSp delSp modSp add mod">
        <pc:chgData name="chen duanyang" userId="04772bf1c82f5000" providerId="LiveId" clId="{AA1DE58A-5329-4403-8B77-4851A0A75750}" dt="2021-12-23T08:28:06.307" v="5299" actId="1076"/>
        <pc:sldMkLst>
          <pc:docMk/>
          <pc:sldMk cId="3018150766" sldId="261"/>
        </pc:sldMkLst>
        <pc:spChg chg="mod">
          <ac:chgData name="chen duanyang" userId="04772bf1c82f5000" providerId="LiveId" clId="{AA1DE58A-5329-4403-8B77-4851A0A75750}" dt="2021-12-23T07:12:07.212" v="1543" actId="20577"/>
          <ac:spMkLst>
            <pc:docMk/>
            <pc:sldMk cId="3018150766" sldId="261"/>
            <ac:spMk id="2" creationId="{C966DED7-FA58-4B71-AA00-770C59EC8131}"/>
          </ac:spMkLst>
        </pc:spChg>
        <pc:spChg chg="add mod">
          <ac:chgData name="chen duanyang" userId="04772bf1c82f5000" providerId="LiveId" clId="{AA1DE58A-5329-4403-8B77-4851A0A75750}" dt="2021-12-23T08:28:06.307" v="5299" actId="1076"/>
          <ac:spMkLst>
            <pc:docMk/>
            <pc:sldMk cId="3018150766" sldId="261"/>
            <ac:spMk id="3" creationId="{8DC0B42C-26FF-4967-8A17-D6E283F42828}"/>
          </ac:spMkLst>
        </pc:spChg>
        <pc:spChg chg="mod">
          <ac:chgData name="chen duanyang" userId="04772bf1c82f5000" providerId="LiveId" clId="{AA1DE58A-5329-4403-8B77-4851A0A75750}" dt="2021-12-23T07:20:15.914" v="2013" actId="1076"/>
          <ac:spMkLst>
            <pc:docMk/>
            <pc:sldMk cId="3018150766" sldId="261"/>
            <ac:spMk id="4" creationId="{6AA57342-D57B-4A13-9A98-689583EDAE3D}"/>
          </ac:spMkLst>
        </pc:spChg>
        <pc:picChg chg="del">
          <ac:chgData name="chen duanyang" userId="04772bf1c82f5000" providerId="LiveId" clId="{AA1DE58A-5329-4403-8B77-4851A0A75750}" dt="2021-12-23T07:12:24.461" v="1552" actId="478"/>
          <ac:picMkLst>
            <pc:docMk/>
            <pc:sldMk cId="3018150766" sldId="261"/>
            <ac:picMk id="7" creationId="{AAE9F4A6-67F9-4D96-BF98-4494210F98E4}"/>
          </ac:picMkLst>
        </pc:picChg>
      </pc:sldChg>
      <pc:sldChg chg="addSp delSp modSp add mod">
        <pc:chgData name="chen duanyang" userId="04772bf1c82f5000" providerId="LiveId" clId="{AA1DE58A-5329-4403-8B77-4851A0A75750}" dt="2021-12-23T07:29:27.498" v="2467" actId="1076"/>
        <pc:sldMkLst>
          <pc:docMk/>
          <pc:sldMk cId="3340531507" sldId="262"/>
        </pc:sldMkLst>
        <pc:spChg chg="mod">
          <ac:chgData name="chen duanyang" userId="04772bf1c82f5000" providerId="LiveId" clId="{AA1DE58A-5329-4403-8B77-4851A0A75750}" dt="2021-12-23T07:29:27.498" v="2467" actId="1076"/>
          <ac:spMkLst>
            <pc:docMk/>
            <pc:sldMk cId="3340531507" sldId="262"/>
            <ac:spMk id="4" creationId="{6AA57342-D57B-4A13-9A98-689583EDAE3D}"/>
          </ac:spMkLst>
        </pc:spChg>
        <pc:picChg chg="add del mod">
          <ac:chgData name="chen duanyang" userId="04772bf1c82f5000" providerId="LiveId" clId="{AA1DE58A-5329-4403-8B77-4851A0A75750}" dt="2021-12-23T07:28:33.078" v="2420" actId="478"/>
          <ac:picMkLst>
            <pc:docMk/>
            <pc:sldMk cId="3340531507" sldId="262"/>
            <ac:picMk id="3" creationId="{773B05A9-DD17-4E5F-8D0C-8D59A60773D4}"/>
          </ac:picMkLst>
        </pc:picChg>
      </pc:sldChg>
      <pc:sldChg chg="addSp delSp modSp add mod">
        <pc:chgData name="chen duanyang" userId="04772bf1c82f5000" providerId="LiveId" clId="{AA1DE58A-5329-4403-8B77-4851A0A75750}" dt="2021-12-23T07:37:13.744" v="3029" actId="20577"/>
        <pc:sldMkLst>
          <pc:docMk/>
          <pc:sldMk cId="925952653" sldId="263"/>
        </pc:sldMkLst>
        <pc:spChg chg="del">
          <ac:chgData name="chen duanyang" userId="04772bf1c82f5000" providerId="LiveId" clId="{AA1DE58A-5329-4403-8B77-4851A0A75750}" dt="2021-12-23T07:29:35.992" v="2468" actId="478"/>
          <ac:spMkLst>
            <pc:docMk/>
            <pc:sldMk cId="925952653" sldId="263"/>
            <ac:spMk id="4" creationId="{6AA57342-D57B-4A13-9A98-689583EDAE3D}"/>
          </ac:spMkLst>
        </pc:spChg>
        <pc:spChg chg="add mod">
          <ac:chgData name="chen duanyang" userId="04772bf1c82f5000" providerId="LiveId" clId="{AA1DE58A-5329-4403-8B77-4851A0A75750}" dt="2021-12-23T07:37:13.744" v="3029" actId="20577"/>
          <ac:spMkLst>
            <pc:docMk/>
            <pc:sldMk cId="925952653" sldId="263"/>
            <ac:spMk id="5" creationId="{CFE89D77-7F6C-4CA5-889A-56D64A49F480}"/>
          </ac:spMkLst>
        </pc:spChg>
        <pc:picChg chg="mod">
          <ac:chgData name="chen duanyang" userId="04772bf1c82f5000" providerId="LiveId" clId="{AA1DE58A-5329-4403-8B77-4851A0A75750}" dt="2021-12-23T07:33:24.669" v="2555" actId="1076"/>
          <ac:picMkLst>
            <pc:docMk/>
            <pc:sldMk cId="925952653" sldId="263"/>
            <ac:picMk id="3" creationId="{773B05A9-DD17-4E5F-8D0C-8D59A60773D4}"/>
          </ac:picMkLst>
        </pc:picChg>
      </pc:sldChg>
      <pc:sldChg chg="addSp delSp modSp new mod">
        <pc:chgData name="chen duanyang" userId="04772bf1c82f5000" providerId="LiveId" clId="{AA1DE58A-5329-4403-8B77-4851A0A75750}" dt="2021-12-23T07:40:39.998" v="3175" actId="1076"/>
        <pc:sldMkLst>
          <pc:docMk/>
          <pc:sldMk cId="3444975418" sldId="264"/>
        </pc:sldMkLst>
        <pc:spChg chg="del">
          <ac:chgData name="chen duanyang" userId="04772bf1c82f5000" providerId="LiveId" clId="{AA1DE58A-5329-4403-8B77-4851A0A75750}" dt="2021-12-23T07:39:10.671" v="3031" actId="478"/>
          <ac:spMkLst>
            <pc:docMk/>
            <pc:sldMk cId="3444975418" sldId="264"/>
            <ac:spMk id="2" creationId="{A5E9D723-F8A7-4322-A9C7-CB362592205B}"/>
          </ac:spMkLst>
        </pc:spChg>
        <pc:spChg chg="del">
          <ac:chgData name="chen duanyang" userId="04772bf1c82f5000" providerId="LiveId" clId="{AA1DE58A-5329-4403-8B77-4851A0A75750}" dt="2021-12-23T07:39:11.945" v="3032" actId="478"/>
          <ac:spMkLst>
            <pc:docMk/>
            <pc:sldMk cId="3444975418" sldId="264"/>
            <ac:spMk id="3" creationId="{0B2A9AFE-A46C-4736-B1AE-2175BD5E9CF3}"/>
          </ac:spMkLst>
        </pc:spChg>
        <pc:spChg chg="add mod">
          <ac:chgData name="chen duanyang" userId="04772bf1c82f5000" providerId="LiveId" clId="{AA1DE58A-5329-4403-8B77-4851A0A75750}" dt="2021-12-23T07:40:39.998" v="3175" actId="1076"/>
          <ac:spMkLst>
            <pc:docMk/>
            <pc:sldMk cId="3444975418" sldId="264"/>
            <ac:spMk id="4" creationId="{9A44CECE-9D8B-48DE-B05D-622B94BDCA99}"/>
          </ac:spMkLst>
        </pc:spChg>
      </pc:sldChg>
      <pc:sldChg chg="addSp delSp modSp add mod ord">
        <pc:chgData name="chen duanyang" userId="04772bf1c82f5000" providerId="LiveId" clId="{AA1DE58A-5329-4403-8B77-4851A0A75750}" dt="2021-12-23T07:58:46.334" v="4111" actId="20577"/>
        <pc:sldMkLst>
          <pc:docMk/>
          <pc:sldMk cId="650044573" sldId="265"/>
        </pc:sldMkLst>
        <pc:spChg chg="mod">
          <ac:chgData name="chen duanyang" userId="04772bf1c82f5000" providerId="LiveId" clId="{AA1DE58A-5329-4403-8B77-4851A0A75750}" dt="2021-12-23T07:58:46.334" v="4111" actId="20577"/>
          <ac:spMkLst>
            <pc:docMk/>
            <pc:sldMk cId="650044573" sldId="265"/>
            <ac:spMk id="2" creationId="{C966DED7-FA58-4B71-AA00-770C59EC8131}"/>
          </ac:spMkLst>
        </pc:spChg>
        <pc:spChg chg="del">
          <ac:chgData name="chen duanyang" userId="04772bf1c82f5000" providerId="LiveId" clId="{AA1DE58A-5329-4403-8B77-4851A0A75750}" dt="2021-12-23T07:42:20.685" v="3219" actId="478"/>
          <ac:spMkLst>
            <pc:docMk/>
            <pc:sldMk cId="650044573" sldId="265"/>
            <ac:spMk id="5" creationId="{CFE89D77-7F6C-4CA5-889A-56D64A49F480}"/>
          </ac:spMkLst>
        </pc:spChg>
        <pc:spChg chg="add mod">
          <ac:chgData name="chen duanyang" userId="04772bf1c82f5000" providerId="LiveId" clId="{AA1DE58A-5329-4403-8B77-4851A0A75750}" dt="2021-12-23T07:48:55.958" v="3501" actId="20577"/>
          <ac:spMkLst>
            <pc:docMk/>
            <pc:sldMk cId="650044573" sldId="265"/>
            <ac:spMk id="6" creationId="{74F6D584-CCA1-40A2-9A7E-04F8A3AD1C52}"/>
          </ac:spMkLst>
        </pc:spChg>
        <pc:picChg chg="del">
          <ac:chgData name="chen duanyang" userId="04772bf1c82f5000" providerId="LiveId" clId="{AA1DE58A-5329-4403-8B77-4851A0A75750}" dt="2021-12-23T07:42:18.401" v="3218" actId="478"/>
          <ac:picMkLst>
            <pc:docMk/>
            <pc:sldMk cId="650044573" sldId="265"/>
            <ac:picMk id="3" creationId="{773B05A9-DD17-4E5F-8D0C-8D59A60773D4}"/>
          </ac:picMkLst>
        </pc:picChg>
        <pc:picChg chg="add mod">
          <ac:chgData name="chen duanyang" userId="04772bf1c82f5000" providerId="LiveId" clId="{AA1DE58A-5329-4403-8B77-4851A0A75750}" dt="2021-12-23T07:45:06.986" v="3221" actId="1076"/>
          <ac:picMkLst>
            <pc:docMk/>
            <pc:sldMk cId="650044573" sldId="265"/>
            <ac:picMk id="4" creationId="{5A61A710-15A0-4923-A9A1-52C16FC98D79}"/>
          </ac:picMkLst>
        </pc:picChg>
      </pc:sldChg>
      <pc:sldChg chg="addSp delSp modSp add mod">
        <pc:chgData name="chen duanyang" userId="04772bf1c82f5000" providerId="LiveId" clId="{AA1DE58A-5329-4403-8B77-4851A0A75750}" dt="2021-12-23T07:58:55.152" v="4114"/>
        <pc:sldMkLst>
          <pc:docMk/>
          <pc:sldMk cId="2794405902" sldId="266"/>
        </pc:sldMkLst>
        <pc:spChg chg="mod">
          <ac:chgData name="chen duanyang" userId="04772bf1c82f5000" providerId="LiveId" clId="{AA1DE58A-5329-4403-8B77-4851A0A75750}" dt="2021-12-23T07:58:55.152" v="4114"/>
          <ac:spMkLst>
            <pc:docMk/>
            <pc:sldMk cId="2794405902" sldId="266"/>
            <ac:spMk id="2" creationId="{C966DED7-FA58-4B71-AA00-770C59EC8131}"/>
          </ac:spMkLst>
        </pc:spChg>
        <pc:spChg chg="mod">
          <ac:chgData name="chen duanyang" userId="04772bf1c82f5000" providerId="LiveId" clId="{AA1DE58A-5329-4403-8B77-4851A0A75750}" dt="2021-12-23T07:57:49.960" v="4085" actId="14100"/>
          <ac:spMkLst>
            <pc:docMk/>
            <pc:sldMk cId="2794405902" sldId="266"/>
            <ac:spMk id="6" creationId="{74F6D584-CCA1-40A2-9A7E-04F8A3AD1C52}"/>
          </ac:spMkLst>
        </pc:spChg>
        <pc:picChg chg="del">
          <ac:chgData name="chen duanyang" userId="04772bf1c82f5000" providerId="LiveId" clId="{AA1DE58A-5329-4403-8B77-4851A0A75750}" dt="2021-12-23T07:49:53.814" v="3512" actId="478"/>
          <ac:picMkLst>
            <pc:docMk/>
            <pc:sldMk cId="2794405902" sldId="266"/>
            <ac:picMk id="4" creationId="{5A61A710-15A0-4923-A9A1-52C16FC98D79}"/>
          </ac:picMkLst>
        </pc:picChg>
        <pc:picChg chg="add mod">
          <ac:chgData name="chen duanyang" userId="04772bf1c82f5000" providerId="LiveId" clId="{AA1DE58A-5329-4403-8B77-4851A0A75750}" dt="2021-12-23T07:49:58.574" v="3513" actId="1076"/>
          <ac:picMkLst>
            <pc:docMk/>
            <pc:sldMk cId="2794405902" sldId="266"/>
            <ac:picMk id="5" creationId="{DD8B4FB6-3CE3-4535-97E3-4FC886606461}"/>
          </ac:picMkLst>
        </pc:picChg>
      </pc:sldChg>
      <pc:sldChg chg="addSp delSp modSp add mod">
        <pc:chgData name="chen duanyang" userId="04772bf1c82f5000" providerId="LiveId" clId="{AA1DE58A-5329-4403-8B77-4851A0A75750}" dt="2021-12-23T08:07:41.920" v="4479" actId="1076"/>
        <pc:sldMkLst>
          <pc:docMk/>
          <pc:sldMk cId="1908879860" sldId="267"/>
        </pc:sldMkLst>
        <pc:spChg chg="mod">
          <ac:chgData name="chen duanyang" userId="04772bf1c82f5000" providerId="LiveId" clId="{AA1DE58A-5329-4403-8B77-4851A0A75750}" dt="2021-12-23T07:59:31.610" v="4118"/>
          <ac:spMkLst>
            <pc:docMk/>
            <pc:sldMk cId="1908879860" sldId="267"/>
            <ac:spMk id="2" creationId="{C966DED7-FA58-4B71-AA00-770C59EC8131}"/>
          </ac:spMkLst>
        </pc:spChg>
        <pc:spChg chg="mod">
          <ac:chgData name="chen duanyang" userId="04772bf1c82f5000" providerId="LiveId" clId="{AA1DE58A-5329-4403-8B77-4851A0A75750}" dt="2021-12-23T08:07:41.920" v="4479" actId="1076"/>
          <ac:spMkLst>
            <pc:docMk/>
            <pc:sldMk cId="1908879860" sldId="267"/>
            <ac:spMk id="6" creationId="{74F6D584-CCA1-40A2-9A7E-04F8A3AD1C52}"/>
          </ac:spMkLst>
        </pc:spChg>
        <pc:picChg chg="add mod">
          <ac:chgData name="chen duanyang" userId="04772bf1c82f5000" providerId="LiveId" clId="{AA1DE58A-5329-4403-8B77-4851A0A75750}" dt="2021-12-23T08:01:59.083" v="4125" actId="1076"/>
          <ac:picMkLst>
            <pc:docMk/>
            <pc:sldMk cId="1908879860" sldId="267"/>
            <ac:picMk id="3" creationId="{436B2014-8420-4FBB-901E-6CFCD2C25171}"/>
          </ac:picMkLst>
        </pc:picChg>
        <pc:picChg chg="del">
          <ac:chgData name="chen duanyang" userId="04772bf1c82f5000" providerId="LiveId" clId="{AA1DE58A-5329-4403-8B77-4851A0A75750}" dt="2021-12-23T08:01:52.741" v="4123" actId="478"/>
          <ac:picMkLst>
            <pc:docMk/>
            <pc:sldMk cId="1908879860" sldId="267"/>
            <ac:picMk id="5" creationId="{DD8B4FB6-3CE3-4535-97E3-4FC886606461}"/>
          </ac:picMkLst>
        </pc:picChg>
      </pc:sldChg>
      <pc:sldChg chg="new del">
        <pc:chgData name="chen duanyang" userId="04772bf1c82f5000" providerId="LiveId" clId="{AA1DE58A-5329-4403-8B77-4851A0A75750}" dt="2021-12-23T08:07:53.157" v="4481" actId="680"/>
        <pc:sldMkLst>
          <pc:docMk/>
          <pc:sldMk cId="145388200" sldId="268"/>
        </pc:sldMkLst>
      </pc:sldChg>
      <pc:sldChg chg="addSp delSp modSp add mod">
        <pc:chgData name="chen duanyang" userId="04772bf1c82f5000" providerId="LiveId" clId="{AA1DE58A-5329-4403-8B77-4851A0A75750}" dt="2021-12-23T08:09:38.220" v="4592" actId="1076"/>
        <pc:sldMkLst>
          <pc:docMk/>
          <pc:sldMk cId="407415677" sldId="268"/>
        </pc:sldMkLst>
        <pc:spChg chg="mod">
          <ac:chgData name="chen duanyang" userId="04772bf1c82f5000" providerId="LiveId" clId="{AA1DE58A-5329-4403-8B77-4851A0A75750}" dt="2021-12-23T08:09:19.601" v="4587" actId="20577"/>
          <ac:spMkLst>
            <pc:docMk/>
            <pc:sldMk cId="407415677" sldId="268"/>
            <ac:spMk id="6" creationId="{74F6D584-CCA1-40A2-9A7E-04F8A3AD1C52}"/>
          </ac:spMkLst>
        </pc:spChg>
        <pc:picChg chg="del">
          <ac:chgData name="chen duanyang" userId="04772bf1c82f5000" providerId="LiveId" clId="{AA1DE58A-5329-4403-8B77-4851A0A75750}" dt="2021-12-23T08:09:22.507" v="4588" actId="478"/>
          <ac:picMkLst>
            <pc:docMk/>
            <pc:sldMk cId="407415677" sldId="268"/>
            <ac:picMk id="3" creationId="{436B2014-8420-4FBB-901E-6CFCD2C25171}"/>
          </ac:picMkLst>
        </pc:picChg>
        <pc:picChg chg="add mod modCrop">
          <ac:chgData name="chen duanyang" userId="04772bf1c82f5000" providerId="LiveId" clId="{AA1DE58A-5329-4403-8B77-4851A0A75750}" dt="2021-12-23T08:09:38.220" v="4592" actId="1076"/>
          <ac:picMkLst>
            <pc:docMk/>
            <pc:sldMk cId="407415677" sldId="268"/>
            <ac:picMk id="4" creationId="{E6D10DDD-1F20-48DB-A066-F0B4DA520385}"/>
          </ac:picMkLst>
        </pc:picChg>
      </pc:sldChg>
      <pc:sldChg chg="addSp delSp modSp add mod">
        <pc:chgData name="chen duanyang" userId="04772bf1c82f5000" providerId="LiveId" clId="{AA1DE58A-5329-4403-8B77-4851A0A75750}" dt="2021-12-23T08:12:34.239" v="4770" actId="20577"/>
        <pc:sldMkLst>
          <pc:docMk/>
          <pc:sldMk cId="1679994255" sldId="269"/>
        </pc:sldMkLst>
        <pc:spChg chg="mod">
          <ac:chgData name="chen duanyang" userId="04772bf1c82f5000" providerId="LiveId" clId="{AA1DE58A-5329-4403-8B77-4851A0A75750}" dt="2021-12-23T08:10:38.801" v="4595" actId="14100"/>
          <ac:spMkLst>
            <pc:docMk/>
            <pc:sldMk cId="1679994255" sldId="269"/>
            <ac:spMk id="2" creationId="{C966DED7-FA58-4B71-AA00-770C59EC8131}"/>
          </ac:spMkLst>
        </pc:spChg>
        <pc:spChg chg="mod">
          <ac:chgData name="chen duanyang" userId="04772bf1c82f5000" providerId="LiveId" clId="{AA1DE58A-5329-4403-8B77-4851A0A75750}" dt="2021-12-23T08:12:34.239" v="4770" actId="20577"/>
          <ac:spMkLst>
            <pc:docMk/>
            <pc:sldMk cId="1679994255" sldId="269"/>
            <ac:spMk id="6" creationId="{74F6D584-CCA1-40A2-9A7E-04F8A3AD1C52}"/>
          </ac:spMkLst>
        </pc:spChg>
        <pc:spChg chg="add del">
          <ac:chgData name="chen duanyang" userId="04772bf1c82f5000" providerId="LiveId" clId="{AA1DE58A-5329-4403-8B77-4851A0A75750}" dt="2021-12-23T08:10:57.997" v="4599" actId="22"/>
          <ac:spMkLst>
            <pc:docMk/>
            <pc:sldMk cId="1679994255" sldId="269"/>
            <ac:spMk id="7" creationId="{DCCE47A6-D392-40E3-8EDD-7C99E3976215}"/>
          </ac:spMkLst>
        </pc:spChg>
        <pc:picChg chg="del">
          <ac:chgData name="chen duanyang" userId="04772bf1c82f5000" providerId="LiveId" clId="{AA1DE58A-5329-4403-8B77-4851A0A75750}" dt="2021-12-23T08:10:55.145" v="4596" actId="478"/>
          <ac:picMkLst>
            <pc:docMk/>
            <pc:sldMk cId="1679994255" sldId="269"/>
            <ac:picMk id="4" creationId="{E6D10DDD-1F20-48DB-A066-F0B4DA520385}"/>
          </ac:picMkLst>
        </pc:picChg>
        <pc:picChg chg="add mod">
          <ac:chgData name="chen duanyang" userId="04772bf1c82f5000" providerId="LiveId" clId="{AA1DE58A-5329-4403-8B77-4851A0A75750}" dt="2021-12-23T08:11:02.034" v="4601" actId="1076"/>
          <ac:picMkLst>
            <pc:docMk/>
            <pc:sldMk cId="1679994255" sldId="269"/>
            <ac:picMk id="5" creationId="{506249AC-AB8F-4D7D-A9B9-29C92ECB4E76}"/>
          </ac:picMkLst>
        </pc:picChg>
      </pc:sldChg>
      <pc:sldChg chg="modSp add del mod">
        <pc:chgData name="chen duanyang" userId="04772bf1c82f5000" providerId="LiveId" clId="{AA1DE58A-5329-4403-8B77-4851A0A75750}" dt="2021-12-23T08:32:26.116" v="5300" actId="2696"/>
        <pc:sldMkLst>
          <pc:docMk/>
          <pc:sldMk cId="1129974778" sldId="270"/>
        </pc:sldMkLst>
        <pc:spChg chg="mod">
          <ac:chgData name="chen duanyang" userId="04772bf1c82f5000" providerId="LiveId" clId="{AA1DE58A-5329-4403-8B77-4851A0A75750}" dt="2021-12-23T08:15:45.718" v="4772"/>
          <ac:spMkLst>
            <pc:docMk/>
            <pc:sldMk cId="1129974778" sldId="270"/>
            <ac:spMk id="2" creationId="{C966DED7-FA58-4B71-AA00-770C59EC8131}"/>
          </ac:spMkLst>
        </pc:spChg>
      </pc:sldChg>
      <pc:sldChg chg="delSp modSp add mod">
        <pc:chgData name="chen duanyang" userId="04772bf1c82f5000" providerId="LiveId" clId="{AA1DE58A-5329-4403-8B77-4851A0A75750}" dt="2021-12-23T08:19:35.265" v="4938" actId="20577"/>
        <pc:sldMkLst>
          <pc:docMk/>
          <pc:sldMk cId="1727626262" sldId="271"/>
        </pc:sldMkLst>
        <pc:spChg chg="mod">
          <ac:chgData name="chen duanyang" userId="04772bf1c82f5000" providerId="LiveId" clId="{AA1DE58A-5329-4403-8B77-4851A0A75750}" dt="2021-12-23T08:16:55.339" v="4781" actId="20577"/>
          <ac:spMkLst>
            <pc:docMk/>
            <pc:sldMk cId="1727626262" sldId="271"/>
            <ac:spMk id="2" creationId="{C966DED7-FA58-4B71-AA00-770C59EC8131}"/>
          </ac:spMkLst>
        </pc:spChg>
        <pc:spChg chg="mod">
          <ac:chgData name="chen duanyang" userId="04772bf1c82f5000" providerId="LiveId" clId="{AA1DE58A-5329-4403-8B77-4851A0A75750}" dt="2021-12-23T08:19:35.265" v="4938" actId="20577"/>
          <ac:spMkLst>
            <pc:docMk/>
            <pc:sldMk cId="1727626262" sldId="271"/>
            <ac:spMk id="6" creationId="{74F6D584-CCA1-40A2-9A7E-04F8A3AD1C52}"/>
          </ac:spMkLst>
        </pc:spChg>
        <pc:picChg chg="del">
          <ac:chgData name="chen duanyang" userId="04772bf1c82f5000" providerId="LiveId" clId="{AA1DE58A-5329-4403-8B77-4851A0A75750}" dt="2021-12-23T08:17:20.155" v="4782" actId="478"/>
          <ac:picMkLst>
            <pc:docMk/>
            <pc:sldMk cId="1727626262" sldId="271"/>
            <ac:picMk id="5" creationId="{506249AC-AB8F-4D7D-A9B9-29C92ECB4E76}"/>
          </ac:picMkLst>
        </pc:picChg>
      </pc:sldChg>
      <pc:sldChg chg="addSp delSp modSp add mod">
        <pc:chgData name="chen duanyang" userId="04772bf1c82f5000" providerId="LiveId" clId="{AA1DE58A-5329-4403-8B77-4851A0A75750}" dt="2021-12-23T08:21:18.661" v="4944" actId="1076"/>
        <pc:sldMkLst>
          <pc:docMk/>
          <pc:sldMk cId="1261559686" sldId="272"/>
        </pc:sldMkLst>
        <pc:spChg chg="del mod">
          <ac:chgData name="chen duanyang" userId="04772bf1c82f5000" providerId="LiveId" clId="{AA1DE58A-5329-4403-8B77-4851A0A75750}" dt="2021-12-23T08:21:04.653" v="4941" actId="478"/>
          <ac:spMkLst>
            <pc:docMk/>
            <pc:sldMk cId="1261559686" sldId="272"/>
            <ac:spMk id="6" creationId="{74F6D584-CCA1-40A2-9A7E-04F8A3AD1C52}"/>
          </ac:spMkLst>
        </pc:spChg>
        <pc:picChg chg="add mod modCrop">
          <ac:chgData name="chen duanyang" userId="04772bf1c82f5000" providerId="LiveId" clId="{AA1DE58A-5329-4403-8B77-4851A0A75750}" dt="2021-12-23T08:21:18.661" v="4944" actId="1076"/>
          <ac:picMkLst>
            <pc:docMk/>
            <pc:sldMk cId="1261559686" sldId="272"/>
            <ac:picMk id="3" creationId="{6E93A79D-6DD0-4C01-8D8B-40F6013442FA}"/>
          </ac:picMkLst>
        </pc:picChg>
      </pc:sldChg>
      <pc:sldChg chg="addSp delSp modSp add mod">
        <pc:chgData name="chen duanyang" userId="04772bf1c82f5000" providerId="LiveId" clId="{AA1DE58A-5329-4403-8B77-4851A0A75750}" dt="2021-12-23T08:21:56.972" v="4949" actId="1076"/>
        <pc:sldMkLst>
          <pc:docMk/>
          <pc:sldMk cId="26618883" sldId="273"/>
        </pc:sldMkLst>
        <pc:picChg chg="del">
          <ac:chgData name="chen duanyang" userId="04772bf1c82f5000" providerId="LiveId" clId="{AA1DE58A-5329-4403-8B77-4851A0A75750}" dt="2021-12-23T08:21:49.457" v="4948" actId="478"/>
          <ac:picMkLst>
            <pc:docMk/>
            <pc:sldMk cId="26618883" sldId="273"/>
            <ac:picMk id="3" creationId="{6E93A79D-6DD0-4C01-8D8B-40F6013442FA}"/>
          </ac:picMkLst>
        </pc:picChg>
        <pc:picChg chg="add mod">
          <ac:chgData name="chen duanyang" userId="04772bf1c82f5000" providerId="LiveId" clId="{AA1DE58A-5329-4403-8B77-4851A0A75750}" dt="2021-12-23T08:21:56.972" v="4949" actId="1076"/>
          <ac:picMkLst>
            <pc:docMk/>
            <pc:sldMk cId="26618883" sldId="273"/>
            <ac:picMk id="5" creationId="{AE8C0483-AE73-4D8E-AC24-9AAED64ABD0C}"/>
          </ac:picMkLst>
        </pc:picChg>
      </pc:sldChg>
      <pc:sldChg chg="addSp delSp modSp add mod">
        <pc:chgData name="chen duanyang" userId="04772bf1c82f5000" providerId="LiveId" clId="{AA1DE58A-5329-4403-8B77-4851A0A75750}" dt="2021-12-23T08:26:49.564" v="5295" actId="1076"/>
        <pc:sldMkLst>
          <pc:docMk/>
          <pc:sldMk cId="2223462507" sldId="274"/>
        </pc:sldMkLst>
        <pc:spChg chg="mod">
          <ac:chgData name="chen duanyang" userId="04772bf1c82f5000" providerId="LiveId" clId="{AA1DE58A-5329-4403-8B77-4851A0A75750}" dt="2021-12-23T08:22:12.052" v="4958" actId="20577"/>
          <ac:spMkLst>
            <pc:docMk/>
            <pc:sldMk cId="2223462507" sldId="274"/>
            <ac:spMk id="2" creationId="{C966DED7-FA58-4B71-AA00-770C59EC8131}"/>
          </ac:spMkLst>
        </pc:spChg>
        <pc:spChg chg="add mod">
          <ac:chgData name="chen duanyang" userId="04772bf1c82f5000" providerId="LiveId" clId="{AA1DE58A-5329-4403-8B77-4851A0A75750}" dt="2021-12-23T08:26:49.564" v="5295" actId="1076"/>
          <ac:spMkLst>
            <pc:docMk/>
            <pc:sldMk cId="2223462507" sldId="274"/>
            <ac:spMk id="3" creationId="{C1988E62-1984-4DD4-BFAA-B8D62A223435}"/>
          </ac:spMkLst>
        </pc:spChg>
        <pc:picChg chg="del">
          <ac:chgData name="chen duanyang" userId="04772bf1c82f5000" providerId="LiveId" clId="{AA1DE58A-5329-4403-8B77-4851A0A75750}" dt="2021-12-23T08:22:14.640" v="4959" actId="478"/>
          <ac:picMkLst>
            <pc:docMk/>
            <pc:sldMk cId="2223462507" sldId="274"/>
            <ac:picMk id="5" creationId="{AE8C0483-AE73-4D8E-AC24-9AAED64ABD0C}"/>
          </ac:picMkLst>
        </pc:picChg>
      </pc:sldChg>
      <pc:sldMasterChg chg="addSldLayout">
        <pc:chgData name="chen duanyang" userId="04772bf1c82f5000" providerId="LiveId" clId="{AA1DE58A-5329-4403-8B77-4851A0A75750}" dt="2021-12-21T09:22:06.461" v="0" actId="680"/>
        <pc:sldMasterMkLst>
          <pc:docMk/>
          <pc:sldMasterMk cId="322821831" sldId="2147483648"/>
        </pc:sldMasterMkLst>
        <pc:sldLayoutChg chg="add">
          <pc:chgData name="chen duanyang" userId="04772bf1c82f5000" providerId="LiveId" clId="{AA1DE58A-5329-4403-8B77-4851A0A75750}" dt="2021-12-21T09:22:06.461" v="0" actId="680"/>
          <pc:sldLayoutMkLst>
            <pc:docMk/>
            <pc:sldMasterMk cId="322821831" sldId="2147483648"/>
            <pc:sldLayoutMk cId="3807070672" sldId="214748364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B8BDDF-FD68-4963-8D68-1186D7DE27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25F1A84-D537-4F45-9330-305038EBD9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807070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821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7CE01D-2342-42BA-BF14-9461F89329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38886"/>
            <a:ext cx="9144000" cy="2387600"/>
          </a:xfrm>
        </p:spPr>
        <p:txBody>
          <a:bodyPr/>
          <a:lstStyle/>
          <a:p>
            <a:r>
              <a:rPr lang="en-US" altLang="zh-CN" sz="4000" b="1" i="0" u="none" strike="noStrike" baseline="0" dirty="0" err="1">
                <a:latin typeface="GillSansMT-Bold"/>
              </a:rPr>
              <a:t>pFSCK</a:t>
            </a:r>
            <a:r>
              <a:rPr lang="en-US" altLang="zh-CN" sz="4000" b="1" i="0" u="none" strike="noStrike" baseline="0" dirty="0">
                <a:latin typeface="GillSansMT-Bold"/>
              </a:rPr>
              <a:t>: Accelerating Filesystem Checking </a:t>
            </a:r>
            <a:br>
              <a:rPr lang="en-US" altLang="zh-CN" sz="4000" b="1" i="0" u="none" strike="noStrike" baseline="0" dirty="0">
                <a:latin typeface="GillSansMT-Bold"/>
              </a:rPr>
            </a:br>
            <a:r>
              <a:rPr lang="en-US" altLang="zh-CN" sz="4000" b="1" i="0" u="none" strike="noStrike" baseline="0" dirty="0">
                <a:latin typeface="GillSansMT-Bold"/>
              </a:rPr>
              <a:t>and Repair for Modern Storage</a:t>
            </a:r>
            <a:endParaRPr lang="zh-CN" altLang="en-US" sz="115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45CE04D-727E-4861-9353-FD4FE7B5AE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88257" y="4685250"/>
            <a:ext cx="4759569" cy="533864"/>
          </a:xfrm>
        </p:spPr>
        <p:txBody>
          <a:bodyPr/>
          <a:lstStyle/>
          <a:p>
            <a:pPr algn="r"/>
            <a:r>
              <a:rPr lang="zh-CN" altLang="en-US" dirty="0"/>
              <a:t>汇报人：陈端阳 </a:t>
            </a:r>
            <a:r>
              <a:rPr lang="en-US" altLang="zh-CN" dirty="0"/>
              <a:t>M202173701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5542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66DED7-FA58-4B71-AA00-770C59EC81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0615" y="211973"/>
            <a:ext cx="6719668" cy="667751"/>
          </a:xfrm>
        </p:spPr>
        <p:txBody>
          <a:bodyPr/>
          <a:lstStyle/>
          <a:p>
            <a:pPr algn="l"/>
            <a:r>
              <a:rPr lang="en-US" altLang="zh-CN" sz="3600" b="1" dirty="0"/>
              <a:t>e2fsck</a:t>
            </a:r>
            <a:r>
              <a:rPr lang="zh-CN" altLang="en-US" sz="3600" b="1" dirty="0"/>
              <a:t>设计方案</a:t>
            </a:r>
            <a:r>
              <a:rPr lang="en-US" altLang="zh-CN" sz="3600" b="1" dirty="0"/>
              <a:t> Data Parallelism</a:t>
            </a:r>
            <a:endParaRPr lang="zh-CN" altLang="en-US" sz="3600" b="1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A61A710-15A0-4923-A9A1-52C16FC98D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615" y="1232681"/>
            <a:ext cx="9382125" cy="20574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74F6D584-CCA1-40A2-9A7E-04F8A3AD1C52}"/>
              </a:ext>
            </a:extLst>
          </p:cNvPr>
          <p:cNvSpPr txBox="1"/>
          <p:nvPr/>
        </p:nvSpPr>
        <p:spPr>
          <a:xfrm>
            <a:off x="1094787" y="3995224"/>
            <a:ext cx="740459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先来看串行</a:t>
            </a:r>
            <a:r>
              <a:rPr lang="en-US" altLang="zh-CN" dirty="0"/>
              <a:t>e2fsck</a:t>
            </a:r>
            <a:r>
              <a:rPr lang="zh-CN" altLang="en-US" dirty="0"/>
              <a:t>操作：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串行执行当前</a:t>
            </a:r>
            <a:r>
              <a:rPr lang="en-US" altLang="zh-CN" dirty="0"/>
              <a:t>Pass</a:t>
            </a:r>
            <a:r>
              <a:rPr lang="zh-CN" altLang="en-US" dirty="0"/>
              <a:t>中的</a:t>
            </a:r>
            <a:r>
              <a:rPr lang="en-US" altLang="zh-CN" dirty="0"/>
              <a:t>List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更新</a:t>
            </a:r>
            <a:r>
              <a:rPr lang="en-US" altLang="zh-CN" dirty="0"/>
              <a:t>Global Data Structures</a:t>
            </a:r>
            <a:r>
              <a:rPr lang="zh-CN" altLang="en-US" dirty="0"/>
              <a:t>中下一个</a:t>
            </a:r>
            <a:r>
              <a:rPr lang="en-US" altLang="zh-CN" dirty="0"/>
              <a:t>Pass</a:t>
            </a:r>
            <a:r>
              <a:rPr lang="zh-CN" altLang="en-US" dirty="0"/>
              <a:t>的</a:t>
            </a:r>
            <a:r>
              <a:rPr lang="en-US" altLang="zh-CN" dirty="0"/>
              <a:t>List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当前</a:t>
            </a:r>
            <a:r>
              <a:rPr lang="en-US" altLang="zh-CN" dirty="0"/>
              <a:t>Pass</a:t>
            </a:r>
            <a:r>
              <a:rPr lang="zh-CN" altLang="en-US" dirty="0"/>
              <a:t>结束后从</a:t>
            </a:r>
            <a:r>
              <a:rPr lang="en-US" altLang="zh-CN" dirty="0"/>
              <a:t>Global Data Structures</a:t>
            </a:r>
            <a:r>
              <a:rPr lang="zh-CN" altLang="en-US" dirty="0"/>
              <a:t>中得到下一个</a:t>
            </a:r>
            <a:r>
              <a:rPr lang="en-US" altLang="zh-CN" dirty="0"/>
              <a:t>Pass</a:t>
            </a:r>
            <a:r>
              <a:rPr lang="zh-CN" altLang="en-US" dirty="0"/>
              <a:t>的工作</a:t>
            </a:r>
            <a:r>
              <a:rPr lang="en-US" altLang="zh-CN" dirty="0"/>
              <a:t>List</a:t>
            </a:r>
          </a:p>
        </p:txBody>
      </p:sp>
    </p:spTree>
    <p:extLst>
      <p:ext uri="{BB962C8B-B14F-4D97-AF65-F5344CB8AC3E}">
        <p14:creationId xmlns:p14="http://schemas.microsoft.com/office/powerpoint/2010/main" val="6500445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66DED7-FA58-4B71-AA00-770C59EC81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0614" y="211973"/>
            <a:ext cx="6972887" cy="667751"/>
          </a:xfrm>
        </p:spPr>
        <p:txBody>
          <a:bodyPr/>
          <a:lstStyle/>
          <a:p>
            <a:pPr algn="l"/>
            <a:r>
              <a:rPr lang="en-US" altLang="zh-CN" sz="3600" b="1" dirty="0"/>
              <a:t>e2fsck</a:t>
            </a:r>
            <a:r>
              <a:rPr lang="zh-CN" altLang="en-US" sz="3600" b="1" dirty="0"/>
              <a:t>设计方案 </a:t>
            </a:r>
            <a:r>
              <a:rPr lang="en-US" altLang="zh-CN" sz="3600" b="1" dirty="0"/>
              <a:t>Data Parallelism</a:t>
            </a:r>
            <a:endParaRPr lang="zh-CN" altLang="en-US" sz="3600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4F6D584-CCA1-40A2-9A7E-04F8A3AD1C52}"/>
              </a:ext>
            </a:extLst>
          </p:cNvPr>
          <p:cNvSpPr txBox="1"/>
          <p:nvPr/>
        </p:nvSpPr>
        <p:spPr>
          <a:xfrm>
            <a:off x="1096446" y="3967088"/>
            <a:ext cx="66970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改进：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将每个</a:t>
            </a:r>
            <a:r>
              <a:rPr lang="en-US" altLang="zh-CN" dirty="0"/>
              <a:t>Pass</a:t>
            </a:r>
            <a:r>
              <a:rPr lang="zh-CN" altLang="en-US" dirty="0"/>
              <a:t>中的工作</a:t>
            </a:r>
            <a:r>
              <a:rPr lang="en-US" altLang="zh-CN" dirty="0"/>
              <a:t>List</a:t>
            </a:r>
            <a:r>
              <a:rPr lang="zh-CN" altLang="en-US" dirty="0"/>
              <a:t>分成更小的组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使用线程池并行检查，并产生中间</a:t>
            </a:r>
            <a:r>
              <a:rPr lang="en-US" altLang="zh-CN" dirty="0"/>
              <a:t>lists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聚合中间</a:t>
            </a:r>
            <a:r>
              <a:rPr lang="en-US" altLang="zh-CN" dirty="0"/>
              <a:t>lists</a:t>
            </a:r>
            <a:r>
              <a:rPr lang="zh-CN" altLang="en-US" dirty="0"/>
              <a:t>并传递给下一个</a:t>
            </a:r>
            <a:r>
              <a:rPr lang="en-US" altLang="zh-CN" dirty="0"/>
              <a:t>Pass</a:t>
            </a:r>
          </a:p>
          <a:p>
            <a:r>
              <a:rPr lang="zh-CN" altLang="en-US" dirty="0"/>
              <a:t>存在的问题：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FF0000"/>
                </a:solidFill>
              </a:rPr>
              <a:t>不可分割的数据结构（如</a:t>
            </a:r>
            <a:r>
              <a:rPr lang="en-US" altLang="zh-CN" dirty="0">
                <a:solidFill>
                  <a:srgbClr val="FF0000"/>
                </a:solidFill>
              </a:rPr>
              <a:t>block bitmap</a:t>
            </a:r>
            <a:r>
              <a:rPr lang="zh-CN" altLang="en-US" dirty="0">
                <a:solidFill>
                  <a:srgbClr val="FF0000"/>
                </a:solidFill>
              </a:rPr>
              <a:t>）可能会限制了并发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8B4FB6-3CE3-4535-97E3-4FC8866064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615" y="1285875"/>
            <a:ext cx="9258300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4059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66DED7-FA58-4B71-AA00-770C59EC81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0614" y="211973"/>
            <a:ext cx="6972887" cy="667751"/>
          </a:xfrm>
        </p:spPr>
        <p:txBody>
          <a:bodyPr/>
          <a:lstStyle/>
          <a:p>
            <a:pPr algn="l"/>
            <a:r>
              <a:rPr lang="en-US" altLang="zh-CN" sz="3600" b="1" dirty="0"/>
              <a:t>e2fsck</a:t>
            </a:r>
            <a:r>
              <a:rPr lang="zh-CN" altLang="en-US" sz="3600" b="1" dirty="0"/>
              <a:t>设计方案 </a:t>
            </a:r>
            <a:r>
              <a:rPr lang="en-US" altLang="zh-CN" sz="3600" b="1" dirty="0"/>
              <a:t>Pipeline Parallelism</a:t>
            </a:r>
            <a:endParaRPr lang="zh-CN" altLang="en-US" sz="3600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4F6D584-CCA1-40A2-9A7E-04F8A3AD1C52}"/>
              </a:ext>
            </a:extLst>
          </p:cNvPr>
          <p:cNvSpPr txBox="1"/>
          <p:nvPr/>
        </p:nvSpPr>
        <p:spPr>
          <a:xfrm>
            <a:off x="1096446" y="3967088"/>
            <a:ext cx="66970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再改进：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将每个</a:t>
            </a:r>
            <a:r>
              <a:rPr lang="en-US" altLang="zh-CN" dirty="0"/>
              <a:t>Pass</a:t>
            </a:r>
            <a:r>
              <a:rPr lang="zh-CN" altLang="en-US" dirty="0"/>
              <a:t>转换为独立的执行流，允许每个</a:t>
            </a:r>
            <a:r>
              <a:rPr lang="en-US" altLang="zh-CN" dirty="0"/>
              <a:t>Pass</a:t>
            </a:r>
            <a:r>
              <a:rPr lang="zh-CN" altLang="en-US" dirty="0"/>
              <a:t>并发进行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为每个</a:t>
            </a:r>
            <a:r>
              <a:rPr lang="en-US" altLang="zh-CN" dirty="0"/>
              <a:t>Pass</a:t>
            </a:r>
            <a:r>
              <a:rPr lang="zh-CN" altLang="en-US" dirty="0"/>
              <a:t>分配一个工作</a:t>
            </a:r>
            <a:r>
              <a:rPr lang="en-US" altLang="zh-CN" dirty="0"/>
              <a:t>List</a:t>
            </a:r>
            <a:r>
              <a:rPr lang="zh-CN" altLang="en-US" dirty="0"/>
              <a:t>和一个线程池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持续地给相邻的下一个</a:t>
            </a:r>
            <a:r>
              <a:rPr lang="en-US" altLang="zh-CN" dirty="0"/>
              <a:t>Pass</a:t>
            </a:r>
            <a:r>
              <a:rPr lang="zh-CN" altLang="en-US" dirty="0"/>
              <a:t>传递元数据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不需要等待前一个</a:t>
            </a:r>
            <a:r>
              <a:rPr lang="en-US" altLang="zh-CN" dirty="0"/>
              <a:t>Pass</a:t>
            </a:r>
            <a:r>
              <a:rPr lang="zh-CN" altLang="en-US"/>
              <a:t>执行完</a:t>
            </a:r>
            <a:endParaRPr lang="en-US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36B2014-8420-4FBB-901E-6CFCD2C251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0812" y="1136586"/>
            <a:ext cx="6810375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8798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66DED7-FA58-4B71-AA00-770C59EC81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0614" y="211973"/>
            <a:ext cx="6972887" cy="667751"/>
          </a:xfrm>
        </p:spPr>
        <p:txBody>
          <a:bodyPr/>
          <a:lstStyle/>
          <a:p>
            <a:pPr algn="l"/>
            <a:r>
              <a:rPr lang="en-US" altLang="zh-CN" sz="3600" b="1" dirty="0"/>
              <a:t>e2fsck</a:t>
            </a:r>
            <a:r>
              <a:rPr lang="zh-CN" altLang="en-US" sz="3600" b="1" dirty="0"/>
              <a:t>设计方案 </a:t>
            </a:r>
            <a:r>
              <a:rPr lang="en-US" altLang="zh-CN" sz="3600" b="1" dirty="0"/>
              <a:t>Pipeline Parallelism</a:t>
            </a:r>
            <a:endParaRPr lang="zh-CN" altLang="en-US" sz="3600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4F6D584-CCA1-40A2-9A7E-04F8A3AD1C52}"/>
              </a:ext>
            </a:extLst>
          </p:cNvPr>
          <p:cNvSpPr txBox="1"/>
          <p:nvPr/>
        </p:nvSpPr>
        <p:spPr>
          <a:xfrm>
            <a:off x="1096446" y="3967088"/>
            <a:ext cx="6697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面临的问题：工作不平衡问题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不同元数据密度导致不平均的</a:t>
            </a:r>
            <a:r>
              <a:rPr lang="en-US" altLang="zh-CN" dirty="0"/>
              <a:t>Pass</a:t>
            </a:r>
            <a:r>
              <a:rPr lang="zh-CN" altLang="en-US" dirty="0"/>
              <a:t>队列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6D10DDD-1F20-48DB-A066-F0B4DA5203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154"/>
          <a:stretch/>
        </p:blipFill>
        <p:spPr>
          <a:xfrm>
            <a:off x="1143000" y="1283677"/>
            <a:ext cx="9906000" cy="2145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156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66DED7-FA58-4B71-AA00-770C59EC81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0614" y="211973"/>
            <a:ext cx="8801688" cy="667751"/>
          </a:xfrm>
        </p:spPr>
        <p:txBody>
          <a:bodyPr/>
          <a:lstStyle/>
          <a:p>
            <a:pPr algn="l"/>
            <a:r>
              <a:rPr lang="en-US" altLang="zh-CN" sz="3600" b="1" dirty="0"/>
              <a:t>e2fsck</a:t>
            </a:r>
            <a:r>
              <a:rPr lang="zh-CN" altLang="en-US" sz="3600" b="1" dirty="0"/>
              <a:t>设计方案 </a:t>
            </a:r>
            <a:r>
              <a:rPr lang="en-US" altLang="zh-CN" sz="3600" b="1" dirty="0"/>
              <a:t>Dynamic Thread Scheduling</a:t>
            </a:r>
            <a:endParaRPr lang="zh-CN" altLang="en-US" sz="3600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4F6D584-CCA1-40A2-9A7E-04F8A3AD1C52}"/>
              </a:ext>
            </a:extLst>
          </p:cNvPr>
          <p:cNvSpPr txBox="1"/>
          <p:nvPr/>
        </p:nvSpPr>
        <p:spPr>
          <a:xfrm>
            <a:off x="1096446" y="3967088"/>
            <a:ext cx="66970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再优化：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定时对每个</a:t>
            </a:r>
            <a:r>
              <a:rPr lang="en-US" altLang="zh-CN" dirty="0"/>
              <a:t>Pass</a:t>
            </a:r>
            <a:r>
              <a:rPr lang="zh-CN" altLang="en-US" dirty="0"/>
              <a:t>中要完成的工作量进行采样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计算不同</a:t>
            </a:r>
            <a:r>
              <a:rPr lang="en-US" altLang="zh-CN" dirty="0"/>
              <a:t>Pass</a:t>
            </a:r>
            <a:r>
              <a:rPr lang="zh-CN" altLang="en-US" dirty="0"/>
              <a:t>工作负载，重新分配线程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06249AC-AB8F-4D7D-A9B9-29C92ECB4E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261356"/>
            <a:ext cx="8534400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9942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66DED7-FA58-4B71-AA00-770C59EC81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0614" y="211973"/>
            <a:ext cx="8801688" cy="667751"/>
          </a:xfrm>
        </p:spPr>
        <p:txBody>
          <a:bodyPr/>
          <a:lstStyle/>
          <a:p>
            <a:pPr algn="l"/>
            <a:r>
              <a:rPr lang="zh-CN" altLang="en-US" sz="3600" b="1" dirty="0"/>
              <a:t>评价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4F6D584-CCA1-40A2-9A7E-04F8A3AD1C52}"/>
              </a:ext>
            </a:extLst>
          </p:cNvPr>
          <p:cNvSpPr txBox="1"/>
          <p:nvPr/>
        </p:nvSpPr>
        <p:spPr>
          <a:xfrm>
            <a:off x="820614" y="1364565"/>
            <a:ext cx="966533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系统：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Dual Intel® Xeon® Gold 5218 @ 2.30GHz, 64GB of DDR memory, 1TB </a:t>
            </a:r>
            <a:r>
              <a:rPr lang="en-US" altLang="zh-CN" dirty="0" err="1"/>
              <a:t>NVMe</a:t>
            </a:r>
            <a:r>
              <a:rPr lang="en-US" altLang="zh-CN" dirty="0"/>
              <a:t> Flash Storage</a:t>
            </a:r>
          </a:p>
          <a:p>
            <a:r>
              <a:rPr lang="zh-CN" altLang="en-US" dirty="0"/>
              <a:t>被测对象：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e2fsck (e2fsprogs release v1.44.4)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xfs_repair</a:t>
            </a:r>
            <a:r>
              <a:rPr lang="en-US" altLang="zh-CN" dirty="0"/>
              <a:t> (</a:t>
            </a:r>
            <a:r>
              <a:rPr lang="en-US" altLang="zh-CN" dirty="0" err="1"/>
              <a:t>xfsprogs</a:t>
            </a:r>
            <a:r>
              <a:rPr lang="en-US" altLang="zh-CN" dirty="0"/>
              <a:t> release 4.9.0)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pFSCK</a:t>
            </a:r>
            <a:r>
              <a:rPr lang="en-US" altLang="zh-CN" dirty="0"/>
              <a:t> (our system)</a:t>
            </a:r>
          </a:p>
          <a:p>
            <a:r>
              <a:rPr lang="zh-CN" altLang="en-US" dirty="0"/>
              <a:t>文件系统配置：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文件密集型（</a:t>
            </a:r>
            <a:r>
              <a:rPr lang="en-US" altLang="zh-CN" dirty="0"/>
              <a:t>99%</a:t>
            </a:r>
            <a:r>
              <a:rPr lang="zh-CN" altLang="en-US" dirty="0"/>
              <a:t>文件，</a:t>
            </a:r>
            <a:r>
              <a:rPr lang="en-US" altLang="zh-CN" dirty="0"/>
              <a:t>1%</a:t>
            </a:r>
            <a:r>
              <a:rPr lang="zh-CN" altLang="en-US" dirty="0"/>
              <a:t>目录）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目录密集型（</a:t>
            </a:r>
            <a:r>
              <a:rPr lang="en-US" altLang="zh-CN" dirty="0"/>
              <a:t>50%</a:t>
            </a:r>
            <a:r>
              <a:rPr lang="zh-CN" altLang="en-US" dirty="0"/>
              <a:t>文件，</a:t>
            </a:r>
            <a:r>
              <a:rPr lang="en-US" altLang="zh-CN" dirty="0"/>
              <a:t>50%</a:t>
            </a:r>
            <a:r>
              <a:rPr lang="zh-CN" altLang="en-US" dirty="0"/>
              <a:t>目录）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276262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66DED7-FA58-4B71-AA00-770C59EC81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0614" y="211973"/>
            <a:ext cx="8801688" cy="667751"/>
          </a:xfrm>
        </p:spPr>
        <p:txBody>
          <a:bodyPr/>
          <a:lstStyle/>
          <a:p>
            <a:pPr algn="l"/>
            <a:r>
              <a:rPr lang="zh-CN" altLang="en-US" sz="3600" b="1" dirty="0"/>
              <a:t>评价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E93A79D-6DD0-4C01-8D8B-40F6013442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223"/>
          <a:stretch/>
        </p:blipFill>
        <p:spPr>
          <a:xfrm>
            <a:off x="1595437" y="2064727"/>
            <a:ext cx="9001125" cy="2728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5596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66DED7-FA58-4B71-AA00-770C59EC81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0614" y="211973"/>
            <a:ext cx="8801688" cy="667751"/>
          </a:xfrm>
        </p:spPr>
        <p:txBody>
          <a:bodyPr/>
          <a:lstStyle/>
          <a:p>
            <a:pPr algn="l"/>
            <a:r>
              <a:rPr lang="zh-CN" altLang="en-US" sz="3600" b="1" dirty="0"/>
              <a:t>评价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E8C0483-AE73-4D8E-AC24-9AAED64ABD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362" y="2138362"/>
            <a:ext cx="9439275" cy="258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88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66DED7-FA58-4B71-AA00-770C59EC81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0614" y="211973"/>
            <a:ext cx="8801688" cy="667751"/>
          </a:xfrm>
        </p:spPr>
        <p:txBody>
          <a:bodyPr/>
          <a:lstStyle/>
          <a:p>
            <a:pPr algn="l"/>
            <a:r>
              <a:rPr lang="zh-CN" altLang="en-US" sz="3600" b="1" dirty="0"/>
              <a:t>总结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1988E62-1984-4DD4-BFAA-B8D62A223435}"/>
              </a:ext>
            </a:extLst>
          </p:cNvPr>
          <p:cNvSpPr txBox="1"/>
          <p:nvPr/>
        </p:nvSpPr>
        <p:spPr>
          <a:xfrm>
            <a:off x="2221381" y="2459504"/>
            <a:ext cx="774923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 err="1"/>
              <a:t>pFSCK</a:t>
            </a:r>
            <a:r>
              <a:rPr lang="en-US" altLang="zh-CN" sz="2400" dirty="0"/>
              <a:t> </a:t>
            </a:r>
            <a:r>
              <a:rPr lang="zh-CN" altLang="en-US" sz="2400" dirty="0"/>
              <a:t>提供了细粒度的文件系统检查</a:t>
            </a: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Data parallelism </a:t>
            </a:r>
            <a:r>
              <a:rPr lang="zh-CN" altLang="en-US" sz="2400" dirty="0"/>
              <a:t>允许同一时间对多个元数据进行检查</a:t>
            </a: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Pipeline parallelism </a:t>
            </a:r>
            <a:r>
              <a:rPr lang="zh-CN" altLang="en-US" sz="2400" dirty="0"/>
              <a:t>使得不同</a:t>
            </a:r>
            <a:r>
              <a:rPr lang="en-US" altLang="zh-CN" sz="2400" dirty="0"/>
              <a:t>Pass</a:t>
            </a:r>
            <a:r>
              <a:rPr lang="zh-CN" altLang="en-US" sz="2400" dirty="0"/>
              <a:t>能并行执行</a:t>
            </a: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Dynamic thread scheduler </a:t>
            </a:r>
            <a:r>
              <a:rPr lang="zh-CN" altLang="en-US" sz="2400" dirty="0"/>
              <a:t>能适应不同的文件系统配置</a:t>
            </a: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 err="1"/>
              <a:t>pFSCK</a:t>
            </a:r>
            <a:r>
              <a:rPr lang="zh-CN" altLang="en-US" sz="2400" dirty="0"/>
              <a:t>提供相较于</a:t>
            </a:r>
            <a:r>
              <a:rPr lang="en-US" altLang="zh-CN" sz="2400" dirty="0"/>
              <a:t>e2fsck</a:t>
            </a:r>
            <a:r>
              <a:rPr lang="zh-CN" altLang="en-US" sz="2400" dirty="0"/>
              <a:t>最高</a:t>
            </a:r>
            <a:r>
              <a:rPr lang="en-US" altLang="zh-CN" sz="2400" dirty="0"/>
              <a:t>2.6</a:t>
            </a:r>
            <a:r>
              <a:rPr lang="zh-CN" altLang="en-US" sz="2400" dirty="0"/>
              <a:t>倍数的性能提升</a:t>
            </a:r>
          </a:p>
        </p:txBody>
      </p:sp>
    </p:spTree>
    <p:extLst>
      <p:ext uri="{BB962C8B-B14F-4D97-AF65-F5344CB8AC3E}">
        <p14:creationId xmlns:p14="http://schemas.microsoft.com/office/powerpoint/2010/main" val="2223462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66DED7-FA58-4B71-AA00-770C59EC81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0615" y="211973"/>
            <a:ext cx="3441895" cy="667751"/>
          </a:xfrm>
        </p:spPr>
        <p:txBody>
          <a:bodyPr/>
          <a:lstStyle/>
          <a:p>
            <a:pPr algn="l"/>
            <a:r>
              <a:rPr lang="zh-CN" altLang="en-US" sz="3600" b="1" dirty="0"/>
              <a:t>问题提出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F27D0AB-5BBC-4AAA-832C-54F9DCC538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8398" y="879724"/>
            <a:ext cx="6375203" cy="4574573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3F6397C5-06CA-40AE-B581-E524F4DFE459}"/>
              </a:ext>
            </a:extLst>
          </p:cNvPr>
          <p:cNvSpPr txBox="1"/>
          <p:nvPr/>
        </p:nvSpPr>
        <p:spPr>
          <a:xfrm>
            <a:off x="3431647" y="5793610"/>
            <a:ext cx="5328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为什么就算更换上了</a:t>
            </a:r>
            <a:r>
              <a:rPr lang="en-US" altLang="zh-CN" dirty="0"/>
              <a:t>SSD</a:t>
            </a:r>
            <a:r>
              <a:rPr lang="zh-CN" altLang="en-US" dirty="0"/>
              <a:t>也无法显著加快</a:t>
            </a:r>
            <a:r>
              <a:rPr lang="en-US" altLang="zh-CN" dirty="0"/>
              <a:t>C/R</a:t>
            </a:r>
            <a:r>
              <a:rPr lang="zh-CN" altLang="en-US" dirty="0"/>
              <a:t>速度？</a:t>
            </a:r>
          </a:p>
        </p:txBody>
      </p:sp>
    </p:spTree>
    <p:extLst>
      <p:ext uri="{BB962C8B-B14F-4D97-AF65-F5344CB8AC3E}">
        <p14:creationId xmlns:p14="http://schemas.microsoft.com/office/powerpoint/2010/main" val="1655448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66DED7-FA58-4B71-AA00-770C59EC81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0615" y="211973"/>
            <a:ext cx="3441895" cy="667751"/>
          </a:xfrm>
        </p:spPr>
        <p:txBody>
          <a:bodyPr/>
          <a:lstStyle/>
          <a:p>
            <a:pPr algn="l"/>
            <a:r>
              <a:rPr lang="zh-CN" altLang="en-US" sz="3600" b="1" dirty="0"/>
              <a:t>研究背景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7A5D98F-2FCD-43FA-A409-D38A8B6FF450}"/>
              </a:ext>
            </a:extLst>
          </p:cNvPr>
          <p:cNvSpPr txBox="1"/>
          <p:nvPr/>
        </p:nvSpPr>
        <p:spPr>
          <a:xfrm>
            <a:off x="984738" y="1420837"/>
            <a:ext cx="7956024" cy="28315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文件系统检查器</a:t>
            </a:r>
            <a:endParaRPr lang="en-US" altLang="zh-CN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常用于内核</a:t>
            </a:r>
            <a:r>
              <a:rPr lang="en-US" altLang="zh-CN" sz="2000" dirty="0"/>
              <a:t>/</a:t>
            </a:r>
            <a:r>
              <a:rPr lang="zh-CN" altLang="en-US" sz="2000" dirty="0"/>
              <a:t>安全升级或者发生故障之后，用于检查和修复错误</a:t>
            </a:r>
            <a:endParaRPr lang="en-US" altLang="zh-CN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FF0000"/>
                </a:solidFill>
              </a:rPr>
              <a:t>未对</a:t>
            </a:r>
            <a:r>
              <a:rPr lang="en-US" altLang="zh-CN" sz="2000" dirty="0">
                <a:solidFill>
                  <a:srgbClr val="FF0000"/>
                </a:solidFill>
              </a:rPr>
              <a:t>CPU/Disk</a:t>
            </a:r>
            <a:r>
              <a:rPr lang="zh-CN" altLang="en-US" sz="2000" dirty="0">
                <a:solidFill>
                  <a:srgbClr val="FF0000"/>
                </a:solidFill>
              </a:rPr>
              <a:t>并行进行优化，导致极长的运行时间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 </a:t>
            </a:r>
            <a:r>
              <a:rPr lang="zh-CN" altLang="en-US" sz="2000" dirty="0"/>
              <a:t>现代存储设备</a:t>
            </a:r>
            <a:endParaRPr lang="en-US" altLang="zh-CN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高带宽和低延迟</a:t>
            </a:r>
            <a:endParaRPr lang="en-US" altLang="zh-CN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提供更快速的扫描和检查</a:t>
            </a:r>
            <a:endParaRPr lang="en-US" altLang="zh-CN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FF0000"/>
                </a:solidFill>
              </a:rPr>
              <a:t>高密度存储（例如</a:t>
            </a:r>
            <a:r>
              <a:rPr lang="en-US" altLang="zh-CN" sz="2000" dirty="0">
                <a:solidFill>
                  <a:srgbClr val="FF0000"/>
                </a:solidFill>
              </a:rPr>
              <a:t>MLC</a:t>
            </a:r>
            <a:r>
              <a:rPr lang="zh-CN" altLang="en-US" sz="2000" dirty="0">
                <a:solidFill>
                  <a:srgbClr val="FF0000"/>
                </a:solidFill>
              </a:rPr>
              <a:t>）容易出现单元磨损和位损坏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现代一致性机制</a:t>
            </a:r>
            <a:endParaRPr lang="en-US" altLang="zh-CN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3D67F3A4-6396-4832-9923-C42D0B8651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0135144"/>
              </p:ext>
            </p:extLst>
          </p:nvPr>
        </p:nvGraphicFramePr>
        <p:xfrm>
          <a:off x="1455224" y="4051814"/>
          <a:ext cx="812800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61106895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9481681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Journal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rgbClr val="FF0000"/>
                          </a:solidFill>
                        </a:rPr>
                        <a:t>无法检测到静态位损坏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924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Copy on Write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9781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Erasure Coding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rgbClr val="FF0000"/>
                          </a:solidFill>
                        </a:rPr>
                        <a:t>重建和重新分片非常耗时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6865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Replication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rgbClr val="FF0000"/>
                          </a:solidFill>
                        </a:rPr>
                        <a:t>成本高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654927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45F2A4EE-529A-4269-9324-F2B4AA828005}"/>
              </a:ext>
            </a:extLst>
          </p:cNvPr>
          <p:cNvSpPr txBox="1"/>
          <p:nvPr/>
        </p:nvSpPr>
        <p:spPr>
          <a:xfrm>
            <a:off x="3283676" y="5824024"/>
            <a:ext cx="4471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错误难以避免，文件</a:t>
            </a:r>
            <a:r>
              <a:rPr lang="en-US" altLang="zh-CN" dirty="0">
                <a:solidFill>
                  <a:srgbClr val="FF0000"/>
                </a:solidFill>
              </a:rPr>
              <a:t>C/R</a:t>
            </a:r>
            <a:r>
              <a:rPr lang="zh-CN" altLang="en-US" dirty="0">
                <a:solidFill>
                  <a:srgbClr val="FF0000"/>
                </a:solidFill>
              </a:rPr>
              <a:t>工具性能需要增强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9044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66DED7-FA58-4B71-AA00-770C59EC81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0615" y="211973"/>
            <a:ext cx="3441895" cy="667751"/>
          </a:xfrm>
        </p:spPr>
        <p:txBody>
          <a:bodyPr/>
          <a:lstStyle/>
          <a:p>
            <a:pPr algn="l"/>
            <a:r>
              <a:rPr lang="zh-CN" altLang="en-US" sz="3600" b="1" dirty="0"/>
              <a:t>研究背景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7A5D98F-2FCD-43FA-A409-D38A8B6FF450}"/>
              </a:ext>
            </a:extLst>
          </p:cNvPr>
          <p:cNvSpPr txBox="1"/>
          <p:nvPr/>
        </p:nvSpPr>
        <p:spPr>
          <a:xfrm>
            <a:off x="984738" y="1420837"/>
            <a:ext cx="22685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现有的研究分析</a:t>
            </a:r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3D67F3A4-6396-4832-9923-C42D0B8651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8971217"/>
              </p:ext>
            </p:extLst>
          </p:nvPr>
        </p:nvGraphicFramePr>
        <p:xfrm>
          <a:off x="1534160" y="2331282"/>
          <a:ext cx="9123680" cy="26430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61840">
                  <a:extLst>
                    <a:ext uri="{9D8B030D-6E8A-4147-A177-3AD203B41FA5}">
                      <a16:colId xmlns:a16="http://schemas.microsoft.com/office/drawing/2014/main" val="3611068952"/>
                    </a:ext>
                  </a:extLst>
                </a:gridCol>
                <a:gridCol w="4561840">
                  <a:extLst>
                    <a:ext uri="{9D8B030D-6E8A-4147-A177-3AD203B41FA5}">
                      <a16:colId xmlns:a16="http://schemas.microsoft.com/office/drawing/2014/main" val="3948168139"/>
                    </a:ext>
                  </a:extLst>
                </a:gridCol>
              </a:tblGrid>
              <a:tr h="45234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e2fsck</a:t>
                      </a:r>
                      <a:endParaRPr lang="en-US" altLang="zh-C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dirty="0">
                          <a:solidFill>
                            <a:srgbClr val="FF0000"/>
                          </a:solidFill>
                        </a:rPr>
                        <a:t>粗粒度</a:t>
                      </a:r>
                      <a:r>
                        <a:rPr lang="en-US" altLang="zh-CN" sz="2400" dirty="0">
                          <a:solidFill>
                            <a:srgbClr val="FF0000"/>
                          </a:solidFill>
                        </a:rPr>
                        <a:t>(disks/partitions)</a:t>
                      </a:r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924721"/>
                  </a:ext>
                </a:extLst>
              </a:tr>
              <a:tr h="45234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err="1"/>
                        <a:t>xfs_repair</a:t>
                      </a:r>
                      <a:endParaRPr lang="en-US" altLang="zh-C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dirty="0">
                          <a:solidFill>
                            <a:srgbClr val="FF0000"/>
                          </a:solidFill>
                        </a:rPr>
                        <a:t>粗粒度</a:t>
                      </a:r>
                      <a:r>
                        <a:rPr lang="en-US" altLang="zh-CN" sz="2400" dirty="0">
                          <a:solidFill>
                            <a:srgbClr val="FF0000"/>
                          </a:solidFill>
                        </a:rPr>
                        <a:t>(groups)</a:t>
                      </a:r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9781188"/>
                  </a:ext>
                </a:extLst>
              </a:tr>
              <a:tr h="45234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err="1"/>
                        <a:t>FFsck</a:t>
                      </a:r>
                      <a:r>
                        <a:rPr lang="en-US" altLang="zh-CN" sz="2400" dirty="0"/>
                        <a:t> (FAST ‘13):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l"/>
                      <a:r>
                        <a:rPr lang="zh-CN" altLang="en-US" sz="2400" dirty="0">
                          <a:solidFill>
                            <a:srgbClr val="FF0000"/>
                          </a:solidFill>
                        </a:rPr>
                        <a:t>需要对文件系统进行大量修改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6865340"/>
                  </a:ext>
                </a:extLst>
              </a:tr>
              <a:tr h="45234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err="1"/>
                        <a:t>ChunkFS</a:t>
                      </a:r>
                      <a:r>
                        <a:rPr lang="en-US" altLang="zh-CN" sz="2400" dirty="0"/>
                        <a:t> (</a:t>
                      </a:r>
                      <a:r>
                        <a:rPr lang="en-US" altLang="zh-CN" sz="2400" dirty="0" err="1"/>
                        <a:t>HotDep</a:t>
                      </a:r>
                      <a:r>
                        <a:rPr lang="en-US" altLang="zh-CN" sz="2400" dirty="0"/>
                        <a:t> ‘06)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2654927"/>
                  </a:ext>
                </a:extLst>
              </a:tr>
              <a:tr h="8142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/>
                        <a:t>SQCK (OSDI ‘08)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dirty="0">
                          <a:solidFill>
                            <a:srgbClr val="FF0000"/>
                          </a:solidFill>
                        </a:rPr>
                        <a:t>需要对文件检查器进行全面修改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2081854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B01BBE5A-00B3-4CCD-B90E-A0AE16DBE166}"/>
              </a:ext>
            </a:extLst>
          </p:cNvPr>
          <p:cNvSpPr txBox="1"/>
          <p:nvPr/>
        </p:nvSpPr>
        <p:spPr>
          <a:xfrm>
            <a:off x="3225663" y="5669281"/>
            <a:ext cx="5740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下面对最常见的</a:t>
            </a:r>
            <a:r>
              <a:rPr lang="en-US" altLang="zh-CN" dirty="0"/>
              <a:t>e2fsck</a:t>
            </a:r>
            <a:r>
              <a:rPr lang="zh-CN" altLang="en-US" dirty="0"/>
              <a:t>进行细化研究，以提出改进意见</a:t>
            </a:r>
          </a:p>
        </p:txBody>
      </p:sp>
    </p:spTree>
    <p:extLst>
      <p:ext uri="{BB962C8B-B14F-4D97-AF65-F5344CB8AC3E}">
        <p14:creationId xmlns:p14="http://schemas.microsoft.com/office/powerpoint/2010/main" val="3718212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66DED7-FA58-4B71-AA00-770C59EC81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0615" y="211973"/>
            <a:ext cx="3976468" cy="667751"/>
          </a:xfrm>
        </p:spPr>
        <p:txBody>
          <a:bodyPr/>
          <a:lstStyle/>
          <a:p>
            <a:pPr algn="l"/>
            <a:r>
              <a:rPr lang="en-US" altLang="zh-CN" sz="3600" b="1" dirty="0"/>
              <a:t>e2fsck(Ext checker)</a:t>
            </a:r>
            <a:endParaRPr lang="zh-CN" altLang="en-US" sz="3600" b="1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AA57342-D57B-4A13-9A98-689583EDAE3D}"/>
              </a:ext>
            </a:extLst>
          </p:cNvPr>
          <p:cNvSpPr txBox="1"/>
          <p:nvPr/>
        </p:nvSpPr>
        <p:spPr>
          <a:xfrm>
            <a:off x="1014412" y="1262464"/>
            <a:ext cx="83423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Linux Ext</a:t>
            </a:r>
            <a:r>
              <a:rPr lang="zh-CN" altLang="en-US" sz="2000" dirty="0"/>
              <a:t>文件系统由多个</a:t>
            </a:r>
            <a:r>
              <a:rPr lang="en-US" altLang="zh-CN" sz="2000" dirty="0"/>
              <a:t>Block Group</a:t>
            </a:r>
            <a:r>
              <a:rPr lang="zh-CN" altLang="en-US" sz="2000" dirty="0"/>
              <a:t>组成，每个</a:t>
            </a:r>
            <a:r>
              <a:rPr lang="en-US" altLang="zh-CN" sz="2000" dirty="0"/>
              <a:t>Block Group</a:t>
            </a:r>
            <a:r>
              <a:rPr lang="zh-CN" altLang="en-US" sz="2000" dirty="0"/>
              <a:t>由</a:t>
            </a:r>
            <a:r>
              <a:rPr lang="en-US" altLang="zh-CN" sz="2000" dirty="0"/>
              <a:t>6</a:t>
            </a:r>
            <a:r>
              <a:rPr lang="zh-CN" altLang="en-US" sz="2000" dirty="0"/>
              <a:t>部分构成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AE9F4A6-67F9-4D96-BF98-4494210F98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412" y="2014537"/>
            <a:ext cx="10163175" cy="28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484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66DED7-FA58-4B71-AA00-770C59EC81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0615" y="211973"/>
            <a:ext cx="3976468" cy="667751"/>
          </a:xfrm>
        </p:spPr>
        <p:txBody>
          <a:bodyPr/>
          <a:lstStyle/>
          <a:p>
            <a:pPr algn="l"/>
            <a:r>
              <a:rPr lang="en-US" altLang="zh-CN" sz="3600" b="1" dirty="0"/>
              <a:t>e2fsck(Ext checker)</a:t>
            </a:r>
            <a:endParaRPr lang="zh-CN" altLang="en-US" sz="3600" b="1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AA57342-D57B-4A13-9A98-689583EDAE3D}"/>
              </a:ext>
            </a:extLst>
          </p:cNvPr>
          <p:cNvSpPr txBox="1"/>
          <p:nvPr/>
        </p:nvSpPr>
        <p:spPr>
          <a:xfrm>
            <a:off x="1807806" y="1228397"/>
            <a:ext cx="8576387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e2fsck</a:t>
            </a:r>
            <a:r>
              <a:rPr lang="zh-CN" altLang="en-US" sz="2800" dirty="0"/>
              <a:t>机制：</a:t>
            </a:r>
            <a:endParaRPr lang="en-US" altLang="zh-CN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/>
              <a:t>扫描每个</a:t>
            </a:r>
            <a:r>
              <a:rPr lang="en-US" altLang="zh-CN" sz="2800" dirty="0"/>
              <a:t>Block Group</a:t>
            </a:r>
            <a:r>
              <a:rPr lang="zh-CN" altLang="en-US" sz="2800" dirty="0"/>
              <a:t>的元数据</a:t>
            </a:r>
            <a:endParaRPr lang="en-US" altLang="zh-CN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/>
              <a:t>构建文件系统视图以检测和修复数据不一致</a:t>
            </a:r>
            <a:endParaRPr lang="en-US" altLang="zh-CN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800" dirty="0"/>
          </a:p>
          <a:p>
            <a:r>
              <a:rPr lang="zh-CN" altLang="en-US" sz="2800" dirty="0"/>
              <a:t>分成</a:t>
            </a:r>
            <a:r>
              <a:rPr lang="en-US" altLang="zh-CN" sz="2800" dirty="0"/>
              <a:t>5</a:t>
            </a:r>
            <a:r>
              <a:rPr lang="zh-CN" altLang="en-US" sz="2800" dirty="0"/>
              <a:t>个</a:t>
            </a:r>
            <a:r>
              <a:rPr lang="en-US" altLang="zh-CN" sz="2800" dirty="0"/>
              <a:t>logical passes</a:t>
            </a:r>
            <a:r>
              <a:rPr lang="zh-CN" altLang="en-US" sz="2800" dirty="0"/>
              <a:t>：</a:t>
            </a:r>
            <a:endParaRPr lang="en-US" altLang="zh-CN" sz="2800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sz="2800" dirty="0" err="1">
                <a:solidFill>
                  <a:srgbClr val="FF0000"/>
                </a:solidFill>
              </a:rPr>
              <a:t>Inode</a:t>
            </a:r>
            <a:r>
              <a:rPr lang="en-US" altLang="zh-CN" sz="2800" dirty="0">
                <a:solidFill>
                  <a:srgbClr val="FF0000"/>
                </a:solidFill>
              </a:rPr>
              <a:t> Pass</a:t>
            </a:r>
            <a:r>
              <a:rPr lang="zh-CN" altLang="en-US" sz="2800" dirty="0"/>
              <a:t>：检查文件和目录</a:t>
            </a:r>
            <a:r>
              <a:rPr lang="en-US" altLang="zh-CN" sz="2800" dirty="0" err="1"/>
              <a:t>inodes</a:t>
            </a:r>
            <a:endParaRPr lang="en-US" altLang="zh-CN" sz="2800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sz="2800" dirty="0">
                <a:solidFill>
                  <a:srgbClr val="FF0000"/>
                </a:solidFill>
              </a:rPr>
              <a:t>Directories Pass</a:t>
            </a:r>
            <a:r>
              <a:rPr lang="zh-CN" altLang="en-US" sz="2800" dirty="0"/>
              <a:t>：检查目录</a:t>
            </a:r>
            <a:endParaRPr lang="en-US" altLang="zh-CN" sz="2800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sz="2800" dirty="0">
                <a:solidFill>
                  <a:srgbClr val="FF0000"/>
                </a:solidFill>
              </a:rPr>
              <a:t>Connectivity Pass</a:t>
            </a:r>
            <a:r>
              <a:rPr lang="zh-CN" altLang="en-US" sz="2800" dirty="0"/>
              <a:t>：检查所有文件从根开始的可达性</a:t>
            </a:r>
            <a:endParaRPr lang="en-US" altLang="zh-CN" sz="2800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sz="2800" dirty="0">
                <a:solidFill>
                  <a:srgbClr val="FF0000"/>
                </a:solidFill>
              </a:rPr>
              <a:t>References Counts Pass</a:t>
            </a:r>
            <a:r>
              <a:rPr lang="zh-CN" altLang="en-US" sz="2800" dirty="0"/>
              <a:t>：验证所有文件的链接数量</a:t>
            </a:r>
            <a:endParaRPr lang="en-US" altLang="zh-CN" sz="2800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sz="2800" dirty="0">
                <a:solidFill>
                  <a:srgbClr val="FF0000"/>
                </a:solidFill>
              </a:rPr>
              <a:t>Cylinders Pass</a:t>
            </a:r>
            <a:r>
              <a:rPr lang="zh-CN" altLang="en-US" sz="2800" dirty="0"/>
              <a:t>：验证</a:t>
            </a:r>
            <a:r>
              <a:rPr lang="en-US" altLang="zh-CN" sz="2800" b="0" i="0" u="none" strike="noStrike" baseline="0" dirty="0">
                <a:latin typeface="GillSansMT"/>
              </a:rPr>
              <a:t>cylinder group</a:t>
            </a:r>
            <a:r>
              <a:rPr lang="zh-CN" altLang="en-US" sz="2800" b="0" i="0" u="none" strike="noStrike" baseline="0" dirty="0">
                <a:latin typeface="GillSansMT"/>
              </a:rPr>
              <a:t>信息</a:t>
            </a:r>
            <a:endParaRPr lang="zh-CN" altLang="en-US" sz="28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DC0B42C-26FF-4967-8A17-D6E283F42828}"/>
              </a:ext>
            </a:extLst>
          </p:cNvPr>
          <p:cNvSpPr txBox="1"/>
          <p:nvPr/>
        </p:nvSpPr>
        <p:spPr>
          <a:xfrm>
            <a:off x="3907739" y="5978275"/>
            <a:ext cx="43765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Q</a:t>
            </a:r>
            <a:r>
              <a:rPr lang="zh-CN" altLang="en-US" sz="2400" dirty="0">
                <a:solidFill>
                  <a:srgbClr val="FF0000"/>
                </a:solidFill>
              </a:rPr>
              <a:t>：哪一个</a:t>
            </a:r>
            <a:r>
              <a:rPr lang="en-US" altLang="zh-CN" sz="2400" dirty="0">
                <a:solidFill>
                  <a:srgbClr val="FF0000"/>
                </a:solidFill>
              </a:rPr>
              <a:t>Pass</a:t>
            </a:r>
            <a:r>
              <a:rPr lang="zh-CN" altLang="en-US" sz="2400" dirty="0">
                <a:solidFill>
                  <a:srgbClr val="FF0000"/>
                </a:solidFill>
              </a:rPr>
              <a:t>占用时间最多？</a:t>
            </a:r>
          </a:p>
        </p:txBody>
      </p:sp>
    </p:spTree>
    <p:extLst>
      <p:ext uri="{BB962C8B-B14F-4D97-AF65-F5344CB8AC3E}">
        <p14:creationId xmlns:p14="http://schemas.microsoft.com/office/powerpoint/2010/main" val="3018150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66DED7-FA58-4B71-AA00-770C59EC81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0615" y="211973"/>
            <a:ext cx="3976468" cy="667751"/>
          </a:xfrm>
        </p:spPr>
        <p:txBody>
          <a:bodyPr/>
          <a:lstStyle/>
          <a:p>
            <a:pPr algn="l"/>
            <a:r>
              <a:rPr lang="en-US" altLang="zh-CN" sz="3600" b="1" dirty="0"/>
              <a:t>e2fsck(Ext checker)</a:t>
            </a:r>
            <a:endParaRPr lang="zh-CN" altLang="en-US" sz="3600" b="1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AA57342-D57B-4A13-9A98-689583EDAE3D}"/>
              </a:ext>
            </a:extLst>
          </p:cNvPr>
          <p:cNvSpPr txBox="1"/>
          <p:nvPr/>
        </p:nvSpPr>
        <p:spPr>
          <a:xfrm>
            <a:off x="1924826" y="2244060"/>
            <a:ext cx="8342348" cy="2369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/>
              <a:t>实验环境：</a:t>
            </a:r>
            <a:endParaRPr lang="en-US" altLang="zh-CN" sz="20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1800" b="0" i="0" u="none" strike="noStrike" baseline="0" dirty="0"/>
              <a:t>Dual Intel® Xeon® Gold 5218 @ 2.30GHz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1800" b="0" i="0" u="none" strike="noStrike" baseline="0" dirty="0"/>
              <a:t>64 GB of memory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1800" b="0" i="0" u="none" strike="noStrike" baseline="0" dirty="0"/>
              <a:t>1TB </a:t>
            </a:r>
            <a:r>
              <a:rPr lang="en-US" altLang="zh-CN" sz="1800" b="0" i="0" u="none" strike="noStrike" baseline="0" dirty="0" err="1"/>
              <a:t>NVMe</a:t>
            </a:r>
            <a:r>
              <a:rPr lang="en-US" altLang="zh-CN" sz="1800" b="0" i="0" u="none" strike="noStrike" baseline="0" dirty="0"/>
              <a:t> Flash Storage</a:t>
            </a:r>
          </a:p>
          <a:p>
            <a:pPr algn="l"/>
            <a:r>
              <a:rPr lang="zh-CN" altLang="en-US" sz="2000" dirty="0"/>
              <a:t>实验方法：</a:t>
            </a:r>
            <a:endParaRPr lang="en-US" altLang="zh-CN" sz="20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dirty="0"/>
              <a:t>总共</a:t>
            </a:r>
            <a:r>
              <a:rPr lang="en-US" altLang="zh-CN" dirty="0"/>
              <a:t>840GB</a:t>
            </a:r>
            <a:r>
              <a:rPr lang="zh-CN" altLang="en-US" dirty="0"/>
              <a:t>的两种不同配置的文件系统</a:t>
            </a:r>
            <a:endParaRPr lang="en-US" altLang="zh-CN" dirty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/>
              <a:t>只改变文件数量（文件大小</a:t>
            </a:r>
            <a:r>
              <a:rPr lang="en-US" altLang="zh-CN" dirty="0"/>
              <a:t>12kb</a:t>
            </a:r>
            <a:r>
              <a:rPr lang="zh-CN" altLang="en-US" dirty="0"/>
              <a:t>，只在</a:t>
            </a:r>
            <a:r>
              <a:rPr lang="en-US" altLang="zh-CN" dirty="0"/>
              <a:t>5</a:t>
            </a:r>
            <a:r>
              <a:rPr lang="zh-CN" altLang="en-US" dirty="0"/>
              <a:t>个目录中创建）     </a:t>
            </a:r>
            <a:r>
              <a:rPr lang="zh-CN" altLang="en-US" dirty="0">
                <a:solidFill>
                  <a:srgbClr val="FF0000"/>
                </a:solidFill>
              </a:rPr>
              <a:t>文件密集型</a:t>
            </a:r>
            <a:endParaRPr lang="en-US" altLang="zh-CN" dirty="0">
              <a:solidFill>
                <a:srgbClr val="FF0000"/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/>
              <a:t>只改变目录数量（文件大小</a:t>
            </a:r>
            <a:r>
              <a:rPr lang="en-US" altLang="zh-CN" dirty="0"/>
              <a:t>24kb</a:t>
            </a:r>
            <a:r>
              <a:rPr lang="zh-CN" altLang="en-US" dirty="0"/>
              <a:t>，每个目录只有一个文件）</a:t>
            </a:r>
            <a:r>
              <a:rPr lang="zh-CN" altLang="en-US" dirty="0">
                <a:solidFill>
                  <a:srgbClr val="FF0000"/>
                </a:solidFill>
              </a:rPr>
              <a:t>目录密集型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05315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66DED7-FA58-4B71-AA00-770C59EC81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0615" y="211973"/>
            <a:ext cx="3976468" cy="667751"/>
          </a:xfrm>
        </p:spPr>
        <p:txBody>
          <a:bodyPr/>
          <a:lstStyle/>
          <a:p>
            <a:pPr algn="l"/>
            <a:r>
              <a:rPr lang="en-US" altLang="zh-CN" sz="3600" b="1" dirty="0"/>
              <a:t>e2fsck(Ext checker)</a:t>
            </a:r>
            <a:endParaRPr lang="zh-CN" altLang="en-US" sz="3600" b="1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73B05A9-DD17-4E5F-8D0C-8D59A60773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504" y="879724"/>
            <a:ext cx="10230992" cy="3537531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CFE89D77-7F6C-4CA5-889A-56D64A49F480}"/>
              </a:ext>
            </a:extLst>
          </p:cNvPr>
          <p:cNvSpPr txBox="1"/>
          <p:nvPr/>
        </p:nvSpPr>
        <p:spPr>
          <a:xfrm>
            <a:off x="1434905" y="4684542"/>
            <a:ext cx="86100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结论：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大部分（＞</a:t>
            </a:r>
            <a:r>
              <a:rPr lang="en-US" altLang="zh-CN" dirty="0"/>
              <a:t>95%</a:t>
            </a:r>
            <a:r>
              <a:rPr lang="zh-CN" altLang="en-US" dirty="0"/>
              <a:t>）的时间用于</a:t>
            </a:r>
            <a:r>
              <a:rPr lang="en-US" altLang="zh-CN" dirty="0" err="1"/>
              <a:t>Inode</a:t>
            </a:r>
            <a:r>
              <a:rPr lang="en-US" altLang="zh-CN" dirty="0"/>
              <a:t> Pass</a:t>
            </a:r>
            <a:r>
              <a:rPr lang="zh-CN" altLang="en-US" dirty="0"/>
              <a:t>和</a:t>
            </a:r>
            <a:r>
              <a:rPr lang="en-US" altLang="zh-CN" dirty="0"/>
              <a:t>Directories Pass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目录密集型所花时间比文件密集型长很多，即运行时间与文件系统利用率成正比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改变文件大小对结论影响不大（文章中并未放上结果）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259526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A44CECE-9D8B-48DE-B05D-622B94BDCA99}"/>
              </a:ext>
            </a:extLst>
          </p:cNvPr>
          <p:cNvSpPr txBox="1"/>
          <p:nvPr/>
        </p:nvSpPr>
        <p:spPr>
          <a:xfrm>
            <a:off x="1518465" y="2890391"/>
            <a:ext cx="915507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sz="3200" dirty="0"/>
              <a:t>如何在不影响正确性的前提下加速文件系统</a:t>
            </a:r>
            <a:r>
              <a:rPr lang="en-US" altLang="zh-CN" sz="3200" dirty="0"/>
              <a:t>C/R?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sz="3200" dirty="0"/>
              <a:t>如何适配不同的文件系统配置？</a:t>
            </a:r>
          </a:p>
        </p:txBody>
      </p:sp>
    </p:spTree>
    <p:extLst>
      <p:ext uri="{BB962C8B-B14F-4D97-AF65-F5344CB8AC3E}">
        <p14:creationId xmlns:p14="http://schemas.microsoft.com/office/powerpoint/2010/main" val="3444975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767</Words>
  <Application>Microsoft Office PowerPoint</Application>
  <PresentationFormat>宽屏</PresentationFormat>
  <Paragraphs>106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4" baseType="lpstr">
      <vt:lpstr>GillSansMT</vt:lpstr>
      <vt:lpstr>GillSansMT-Bold</vt:lpstr>
      <vt:lpstr>等线</vt:lpstr>
      <vt:lpstr>等线 Light</vt:lpstr>
      <vt:lpstr>Arial</vt:lpstr>
      <vt:lpstr>Office 主题​​</vt:lpstr>
      <vt:lpstr>pFSCK: Accelerating Filesystem Checking  and Repair for Modern Storage</vt:lpstr>
      <vt:lpstr>问题提出</vt:lpstr>
      <vt:lpstr>研究背景</vt:lpstr>
      <vt:lpstr>研究背景</vt:lpstr>
      <vt:lpstr>e2fsck(Ext checker)</vt:lpstr>
      <vt:lpstr>e2fsck(Ext checker)</vt:lpstr>
      <vt:lpstr>e2fsck(Ext checker)</vt:lpstr>
      <vt:lpstr>e2fsck(Ext checker)</vt:lpstr>
      <vt:lpstr>PowerPoint 演示文稿</vt:lpstr>
      <vt:lpstr>e2fsck设计方案 Data Parallelism</vt:lpstr>
      <vt:lpstr>e2fsck设计方案 Data Parallelism</vt:lpstr>
      <vt:lpstr>e2fsck设计方案 Pipeline Parallelism</vt:lpstr>
      <vt:lpstr>e2fsck设计方案 Pipeline Parallelism</vt:lpstr>
      <vt:lpstr>e2fsck设计方案 Dynamic Thread Scheduling</vt:lpstr>
      <vt:lpstr>评价</vt:lpstr>
      <vt:lpstr>评价</vt:lpstr>
      <vt:lpstr>评价</vt:lpstr>
      <vt:lpstr>总结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pFSCK: Accelerating Filesystem Checking  and Repair for Modern Storage</dc:title>
  <dc:creator>chen duanyang</dc:creator>
  <cp:lastModifiedBy>chen duanyang</cp:lastModifiedBy>
  <cp:revision>14</cp:revision>
  <dcterms:created xsi:type="dcterms:W3CDTF">2021-12-21T09:22:04Z</dcterms:created>
  <dcterms:modified xsi:type="dcterms:W3CDTF">2021-12-24T10:43:10Z</dcterms:modified>
</cp:coreProperties>
</file>