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33245-53BD-4BA6-A7CF-B20B7797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5E4D16-522E-4377-92D4-0D7CA36B7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B080D-6EA7-4616-8296-7FEDA23D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5CD8-A615-424B-8D61-F59E69FCB722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1379F-9A6B-4885-997D-B96E8020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D9329-925C-432C-9960-6BE32BC8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13C-5C09-4052-8A0A-61703EFA8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5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83952-A9D1-45FD-9222-9FB9FF98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1D2EA-474A-404F-948C-4219D6ECF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BA298-3365-476C-A4BF-E3663881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5CD8-A615-424B-8D61-F59E69FCB722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6F21C-7252-47DF-86E2-E54B376A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A2985-3238-40C3-BC36-EE43FD05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13C-5C09-4052-8A0A-61703EFA8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1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6348F5-A6F7-4484-8D09-47321E30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F8B201-85A8-4F2B-B940-DD9893B29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8CB9A-890F-42F3-803C-39BF06EF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5CD8-A615-424B-8D61-F59E69FCB722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BE45C-4E2E-4236-A2C3-2128C824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96828-3999-4270-9FDC-0C7EF98F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13C-5C09-4052-8A0A-61703EFA8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0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A1F44-97A5-43DE-AAFC-C24D0375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2125D-DBC3-4373-A0E2-F3ABC9A9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64C94-A60A-4A9D-A80F-1EB6C267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5CD8-A615-424B-8D61-F59E69FCB722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34AF7-2284-45ED-9A36-CF2D55DA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2D355-29BC-4188-BC7A-085AB004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13C-5C09-4052-8A0A-61703EFA8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2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E54D7-D499-4C38-8C7F-3B0DE8EF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42081-506A-4380-980F-7261F92D8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EBE03-A9F4-4C3A-AB37-D28D39CE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5CD8-A615-424B-8D61-F59E69FCB722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83608-F63F-419A-B261-CAEFE5B1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D4673-FC7A-4812-A909-3A6D029A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13C-5C09-4052-8A0A-61703EFA8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0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11C83-0617-4574-8DB2-21F31742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FBA57-A140-4A7E-92B0-DD82D9DFD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ACEAB1-E044-4083-B490-FB3DC48E7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9058F-C518-444F-93FC-F30696EC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5CD8-A615-424B-8D61-F59E69FCB722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601E1-8ED8-43DE-B2F8-39F05AF4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B1737-7E70-4FEF-A41F-E0521F11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13C-5C09-4052-8A0A-61703EFA8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8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B310E-4EF0-47EF-B26B-6C3E88E6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0C6E2-4F8F-4A73-A884-1751BC792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EDB2D-2A44-448B-8785-EE0884D38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A6DC3A-EC14-477C-AAFC-3F7BE8AA3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42F658-448E-4608-8821-B4D25E641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8A6BDC-C955-4119-93B3-5E835D9F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5CD8-A615-424B-8D61-F59E69FCB722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355FBF-AA18-4964-9F5C-633D5726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340450-B9D9-44DF-A617-01F7C1F3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13C-5C09-4052-8A0A-61703EFA8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9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7DB4A-24D2-468A-8A68-256EAA4E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504C42-AA09-4866-AA63-92E82FAF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5CD8-A615-424B-8D61-F59E69FCB722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6BAE57-603D-4C7A-AFA4-23CA72D3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38691E-39B0-4DFC-8740-7C43F98B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13C-5C09-4052-8A0A-61703EFA8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2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23ECC2-DF67-487F-89FC-5A631977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5CD8-A615-424B-8D61-F59E69FCB722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0835F8-608D-4EF7-98D0-F6B05B71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59676F-9E24-42D2-AEC2-94C10216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13C-5C09-4052-8A0A-61703EFA8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0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164CE-B6C6-4A82-BF2E-3C752699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83BB2-5B1C-454B-A016-F4319F27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0E44E2-7B57-4628-98D0-E6B2BA01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00669B-3D83-4AC2-BB64-6B17C200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5CD8-A615-424B-8D61-F59E69FCB722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B208A-8628-4705-96A4-787BB837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F80ED-0971-4C4E-A5B2-E019809F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13C-5C09-4052-8A0A-61703EFA8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2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54225-A58C-4994-99A9-25A1D04F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6536AD-E414-4C22-A727-848FCAF2D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4423DC-890A-4819-B184-0924A68B2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45C8B-C86A-4F83-BA8C-DF9D7092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5CD8-A615-424B-8D61-F59E69FCB722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A2C9A-6C79-428E-A3FC-C8BC3731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AB0D1F-7C09-4088-9350-B9565E0E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13C-5C09-4052-8A0A-61703EFA8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7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C05756-732C-4808-8104-1140ABD9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C8CF2-FD64-407C-9DC8-A78456E4D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532C2-584D-46A9-9293-3F72D8833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5CD8-A615-424B-8D61-F59E69FCB722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B13DF-987A-45EE-9609-565F3AFF3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2D492-4D31-43AE-AEA2-FF9165DED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7713C-5C09-4052-8A0A-61703EFA8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4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3F5AE-7507-4465-BA0A-9895A28FC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FaaSNet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阿里巴巴云计算</a:t>
            </a:r>
            <a:b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可扩展的快速无服务器容器运行时供应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</a:b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F8D08F-0C96-4C31-BCA9-9DA75778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姓名：洪涛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学号：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M202173712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日期：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2021/12/10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85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7DDF7-2AA6-48E4-842A-120E61D3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FaaSNet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E886-383A-40F3-9635-041D35B9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优化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1.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I/O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高效数据格式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基于块来拉取容器镜像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偏移表记录每个块的偏移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随需应变的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I/O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3.RPC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和数据流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用户级零拷贝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RPC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库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流水线和无序接收</a:t>
            </a:r>
          </a:p>
        </p:txBody>
      </p:sp>
    </p:spTree>
    <p:extLst>
      <p:ext uri="{BB962C8B-B14F-4D97-AF65-F5344CB8AC3E}">
        <p14:creationId xmlns:p14="http://schemas.microsoft.com/office/powerpoint/2010/main" val="282997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C7C7C-27A9-48CB-AB44-781BD647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7A98A-987D-4A88-A607-2E73AA60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容器供应延迟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8E7B63-01C5-459B-99E7-ED241876B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82" y="2247874"/>
            <a:ext cx="7825868" cy="38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6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C7C7C-27A9-48CB-AB44-781BD647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7A98A-987D-4A88-A607-2E73AA60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可扩展性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C22B46-6E89-40CB-B954-DC7806BD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82" y="2303279"/>
            <a:ext cx="7525107" cy="387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0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C7C7C-27A9-48CB-AB44-781BD647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7A98A-987D-4A88-A607-2E73AA60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I/O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高效数据格式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D297D1-9387-4C2D-AC60-F64671E2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424" y="2590126"/>
            <a:ext cx="7457283" cy="31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2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C7C7C-27A9-48CB-AB44-781BD647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7A98A-987D-4A88-A607-2E73AA60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按需应变的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I/O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8C29E5-77CB-4143-8441-8644B554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01" y="2203107"/>
            <a:ext cx="8524543" cy="372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7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8C08F-1E10-4200-800D-139DB8E3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9DC20-A328-47FD-B87A-39535849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FT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感知放置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修改容器位置以平衡出入流量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将公共共享层的函数放在一起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多租户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租户间不能共享虚拟机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FaaSNet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移植到其他安全轻量的虚拟化技术上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数据共享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数据密集型应用</a:t>
            </a:r>
          </a:p>
        </p:txBody>
      </p:sp>
    </p:spTree>
    <p:extLst>
      <p:ext uri="{BB962C8B-B14F-4D97-AF65-F5344CB8AC3E}">
        <p14:creationId xmlns:p14="http://schemas.microsoft.com/office/powerpoint/2010/main" val="357521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8C08F-1E10-4200-800D-139DB8E3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9DC20-A328-47FD-B87A-39535849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敌对的工作负载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解决短寿命的函数的影响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可移植性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FaaSNet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移植到其他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FaaS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1211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21A362-D5AF-47F5-B555-4F43EA64ABD1}"/>
              </a:ext>
            </a:extLst>
          </p:cNvPr>
          <p:cNvSpPr txBox="1"/>
          <p:nvPr/>
        </p:nvSpPr>
        <p:spPr>
          <a:xfrm>
            <a:off x="5539597" y="305966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01478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5BBE8-1942-4CB5-818D-E6754A970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E4949-2736-46CB-A9E5-6C768DA7A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 lnSpcReduction="10000"/>
          </a:bodyPr>
          <a:lstStyle/>
          <a:p>
            <a:pPr marL="3600000" indent="-457200" algn="just"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研究背景与动机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0" indent="-457200" algn="just">
              <a:buAutoNum type="arabicPeriod"/>
            </a:pP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FaaSNet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0" indent="-457200" algn="just"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实验结果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00" indent="-457200" algn="just"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7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FD50-43DD-446D-B7B2-CBA68D05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研究背景与动机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24EFB-4E70-459B-8EBC-C7D7DD70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Serverless</a:t>
            </a:r>
          </a:p>
          <a:p>
            <a:pPr marL="0" indent="0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专注于构建和运行应用，无需管理服务器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自动扩容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3.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所付及所用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容器运行时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一个节点上用来执行容器和管理镜像的软件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最有名的容器运行时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Docker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3.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新一代的容器运行时：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containerd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lxd</a:t>
            </a:r>
            <a:endParaRPr lang="en-US" altLang="zh-CN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04CFEE-57D2-4561-BF2E-311D6692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559" y="3456387"/>
            <a:ext cx="3337849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0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A6235-4766-4F9D-B4B2-147161DE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研究背景与动机</a:t>
            </a:r>
            <a:endParaRPr lang="zh-CN" altLang="en-US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8DFA64-73E2-47B2-B706-440DDFD91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401" y="2707787"/>
            <a:ext cx="6492904" cy="300241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22C466-5C51-4D71-88E6-5C153ED40452}"/>
              </a:ext>
            </a:extLst>
          </p:cNvPr>
          <p:cNvSpPr txBox="1"/>
          <p:nvPr/>
        </p:nvSpPr>
        <p:spPr>
          <a:xfrm>
            <a:off x="1130968" y="1690688"/>
            <a:ext cx="383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传统阿里云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FaaS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容器的工作流</a:t>
            </a:r>
          </a:p>
        </p:txBody>
      </p:sp>
    </p:spTree>
    <p:extLst>
      <p:ext uri="{BB962C8B-B14F-4D97-AF65-F5344CB8AC3E}">
        <p14:creationId xmlns:p14="http://schemas.microsoft.com/office/powerpoint/2010/main" val="24397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09259-8EB1-42A3-9F01-8C4A35BA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研究背景与动机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820D3-9EC0-4E17-9BF3-9E49E2D6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负载的突发性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在某一时间段，流量突增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按需付费对高波动和不可预测负载的应用非常友好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容器化函数的冷启动耗时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首次调用容器函数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若干秒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若干分钟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31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C1091-C182-4C77-AA68-4BA7385B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FaaSNet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3F7E5-E155-445C-9282-7A15F6D9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概要设计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1.Gateway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2.Scheduler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3.VM manager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4.Function Tree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5.VM agent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6.Container register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7.Metadata store</a:t>
            </a: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9150AA-8806-40D6-B58C-1210B836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766" y="1481921"/>
            <a:ext cx="6271803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5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0A47F-7A0E-456D-8A42-219289B7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FaaSNet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33715-C3FA-4705-82D1-76F0BF384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引入了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FT(Function Tree)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的概念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函数粒度上的管理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平衡二叉树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CB7D49-50CE-4BEB-830C-C26619A6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69" y="1690688"/>
            <a:ext cx="2697819" cy="263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9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68B0F-E4FF-484A-92DA-0CB32121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FaaSNet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B67EC-837A-4AC9-8822-6F126813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FT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的集成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1.FT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元数据管理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虚拟机上函数布局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3.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容器供应协议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4.FT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容错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F38729-F2C0-4F76-A8B8-457C7C6B8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03" y="4162926"/>
            <a:ext cx="4992056" cy="20140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88F0A6-3617-4BCB-ACBC-61EED8544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855" y="2857820"/>
            <a:ext cx="4785775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3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2166D-343D-46D1-B123-9CB53405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FaaSNet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68322A-7315-4680-B730-507CEA101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65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FT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设计讨论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传统容器分发技术对根节点要求很高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将逻辑功能交给调度器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3.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每个节点职责一致，从父结点获取数据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4.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层级粒度的镜像管理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5.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fully-connected,all-to-all network</a:t>
            </a: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E471FF-D1C2-4A06-9484-560F09D7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58" y="4317206"/>
            <a:ext cx="5321440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5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513</Words>
  <Application>Microsoft Office PowerPoint</Application>
  <PresentationFormat>宽屏</PresentationFormat>
  <Paragraphs>95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黑体</vt:lpstr>
      <vt:lpstr>Arial</vt:lpstr>
      <vt:lpstr>Office 主题​​</vt:lpstr>
      <vt:lpstr>FaaSNet:阿里巴巴云计算 可扩展的快速无服务器容器运行时供应   </vt:lpstr>
      <vt:lpstr>目录     </vt:lpstr>
      <vt:lpstr>一.研究背景与动机</vt:lpstr>
      <vt:lpstr>一.研究背景与动机</vt:lpstr>
      <vt:lpstr>一.研究背景与动机</vt:lpstr>
      <vt:lpstr>二.FaaSNet的设计</vt:lpstr>
      <vt:lpstr>二.FaaSNet的设计</vt:lpstr>
      <vt:lpstr>二.FaaSNet的设计</vt:lpstr>
      <vt:lpstr>二.FaaSNet的设计</vt:lpstr>
      <vt:lpstr>二.FaaSNet的设计</vt:lpstr>
      <vt:lpstr>三.实验结果</vt:lpstr>
      <vt:lpstr>三.实验结果</vt:lpstr>
      <vt:lpstr>三.实验结果</vt:lpstr>
      <vt:lpstr>三.实验结果</vt:lpstr>
      <vt:lpstr>四.讨论</vt:lpstr>
      <vt:lpstr>四.讨论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FaaSNet:阿里巴巴云计算 可扩展的快速无服务器容器运行时供应   </dc:title>
  <dc:creator>Hong Tao</dc:creator>
  <cp:lastModifiedBy>Hong Tao</cp:lastModifiedBy>
  <cp:revision>7</cp:revision>
  <dcterms:created xsi:type="dcterms:W3CDTF">2021-12-09T17:01:25Z</dcterms:created>
  <dcterms:modified xsi:type="dcterms:W3CDTF">2021-12-10T05:08:22Z</dcterms:modified>
</cp:coreProperties>
</file>