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sldIdLst>
    <p:sldId id="1516" r:id="rId3"/>
    <p:sldId id="1517" r:id="rId4"/>
    <p:sldId id="1518" r:id="rId5"/>
    <p:sldId id="1519" r:id="rId6"/>
    <p:sldId id="1520" r:id="rId7"/>
    <p:sldId id="1521" r:id="rId8"/>
    <p:sldId id="1522" r:id="rId9"/>
    <p:sldId id="1523" r:id="rId10"/>
    <p:sldId id="1524" r:id="rId11"/>
    <p:sldId id="1525" r:id="rId12"/>
    <p:sldId id="1526" r:id="rId13"/>
    <p:sldId id="1527" r:id="rId14"/>
    <p:sldId id="1528" r:id="rId15"/>
    <p:sldId id="152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16" autoAdjust="0"/>
  </p:normalViewPr>
  <p:slideViewPr>
    <p:cSldViewPr snapToGrid="0">
      <p:cViewPr varScale="1">
        <p:scale>
          <a:sx n="60" d="100"/>
          <a:sy n="60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 xu" userId="189a5a1f704bc754" providerId="LiveId" clId="{3EDA1166-E599-4865-8B6C-7CCC640CC21D}"/>
    <pc:docChg chg="modSld">
      <pc:chgData name="shao xu" userId="189a5a1f704bc754" providerId="LiveId" clId="{3EDA1166-E599-4865-8B6C-7CCC640CC21D}" dt="2021-12-10T02:29:53.798" v="45" actId="20577"/>
      <pc:docMkLst>
        <pc:docMk/>
      </pc:docMkLst>
      <pc:sldChg chg="modSp mod">
        <pc:chgData name="shao xu" userId="189a5a1f704bc754" providerId="LiveId" clId="{3EDA1166-E599-4865-8B6C-7CCC640CC21D}" dt="2021-12-10T02:05:32.494" v="10" actId="20577"/>
        <pc:sldMkLst>
          <pc:docMk/>
          <pc:sldMk cId="102657199" sldId="1518"/>
        </pc:sldMkLst>
        <pc:spChg chg="mod">
          <ac:chgData name="shao xu" userId="189a5a1f704bc754" providerId="LiveId" clId="{3EDA1166-E599-4865-8B6C-7CCC640CC21D}" dt="2021-12-10T02:05:32.494" v="10" actId="20577"/>
          <ac:spMkLst>
            <pc:docMk/>
            <pc:sldMk cId="102657199" sldId="1518"/>
            <ac:spMk id="3" creationId="{8857C633-E6F2-41D5-A30F-BC3D58B8260D}"/>
          </ac:spMkLst>
        </pc:spChg>
      </pc:sldChg>
      <pc:sldChg chg="modSp mod">
        <pc:chgData name="shao xu" userId="189a5a1f704bc754" providerId="LiveId" clId="{3EDA1166-E599-4865-8B6C-7CCC640CC21D}" dt="2021-12-10T02:29:53.798" v="45" actId="20577"/>
        <pc:sldMkLst>
          <pc:docMk/>
          <pc:sldMk cId="2580018391" sldId="1519"/>
        </pc:sldMkLst>
        <pc:spChg chg="mod">
          <ac:chgData name="shao xu" userId="189a5a1f704bc754" providerId="LiveId" clId="{3EDA1166-E599-4865-8B6C-7CCC640CC21D}" dt="2021-12-10T02:29:53.798" v="45" actId="20577"/>
          <ac:spMkLst>
            <pc:docMk/>
            <pc:sldMk cId="2580018391" sldId="1519"/>
            <ac:spMk id="2" creationId="{C5FF8AED-B99D-4BC4-921C-6D72894D4300}"/>
          </ac:spMkLst>
        </pc:spChg>
      </pc:sldChg>
    </pc:docChg>
  </pc:docChgLst>
  <pc:docChgLst>
    <pc:chgData name="shao xu" userId="189a5a1f704bc754" providerId="LiveId" clId="{EB238D5C-A413-4219-B9A0-771356C6D59E}"/>
    <pc:docChg chg="undo custSel addSld delSld modSld">
      <pc:chgData name="shao xu" userId="189a5a1f704bc754" providerId="LiveId" clId="{EB238D5C-A413-4219-B9A0-771356C6D59E}" dt="2021-12-10T05:48:46.831" v="7166" actId="20577"/>
      <pc:docMkLst>
        <pc:docMk/>
      </pc:docMkLst>
      <pc:sldChg chg="new del">
        <pc:chgData name="shao xu" userId="189a5a1f704bc754" providerId="LiveId" clId="{EB238D5C-A413-4219-B9A0-771356C6D59E}" dt="2021-12-10T00:49:50.962" v="1" actId="47"/>
        <pc:sldMkLst>
          <pc:docMk/>
          <pc:sldMk cId="4118215454" sldId="256"/>
        </pc:sldMkLst>
      </pc:sldChg>
      <pc:sldChg chg="modSp mod modNotesTx">
        <pc:chgData name="shao xu" userId="189a5a1f704bc754" providerId="LiveId" clId="{EB238D5C-A413-4219-B9A0-771356C6D59E}" dt="2021-12-10T05:32:17.066" v="5677" actId="20577"/>
        <pc:sldMkLst>
          <pc:docMk/>
          <pc:sldMk cId="749094006" sldId="1516"/>
        </pc:sldMkLst>
        <pc:spChg chg="mod">
          <ac:chgData name="shao xu" userId="189a5a1f704bc754" providerId="LiveId" clId="{EB238D5C-A413-4219-B9A0-771356C6D59E}" dt="2021-12-10T01:19:20.477" v="86" actId="1036"/>
          <ac:spMkLst>
            <pc:docMk/>
            <pc:sldMk cId="749094006" sldId="1516"/>
            <ac:spMk id="2" creationId="{BC339213-0660-4CB5-B431-E2ACDBB9BC2B}"/>
          </ac:spMkLst>
        </pc:spChg>
        <pc:spChg chg="mod">
          <ac:chgData name="shao xu" userId="189a5a1f704bc754" providerId="LiveId" clId="{EB238D5C-A413-4219-B9A0-771356C6D59E}" dt="2021-12-10T01:19:17.040" v="73" actId="1076"/>
          <ac:spMkLst>
            <pc:docMk/>
            <pc:sldMk cId="749094006" sldId="1516"/>
            <ac:spMk id="3" creationId="{C5E9AB35-C8E0-4708-BB87-6B851AECF279}"/>
          </ac:spMkLst>
        </pc:spChg>
      </pc:sldChg>
      <pc:sldChg chg="addSp modSp new mod modNotesTx">
        <pc:chgData name="shao xu" userId="189a5a1f704bc754" providerId="LiveId" clId="{EB238D5C-A413-4219-B9A0-771356C6D59E}" dt="2021-12-10T05:40:06.291" v="6012" actId="20577"/>
        <pc:sldMkLst>
          <pc:docMk/>
          <pc:sldMk cId="1069261560" sldId="1517"/>
        </pc:sldMkLst>
        <pc:spChg chg="mod">
          <ac:chgData name="shao xu" userId="189a5a1f704bc754" providerId="LiveId" clId="{EB238D5C-A413-4219-B9A0-771356C6D59E}" dt="2021-12-10T01:29:46.317" v="146" actId="20577"/>
          <ac:spMkLst>
            <pc:docMk/>
            <pc:sldMk cId="1069261560" sldId="1517"/>
            <ac:spMk id="2" creationId="{6346F562-72FF-4BD8-B3EC-EEDC9214B4C7}"/>
          </ac:spMkLst>
        </pc:spChg>
        <pc:spChg chg="mod">
          <ac:chgData name="shao xu" userId="189a5a1f704bc754" providerId="LiveId" clId="{EB238D5C-A413-4219-B9A0-771356C6D59E}" dt="2021-12-10T01:36:16.038" v="725" actId="1035"/>
          <ac:spMkLst>
            <pc:docMk/>
            <pc:sldMk cId="1069261560" sldId="1517"/>
            <ac:spMk id="3" creationId="{DFD88A10-8EFA-4AD2-8686-83239E65EFEA}"/>
          </ac:spMkLst>
        </pc:spChg>
        <pc:picChg chg="add mod">
          <ac:chgData name="shao xu" userId="189a5a1f704bc754" providerId="LiveId" clId="{EB238D5C-A413-4219-B9A0-771356C6D59E}" dt="2021-12-10T01:36:16.959" v="726" actId="1035"/>
          <ac:picMkLst>
            <pc:docMk/>
            <pc:sldMk cId="1069261560" sldId="1517"/>
            <ac:picMk id="5" creationId="{18A3D974-A1A4-42B5-89F5-C1791FEFE4CD}"/>
          </ac:picMkLst>
        </pc:picChg>
      </pc:sldChg>
      <pc:sldChg chg="modSp new mod modNotesTx">
        <pc:chgData name="shao xu" userId="189a5a1f704bc754" providerId="LiveId" clId="{EB238D5C-A413-4219-B9A0-771356C6D59E}" dt="2021-12-10T05:43:04.786" v="6434" actId="20577"/>
        <pc:sldMkLst>
          <pc:docMk/>
          <pc:sldMk cId="102657199" sldId="1518"/>
        </pc:sldMkLst>
        <pc:spChg chg="mod">
          <ac:chgData name="shao xu" userId="189a5a1f704bc754" providerId="LiveId" clId="{EB238D5C-A413-4219-B9A0-771356C6D59E}" dt="2021-12-10T01:38:22.803" v="771" actId="20577"/>
          <ac:spMkLst>
            <pc:docMk/>
            <pc:sldMk cId="102657199" sldId="1518"/>
            <ac:spMk id="2" creationId="{B1FB5E02-EF93-4CDA-B817-AF230D215EC4}"/>
          </ac:spMkLst>
        </pc:spChg>
        <pc:spChg chg="mod">
          <ac:chgData name="shao xu" userId="189a5a1f704bc754" providerId="LiveId" clId="{EB238D5C-A413-4219-B9A0-771356C6D59E}" dt="2021-12-10T01:45:23.226" v="1417" actId="20577"/>
          <ac:spMkLst>
            <pc:docMk/>
            <pc:sldMk cId="102657199" sldId="1518"/>
            <ac:spMk id="3" creationId="{8857C633-E6F2-41D5-A30F-BC3D58B8260D}"/>
          </ac:spMkLst>
        </pc:spChg>
      </pc:sldChg>
      <pc:sldChg chg="addSp delSp modSp new mod modNotesTx">
        <pc:chgData name="shao xu" userId="189a5a1f704bc754" providerId="LiveId" clId="{EB238D5C-A413-4219-B9A0-771356C6D59E}" dt="2021-12-10T05:46:23.178" v="7040" actId="1076"/>
        <pc:sldMkLst>
          <pc:docMk/>
          <pc:sldMk cId="2580018391" sldId="1519"/>
        </pc:sldMkLst>
        <pc:spChg chg="del">
          <ac:chgData name="shao xu" userId="189a5a1f704bc754" providerId="LiveId" clId="{EB238D5C-A413-4219-B9A0-771356C6D59E}" dt="2021-12-10T03:08:35.876" v="1419" actId="478"/>
          <ac:spMkLst>
            <pc:docMk/>
            <pc:sldMk cId="2580018391" sldId="1519"/>
            <ac:spMk id="3" creationId="{EE55D425-E5CB-4698-AD49-A2D16A47CAE8}"/>
          </ac:spMkLst>
        </pc:spChg>
        <pc:spChg chg="add del mod">
          <ac:chgData name="shao xu" userId="189a5a1f704bc754" providerId="LiveId" clId="{EB238D5C-A413-4219-B9A0-771356C6D59E}" dt="2021-12-10T03:12:38.750" v="1489" actId="122"/>
          <ac:spMkLst>
            <pc:docMk/>
            <pc:sldMk cId="2580018391" sldId="1519"/>
            <ac:spMk id="4" creationId="{1E45607E-6DD9-49DF-8DD9-BF08D0524517}"/>
          </ac:spMkLst>
        </pc:spChg>
        <pc:spChg chg="add del mod">
          <ac:chgData name="shao xu" userId="189a5a1f704bc754" providerId="LiveId" clId="{EB238D5C-A413-4219-B9A0-771356C6D59E}" dt="2021-12-10T03:12:45.957" v="1491" actId="20577"/>
          <ac:spMkLst>
            <pc:docMk/>
            <pc:sldMk cId="2580018391" sldId="1519"/>
            <ac:spMk id="5" creationId="{38EF9C83-7B6E-422C-90FC-4CA19406C236}"/>
          </ac:spMkLst>
        </pc:spChg>
        <pc:spChg chg="add mod">
          <ac:chgData name="shao xu" userId="189a5a1f704bc754" providerId="LiveId" clId="{EB238D5C-A413-4219-B9A0-771356C6D59E}" dt="2021-12-10T03:12:47.644" v="1492" actId="20577"/>
          <ac:spMkLst>
            <pc:docMk/>
            <pc:sldMk cId="2580018391" sldId="1519"/>
            <ac:spMk id="6" creationId="{19CE3CCB-2B1D-475E-85D4-49EECC129353}"/>
          </ac:spMkLst>
        </pc:spChg>
        <pc:spChg chg="add mod">
          <ac:chgData name="shao xu" userId="189a5a1f704bc754" providerId="LiveId" clId="{EB238D5C-A413-4219-B9A0-771356C6D59E}" dt="2021-12-10T03:12:48.613" v="1493" actId="20577"/>
          <ac:spMkLst>
            <pc:docMk/>
            <pc:sldMk cId="2580018391" sldId="1519"/>
            <ac:spMk id="7" creationId="{43C94311-7DE3-4972-B0EF-20CD0E547D6F}"/>
          </ac:spMkLst>
        </pc:spChg>
        <pc:spChg chg="add mod">
          <ac:chgData name="shao xu" userId="189a5a1f704bc754" providerId="LiveId" clId="{EB238D5C-A413-4219-B9A0-771356C6D59E}" dt="2021-12-10T03:12:55.237" v="1497" actId="20577"/>
          <ac:spMkLst>
            <pc:docMk/>
            <pc:sldMk cId="2580018391" sldId="1519"/>
            <ac:spMk id="8" creationId="{D7445CD0-21FF-4A7B-8223-E145CB99127A}"/>
          </ac:spMkLst>
        </pc:spChg>
        <pc:spChg chg="add mod">
          <ac:chgData name="shao xu" userId="189a5a1f704bc754" providerId="LiveId" clId="{EB238D5C-A413-4219-B9A0-771356C6D59E}" dt="2021-12-10T03:12:58.611" v="1499" actId="20577"/>
          <ac:spMkLst>
            <pc:docMk/>
            <pc:sldMk cId="2580018391" sldId="1519"/>
            <ac:spMk id="9" creationId="{AFE023FE-446D-41F8-B595-15DD5DC40A0D}"/>
          </ac:spMkLst>
        </pc:spChg>
        <pc:spChg chg="mod">
          <ac:chgData name="shao xu" userId="189a5a1f704bc754" providerId="LiveId" clId="{EB238D5C-A413-4219-B9A0-771356C6D59E}" dt="2021-12-10T03:14:49.949" v="1587" actId="20577"/>
          <ac:spMkLst>
            <pc:docMk/>
            <pc:sldMk cId="2580018391" sldId="1519"/>
            <ac:spMk id="17" creationId="{6F2DAEE5-4AC3-4A78-B517-41AD57E3B272}"/>
          </ac:spMkLst>
        </pc:spChg>
        <pc:spChg chg="mod">
          <ac:chgData name="shao xu" userId="189a5a1f704bc754" providerId="LiveId" clId="{EB238D5C-A413-4219-B9A0-771356C6D59E}" dt="2021-12-10T03:14:52.964" v="1588" actId="20577"/>
          <ac:spMkLst>
            <pc:docMk/>
            <pc:sldMk cId="2580018391" sldId="1519"/>
            <ac:spMk id="18" creationId="{28066A2A-E07F-4E3D-8D37-A006FCFDB786}"/>
          </ac:spMkLst>
        </pc:spChg>
        <pc:spChg chg="mod">
          <ac:chgData name="shao xu" userId="189a5a1f704bc754" providerId="LiveId" clId="{EB238D5C-A413-4219-B9A0-771356C6D59E}" dt="2021-12-10T03:14:54.558" v="1589" actId="20577"/>
          <ac:spMkLst>
            <pc:docMk/>
            <pc:sldMk cId="2580018391" sldId="1519"/>
            <ac:spMk id="19" creationId="{137C2441-6ECA-4116-9A5C-A8FC2815940C}"/>
          </ac:spMkLst>
        </pc:spChg>
        <pc:spChg chg="mod">
          <ac:chgData name="shao xu" userId="189a5a1f704bc754" providerId="LiveId" clId="{EB238D5C-A413-4219-B9A0-771356C6D59E}" dt="2021-12-10T03:14:55.745" v="1590" actId="20577"/>
          <ac:spMkLst>
            <pc:docMk/>
            <pc:sldMk cId="2580018391" sldId="1519"/>
            <ac:spMk id="20" creationId="{8E1AE04E-D36B-44B8-8856-67B8BF74F2FF}"/>
          </ac:spMkLst>
        </pc:spChg>
        <pc:spChg chg="mod">
          <ac:chgData name="shao xu" userId="189a5a1f704bc754" providerId="LiveId" clId="{EB238D5C-A413-4219-B9A0-771356C6D59E}" dt="2021-12-10T03:14:56.651" v="1591" actId="20577"/>
          <ac:spMkLst>
            <pc:docMk/>
            <pc:sldMk cId="2580018391" sldId="1519"/>
            <ac:spMk id="21" creationId="{EE2BFABB-2E3E-4DC3-ABD4-E9F300C23904}"/>
          </ac:spMkLst>
        </pc:spChg>
        <pc:spChg chg="mod">
          <ac:chgData name="shao xu" userId="189a5a1f704bc754" providerId="LiveId" clId="{EB238D5C-A413-4219-B9A0-771356C6D59E}" dt="2021-12-10T03:14:57.588" v="1592" actId="20577"/>
          <ac:spMkLst>
            <pc:docMk/>
            <pc:sldMk cId="2580018391" sldId="1519"/>
            <ac:spMk id="22" creationId="{55B2221F-784A-4C65-ADF5-982D92F2B965}"/>
          </ac:spMkLst>
        </pc:spChg>
        <pc:spChg chg="add del mod">
          <ac:chgData name="shao xu" userId="189a5a1f704bc754" providerId="LiveId" clId="{EB238D5C-A413-4219-B9A0-771356C6D59E}" dt="2021-12-10T05:46:16.665" v="7038" actId="478"/>
          <ac:spMkLst>
            <pc:docMk/>
            <pc:sldMk cId="2580018391" sldId="1519"/>
            <ac:spMk id="24" creationId="{322835CC-255E-48CE-9ACC-09423917D5FD}"/>
          </ac:spMkLst>
        </pc:spChg>
        <pc:spChg chg="add del mod">
          <ac:chgData name="shao xu" userId="189a5a1f704bc754" providerId="LiveId" clId="{EB238D5C-A413-4219-B9A0-771356C6D59E}" dt="2021-12-10T05:46:16.665" v="7038" actId="478"/>
          <ac:spMkLst>
            <pc:docMk/>
            <pc:sldMk cId="2580018391" sldId="1519"/>
            <ac:spMk id="25" creationId="{6FD6107E-B4B0-4528-BC80-08C764658AD1}"/>
          </ac:spMkLst>
        </pc:spChg>
        <pc:spChg chg="add del mod">
          <ac:chgData name="shao xu" userId="189a5a1f704bc754" providerId="LiveId" clId="{EB238D5C-A413-4219-B9A0-771356C6D59E}" dt="2021-12-10T05:46:16.665" v="7038" actId="478"/>
          <ac:spMkLst>
            <pc:docMk/>
            <pc:sldMk cId="2580018391" sldId="1519"/>
            <ac:spMk id="26" creationId="{98BD4491-B4CE-45F9-A144-B2DB16FC4C05}"/>
          </ac:spMkLst>
        </pc:spChg>
        <pc:spChg chg="add del mod">
          <ac:chgData name="shao xu" userId="189a5a1f704bc754" providerId="LiveId" clId="{EB238D5C-A413-4219-B9A0-771356C6D59E}" dt="2021-12-10T05:46:16.665" v="7038" actId="478"/>
          <ac:spMkLst>
            <pc:docMk/>
            <pc:sldMk cId="2580018391" sldId="1519"/>
            <ac:spMk id="27" creationId="{8FD22048-16DA-4846-9995-9C32EDAD53E7}"/>
          </ac:spMkLst>
        </pc:spChg>
        <pc:spChg chg="add del mod">
          <ac:chgData name="shao xu" userId="189a5a1f704bc754" providerId="LiveId" clId="{EB238D5C-A413-4219-B9A0-771356C6D59E}" dt="2021-12-10T05:46:16.665" v="7038" actId="478"/>
          <ac:spMkLst>
            <pc:docMk/>
            <pc:sldMk cId="2580018391" sldId="1519"/>
            <ac:spMk id="28" creationId="{F3567C20-F92A-4376-9E6B-2D1A5BBB3C7F}"/>
          </ac:spMkLst>
        </pc:spChg>
        <pc:spChg chg="add del mod">
          <ac:chgData name="shao xu" userId="189a5a1f704bc754" providerId="LiveId" clId="{EB238D5C-A413-4219-B9A0-771356C6D59E}" dt="2021-12-10T05:46:16.665" v="7038" actId="478"/>
          <ac:spMkLst>
            <pc:docMk/>
            <pc:sldMk cId="2580018391" sldId="1519"/>
            <ac:spMk id="29" creationId="{E080E323-9C29-4A89-B43D-38CB7A6DF88E}"/>
          </ac:spMkLst>
        </pc:spChg>
        <pc:spChg chg="add mod">
          <ac:chgData name="shao xu" userId="189a5a1f704bc754" providerId="LiveId" clId="{EB238D5C-A413-4219-B9A0-771356C6D59E}" dt="2021-12-10T03:24:08.446" v="2115" actId="1076"/>
          <ac:spMkLst>
            <pc:docMk/>
            <pc:sldMk cId="2580018391" sldId="1519"/>
            <ac:spMk id="30" creationId="{F28C9DB4-46FA-45C9-B000-5009242DDCC1}"/>
          </ac:spMkLst>
        </pc:spChg>
        <pc:spChg chg="add mod">
          <ac:chgData name="shao xu" userId="189a5a1f704bc754" providerId="LiveId" clId="{EB238D5C-A413-4219-B9A0-771356C6D59E}" dt="2021-12-10T03:13:56.122" v="1573" actId="20577"/>
          <ac:spMkLst>
            <pc:docMk/>
            <pc:sldMk cId="2580018391" sldId="1519"/>
            <ac:spMk id="31" creationId="{1662BE4D-8529-4BEE-873C-57BA6E674F3D}"/>
          </ac:spMkLst>
        </pc:spChg>
        <pc:spChg chg="add mod">
          <ac:chgData name="shao xu" userId="189a5a1f704bc754" providerId="LiveId" clId="{EB238D5C-A413-4219-B9A0-771356C6D59E}" dt="2021-12-10T03:14:08.548" v="1577" actId="20577"/>
          <ac:spMkLst>
            <pc:docMk/>
            <pc:sldMk cId="2580018391" sldId="1519"/>
            <ac:spMk id="32" creationId="{96CC5E80-2624-45C6-A47B-81B4841F4992}"/>
          </ac:spMkLst>
        </pc:spChg>
        <pc:spChg chg="add mod">
          <ac:chgData name="shao xu" userId="189a5a1f704bc754" providerId="LiveId" clId="{EB238D5C-A413-4219-B9A0-771356C6D59E}" dt="2021-12-10T03:14:26.712" v="1579" actId="1076"/>
          <ac:spMkLst>
            <pc:docMk/>
            <pc:sldMk cId="2580018391" sldId="1519"/>
            <ac:spMk id="33" creationId="{5C9E9AF6-7C1B-4683-AD27-7489C0D5D6F7}"/>
          </ac:spMkLst>
        </pc:spChg>
        <pc:spChg chg="add mod">
          <ac:chgData name="shao xu" userId="189a5a1f704bc754" providerId="LiveId" clId="{EB238D5C-A413-4219-B9A0-771356C6D59E}" dt="2021-12-10T03:14:26.712" v="1579" actId="1076"/>
          <ac:spMkLst>
            <pc:docMk/>
            <pc:sldMk cId="2580018391" sldId="1519"/>
            <ac:spMk id="34" creationId="{113C43C6-07AB-4AFB-B924-1E8E281C6D9F}"/>
          </ac:spMkLst>
        </pc:spChg>
        <pc:spChg chg="add mod">
          <ac:chgData name="shao xu" userId="189a5a1f704bc754" providerId="LiveId" clId="{EB238D5C-A413-4219-B9A0-771356C6D59E}" dt="2021-12-10T03:14:26.712" v="1579" actId="1076"/>
          <ac:spMkLst>
            <pc:docMk/>
            <pc:sldMk cId="2580018391" sldId="1519"/>
            <ac:spMk id="35" creationId="{ECF9C4E9-8940-412C-BFBA-B7B0AB608748}"/>
          </ac:spMkLst>
        </pc:spChg>
        <pc:spChg chg="add mod">
          <ac:chgData name="shao xu" userId="189a5a1f704bc754" providerId="LiveId" clId="{EB238D5C-A413-4219-B9A0-771356C6D59E}" dt="2021-12-10T03:14:38.415" v="1581" actId="1076"/>
          <ac:spMkLst>
            <pc:docMk/>
            <pc:sldMk cId="2580018391" sldId="1519"/>
            <ac:spMk id="36" creationId="{7E33DBE0-F9B5-4F0A-9ABD-7BDE5A72D965}"/>
          </ac:spMkLst>
        </pc:spChg>
        <pc:spChg chg="add mod">
          <ac:chgData name="shao xu" userId="189a5a1f704bc754" providerId="LiveId" clId="{EB238D5C-A413-4219-B9A0-771356C6D59E}" dt="2021-12-10T03:14:38.415" v="1581" actId="1076"/>
          <ac:spMkLst>
            <pc:docMk/>
            <pc:sldMk cId="2580018391" sldId="1519"/>
            <ac:spMk id="37" creationId="{586EA5FB-FF38-4FDC-8C9F-ADC577D3258E}"/>
          </ac:spMkLst>
        </pc:spChg>
        <pc:spChg chg="add mod">
          <ac:chgData name="shao xu" userId="189a5a1f704bc754" providerId="LiveId" clId="{EB238D5C-A413-4219-B9A0-771356C6D59E}" dt="2021-12-10T03:14:38.415" v="1581" actId="1076"/>
          <ac:spMkLst>
            <pc:docMk/>
            <pc:sldMk cId="2580018391" sldId="1519"/>
            <ac:spMk id="38" creationId="{8913DB50-9DE2-4D77-BED2-C0B314761021}"/>
          </ac:spMkLst>
        </pc:spChg>
        <pc:spChg chg="add mod">
          <ac:chgData name="shao xu" userId="189a5a1f704bc754" providerId="LiveId" clId="{EB238D5C-A413-4219-B9A0-771356C6D59E}" dt="2021-12-10T03:24:12.489" v="2116" actId="1076"/>
          <ac:spMkLst>
            <pc:docMk/>
            <pc:sldMk cId="2580018391" sldId="1519"/>
            <ac:spMk id="39" creationId="{4FAC6DB0-6C45-4530-A42D-38F4EEF25E51}"/>
          </ac:spMkLst>
        </pc:spChg>
        <pc:spChg chg="add mod">
          <ac:chgData name="shao xu" userId="189a5a1f704bc754" providerId="LiveId" clId="{EB238D5C-A413-4219-B9A0-771356C6D59E}" dt="2021-12-10T03:24:14.801" v="2117" actId="1076"/>
          <ac:spMkLst>
            <pc:docMk/>
            <pc:sldMk cId="2580018391" sldId="1519"/>
            <ac:spMk id="40" creationId="{2C3CDEE5-6D49-4E98-AA9D-8985DD24DA6E}"/>
          </ac:spMkLst>
        </pc:spChg>
        <pc:spChg chg="mod">
          <ac:chgData name="shao xu" userId="189a5a1f704bc754" providerId="LiveId" clId="{EB238D5C-A413-4219-B9A0-771356C6D59E}" dt="2021-12-10T05:46:16.983" v="7039"/>
          <ac:spMkLst>
            <pc:docMk/>
            <pc:sldMk cId="2580018391" sldId="1519"/>
            <ac:spMk id="42" creationId="{36ECD89F-F4BB-486E-9718-4670F2979830}"/>
          </ac:spMkLst>
        </pc:spChg>
        <pc:spChg chg="mod">
          <ac:chgData name="shao xu" userId="189a5a1f704bc754" providerId="LiveId" clId="{EB238D5C-A413-4219-B9A0-771356C6D59E}" dt="2021-12-10T05:46:16.983" v="7039"/>
          <ac:spMkLst>
            <pc:docMk/>
            <pc:sldMk cId="2580018391" sldId="1519"/>
            <ac:spMk id="43" creationId="{83285E6E-1249-4FF0-8887-B693A149A69D}"/>
          </ac:spMkLst>
        </pc:spChg>
        <pc:spChg chg="mod">
          <ac:chgData name="shao xu" userId="189a5a1f704bc754" providerId="LiveId" clId="{EB238D5C-A413-4219-B9A0-771356C6D59E}" dt="2021-12-10T05:46:16.983" v="7039"/>
          <ac:spMkLst>
            <pc:docMk/>
            <pc:sldMk cId="2580018391" sldId="1519"/>
            <ac:spMk id="44" creationId="{48E8D2E8-DFC3-44E1-AB40-EC3D260AA356}"/>
          </ac:spMkLst>
        </pc:spChg>
        <pc:spChg chg="mod">
          <ac:chgData name="shao xu" userId="189a5a1f704bc754" providerId="LiveId" clId="{EB238D5C-A413-4219-B9A0-771356C6D59E}" dt="2021-12-10T05:46:16.983" v="7039"/>
          <ac:spMkLst>
            <pc:docMk/>
            <pc:sldMk cId="2580018391" sldId="1519"/>
            <ac:spMk id="45" creationId="{66FAD1A1-9BEE-4AF7-A1C7-69099053979E}"/>
          </ac:spMkLst>
        </pc:spChg>
        <pc:spChg chg="mod">
          <ac:chgData name="shao xu" userId="189a5a1f704bc754" providerId="LiveId" clId="{EB238D5C-A413-4219-B9A0-771356C6D59E}" dt="2021-12-10T05:46:16.983" v="7039"/>
          <ac:spMkLst>
            <pc:docMk/>
            <pc:sldMk cId="2580018391" sldId="1519"/>
            <ac:spMk id="46" creationId="{D1B52D55-0706-441F-827F-021DF92E160E}"/>
          </ac:spMkLst>
        </pc:spChg>
        <pc:spChg chg="mod">
          <ac:chgData name="shao xu" userId="189a5a1f704bc754" providerId="LiveId" clId="{EB238D5C-A413-4219-B9A0-771356C6D59E}" dt="2021-12-10T05:46:16.983" v="7039"/>
          <ac:spMkLst>
            <pc:docMk/>
            <pc:sldMk cId="2580018391" sldId="1519"/>
            <ac:spMk id="47" creationId="{3CDA97ED-15B7-4539-BE52-AB913FDEA003}"/>
          </ac:spMkLst>
        </pc:spChg>
        <pc:spChg chg="add mod">
          <ac:chgData name="shao xu" userId="189a5a1f704bc754" providerId="LiveId" clId="{EB238D5C-A413-4219-B9A0-771356C6D59E}" dt="2021-12-10T05:46:23.178" v="7040" actId="1076"/>
          <ac:spMkLst>
            <pc:docMk/>
            <pc:sldMk cId="2580018391" sldId="1519"/>
            <ac:spMk id="48" creationId="{FA620A43-CE48-4667-90D2-DAE4F30B4ED9}"/>
          </ac:spMkLst>
        </pc:spChg>
        <pc:spChg chg="add mod">
          <ac:chgData name="shao xu" userId="189a5a1f704bc754" providerId="LiveId" clId="{EB238D5C-A413-4219-B9A0-771356C6D59E}" dt="2021-12-10T05:46:23.178" v="7040" actId="1076"/>
          <ac:spMkLst>
            <pc:docMk/>
            <pc:sldMk cId="2580018391" sldId="1519"/>
            <ac:spMk id="49" creationId="{1DA598CE-9B69-4DF2-8FE8-92AD763AB4E2}"/>
          </ac:spMkLst>
        </pc:spChg>
        <pc:spChg chg="add mod">
          <ac:chgData name="shao xu" userId="189a5a1f704bc754" providerId="LiveId" clId="{EB238D5C-A413-4219-B9A0-771356C6D59E}" dt="2021-12-10T05:46:23.178" v="7040" actId="1076"/>
          <ac:spMkLst>
            <pc:docMk/>
            <pc:sldMk cId="2580018391" sldId="1519"/>
            <ac:spMk id="50" creationId="{3251B455-293A-4C9E-BCB6-AE0B4B7AD749}"/>
          </ac:spMkLst>
        </pc:spChg>
        <pc:spChg chg="add mod">
          <ac:chgData name="shao xu" userId="189a5a1f704bc754" providerId="LiveId" clId="{EB238D5C-A413-4219-B9A0-771356C6D59E}" dt="2021-12-10T05:46:23.178" v="7040" actId="1076"/>
          <ac:spMkLst>
            <pc:docMk/>
            <pc:sldMk cId="2580018391" sldId="1519"/>
            <ac:spMk id="51" creationId="{C5EFA935-307A-4EC9-A69E-A9E28322A23C}"/>
          </ac:spMkLst>
        </pc:spChg>
        <pc:spChg chg="add mod">
          <ac:chgData name="shao xu" userId="189a5a1f704bc754" providerId="LiveId" clId="{EB238D5C-A413-4219-B9A0-771356C6D59E}" dt="2021-12-10T05:46:23.178" v="7040" actId="1076"/>
          <ac:spMkLst>
            <pc:docMk/>
            <pc:sldMk cId="2580018391" sldId="1519"/>
            <ac:spMk id="52" creationId="{269B0A16-A4F5-49F9-93C4-AF080CF7A073}"/>
          </ac:spMkLst>
        </pc:spChg>
        <pc:spChg chg="add mod">
          <ac:chgData name="shao xu" userId="189a5a1f704bc754" providerId="LiveId" clId="{EB238D5C-A413-4219-B9A0-771356C6D59E}" dt="2021-12-10T05:46:23.178" v="7040" actId="1076"/>
          <ac:spMkLst>
            <pc:docMk/>
            <pc:sldMk cId="2580018391" sldId="1519"/>
            <ac:spMk id="53" creationId="{91D74DA4-0889-44F8-9951-55E39A461180}"/>
          </ac:spMkLst>
        </pc:spChg>
        <pc:grpChg chg="add del mod">
          <ac:chgData name="shao xu" userId="189a5a1f704bc754" providerId="LiveId" clId="{EB238D5C-A413-4219-B9A0-771356C6D59E}" dt="2021-12-10T05:46:16.665" v="7038" actId="478"/>
          <ac:grpSpMkLst>
            <pc:docMk/>
            <pc:sldMk cId="2580018391" sldId="1519"/>
            <ac:grpSpMk id="10" creationId="{9D787A33-F922-4CC1-BBDE-EBC8821A4761}"/>
          </ac:grpSpMkLst>
        </pc:grpChg>
        <pc:grpChg chg="add mod">
          <ac:chgData name="shao xu" userId="189a5a1f704bc754" providerId="LiveId" clId="{EB238D5C-A413-4219-B9A0-771356C6D59E}" dt="2021-12-10T03:14:43.603" v="1582" actId="14100"/>
          <ac:grpSpMkLst>
            <pc:docMk/>
            <pc:sldMk cId="2580018391" sldId="1519"/>
            <ac:grpSpMk id="16" creationId="{68C52BA5-D47D-44EF-B94A-D7E145C2DC1D}"/>
          </ac:grpSpMkLst>
        </pc:grpChg>
        <pc:grpChg chg="add mod">
          <ac:chgData name="shao xu" userId="189a5a1f704bc754" providerId="LiveId" clId="{EB238D5C-A413-4219-B9A0-771356C6D59E}" dt="2021-12-10T05:46:23.178" v="7040" actId="1076"/>
          <ac:grpSpMkLst>
            <pc:docMk/>
            <pc:sldMk cId="2580018391" sldId="1519"/>
            <ac:grpSpMk id="41" creationId="{8E061888-8D9E-4C38-8D47-97DEB06EFA17}"/>
          </ac:grpSpMkLst>
        </pc:grpChg>
        <pc:cxnChg chg="add del mod">
          <ac:chgData name="shao xu" userId="189a5a1f704bc754" providerId="LiveId" clId="{EB238D5C-A413-4219-B9A0-771356C6D59E}" dt="2021-12-10T03:10:37.094" v="1445" actId="478"/>
          <ac:cxnSpMkLst>
            <pc:docMk/>
            <pc:sldMk cId="2580018391" sldId="1519"/>
            <ac:cxnSpMk id="12" creationId="{8CD9380D-04C2-48A3-A4A0-E55C816E476D}"/>
          </ac:cxnSpMkLst>
        </pc:cxnChg>
        <pc:cxnChg chg="add mod">
          <ac:chgData name="shao xu" userId="189a5a1f704bc754" providerId="LiveId" clId="{EB238D5C-A413-4219-B9A0-771356C6D59E}" dt="2021-12-10T03:10:30.030" v="1442" actId="1076"/>
          <ac:cxnSpMkLst>
            <pc:docMk/>
            <pc:sldMk cId="2580018391" sldId="1519"/>
            <ac:cxnSpMk id="23" creationId="{9FC7066E-075D-4B0A-A1B7-37AAFB6EC54F}"/>
          </ac:cxnSpMkLst>
        </pc:cxnChg>
      </pc:sldChg>
      <pc:sldChg chg="addSp delSp modSp new mod modNotesTx">
        <pc:chgData name="shao xu" userId="189a5a1f704bc754" providerId="LiveId" clId="{EB238D5C-A413-4219-B9A0-771356C6D59E}" dt="2021-12-10T05:46:41.683" v="7103" actId="20577"/>
        <pc:sldMkLst>
          <pc:docMk/>
          <pc:sldMk cId="945102288" sldId="1520"/>
        </pc:sldMkLst>
        <pc:spChg chg="mod">
          <ac:chgData name="shao xu" userId="189a5a1f704bc754" providerId="LiveId" clId="{EB238D5C-A413-4219-B9A0-771356C6D59E}" dt="2021-12-10T03:19:06.984" v="1941"/>
          <ac:spMkLst>
            <pc:docMk/>
            <pc:sldMk cId="945102288" sldId="1520"/>
            <ac:spMk id="2" creationId="{436F7F91-01A8-480B-8B79-A25478EA82C1}"/>
          </ac:spMkLst>
        </pc:spChg>
        <pc:spChg chg="del">
          <ac:chgData name="shao xu" userId="189a5a1f704bc754" providerId="LiveId" clId="{EB238D5C-A413-4219-B9A0-771356C6D59E}" dt="2021-12-10T03:19:15.554" v="1943" actId="478"/>
          <ac:spMkLst>
            <pc:docMk/>
            <pc:sldMk cId="945102288" sldId="1520"/>
            <ac:spMk id="3" creationId="{BE62598D-3A8A-427A-B74D-251B413E5584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5" creationId="{410EE1CA-6C5B-4265-9E66-DCAB5FD407E2}"/>
          </ac:spMkLst>
        </pc:spChg>
        <pc:spChg chg="mod">
          <ac:chgData name="shao xu" userId="189a5a1f704bc754" providerId="LiveId" clId="{EB238D5C-A413-4219-B9A0-771356C6D59E}" dt="2021-12-10T03:22:58.916" v="1966" actId="20577"/>
          <ac:spMkLst>
            <pc:docMk/>
            <pc:sldMk cId="945102288" sldId="1520"/>
            <ac:spMk id="6" creationId="{D1B1E39B-A2F4-47AE-917D-926888C5206F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7" creationId="{75F8DA43-81AC-4E09-9C60-1F75DC277CD1}"/>
          </ac:spMkLst>
        </pc:spChg>
        <pc:spChg chg="mod">
          <ac:chgData name="shao xu" userId="189a5a1f704bc754" providerId="LiveId" clId="{EB238D5C-A413-4219-B9A0-771356C6D59E}" dt="2021-12-10T03:23:02.348" v="1968" actId="20577"/>
          <ac:spMkLst>
            <pc:docMk/>
            <pc:sldMk cId="945102288" sldId="1520"/>
            <ac:spMk id="8" creationId="{418A2271-177E-4C59-82C1-FEECAFBB911A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9" creationId="{FEC0B79C-700C-4EA4-BDF9-4D45F6AB5215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10" creationId="{258A566E-ED6F-4386-81AF-E3253BE1FC21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12" creationId="{BFAC9D6F-7459-43F8-ACD5-BF46E8725B4E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13" creationId="{5B2C1FF2-BF2B-4EFC-8A4A-5CCA47AD1AD0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14" creationId="{007C41F6-BD92-482C-9DC5-28BE2C9C110E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15" creationId="{1717E0DF-FE7E-4582-9040-19D9FE761729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16" creationId="{7BE7EFA5-A243-4AEE-9C19-0795807CCD46}"/>
          </ac:spMkLst>
        </pc:spChg>
        <pc:spChg chg="mod">
          <ac:chgData name="shao xu" userId="189a5a1f704bc754" providerId="LiveId" clId="{EB238D5C-A413-4219-B9A0-771356C6D59E}" dt="2021-12-10T03:19:12.960" v="1942"/>
          <ac:spMkLst>
            <pc:docMk/>
            <pc:sldMk cId="945102288" sldId="1520"/>
            <ac:spMk id="17" creationId="{6A8FB076-6349-4402-B996-868C3862DD2F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19" creationId="{5830B391-B82D-4032-B359-1C55ED2B7772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0" creationId="{0A75FC41-835C-4CF1-AED6-0C832BFA3D15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1" creationId="{2D5ECE98-B424-410C-9E15-4D8FE172D378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2" creationId="{AD8FDC17-17ED-43C9-BA98-C1202D884674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3" creationId="{CA15BDEC-48E5-4867-BC03-045672812BAF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4" creationId="{497FE8B0-E975-4609-948D-B6BE5E675556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5" creationId="{1F5116EB-25D6-4E85-A273-70C7A2A8F3E7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6" creationId="{EF7DF3B8-DF73-4EED-886D-C7AACD872E11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7" creationId="{E62F0357-338D-41D6-810D-71E6103AFFA3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8" creationId="{F7C5B607-ECB8-4B69-A0D4-0191EDB1A7EB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29" creationId="{7E15205A-7E60-4A34-92EE-3146867EB68A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30" creationId="{57F6E84F-02BE-4216-973D-EFD6B4712E1B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31" creationId="{4DAE0714-510E-4408-9214-063D798411C2}"/>
          </ac:spMkLst>
        </pc:spChg>
        <pc:spChg chg="add mod">
          <ac:chgData name="shao xu" userId="189a5a1f704bc754" providerId="LiveId" clId="{EB238D5C-A413-4219-B9A0-771356C6D59E}" dt="2021-12-10T03:19:22.867" v="1944" actId="1076"/>
          <ac:spMkLst>
            <pc:docMk/>
            <pc:sldMk cId="945102288" sldId="1520"/>
            <ac:spMk id="32" creationId="{7904E1F2-0300-41B4-92D5-D0A0155C73BA}"/>
          </ac:spMkLst>
        </pc:spChg>
        <pc:spChg chg="add mod">
          <ac:chgData name="shao xu" userId="189a5a1f704bc754" providerId="LiveId" clId="{EB238D5C-A413-4219-B9A0-771356C6D59E}" dt="2021-12-10T03:24:20.333" v="2118" actId="1076"/>
          <ac:spMkLst>
            <pc:docMk/>
            <pc:sldMk cId="945102288" sldId="1520"/>
            <ac:spMk id="34" creationId="{65D7FDAC-2A11-48BC-8C30-18924CD4A76C}"/>
          </ac:spMkLst>
        </pc:spChg>
        <pc:grpChg chg="add mod">
          <ac:chgData name="shao xu" userId="189a5a1f704bc754" providerId="LiveId" clId="{EB238D5C-A413-4219-B9A0-771356C6D59E}" dt="2021-12-10T03:19:22.867" v="1944" actId="1076"/>
          <ac:grpSpMkLst>
            <pc:docMk/>
            <pc:sldMk cId="945102288" sldId="1520"/>
            <ac:grpSpMk id="4" creationId="{7384DAC7-93F6-4E71-A0A0-30851F28C6E7}"/>
          </ac:grpSpMkLst>
        </pc:grpChg>
        <pc:grpChg chg="add mod">
          <ac:chgData name="shao xu" userId="189a5a1f704bc754" providerId="LiveId" clId="{EB238D5C-A413-4219-B9A0-771356C6D59E}" dt="2021-12-10T03:19:22.867" v="1944" actId="1076"/>
          <ac:grpSpMkLst>
            <pc:docMk/>
            <pc:sldMk cId="945102288" sldId="1520"/>
            <ac:grpSpMk id="11" creationId="{FF68BFDA-1D6B-4F3F-85E2-9C6C399730F2}"/>
          </ac:grpSpMkLst>
        </pc:grpChg>
        <pc:cxnChg chg="add mod">
          <ac:chgData name="shao xu" userId="189a5a1f704bc754" providerId="LiveId" clId="{EB238D5C-A413-4219-B9A0-771356C6D59E}" dt="2021-12-10T03:19:33.680" v="1945" actId="14100"/>
          <ac:cxnSpMkLst>
            <pc:docMk/>
            <pc:sldMk cId="945102288" sldId="1520"/>
            <ac:cxnSpMk id="18" creationId="{ABCF3602-5700-47C6-882E-C6473FD56FE8}"/>
          </ac:cxnSpMkLst>
        </pc:cxnChg>
      </pc:sldChg>
      <pc:sldChg chg="modSp new mod">
        <pc:chgData name="shao xu" userId="189a5a1f704bc754" providerId="LiveId" clId="{EB238D5C-A413-4219-B9A0-771356C6D59E}" dt="2021-12-10T03:30:29.066" v="2384" actId="20577"/>
        <pc:sldMkLst>
          <pc:docMk/>
          <pc:sldMk cId="2902833060" sldId="1521"/>
        </pc:sldMkLst>
        <pc:spChg chg="mod">
          <ac:chgData name="shao xu" userId="189a5a1f704bc754" providerId="LiveId" clId="{EB238D5C-A413-4219-B9A0-771356C6D59E}" dt="2021-12-10T03:29:01.650" v="2140" actId="20577"/>
          <ac:spMkLst>
            <pc:docMk/>
            <pc:sldMk cId="2902833060" sldId="1521"/>
            <ac:spMk id="2" creationId="{FC90B9F9-42C7-4E00-B189-F64AC574DB08}"/>
          </ac:spMkLst>
        </pc:spChg>
        <pc:spChg chg="mod">
          <ac:chgData name="shao xu" userId="189a5a1f704bc754" providerId="LiveId" clId="{EB238D5C-A413-4219-B9A0-771356C6D59E}" dt="2021-12-10T03:30:29.066" v="2384" actId="20577"/>
          <ac:spMkLst>
            <pc:docMk/>
            <pc:sldMk cId="2902833060" sldId="1521"/>
            <ac:spMk id="3" creationId="{31464A36-FFB8-4FBD-AAD9-7CA3DC7C4616}"/>
          </ac:spMkLst>
        </pc:spChg>
      </pc:sldChg>
      <pc:sldChg chg="addSp delSp modSp new mod">
        <pc:chgData name="shao xu" userId="189a5a1f704bc754" providerId="LiveId" clId="{EB238D5C-A413-4219-B9A0-771356C6D59E}" dt="2021-12-10T03:38:59.008" v="3067" actId="20577"/>
        <pc:sldMkLst>
          <pc:docMk/>
          <pc:sldMk cId="2397278925" sldId="1522"/>
        </pc:sldMkLst>
        <pc:spChg chg="mod">
          <ac:chgData name="shao xu" userId="189a5a1f704bc754" providerId="LiveId" clId="{EB238D5C-A413-4219-B9A0-771356C6D59E}" dt="2021-12-10T03:32:19.203" v="2481" actId="20577"/>
          <ac:spMkLst>
            <pc:docMk/>
            <pc:sldMk cId="2397278925" sldId="1522"/>
            <ac:spMk id="2" creationId="{69D6501C-7933-43E4-871E-6A97667AC395}"/>
          </ac:spMkLst>
        </pc:spChg>
        <pc:spChg chg="del">
          <ac:chgData name="shao xu" userId="189a5a1f704bc754" providerId="LiveId" clId="{EB238D5C-A413-4219-B9A0-771356C6D59E}" dt="2021-12-10T03:30:57.993" v="2386" actId="478"/>
          <ac:spMkLst>
            <pc:docMk/>
            <pc:sldMk cId="2397278925" sldId="1522"/>
            <ac:spMk id="3" creationId="{344C7FA2-423B-40D5-BC28-0E3CB4D995D8}"/>
          </ac:spMkLst>
        </pc:spChg>
        <pc:spChg chg="add mod">
          <ac:chgData name="shao xu" userId="189a5a1f704bc754" providerId="LiveId" clId="{EB238D5C-A413-4219-B9A0-771356C6D59E}" dt="2021-12-10T03:38:59.008" v="3067" actId="20577"/>
          <ac:spMkLst>
            <pc:docMk/>
            <pc:sldMk cId="2397278925" sldId="1522"/>
            <ac:spMk id="6" creationId="{A0963D0C-E706-4438-A514-E2628E4A41C7}"/>
          </ac:spMkLst>
        </pc:spChg>
        <pc:spChg chg="add mod">
          <ac:chgData name="shao xu" userId="189a5a1f704bc754" providerId="LiveId" clId="{EB238D5C-A413-4219-B9A0-771356C6D59E}" dt="2021-12-10T03:38:26.193" v="3062" actId="403"/>
          <ac:spMkLst>
            <pc:docMk/>
            <pc:sldMk cId="2397278925" sldId="1522"/>
            <ac:spMk id="7" creationId="{DEAC0680-C6B8-4283-A9FF-7E73E43E1EAB}"/>
          </ac:spMkLst>
        </pc:spChg>
        <pc:picChg chg="add mod">
          <ac:chgData name="shao xu" userId="189a5a1f704bc754" providerId="LiveId" clId="{EB238D5C-A413-4219-B9A0-771356C6D59E}" dt="2021-12-10T03:31:21.646" v="2465" actId="1038"/>
          <ac:picMkLst>
            <pc:docMk/>
            <pc:sldMk cId="2397278925" sldId="1522"/>
            <ac:picMk id="5" creationId="{FDCCE7FD-44F1-433A-93FA-955FF67CC38D}"/>
          </ac:picMkLst>
        </pc:picChg>
      </pc:sldChg>
      <pc:sldChg chg="addSp delSp modSp new mod modNotesTx">
        <pc:chgData name="shao xu" userId="189a5a1f704bc754" providerId="LiveId" clId="{EB238D5C-A413-4219-B9A0-771356C6D59E}" dt="2021-12-10T05:48:46.831" v="7166" actId="20577"/>
        <pc:sldMkLst>
          <pc:docMk/>
          <pc:sldMk cId="3247717476" sldId="1523"/>
        </pc:sldMkLst>
        <pc:spChg chg="mod">
          <ac:chgData name="shao xu" userId="189a5a1f704bc754" providerId="LiveId" clId="{EB238D5C-A413-4219-B9A0-771356C6D59E}" dt="2021-12-10T03:44:18.689" v="3096" actId="20577"/>
          <ac:spMkLst>
            <pc:docMk/>
            <pc:sldMk cId="3247717476" sldId="1523"/>
            <ac:spMk id="2" creationId="{5446715E-A3CB-426B-8DE7-09767A81CA5F}"/>
          </ac:spMkLst>
        </pc:spChg>
        <pc:spChg chg="del">
          <ac:chgData name="shao xu" userId="189a5a1f704bc754" providerId="LiveId" clId="{EB238D5C-A413-4219-B9A0-771356C6D59E}" dt="2021-12-10T03:44:22.892" v="3097" actId="478"/>
          <ac:spMkLst>
            <pc:docMk/>
            <pc:sldMk cId="3247717476" sldId="1523"/>
            <ac:spMk id="3" creationId="{8DC58176-0E8B-4DBA-8536-8D82F55E1147}"/>
          </ac:spMkLst>
        </pc:spChg>
        <pc:spChg chg="add mod">
          <ac:chgData name="shao xu" userId="189a5a1f704bc754" providerId="LiveId" clId="{EB238D5C-A413-4219-B9A0-771356C6D59E}" dt="2021-12-10T03:51:12.648" v="3744" actId="1076"/>
          <ac:spMkLst>
            <pc:docMk/>
            <pc:sldMk cId="3247717476" sldId="1523"/>
            <ac:spMk id="4" creationId="{442B412C-EDDA-4BEF-A878-28D7D08D3F98}"/>
          </ac:spMkLst>
        </pc:spChg>
      </pc:sldChg>
      <pc:sldChg chg="addSp modSp new mod">
        <pc:chgData name="shao xu" userId="189a5a1f704bc754" providerId="LiveId" clId="{EB238D5C-A413-4219-B9A0-771356C6D59E}" dt="2021-12-10T04:43:06.584" v="4178" actId="20577"/>
        <pc:sldMkLst>
          <pc:docMk/>
          <pc:sldMk cId="2991247180" sldId="1524"/>
        </pc:sldMkLst>
        <pc:spChg chg="mod">
          <ac:chgData name="shao xu" userId="189a5a1f704bc754" providerId="LiveId" clId="{EB238D5C-A413-4219-B9A0-771356C6D59E}" dt="2021-12-10T04:39:47.214" v="3773" actId="20577"/>
          <ac:spMkLst>
            <pc:docMk/>
            <pc:sldMk cId="2991247180" sldId="1524"/>
            <ac:spMk id="2" creationId="{3FFBBB89-5E06-4374-B637-9D1C2F71617A}"/>
          </ac:spMkLst>
        </pc:spChg>
        <pc:spChg chg="mod">
          <ac:chgData name="shao xu" userId="189a5a1f704bc754" providerId="LiveId" clId="{EB238D5C-A413-4219-B9A0-771356C6D59E}" dt="2021-12-10T04:43:06.584" v="4178" actId="20577"/>
          <ac:spMkLst>
            <pc:docMk/>
            <pc:sldMk cId="2991247180" sldId="1524"/>
            <ac:spMk id="3" creationId="{817322D0-B2D7-439C-9EAE-FAF3EA3AD9FD}"/>
          </ac:spMkLst>
        </pc:spChg>
        <pc:picChg chg="add mod">
          <ac:chgData name="shao xu" userId="189a5a1f704bc754" providerId="LiveId" clId="{EB238D5C-A413-4219-B9A0-771356C6D59E}" dt="2021-12-10T04:42:57.366" v="4171" actId="1076"/>
          <ac:picMkLst>
            <pc:docMk/>
            <pc:sldMk cId="2991247180" sldId="1524"/>
            <ac:picMk id="5" creationId="{7D65F6F4-5053-47D9-8E07-0E27F2FDF373}"/>
          </ac:picMkLst>
        </pc:picChg>
      </pc:sldChg>
      <pc:sldChg chg="addSp delSp modSp new mod">
        <pc:chgData name="shao xu" userId="189a5a1f704bc754" providerId="LiveId" clId="{EB238D5C-A413-4219-B9A0-771356C6D59E}" dt="2021-12-10T05:00:54.724" v="4514" actId="20577"/>
        <pc:sldMkLst>
          <pc:docMk/>
          <pc:sldMk cId="2245649574" sldId="1525"/>
        </pc:sldMkLst>
        <pc:spChg chg="mod">
          <ac:chgData name="shao xu" userId="189a5a1f704bc754" providerId="LiveId" clId="{EB238D5C-A413-4219-B9A0-771356C6D59E}" dt="2021-12-10T05:00:54.724" v="4514" actId="20577"/>
          <ac:spMkLst>
            <pc:docMk/>
            <pc:sldMk cId="2245649574" sldId="1525"/>
            <ac:spMk id="2" creationId="{4F7B61E4-5AFD-44DD-8F96-F172F268E11E}"/>
          </ac:spMkLst>
        </pc:spChg>
        <pc:spChg chg="add del mod">
          <ac:chgData name="shao xu" userId="189a5a1f704bc754" providerId="LiveId" clId="{EB238D5C-A413-4219-B9A0-771356C6D59E}" dt="2021-12-10T05:00:17.436" v="4494" actId="1076"/>
          <ac:spMkLst>
            <pc:docMk/>
            <pc:sldMk cId="2245649574" sldId="1525"/>
            <ac:spMk id="3" creationId="{4365D247-B6BC-4052-9516-A6762BAFE3F9}"/>
          </ac:spMkLst>
        </pc:spChg>
        <pc:picChg chg="add del mod ord">
          <ac:chgData name="shao xu" userId="189a5a1f704bc754" providerId="LiveId" clId="{EB238D5C-A413-4219-B9A0-771356C6D59E}" dt="2021-12-10T04:43:11.969" v="4181" actId="22"/>
          <ac:picMkLst>
            <pc:docMk/>
            <pc:sldMk cId="2245649574" sldId="1525"/>
            <ac:picMk id="5" creationId="{31449A18-843B-495C-A979-5962BC0E836E}"/>
          </ac:picMkLst>
        </pc:picChg>
        <pc:picChg chg="add del mod">
          <ac:chgData name="shao xu" userId="189a5a1f704bc754" providerId="LiveId" clId="{EB238D5C-A413-4219-B9A0-771356C6D59E}" dt="2021-12-10T05:00:39.941" v="4497" actId="478"/>
          <ac:picMkLst>
            <pc:docMk/>
            <pc:sldMk cId="2245649574" sldId="1525"/>
            <ac:picMk id="7" creationId="{431C3AC8-24C9-480B-9B9F-7B02D51178C1}"/>
          </ac:picMkLst>
        </pc:picChg>
        <pc:picChg chg="add mod">
          <ac:chgData name="shao xu" userId="189a5a1f704bc754" providerId="LiveId" clId="{EB238D5C-A413-4219-B9A0-771356C6D59E}" dt="2021-12-10T05:00:45.379" v="4500" actId="1076"/>
          <ac:picMkLst>
            <pc:docMk/>
            <pc:sldMk cId="2245649574" sldId="1525"/>
            <ac:picMk id="9" creationId="{05E5CE6C-FD02-4E0D-A302-C78F201971A6}"/>
          </ac:picMkLst>
        </pc:picChg>
      </pc:sldChg>
      <pc:sldChg chg="addSp delSp modSp new mod">
        <pc:chgData name="shao xu" userId="189a5a1f704bc754" providerId="LiveId" clId="{EB238D5C-A413-4219-B9A0-771356C6D59E}" dt="2021-12-10T05:02:54.427" v="4545" actId="1076"/>
        <pc:sldMkLst>
          <pc:docMk/>
          <pc:sldMk cId="2224558709" sldId="1526"/>
        </pc:sldMkLst>
        <pc:spChg chg="mod">
          <ac:chgData name="shao xu" userId="189a5a1f704bc754" providerId="LiveId" clId="{EB238D5C-A413-4219-B9A0-771356C6D59E}" dt="2021-12-10T05:02:20.895" v="4542" actId="20577"/>
          <ac:spMkLst>
            <pc:docMk/>
            <pc:sldMk cId="2224558709" sldId="1526"/>
            <ac:spMk id="2" creationId="{F5F43356-740B-40F6-A266-5AA406D5D083}"/>
          </ac:spMkLst>
        </pc:spChg>
        <pc:spChg chg="del">
          <ac:chgData name="shao xu" userId="189a5a1f704bc754" providerId="LiveId" clId="{EB238D5C-A413-4219-B9A0-771356C6D59E}" dt="2021-12-10T05:02:24.238" v="4543" actId="478"/>
          <ac:spMkLst>
            <pc:docMk/>
            <pc:sldMk cId="2224558709" sldId="1526"/>
            <ac:spMk id="3" creationId="{4ABA6B67-ECD2-4EA5-BEE0-0E2AE9D12038}"/>
          </ac:spMkLst>
        </pc:spChg>
        <pc:picChg chg="add mod">
          <ac:chgData name="shao xu" userId="189a5a1f704bc754" providerId="LiveId" clId="{EB238D5C-A413-4219-B9A0-771356C6D59E}" dt="2021-12-10T05:02:54.427" v="4545" actId="1076"/>
          <ac:picMkLst>
            <pc:docMk/>
            <pc:sldMk cId="2224558709" sldId="1526"/>
            <ac:picMk id="5" creationId="{830FA533-398C-4C60-88BE-6A111337D266}"/>
          </ac:picMkLst>
        </pc:picChg>
      </pc:sldChg>
      <pc:sldChg chg="addSp delSp modSp new mod modNotesTx">
        <pc:chgData name="shao xu" userId="189a5a1f704bc754" providerId="LiveId" clId="{EB238D5C-A413-4219-B9A0-771356C6D59E}" dt="2021-12-10T05:10:16.788" v="4796" actId="20577"/>
        <pc:sldMkLst>
          <pc:docMk/>
          <pc:sldMk cId="1716062520" sldId="1527"/>
        </pc:sldMkLst>
        <pc:spChg chg="mod">
          <ac:chgData name="shao xu" userId="189a5a1f704bc754" providerId="LiveId" clId="{EB238D5C-A413-4219-B9A0-771356C6D59E}" dt="2021-12-10T05:05:10.734" v="4570" actId="20577"/>
          <ac:spMkLst>
            <pc:docMk/>
            <pc:sldMk cId="1716062520" sldId="1527"/>
            <ac:spMk id="2" creationId="{1D20BCA3-516E-4A80-A1FD-167373BCAC99}"/>
          </ac:spMkLst>
        </pc:spChg>
        <pc:spChg chg="del">
          <ac:chgData name="shao xu" userId="189a5a1f704bc754" providerId="LiveId" clId="{EB238D5C-A413-4219-B9A0-771356C6D59E}" dt="2021-12-10T05:06:34.777" v="4571" actId="22"/>
          <ac:spMkLst>
            <pc:docMk/>
            <pc:sldMk cId="1716062520" sldId="1527"/>
            <ac:spMk id="3" creationId="{4F824F1A-D95C-40D8-8F6C-586FAF566C64}"/>
          </ac:spMkLst>
        </pc:spChg>
        <pc:picChg chg="add mod ord">
          <ac:chgData name="shao xu" userId="189a5a1f704bc754" providerId="LiveId" clId="{EB238D5C-A413-4219-B9A0-771356C6D59E}" dt="2021-12-10T05:06:42.397" v="4574" actId="1076"/>
          <ac:picMkLst>
            <pc:docMk/>
            <pc:sldMk cId="1716062520" sldId="1527"/>
            <ac:picMk id="5" creationId="{71C2016B-4CC0-4856-A3F3-E2AD66DB8ACD}"/>
          </ac:picMkLst>
        </pc:picChg>
      </pc:sldChg>
      <pc:sldChg chg="addSp delSp modSp new mod modNotesTx">
        <pc:chgData name="shao xu" userId="189a5a1f704bc754" providerId="LiveId" clId="{EB238D5C-A413-4219-B9A0-771356C6D59E}" dt="2021-12-10T05:14:18.585" v="5160" actId="14100"/>
        <pc:sldMkLst>
          <pc:docMk/>
          <pc:sldMk cId="2006928402" sldId="1528"/>
        </pc:sldMkLst>
        <pc:spChg chg="mod">
          <ac:chgData name="shao xu" userId="189a5a1f704bc754" providerId="LiveId" clId="{EB238D5C-A413-4219-B9A0-771356C6D59E}" dt="2021-12-10T05:10:53.405" v="4819" actId="20577"/>
          <ac:spMkLst>
            <pc:docMk/>
            <pc:sldMk cId="2006928402" sldId="1528"/>
            <ac:spMk id="2" creationId="{AC5BFFDC-0A95-4AF0-8592-C219BED51174}"/>
          </ac:spMkLst>
        </pc:spChg>
        <pc:spChg chg="del">
          <ac:chgData name="shao xu" userId="189a5a1f704bc754" providerId="LiveId" clId="{EB238D5C-A413-4219-B9A0-771356C6D59E}" dt="2021-12-10T05:10:45.507" v="4798" actId="478"/>
          <ac:spMkLst>
            <pc:docMk/>
            <pc:sldMk cId="2006928402" sldId="1528"/>
            <ac:spMk id="3" creationId="{2F93AC0C-8BF4-49EB-AB9A-19219A12DD09}"/>
          </ac:spMkLst>
        </pc:spChg>
        <pc:spChg chg="add mod">
          <ac:chgData name="shao xu" userId="189a5a1f704bc754" providerId="LiveId" clId="{EB238D5C-A413-4219-B9A0-771356C6D59E}" dt="2021-12-10T05:14:15.704" v="5158" actId="1076"/>
          <ac:spMkLst>
            <pc:docMk/>
            <pc:sldMk cId="2006928402" sldId="1528"/>
            <ac:spMk id="6" creationId="{DCB1E92E-6CF9-4D64-8D3A-9E4013BA74FB}"/>
          </ac:spMkLst>
        </pc:spChg>
        <pc:picChg chg="add mod">
          <ac:chgData name="shao xu" userId="189a5a1f704bc754" providerId="LiveId" clId="{EB238D5C-A413-4219-B9A0-771356C6D59E}" dt="2021-12-10T05:14:18.585" v="5160" actId="14100"/>
          <ac:picMkLst>
            <pc:docMk/>
            <pc:sldMk cId="2006928402" sldId="1528"/>
            <ac:picMk id="5" creationId="{90982215-D4EF-4CCF-890E-23AD9A337496}"/>
          </ac:picMkLst>
        </pc:picChg>
      </pc:sldChg>
      <pc:sldChg chg="modSp new mod">
        <pc:chgData name="shao xu" userId="189a5a1f704bc754" providerId="LiveId" clId="{EB238D5C-A413-4219-B9A0-771356C6D59E}" dt="2021-12-10T05:16:15.702" v="5505" actId="6549"/>
        <pc:sldMkLst>
          <pc:docMk/>
          <pc:sldMk cId="4272512336" sldId="1529"/>
        </pc:sldMkLst>
        <pc:spChg chg="mod">
          <ac:chgData name="shao xu" userId="189a5a1f704bc754" providerId="LiveId" clId="{EB238D5C-A413-4219-B9A0-771356C6D59E}" dt="2021-12-10T05:14:32.846" v="5168" actId="20577"/>
          <ac:spMkLst>
            <pc:docMk/>
            <pc:sldMk cId="4272512336" sldId="1529"/>
            <ac:spMk id="2" creationId="{76AD0A27-60B0-4BCC-8153-F48EBA6709EB}"/>
          </ac:spMkLst>
        </pc:spChg>
        <pc:spChg chg="mod">
          <ac:chgData name="shao xu" userId="189a5a1f704bc754" providerId="LiveId" clId="{EB238D5C-A413-4219-B9A0-771356C6D59E}" dt="2021-12-10T05:16:15.702" v="5505" actId="6549"/>
          <ac:spMkLst>
            <pc:docMk/>
            <pc:sldMk cId="4272512336" sldId="1529"/>
            <ac:spMk id="3" creationId="{3D318C9C-D8E3-4C2B-969E-972943F0CD22}"/>
          </ac:spMkLst>
        </pc:spChg>
      </pc:sldChg>
      <pc:sldMasterChg chg="addSldLayout">
        <pc:chgData name="shao xu" userId="189a5a1f704bc754" providerId="LiveId" clId="{EB238D5C-A413-4219-B9A0-771356C6D59E}" dt="2021-12-10T00:49:25.707" v="0" actId="680"/>
        <pc:sldMasterMkLst>
          <pc:docMk/>
          <pc:sldMasterMk cId="1052165680" sldId="2147483648"/>
        </pc:sldMasterMkLst>
        <pc:sldLayoutChg chg="add">
          <pc:chgData name="shao xu" userId="189a5a1f704bc754" providerId="LiveId" clId="{EB238D5C-A413-4219-B9A0-771356C6D59E}" dt="2021-12-10T00:49:25.707" v="0" actId="680"/>
          <pc:sldLayoutMkLst>
            <pc:docMk/>
            <pc:sldMasterMk cId="1052165680" sldId="2147483648"/>
            <pc:sldLayoutMk cId="3301880256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DE791-539F-4A53-BDCB-41B6F1EBAFDA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41D15-23DC-468F-A582-BDD94E9CB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0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大家好，我叫邵旭，今天要讲的是</a:t>
            </a:r>
            <a:r>
              <a:rPr lang="en-US" altLang="zh-CN" dirty="0"/>
              <a:t>atc21</a:t>
            </a:r>
            <a:r>
              <a:rPr lang="zh-CN" altLang="en-US" dirty="0"/>
              <a:t>的一篇文章，</a:t>
            </a:r>
            <a:r>
              <a:rPr lang="en-US" altLang="zh-CN" dirty="0"/>
              <a:t>ZNS </a:t>
            </a:r>
            <a:r>
              <a:rPr lang="zh-CN" altLang="en-US" dirty="0"/>
              <a:t>基于闪存的免除块接口开销的</a:t>
            </a:r>
            <a:r>
              <a:rPr lang="en-US" altLang="zh-CN" dirty="0" err="1"/>
              <a:t>ssd</a:t>
            </a:r>
            <a:r>
              <a:rPr lang="zh-CN" altLang="en-US" dirty="0"/>
              <a:t>设计。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硬盘接口是当初为了适应</a:t>
            </a:r>
            <a:r>
              <a:rPr lang="en-US" altLang="zh-CN" dirty="0"/>
              <a:t>HDD</a:t>
            </a:r>
            <a:r>
              <a:rPr lang="zh-CN" altLang="en-US" dirty="0"/>
              <a:t>硬盘特性而定义的。发展到现在为了不改变上层的应用程序，只能对</a:t>
            </a:r>
            <a:r>
              <a:rPr lang="en-US" altLang="zh-CN" dirty="0" err="1"/>
              <a:t>ssd</a:t>
            </a:r>
            <a:r>
              <a:rPr lang="zh-CN" altLang="en-US" dirty="0"/>
              <a:t>硬盘增加一个</a:t>
            </a:r>
            <a:r>
              <a:rPr lang="en-US" altLang="zh-CN" dirty="0"/>
              <a:t>FTL</a:t>
            </a:r>
            <a:r>
              <a:rPr lang="zh-CN" altLang="en-US" dirty="0"/>
              <a:t>层来完成映射，隐藏这种不匹配，因此导致了一些问题。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5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块接口对</a:t>
            </a:r>
            <a:r>
              <a:rPr lang="en-US" altLang="zh-CN" dirty="0" err="1"/>
              <a:t>ssd</a:t>
            </a:r>
            <a:r>
              <a:rPr lang="zh-CN" altLang="en-US" dirty="0"/>
              <a:t>的不匹配主要导致以下几个问题：文件系统和</a:t>
            </a:r>
            <a:r>
              <a:rPr lang="en-US" altLang="zh-CN" dirty="0" err="1"/>
              <a:t>ssd</a:t>
            </a:r>
            <a:r>
              <a:rPr lang="zh-CN" altLang="en-US" dirty="0"/>
              <a:t>的最小写单位大小不同，且</a:t>
            </a:r>
            <a:r>
              <a:rPr lang="en-US" altLang="zh-CN" dirty="0" err="1"/>
              <a:t>ssd</a:t>
            </a:r>
            <a:r>
              <a:rPr lang="zh-CN" altLang="en-US" dirty="0"/>
              <a:t>的写单位远比文件系统大。第二个问题是</a:t>
            </a:r>
            <a:r>
              <a:rPr lang="en-US" altLang="zh-CN" dirty="0" err="1"/>
              <a:t>ssd</a:t>
            </a:r>
            <a:r>
              <a:rPr lang="zh-CN" altLang="en-US" dirty="0"/>
              <a:t>采用</a:t>
            </a:r>
            <a:r>
              <a:rPr lang="en-US" altLang="zh-CN" dirty="0"/>
              <a:t>append</a:t>
            </a:r>
            <a:r>
              <a:rPr lang="zh-CN" altLang="en-US" dirty="0"/>
              <a:t>方式进行更新页</a:t>
            </a:r>
            <a:endParaRPr lang="en-US" altLang="zh-CN" dirty="0"/>
          </a:p>
          <a:p>
            <a:r>
              <a:rPr lang="zh-CN" altLang="en-US" dirty="0"/>
              <a:t>因此为了满足上述的</a:t>
            </a:r>
            <a:r>
              <a:rPr lang="en-US" altLang="zh-CN" dirty="0"/>
              <a:t>GC</a:t>
            </a:r>
            <a:r>
              <a:rPr lang="zh-CN" altLang="en-US" dirty="0"/>
              <a:t>机制，需要预留一部分空间。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传统的设备通过块接口向上层展现的是一个一维的</a:t>
            </a:r>
            <a:r>
              <a:rPr lang="en-US" altLang="zh-CN" dirty="0" err="1"/>
              <a:t>lba</a:t>
            </a:r>
            <a:r>
              <a:rPr lang="zh-CN" altLang="en-US" dirty="0"/>
              <a:t>数组，每个逻辑块都可以被任意顺序的读写。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zone</a:t>
            </a:r>
            <a:r>
              <a:rPr lang="zh-CN" altLang="en-US" dirty="0"/>
              <a:t>分区对其进行了限制，分区之间允许任意顺序读写，但分区之间的</a:t>
            </a:r>
            <a:r>
              <a:rPr lang="en-US" altLang="zh-CN" dirty="0" err="1"/>
              <a:t>lba</a:t>
            </a:r>
            <a:r>
              <a:rPr lang="zh-CN" altLang="en-US" dirty="0"/>
              <a:t>只能顺序写。因此导致两种方式下地址映射转换表不同，</a:t>
            </a:r>
            <a:r>
              <a:rPr lang="en-US" altLang="zh-CN" dirty="0"/>
              <a:t>zone</a:t>
            </a:r>
            <a:r>
              <a:rPr lang="zh-CN" altLang="en-US" dirty="0"/>
              <a:t>所需要记录的信息更少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1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同样，因为存放方式的区别，</a:t>
            </a:r>
            <a:r>
              <a:rPr lang="en-US" altLang="zh-CN" dirty="0"/>
              <a:t>zone</a:t>
            </a:r>
            <a:r>
              <a:rPr lang="zh-CN" altLang="en-US" dirty="0"/>
              <a:t>方式下减少了写的次数和进行垃圾回收的负担。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2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有三种方法可以让</a:t>
            </a:r>
            <a:r>
              <a:rPr lang="en-US" altLang="zh-CN" dirty="0"/>
              <a:t>host</a:t>
            </a:r>
            <a:r>
              <a:rPr lang="zh-CN" altLang="en-US" dirty="0"/>
              <a:t>端程序适配</a:t>
            </a:r>
            <a:r>
              <a:rPr lang="en-US" altLang="zh-CN" dirty="0"/>
              <a:t>ZNS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9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</a:t>
            </a:r>
            <a:r>
              <a:rPr lang="en-US" altLang="zh-CN" dirty="0"/>
              <a:t>IO</a:t>
            </a:r>
            <a:r>
              <a:rPr lang="zh-CN" altLang="en-US" dirty="0"/>
              <a:t>请求写入</a:t>
            </a:r>
            <a:r>
              <a:rPr lang="en-US" altLang="zh-CN" dirty="0"/>
              <a:t>64KB</a:t>
            </a:r>
            <a:r>
              <a:rPr lang="zh-CN" altLang="en-US" dirty="0"/>
              <a:t>，每秒内发起</a:t>
            </a:r>
            <a:r>
              <a:rPr lang="en-US" altLang="zh-CN" dirty="0"/>
              <a:t>0-16GB</a:t>
            </a:r>
            <a:r>
              <a:rPr lang="zh-CN" altLang="en-US" dirty="0"/>
              <a:t>总数据的请求，测试实际写入的数量。</a:t>
            </a:r>
            <a:endParaRPr lang="en-US" altLang="zh-CN" dirty="0"/>
          </a:p>
          <a:p>
            <a:r>
              <a:rPr lang="zh-CN" altLang="en-US" dirty="0"/>
              <a:t>另外测试了随机读取的性能，测试读取延时。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首先 先用密集写，将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ssd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空间填满，此时垃圾少，因此各系统之间区别不大。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然后用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overwrite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进行覆写，块接口的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ssd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需要进行垃圾回收。因此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ZenFS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有巨大的优势。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1D15-23DC-468F-A582-BDD94E9CBC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8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8FB4-A874-42F9-9245-BD471C69A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62714-FEF3-48F9-B8D3-E779D64F4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18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517" y="4800600"/>
            <a:ext cx="7314838" cy="56741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517" y="612321"/>
            <a:ext cx="7314838" cy="4114800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517" y="5368018"/>
            <a:ext cx="731483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670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75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4611" y="280308"/>
            <a:ext cx="2687971" cy="6072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882" y="280308"/>
            <a:ext cx="7891608" cy="6072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595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29" y="2130879"/>
            <a:ext cx="10363744" cy="14695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257" y="3886200"/>
            <a:ext cx="85354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29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78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00" y="4407354"/>
            <a:ext cx="10363744" cy="136207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00" y="2906486"/>
            <a:ext cx="10363744" cy="1500868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59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882" y="1547133"/>
            <a:ext cx="5288883" cy="4806043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1886" y="1547133"/>
            <a:ext cx="5290696" cy="4806043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1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4864"/>
            <a:ext cx="109731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19" y="1534886"/>
            <a:ext cx="5386825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19" y="2174422"/>
            <a:ext cx="5386825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43" y="1534886"/>
            <a:ext cx="538863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43" y="2174422"/>
            <a:ext cx="538863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63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059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11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3504"/>
            <a:ext cx="4012006" cy="1162050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525" y="273504"/>
            <a:ext cx="6816057" cy="5852432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19" y="1435554"/>
            <a:ext cx="4012006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582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16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6724" y="466385"/>
            <a:ext cx="10753699" cy="86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883" y="1547133"/>
            <a:ext cx="10753699" cy="4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121901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SCTS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102476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CGCL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352" y="6472918"/>
            <a:ext cx="984863" cy="47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 flipV="1">
            <a:off x="952218" y="1175658"/>
            <a:ext cx="10204134" cy="3129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543"/>
          </a:p>
        </p:txBody>
      </p:sp>
    </p:spTree>
    <p:extLst>
      <p:ext uri="{BB962C8B-B14F-4D97-AF65-F5344CB8AC3E}">
        <p14:creationId xmlns:p14="http://schemas.microsoft.com/office/powerpoint/2010/main" val="7818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5pPr>
      <a:lvl6pPr marL="391866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6pPr>
      <a:lvl7pPr marL="783732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7pPr>
      <a:lvl8pPr marL="1175598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8pPr>
      <a:lvl9pPr marL="1567464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9pPr>
    </p:titleStyle>
    <p:bodyStyle>
      <a:lvl1pPr marL="293900" indent="-293900" algn="l" rtl="0" eaLnBrk="0" fontAlgn="base" hangingPunct="0">
        <a:spcBef>
          <a:spcPct val="0"/>
        </a:spcBef>
        <a:spcAft>
          <a:spcPct val="0"/>
        </a:spcAft>
        <a:buBlip>
          <a:blip r:embed="rId16"/>
        </a:buBlip>
        <a:defRPr kumimoji="1" sz="3086">
          <a:solidFill>
            <a:srgbClr val="003366"/>
          </a:solidFill>
          <a:latin typeface="+mn-lt"/>
          <a:ea typeface="+mn-ea"/>
          <a:cs typeface="黑体" charset="0"/>
        </a:defRPr>
      </a:lvl1pPr>
      <a:lvl2pPr marL="636782" indent="-244916" algn="l" rtl="0" eaLnBrk="0" fontAlgn="base" hangingPunct="0">
        <a:spcBef>
          <a:spcPct val="0"/>
        </a:spcBef>
        <a:spcAft>
          <a:spcPct val="40000"/>
        </a:spcAft>
        <a:buBlip>
          <a:blip r:embed="rId17"/>
        </a:buBlip>
        <a:defRPr kumimoji="1" sz="2057">
          <a:solidFill>
            <a:schemeClr val="tx1"/>
          </a:solidFill>
          <a:latin typeface="+mn-lt"/>
          <a:ea typeface="+mn-ea"/>
          <a:cs typeface="黑体" charset="0"/>
        </a:defRPr>
      </a:lvl2pPr>
      <a:lvl3pPr marL="979665" indent="-195933" algn="l" rtl="0" eaLnBrk="0" fontAlgn="base" hangingPunct="0">
        <a:spcBef>
          <a:spcPct val="0"/>
        </a:spcBef>
        <a:spcAft>
          <a:spcPct val="25000"/>
        </a:spcAft>
        <a:buBlip>
          <a:blip r:embed="rId18"/>
        </a:buBlip>
        <a:defRPr kumimoji="1" sz="2057">
          <a:solidFill>
            <a:schemeClr val="tx1"/>
          </a:solidFill>
          <a:latin typeface="+mn-lt"/>
          <a:ea typeface="+mn-ea"/>
          <a:cs typeface="黑体" charset="0"/>
        </a:defRPr>
      </a:lvl3pPr>
      <a:lvl4pPr marL="1371531" indent="-197294" algn="l" rtl="0" eaLnBrk="0" fontAlgn="base" hangingPunct="0">
        <a:spcBef>
          <a:spcPct val="0"/>
        </a:spcBef>
        <a:spcAft>
          <a:spcPct val="20000"/>
        </a:spcAft>
        <a:buChar char="–"/>
        <a:defRPr kumimoji="1" sz="1714">
          <a:solidFill>
            <a:schemeClr val="tx1"/>
          </a:solidFill>
          <a:latin typeface="+mn-lt"/>
          <a:ea typeface="+mn-ea"/>
          <a:cs typeface="黑体" charset="0"/>
        </a:defRPr>
      </a:lvl4pPr>
      <a:lvl5pPr marL="1762037" indent="-194573" algn="l" rtl="0" eaLnBrk="0" fontAlgn="base" hangingPunct="0">
        <a:spcBef>
          <a:spcPct val="0"/>
        </a:spcBef>
        <a:spcAft>
          <a:spcPct val="20000"/>
        </a:spcAft>
        <a:buChar char="»"/>
        <a:defRPr kumimoji="1" sz="1714">
          <a:solidFill>
            <a:schemeClr val="tx1"/>
          </a:solidFill>
          <a:latin typeface="+mn-lt"/>
          <a:ea typeface="+mn-ea"/>
          <a:cs typeface="黑体" charset="0"/>
        </a:defRPr>
      </a:lvl5pPr>
      <a:lvl6pPr marL="2153903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6pPr>
      <a:lvl7pPr marL="2545770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7pPr>
      <a:lvl8pPr marL="2937636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8pPr>
      <a:lvl9pPr marL="3329502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39213-0660-4CB5-B431-E2ACDBB9B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129" y="2450193"/>
            <a:ext cx="10363744" cy="1469571"/>
          </a:xfrm>
        </p:spPr>
        <p:txBody>
          <a:bodyPr/>
          <a:lstStyle/>
          <a:p>
            <a:pPr algn="ctr"/>
            <a:r>
              <a:rPr lang="en-US" altLang="zh-CN" dirty="0" err="1"/>
              <a:t>ZNS:Avoiding</a:t>
            </a:r>
            <a:r>
              <a:rPr lang="en-US" altLang="zh-CN" dirty="0"/>
              <a:t> the Block Interface Tax </a:t>
            </a:r>
            <a:br>
              <a:rPr lang="en-US" altLang="zh-CN" dirty="0"/>
            </a:br>
            <a:r>
              <a:rPr lang="en-US" altLang="zh-CN" dirty="0"/>
              <a:t>for Flash-based SSDs(ATC’21)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9AB35-C8E0-4708-BB87-6B851AECF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8543" y="4292600"/>
            <a:ext cx="8535488" cy="1752600"/>
          </a:xfrm>
        </p:spPr>
        <p:txBody>
          <a:bodyPr/>
          <a:lstStyle/>
          <a:p>
            <a:pPr algn="r"/>
            <a:r>
              <a:rPr lang="zh-CN" altLang="en-US" dirty="0"/>
              <a:t>邵旭</a:t>
            </a:r>
            <a:endParaRPr lang="en-US" altLang="zh-CN" dirty="0"/>
          </a:p>
          <a:p>
            <a:pPr algn="r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74909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B61E4-5AFD-44DD-8F96-F172F268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ZenFS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D247-B6BC-4052-9516-A6762BAF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5" y="1707554"/>
            <a:ext cx="4047917" cy="48060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RocksDB</a:t>
            </a:r>
            <a:r>
              <a:rPr lang="zh-CN" altLang="en-US" dirty="0"/>
              <a:t>是以</a:t>
            </a:r>
            <a:r>
              <a:rPr lang="en-US" altLang="zh-CN" dirty="0"/>
              <a:t>LSM</a:t>
            </a:r>
            <a:r>
              <a:rPr lang="zh-CN" altLang="en-US" dirty="0"/>
              <a:t>树结构为基础的数据库。为了通过</a:t>
            </a:r>
            <a:r>
              <a:rPr lang="en-US" altLang="zh-CN" dirty="0"/>
              <a:t>zone</a:t>
            </a:r>
            <a:r>
              <a:rPr lang="zh-CN" altLang="en-US" dirty="0"/>
              <a:t>控制数据放置，作者开发了</a:t>
            </a:r>
            <a:r>
              <a:rPr lang="en-US" altLang="zh-CN" dirty="0" err="1"/>
              <a:t>ZenFS</a:t>
            </a:r>
            <a:r>
              <a:rPr lang="zh-CN" altLang="en-US" dirty="0"/>
              <a:t>，实现一个迷你的磁盘文件系统，将数据遵守访问约束地放置在</a:t>
            </a:r>
            <a:r>
              <a:rPr lang="en-US" altLang="zh-CN" dirty="0"/>
              <a:t>zone</a:t>
            </a:r>
            <a:r>
              <a:rPr lang="zh-CN" altLang="en-US" dirty="0"/>
              <a:t>中。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E5CE6C-FD02-4E0D-A302-C78F2019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32" y="1707554"/>
            <a:ext cx="7502339" cy="43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4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43356-740B-40F6-A266-5AA406D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</a:t>
            </a:r>
            <a:r>
              <a:rPr lang="zh-CN" altLang="en-US" dirty="0"/>
              <a:t>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FA533-398C-4C60-88BE-6A111337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8" y="1517016"/>
            <a:ext cx="11476190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0BCA3-516E-4A80-A1FD-167373BC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 IO </a:t>
            </a:r>
            <a:r>
              <a:rPr lang="zh-CN" altLang="en-US" dirty="0"/>
              <a:t>性能测试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C2016B-4CC0-4856-A3F3-E2AD66DB8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11" y="1492220"/>
            <a:ext cx="11921377" cy="4667948"/>
          </a:xfrm>
        </p:spPr>
      </p:pic>
    </p:spTree>
    <p:extLst>
      <p:ext uri="{BB962C8B-B14F-4D97-AF65-F5344CB8AC3E}">
        <p14:creationId xmlns:p14="http://schemas.microsoft.com/office/powerpoint/2010/main" val="171606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BFFDC-0A95-4AF0-8592-C219BED5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RocksDB</a:t>
            </a:r>
            <a:r>
              <a:rPr lang="zh-CN" altLang="en-US" dirty="0"/>
              <a:t>写测试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982215-D4EF-4CCF-890E-23AD9A33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05" y="1517572"/>
            <a:ext cx="9723251" cy="42896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B1E92E-6CF9-4D64-8D3A-9E4013BA74FB}"/>
              </a:ext>
            </a:extLst>
          </p:cNvPr>
          <p:cNvSpPr txBox="1"/>
          <p:nvPr/>
        </p:nvSpPr>
        <p:spPr>
          <a:xfrm>
            <a:off x="401052" y="3042895"/>
            <a:ext cx="1925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XFS</a:t>
            </a:r>
            <a:r>
              <a:rPr lang="zh-CN" altLang="en-US" sz="2800" dirty="0"/>
              <a:t>和</a:t>
            </a:r>
            <a:r>
              <a:rPr lang="en-US" altLang="zh-CN" sz="2800" dirty="0"/>
              <a:t>F2FS</a:t>
            </a:r>
            <a:r>
              <a:rPr lang="zh-CN" altLang="en-US" sz="2800" dirty="0"/>
              <a:t>提供</a:t>
            </a:r>
            <a:r>
              <a:rPr lang="en-US" altLang="zh-CN" sz="2800" dirty="0"/>
              <a:t>28%</a:t>
            </a:r>
            <a:r>
              <a:rPr lang="zh-CN" altLang="en-US" sz="2800" dirty="0"/>
              <a:t>的</a:t>
            </a:r>
            <a:r>
              <a:rPr lang="en-US" altLang="zh-CN" sz="2800" dirty="0"/>
              <a:t>OP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692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D0A27-60B0-4BCC-8153-F48EBA67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18C9C-D8E3-4C2B-969E-972943F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24" y="2555100"/>
            <a:ext cx="10753699" cy="21746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根据硬件的实际特性，修改不适配的硬件接口，从而充分发挥硬件本身的优势。虽然该工作思路会增加上层人员的开发负担，但整体应用中提高了性能降低了损失。</a:t>
            </a:r>
          </a:p>
        </p:txBody>
      </p:sp>
    </p:spTree>
    <p:extLst>
      <p:ext uri="{BB962C8B-B14F-4D97-AF65-F5344CB8AC3E}">
        <p14:creationId xmlns:p14="http://schemas.microsoft.com/office/powerpoint/2010/main" val="42725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F562-72FF-4BD8-B3EC-EEDC9214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存储设备接口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88A10-8EFA-4AD2-8686-83239E65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83" y="1358451"/>
            <a:ext cx="10753699" cy="48060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现在硬盘的接口还是为了适应</a:t>
            </a:r>
            <a:r>
              <a:rPr lang="en-US" altLang="zh-CN" sz="2800" dirty="0"/>
              <a:t>HDD</a:t>
            </a:r>
            <a:r>
              <a:rPr lang="zh-CN" altLang="en-US" sz="2800" dirty="0"/>
              <a:t>硬盘的特性定义的，并不适合</a:t>
            </a:r>
            <a:r>
              <a:rPr lang="en-US" altLang="zh-CN" sz="2800" dirty="0"/>
              <a:t>SSD</a:t>
            </a:r>
            <a:r>
              <a:rPr lang="zh-CN" altLang="en-US" sz="2800" dirty="0"/>
              <a:t>。因此为了不改变应用程序，只能对</a:t>
            </a:r>
            <a:r>
              <a:rPr lang="en-US" altLang="zh-CN" sz="2800" dirty="0"/>
              <a:t>SSD</a:t>
            </a:r>
            <a:r>
              <a:rPr lang="zh-CN" altLang="en-US" sz="2800" dirty="0"/>
              <a:t>硬盘增加一个</a:t>
            </a:r>
            <a:r>
              <a:rPr lang="en-US" altLang="zh-CN" sz="2800" dirty="0"/>
              <a:t>FTL</a:t>
            </a:r>
            <a:r>
              <a:rPr lang="zh-CN" altLang="en-US" sz="2800" dirty="0"/>
              <a:t>层来完成逻辑到物理地址的映射，隐藏这种不匹配。但因此导致了过度供应（</a:t>
            </a:r>
            <a:r>
              <a:rPr lang="en-US" altLang="zh-CN" sz="2800" dirty="0"/>
              <a:t>OP</a:t>
            </a:r>
            <a:r>
              <a:rPr lang="zh-CN" altLang="en-US" sz="2800" dirty="0"/>
              <a:t>）等问题存在。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3D974-A1A4-42B5-89F5-C1791FEF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70" y="3240296"/>
            <a:ext cx="6936260" cy="30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B5E02-EF93-4CDA-B817-AF230D21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块接口的不匹配问题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7C633-E6F2-41D5-A30F-BC3D58B8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写放大：文件系统以</a:t>
            </a:r>
            <a:r>
              <a:rPr lang="en-US" altLang="zh-CN" dirty="0"/>
              <a:t>4KB</a:t>
            </a:r>
            <a:r>
              <a:rPr lang="zh-CN" altLang="en-US" dirty="0"/>
              <a:t>为一个块进行划分，但</a:t>
            </a:r>
            <a:r>
              <a:rPr lang="en-US" altLang="zh-CN" dirty="0" err="1"/>
              <a:t>ssd</a:t>
            </a:r>
            <a:r>
              <a:rPr lang="zh-CN" altLang="en-US" dirty="0"/>
              <a:t>的最小写单位远比</a:t>
            </a:r>
            <a:r>
              <a:rPr lang="en-US" altLang="zh-CN" dirty="0"/>
              <a:t>4KB</a:t>
            </a:r>
            <a:r>
              <a:rPr lang="zh-CN" altLang="en-US" dirty="0"/>
              <a:t>大</a:t>
            </a:r>
            <a:endParaRPr lang="en-US" altLang="zh-CN" dirty="0"/>
          </a:p>
          <a:p>
            <a:r>
              <a:rPr lang="zh-CN" altLang="en-US" dirty="0"/>
              <a:t>垃圾回收机制：</a:t>
            </a:r>
            <a:r>
              <a:rPr lang="en-US" altLang="zh-CN" dirty="0"/>
              <a:t>SSD</a:t>
            </a:r>
            <a:r>
              <a:rPr lang="zh-CN" altLang="en-US" dirty="0"/>
              <a:t>采用</a:t>
            </a:r>
            <a:r>
              <a:rPr lang="en-US" altLang="zh-CN" dirty="0"/>
              <a:t>append</a:t>
            </a:r>
            <a:r>
              <a:rPr lang="zh-CN" altLang="en-US" dirty="0"/>
              <a:t>的方式进行更新页，即需要将原来的数据重定向到新的位置，对原数据的整个块进行擦除，这个块才能再次被利用</a:t>
            </a:r>
            <a:endParaRPr lang="en-US" altLang="zh-CN" dirty="0"/>
          </a:p>
          <a:p>
            <a:r>
              <a:rPr lang="zh-CN" altLang="en-US" dirty="0"/>
              <a:t>过度供给</a:t>
            </a:r>
            <a:r>
              <a:rPr lang="en-US" altLang="zh-CN" dirty="0"/>
              <a:t>(over-provided, OP)</a:t>
            </a:r>
            <a:r>
              <a:rPr lang="zh-CN" altLang="en-US" dirty="0"/>
              <a:t>：为了满足上述的垃圾回收机制，</a:t>
            </a:r>
            <a:r>
              <a:rPr lang="en-US" altLang="zh-CN" dirty="0" err="1"/>
              <a:t>ssd</a:t>
            </a:r>
            <a:r>
              <a:rPr lang="zh-CN" altLang="en-US" dirty="0"/>
              <a:t>需要预留一部分空间，这就导致了实际可使用的空间的损失。</a:t>
            </a:r>
            <a:r>
              <a:rPr lang="en-US" altLang="zh-CN" dirty="0"/>
              <a:t>(7%-28%)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8AED-B99D-4BC4-921C-6D72894D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Zoned Storage Model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C52BA5-D47D-44EF-B94A-D7E145C2DC1D}"/>
              </a:ext>
            </a:extLst>
          </p:cNvPr>
          <p:cNvGrpSpPr/>
          <p:nvPr/>
        </p:nvGrpSpPr>
        <p:grpSpPr>
          <a:xfrm>
            <a:off x="7569201" y="2256969"/>
            <a:ext cx="3657600" cy="478973"/>
            <a:chOff x="1306286" y="2191657"/>
            <a:chExt cx="3657600" cy="31931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F2DAEE5-4AC3-4A78-B517-41AD57E3B272}"/>
                </a:ext>
              </a:extLst>
            </p:cNvPr>
            <p:cNvSpPr/>
            <p:nvPr/>
          </p:nvSpPr>
          <p:spPr bwMode="auto">
            <a:xfrm>
              <a:off x="1306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A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8066A2A-E07F-4E3D-8D37-A006FCFDB786}"/>
                </a:ext>
              </a:extLst>
            </p:cNvPr>
            <p:cNvSpPr/>
            <p:nvPr/>
          </p:nvSpPr>
          <p:spPr bwMode="auto">
            <a:xfrm>
              <a:off x="19158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B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7C2441-6ECA-4116-9A5C-A8FC2815940C}"/>
                </a:ext>
              </a:extLst>
            </p:cNvPr>
            <p:cNvSpPr/>
            <p:nvPr/>
          </p:nvSpPr>
          <p:spPr bwMode="auto">
            <a:xfrm>
              <a:off x="25254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C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1AE04E-D36B-44B8-8856-67B8BF74F2FF}"/>
                </a:ext>
              </a:extLst>
            </p:cNvPr>
            <p:cNvSpPr/>
            <p:nvPr/>
          </p:nvSpPr>
          <p:spPr bwMode="auto">
            <a:xfrm>
              <a:off x="31350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2BFABB-2E3E-4DC3-ABD4-E9F300C23904}"/>
                </a:ext>
              </a:extLst>
            </p:cNvPr>
            <p:cNvSpPr/>
            <p:nvPr/>
          </p:nvSpPr>
          <p:spPr bwMode="auto">
            <a:xfrm>
              <a:off x="37446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E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5B2221F-784A-4C65-ADF5-982D92F2B965}"/>
                </a:ext>
              </a:extLst>
            </p:cNvPr>
            <p:cNvSpPr/>
            <p:nvPr/>
          </p:nvSpPr>
          <p:spPr bwMode="auto">
            <a:xfrm>
              <a:off x="4354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F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FC7066E-075D-4B0A-A1B7-37AAFB6EC54F}"/>
              </a:ext>
            </a:extLst>
          </p:cNvPr>
          <p:cNvCxnSpPr>
            <a:cxnSpLocks/>
          </p:cNvCxnSpPr>
          <p:nvPr/>
        </p:nvCxnSpPr>
        <p:spPr bwMode="auto">
          <a:xfrm>
            <a:off x="9398001" y="1894114"/>
            <a:ext cx="0" cy="11611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28C9DB4-46FA-45C9-B000-5009242DDCC1}"/>
              </a:ext>
            </a:extLst>
          </p:cNvPr>
          <p:cNvSpPr txBox="1"/>
          <p:nvPr/>
        </p:nvSpPr>
        <p:spPr>
          <a:xfrm>
            <a:off x="1563899" y="3425374"/>
            <a:ext cx="319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任意顺序的读和写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62BE4D-8529-4BEE-873C-57BA6E674F3D}"/>
              </a:ext>
            </a:extLst>
          </p:cNvPr>
          <p:cNvSpPr txBox="1"/>
          <p:nvPr/>
        </p:nvSpPr>
        <p:spPr>
          <a:xfrm>
            <a:off x="7808686" y="3073400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 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CC5E80-2624-45C6-A47B-81B4841F4992}"/>
              </a:ext>
            </a:extLst>
          </p:cNvPr>
          <p:cNvSpPr txBox="1"/>
          <p:nvPr/>
        </p:nvSpPr>
        <p:spPr>
          <a:xfrm>
            <a:off x="9898743" y="3073400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 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9E9AF6-7C1B-4683-AD27-7489C0D5D6F7}"/>
              </a:ext>
            </a:extLst>
          </p:cNvPr>
          <p:cNvSpPr txBox="1"/>
          <p:nvPr/>
        </p:nvSpPr>
        <p:spPr>
          <a:xfrm>
            <a:off x="7424061" y="2779483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LBA1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3C43C6-07AB-4AFB-B924-1E8E281C6D9F}"/>
              </a:ext>
            </a:extLst>
          </p:cNvPr>
          <p:cNvSpPr txBox="1"/>
          <p:nvPr/>
        </p:nvSpPr>
        <p:spPr>
          <a:xfrm>
            <a:off x="8033660" y="2779483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LBA2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CF9C4E9-8940-412C-BFBA-B7B0AB608748}"/>
              </a:ext>
            </a:extLst>
          </p:cNvPr>
          <p:cNvSpPr txBox="1"/>
          <p:nvPr/>
        </p:nvSpPr>
        <p:spPr>
          <a:xfrm>
            <a:off x="8643259" y="2779483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LBA3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33DBE0-F9B5-4F0A-9ABD-7BDE5A72D965}"/>
              </a:ext>
            </a:extLst>
          </p:cNvPr>
          <p:cNvSpPr txBox="1"/>
          <p:nvPr/>
        </p:nvSpPr>
        <p:spPr>
          <a:xfrm>
            <a:off x="9372617" y="2779483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LBA1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EA5FB-FF38-4FDC-8C9F-ADC577D3258E}"/>
              </a:ext>
            </a:extLst>
          </p:cNvPr>
          <p:cNvSpPr txBox="1"/>
          <p:nvPr/>
        </p:nvSpPr>
        <p:spPr>
          <a:xfrm>
            <a:off x="9982216" y="2779483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LBA2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13DB50-9DE2-4D77-BED2-C0B314761021}"/>
              </a:ext>
            </a:extLst>
          </p:cNvPr>
          <p:cNvSpPr txBox="1"/>
          <p:nvPr/>
        </p:nvSpPr>
        <p:spPr>
          <a:xfrm>
            <a:off x="10591815" y="2779483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LBA3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AC6DB0-6C45-4530-A42D-38F4EEF25E51}"/>
              </a:ext>
            </a:extLst>
          </p:cNvPr>
          <p:cNvSpPr txBox="1"/>
          <p:nvPr/>
        </p:nvSpPr>
        <p:spPr>
          <a:xfrm>
            <a:off x="7424061" y="3552014"/>
            <a:ext cx="415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分区之间任意顺序的读写</a:t>
            </a:r>
          </a:p>
          <a:p>
            <a:r>
              <a:rPr lang="zh-CN" altLang="en-US" sz="2400" dirty="0"/>
              <a:t>分区内允许任意读，但只能顺序写</a:t>
            </a:r>
            <a:endParaRPr lang="en-US" altLang="zh-CN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3CDEE5-6D49-4E98-AA9D-8985DD24DA6E}"/>
              </a:ext>
            </a:extLst>
          </p:cNvPr>
          <p:cNvSpPr txBox="1"/>
          <p:nvPr/>
        </p:nvSpPr>
        <p:spPr>
          <a:xfrm>
            <a:off x="3265698" y="4878116"/>
            <a:ext cx="623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因此也导致了两种方式下的地址映射转换表不同，</a:t>
            </a:r>
            <a:r>
              <a:rPr lang="en-US" altLang="zh-CN" sz="2400" dirty="0"/>
              <a:t>zone</a:t>
            </a:r>
            <a:r>
              <a:rPr lang="zh-CN" altLang="en-US" sz="2400" dirty="0"/>
              <a:t>方式需要记录的信息更少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E061888-8D9E-4C38-8D47-97DEB06EFA17}"/>
              </a:ext>
            </a:extLst>
          </p:cNvPr>
          <p:cNvGrpSpPr/>
          <p:nvPr/>
        </p:nvGrpSpPr>
        <p:grpSpPr>
          <a:xfrm>
            <a:off x="1415153" y="2238829"/>
            <a:ext cx="3657600" cy="497113"/>
            <a:chOff x="1306286" y="2191657"/>
            <a:chExt cx="3657600" cy="31931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6ECD89F-F4BB-486E-9718-4670F2979830}"/>
                </a:ext>
              </a:extLst>
            </p:cNvPr>
            <p:cNvSpPr/>
            <p:nvPr/>
          </p:nvSpPr>
          <p:spPr bwMode="auto">
            <a:xfrm>
              <a:off x="1306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B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3285E6E-1249-4FF0-8887-B693A149A69D}"/>
                </a:ext>
              </a:extLst>
            </p:cNvPr>
            <p:cNvSpPr/>
            <p:nvPr/>
          </p:nvSpPr>
          <p:spPr bwMode="auto">
            <a:xfrm>
              <a:off x="19158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D2E8-DFC3-44E1-AB40-EC3D260AA356}"/>
                </a:ext>
              </a:extLst>
            </p:cNvPr>
            <p:cNvSpPr/>
            <p:nvPr/>
          </p:nvSpPr>
          <p:spPr bwMode="auto">
            <a:xfrm>
              <a:off x="25254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C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FAD1A1-9BEE-4AF7-A1C7-69099053979E}"/>
                </a:ext>
              </a:extLst>
            </p:cNvPr>
            <p:cNvSpPr/>
            <p:nvPr/>
          </p:nvSpPr>
          <p:spPr bwMode="auto">
            <a:xfrm>
              <a:off x="31350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500" dirty="0">
                  <a:latin typeface="Arial" pitchFamily="34" charset="0"/>
                  <a:ea typeface="MS PGothic" pitchFamily="34" charset="-128"/>
                </a:rPr>
                <a:t>A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1B52D55-0706-441F-827F-021DF92E160E}"/>
                </a:ext>
              </a:extLst>
            </p:cNvPr>
            <p:cNvSpPr/>
            <p:nvPr/>
          </p:nvSpPr>
          <p:spPr bwMode="auto">
            <a:xfrm>
              <a:off x="37446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500" dirty="0">
                  <a:latin typeface="Arial" pitchFamily="34" charset="0"/>
                  <a:ea typeface="MS PGothic" pitchFamily="34" charset="-128"/>
                </a:rPr>
                <a:t>F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CDA97ED-15B7-4539-BE52-AB913FDEA003}"/>
                </a:ext>
              </a:extLst>
            </p:cNvPr>
            <p:cNvSpPr/>
            <p:nvPr/>
          </p:nvSpPr>
          <p:spPr bwMode="auto">
            <a:xfrm>
              <a:off x="4354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500" dirty="0">
                  <a:latin typeface="Arial" pitchFamily="34" charset="0"/>
                  <a:ea typeface="MS PGothic" pitchFamily="34" charset="-128"/>
                </a:rPr>
                <a:t>E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A620A43-CE48-4667-90D2-DAE4F30B4ED9}"/>
              </a:ext>
            </a:extLst>
          </p:cNvPr>
          <p:cNvSpPr txBox="1"/>
          <p:nvPr/>
        </p:nvSpPr>
        <p:spPr>
          <a:xfrm>
            <a:off x="1342583" y="2735946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LBA1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DA598CE-9B69-4DF2-8FE8-92AD763AB4E2}"/>
              </a:ext>
            </a:extLst>
          </p:cNvPr>
          <p:cNvSpPr txBox="1"/>
          <p:nvPr/>
        </p:nvSpPr>
        <p:spPr>
          <a:xfrm>
            <a:off x="1952182" y="2735946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LBA2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251B455-293A-4C9E-BCB6-AE0B4B7AD749}"/>
              </a:ext>
            </a:extLst>
          </p:cNvPr>
          <p:cNvSpPr txBox="1"/>
          <p:nvPr/>
        </p:nvSpPr>
        <p:spPr>
          <a:xfrm>
            <a:off x="2561781" y="2735946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LBA3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EFA935-307A-4EC9-A69E-A9E28322A23C}"/>
              </a:ext>
            </a:extLst>
          </p:cNvPr>
          <p:cNvSpPr txBox="1"/>
          <p:nvPr/>
        </p:nvSpPr>
        <p:spPr>
          <a:xfrm>
            <a:off x="3171381" y="2735946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LBA4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69B0A16-A4F5-49F9-93C4-AF080CF7A073}"/>
              </a:ext>
            </a:extLst>
          </p:cNvPr>
          <p:cNvSpPr txBox="1"/>
          <p:nvPr/>
        </p:nvSpPr>
        <p:spPr>
          <a:xfrm>
            <a:off x="3780979" y="2735946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LBA5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1D74DA4-0889-44F8-9951-55E39A461180}"/>
              </a:ext>
            </a:extLst>
          </p:cNvPr>
          <p:cNvSpPr txBox="1"/>
          <p:nvPr/>
        </p:nvSpPr>
        <p:spPr>
          <a:xfrm>
            <a:off x="4390579" y="2735949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001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7F91-01A8-480B-8B79-A25478EA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Zoned Storage Model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84DAC7-93F6-4E71-A0A0-30851F28C6E7}"/>
              </a:ext>
            </a:extLst>
          </p:cNvPr>
          <p:cNvGrpSpPr/>
          <p:nvPr/>
        </p:nvGrpSpPr>
        <p:grpSpPr>
          <a:xfrm>
            <a:off x="889294" y="1937655"/>
            <a:ext cx="3657600" cy="497113"/>
            <a:chOff x="1306286" y="2191657"/>
            <a:chExt cx="3657600" cy="31931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0EE1CA-6C5B-4265-9E66-DCAB5FD407E2}"/>
                </a:ext>
              </a:extLst>
            </p:cNvPr>
            <p:cNvSpPr/>
            <p:nvPr/>
          </p:nvSpPr>
          <p:spPr bwMode="auto">
            <a:xfrm>
              <a:off x="1306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B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B1E39B-A2F4-47AE-917D-926888C5206F}"/>
                </a:ext>
              </a:extLst>
            </p:cNvPr>
            <p:cNvSpPr/>
            <p:nvPr/>
          </p:nvSpPr>
          <p:spPr bwMode="auto">
            <a:xfrm>
              <a:off x="19158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F8DA43-81AC-4E09-9C60-1F75DC277CD1}"/>
                </a:ext>
              </a:extLst>
            </p:cNvPr>
            <p:cNvSpPr/>
            <p:nvPr/>
          </p:nvSpPr>
          <p:spPr bwMode="auto">
            <a:xfrm>
              <a:off x="25254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C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8A2271-177E-4C59-82C1-FEECAFBB911A}"/>
                </a:ext>
              </a:extLst>
            </p:cNvPr>
            <p:cNvSpPr/>
            <p:nvPr/>
          </p:nvSpPr>
          <p:spPr bwMode="auto">
            <a:xfrm>
              <a:off x="31350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500" dirty="0">
                  <a:latin typeface="Arial" pitchFamily="34" charset="0"/>
                  <a:ea typeface="MS PGothic" pitchFamily="34" charset="-128"/>
                </a:rPr>
                <a:t>A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0B79C-700C-4EA4-BDF9-4D45F6AB5215}"/>
                </a:ext>
              </a:extLst>
            </p:cNvPr>
            <p:cNvSpPr/>
            <p:nvPr/>
          </p:nvSpPr>
          <p:spPr bwMode="auto">
            <a:xfrm>
              <a:off x="37446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500" dirty="0">
                  <a:latin typeface="Arial" pitchFamily="34" charset="0"/>
                  <a:ea typeface="MS PGothic" pitchFamily="34" charset="-128"/>
                </a:rPr>
                <a:t>F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8A566E-ED6F-4386-81AF-E3253BE1FC21}"/>
                </a:ext>
              </a:extLst>
            </p:cNvPr>
            <p:cNvSpPr/>
            <p:nvPr/>
          </p:nvSpPr>
          <p:spPr bwMode="auto">
            <a:xfrm>
              <a:off x="4354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500" dirty="0">
                  <a:latin typeface="Arial" pitchFamily="34" charset="0"/>
                  <a:ea typeface="MS PGothic" pitchFamily="34" charset="-128"/>
                </a:rPr>
                <a:t>E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68BFDA-1D6B-4F3F-85E2-9C6C399730F2}"/>
              </a:ext>
            </a:extLst>
          </p:cNvPr>
          <p:cNvGrpSpPr/>
          <p:nvPr/>
        </p:nvGrpSpPr>
        <p:grpSpPr>
          <a:xfrm>
            <a:off x="7311866" y="1937655"/>
            <a:ext cx="3657600" cy="478973"/>
            <a:chOff x="1306286" y="2191657"/>
            <a:chExt cx="3657600" cy="31931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AC9D6F-7459-43F8-ACD5-BF46E8725B4E}"/>
                </a:ext>
              </a:extLst>
            </p:cNvPr>
            <p:cNvSpPr/>
            <p:nvPr/>
          </p:nvSpPr>
          <p:spPr bwMode="auto">
            <a:xfrm>
              <a:off x="1306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A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2C1FF2-BF2B-4EFC-8A4A-5CCA47AD1AD0}"/>
                </a:ext>
              </a:extLst>
            </p:cNvPr>
            <p:cNvSpPr/>
            <p:nvPr/>
          </p:nvSpPr>
          <p:spPr bwMode="auto">
            <a:xfrm>
              <a:off x="19158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B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07C41F6-BD92-482C-9DC5-28BE2C9C110E}"/>
                </a:ext>
              </a:extLst>
            </p:cNvPr>
            <p:cNvSpPr/>
            <p:nvPr/>
          </p:nvSpPr>
          <p:spPr bwMode="auto">
            <a:xfrm>
              <a:off x="25254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C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17E0DF-FE7E-4582-9040-19D9FE761729}"/>
                </a:ext>
              </a:extLst>
            </p:cNvPr>
            <p:cNvSpPr/>
            <p:nvPr/>
          </p:nvSpPr>
          <p:spPr bwMode="auto">
            <a:xfrm>
              <a:off x="31350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E7EFA5-A243-4AEE-9C19-0795807CCD46}"/>
                </a:ext>
              </a:extLst>
            </p:cNvPr>
            <p:cNvSpPr/>
            <p:nvPr/>
          </p:nvSpPr>
          <p:spPr bwMode="auto">
            <a:xfrm>
              <a:off x="37446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E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8FB076-6349-4402-B996-868C3862DD2F}"/>
                </a:ext>
              </a:extLst>
            </p:cNvPr>
            <p:cNvSpPr/>
            <p:nvPr/>
          </p:nvSpPr>
          <p:spPr bwMode="auto">
            <a:xfrm>
              <a:off x="4354286" y="2191657"/>
              <a:ext cx="609600" cy="319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F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CF3602-5700-47C6-882E-C6473FD56FE8}"/>
              </a:ext>
            </a:extLst>
          </p:cNvPr>
          <p:cNvCxnSpPr>
            <a:cxnSpLocks/>
          </p:cNvCxnSpPr>
          <p:nvPr/>
        </p:nvCxnSpPr>
        <p:spPr bwMode="auto">
          <a:xfrm>
            <a:off x="9140666" y="1574800"/>
            <a:ext cx="0" cy="154861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830B391-B82D-4032-B359-1C55ED2B7772}"/>
              </a:ext>
            </a:extLst>
          </p:cNvPr>
          <p:cNvSpPr txBox="1"/>
          <p:nvPr/>
        </p:nvSpPr>
        <p:spPr>
          <a:xfrm>
            <a:off x="816724" y="2434772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LBA1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75FC41-835C-4CF1-AED6-0C832BFA3D15}"/>
              </a:ext>
            </a:extLst>
          </p:cNvPr>
          <p:cNvSpPr txBox="1"/>
          <p:nvPr/>
        </p:nvSpPr>
        <p:spPr>
          <a:xfrm>
            <a:off x="1426323" y="2434772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LBA2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5ECE98-B424-410C-9E15-4D8FE172D378}"/>
              </a:ext>
            </a:extLst>
          </p:cNvPr>
          <p:cNvSpPr txBox="1"/>
          <p:nvPr/>
        </p:nvSpPr>
        <p:spPr>
          <a:xfrm>
            <a:off x="2035922" y="2434772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LBA3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8FDC17-17ED-43C9-BA98-C1202D884674}"/>
              </a:ext>
            </a:extLst>
          </p:cNvPr>
          <p:cNvSpPr txBox="1"/>
          <p:nvPr/>
        </p:nvSpPr>
        <p:spPr>
          <a:xfrm>
            <a:off x="2645522" y="2434772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LBA4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15BDEC-48E5-4867-BC03-045672812BAF}"/>
              </a:ext>
            </a:extLst>
          </p:cNvPr>
          <p:cNvSpPr txBox="1"/>
          <p:nvPr/>
        </p:nvSpPr>
        <p:spPr>
          <a:xfrm>
            <a:off x="3255120" y="2434772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LBA5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7FE8B0-E975-4609-948D-B6BE5E675556}"/>
              </a:ext>
            </a:extLst>
          </p:cNvPr>
          <p:cNvSpPr txBox="1"/>
          <p:nvPr/>
        </p:nvSpPr>
        <p:spPr>
          <a:xfrm>
            <a:off x="3864720" y="2434775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LBA6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5116EB-25D6-4E85-A273-70C7A2A8F3E7}"/>
              </a:ext>
            </a:extLst>
          </p:cNvPr>
          <p:cNvSpPr txBox="1"/>
          <p:nvPr/>
        </p:nvSpPr>
        <p:spPr>
          <a:xfrm>
            <a:off x="7551351" y="2754086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 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7DF3B8-DF73-4EED-886D-C7AACD872E11}"/>
              </a:ext>
            </a:extLst>
          </p:cNvPr>
          <p:cNvSpPr txBox="1"/>
          <p:nvPr/>
        </p:nvSpPr>
        <p:spPr>
          <a:xfrm>
            <a:off x="9641408" y="2754086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 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F0357-338D-41D6-810D-71E6103AFFA3}"/>
              </a:ext>
            </a:extLst>
          </p:cNvPr>
          <p:cNvSpPr txBox="1"/>
          <p:nvPr/>
        </p:nvSpPr>
        <p:spPr>
          <a:xfrm>
            <a:off x="7166726" y="2460169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LBA1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C5B607-ECB8-4B69-A0D4-0191EDB1A7EB}"/>
              </a:ext>
            </a:extLst>
          </p:cNvPr>
          <p:cNvSpPr txBox="1"/>
          <p:nvPr/>
        </p:nvSpPr>
        <p:spPr>
          <a:xfrm>
            <a:off x="7776325" y="2460169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LBA2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E15205A-7E60-4A34-92EE-3146867EB68A}"/>
              </a:ext>
            </a:extLst>
          </p:cNvPr>
          <p:cNvSpPr txBox="1"/>
          <p:nvPr/>
        </p:nvSpPr>
        <p:spPr>
          <a:xfrm>
            <a:off x="8385924" y="2460169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LBA3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F6E84F-02BE-4216-973D-EFD6B4712E1B}"/>
              </a:ext>
            </a:extLst>
          </p:cNvPr>
          <p:cNvSpPr txBox="1"/>
          <p:nvPr/>
        </p:nvSpPr>
        <p:spPr>
          <a:xfrm>
            <a:off x="9115282" y="2460169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LBA1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AE0714-510E-4408-9214-063D798411C2}"/>
              </a:ext>
            </a:extLst>
          </p:cNvPr>
          <p:cNvSpPr txBox="1"/>
          <p:nvPr/>
        </p:nvSpPr>
        <p:spPr>
          <a:xfrm>
            <a:off x="9724881" y="2460169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LBA2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04E1F2-0300-41B4-92D5-D0A0155C73BA}"/>
              </a:ext>
            </a:extLst>
          </p:cNvPr>
          <p:cNvSpPr txBox="1"/>
          <p:nvPr/>
        </p:nvSpPr>
        <p:spPr>
          <a:xfrm>
            <a:off x="10334480" y="2460169"/>
            <a:ext cx="754742" cy="3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LBA3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D7FDAC-2A11-48BC-8C30-18924CD4A76C}"/>
              </a:ext>
            </a:extLst>
          </p:cNvPr>
          <p:cNvSpPr txBox="1"/>
          <p:nvPr/>
        </p:nvSpPr>
        <p:spPr>
          <a:xfrm>
            <a:off x="2920999" y="3836289"/>
            <a:ext cx="6350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同样因为数据存放方式的区别，</a:t>
            </a:r>
            <a:r>
              <a:rPr lang="en-US" altLang="zh-CN" sz="2400" dirty="0"/>
              <a:t>zone</a:t>
            </a:r>
            <a:r>
              <a:rPr lang="zh-CN" altLang="en-US" sz="2400" dirty="0"/>
              <a:t>方式下减少了写的次数和进行垃圾回收的负担。</a:t>
            </a:r>
          </a:p>
        </p:txBody>
      </p:sp>
    </p:spTree>
    <p:extLst>
      <p:ext uri="{BB962C8B-B14F-4D97-AF65-F5344CB8AC3E}">
        <p14:creationId xmlns:p14="http://schemas.microsoft.com/office/powerpoint/2010/main" val="9451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B9F9-42C7-4E00-B189-F64AC574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ZNS</a:t>
            </a:r>
            <a:r>
              <a:rPr lang="zh-CN" altLang="en-US" dirty="0"/>
              <a:t>的构建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64A36-FFB8-4FBD-AAD9-7CA3DC7C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为了构建</a:t>
            </a:r>
            <a:r>
              <a:rPr lang="en-US" altLang="zh-CN" dirty="0"/>
              <a:t>ZNS</a:t>
            </a:r>
            <a:r>
              <a:rPr lang="zh-CN" altLang="en-US" dirty="0"/>
              <a:t>，文中说明了两个方面需要进行修改设计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硬件设计方案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主机系统适配</a:t>
            </a:r>
            <a:r>
              <a:rPr lang="en-US" altLang="zh-CN" dirty="0"/>
              <a:t>ZNS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90283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501C-7933-43E4-871E-6A97667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CCE7FD-44F1-433A-93FA-955FF67C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78" y="1361117"/>
            <a:ext cx="5061447" cy="50393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963D0C-E706-4438-A514-E2628E4A41C7}"/>
              </a:ext>
            </a:extLst>
          </p:cNvPr>
          <p:cNvSpPr txBox="1"/>
          <p:nvPr/>
        </p:nvSpPr>
        <p:spPr>
          <a:xfrm>
            <a:off x="816724" y="1659449"/>
            <a:ext cx="4108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/>
              <a:t>ZNS</a:t>
            </a:r>
            <a:r>
              <a:rPr lang="zh-CN" altLang="en-US" sz="2400" dirty="0"/>
              <a:t>将传统</a:t>
            </a:r>
            <a:r>
              <a:rPr lang="en-US" altLang="zh-CN" sz="2400" dirty="0"/>
              <a:t>SSD</a:t>
            </a:r>
            <a:r>
              <a:rPr lang="zh-CN" altLang="en-US" sz="2400" dirty="0"/>
              <a:t>中的</a:t>
            </a:r>
            <a:r>
              <a:rPr lang="en-US" altLang="zh-CN" sz="2400" dirty="0"/>
              <a:t>FTL</a:t>
            </a:r>
            <a:r>
              <a:rPr lang="zh-CN" altLang="en-US" sz="2400" dirty="0"/>
              <a:t>功能层，转交给</a:t>
            </a:r>
            <a:r>
              <a:rPr lang="en-US" altLang="zh-CN" sz="2400" dirty="0"/>
              <a:t>HOST</a:t>
            </a:r>
            <a:r>
              <a:rPr lang="zh-CN" altLang="en-US" sz="2400" dirty="0"/>
              <a:t>，由</a:t>
            </a:r>
            <a:r>
              <a:rPr lang="en-US" altLang="zh-CN" sz="2400" dirty="0"/>
              <a:t>host</a:t>
            </a:r>
            <a:r>
              <a:rPr lang="zh-CN" altLang="en-US" sz="2400" dirty="0"/>
              <a:t>来完成</a:t>
            </a:r>
            <a:r>
              <a:rPr lang="en-US" altLang="zh-CN" sz="2400" dirty="0"/>
              <a:t>GC</a:t>
            </a:r>
            <a:r>
              <a:rPr lang="zh-CN" altLang="en-US" sz="2400" dirty="0"/>
              <a:t>、空间分配等任务。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AC0680-C6B8-4283-A9FF-7E73E43E1EAB}"/>
              </a:ext>
            </a:extLst>
          </p:cNvPr>
          <p:cNvSpPr txBox="1"/>
          <p:nvPr/>
        </p:nvSpPr>
        <p:spPr>
          <a:xfrm>
            <a:off x="816724" y="3096126"/>
            <a:ext cx="4236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/>
              <a:t>通过</a:t>
            </a:r>
            <a:r>
              <a:rPr lang="en-US" altLang="zh-CN" sz="2400" dirty="0"/>
              <a:t>host</a:t>
            </a:r>
            <a:r>
              <a:rPr lang="zh-CN" altLang="en-US" sz="2400" dirty="0"/>
              <a:t>端对</a:t>
            </a:r>
            <a:r>
              <a:rPr lang="en-US" altLang="zh-CN" sz="2400" dirty="0"/>
              <a:t>zone</a:t>
            </a:r>
            <a:r>
              <a:rPr lang="zh-CN" altLang="en-US" sz="2400" dirty="0"/>
              <a:t>进行管理，处理数据的放置操作，因此在操作粒度上与硬件达成了一致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GC</a:t>
            </a:r>
            <a:r>
              <a:rPr lang="zh-CN" altLang="en-US" sz="2400" dirty="0"/>
              <a:t>等由</a:t>
            </a:r>
            <a:r>
              <a:rPr lang="en-US" altLang="zh-CN" sz="2400" dirty="0"/>
              <a:t>host</a:t>
            </a:r>
            <a:r>
              <a:rPr lang="zh-CN" altLang="en-US" sz="2400" dirty="0"/>
              <a:t>来进行，那么就不需要在硬盘上预留空间，同时降低了对</a:t>
            </a:r>
            <a:r>
              <a:rPr lang="en-US" altLang="zh-CN" sz="2400" dirty="0" err="1"/>
              <a:t>ssd</a:t>
            </a:r>
            <a:r>
              <a:rPr lang="zh-CN" altLang="en-US" sz="2400" dirty="0"/>
              <a:t>的读写次数</a:t>
            </a:r>
          </a:p>
        </p:txBody>
      </p:sp>
    </p:spTree>
    <p:extLst>
      <p:ext uri="{BB962C8B-B14F-4D97-AF65-F5344CB8AC3E}">
        <p14:creationId xmlns:p14="http://schemas.microsoft.com/office/powerpoint/2010/main" val="239727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6715E-A3CB-426B-8DE7-09767A81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r>
              <a:rPr lang="zh-CN" altLang="en-US" dirty="0"/>
              <a:t>端程序适配</a:t>
            </a:r>
            <a:r>
              <a:rPr lang="en-US" altLang="zh-CN" dirty="0"/>
              <a:t>ZNS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2B412C-EDDA-4BEF-A878-28D7D08D3F98}"/>
              </a:ext>
            </a:extLst>
          </p:cNvPr>
          <p:cNvSpPr txBox="1"/>
          <p:nvPr/>
        </p:nvSpPr>
        <p:spPr>
          <a:xfrm>
            <a:off x="1124267" y="1892968"/>
            <a:ext cx="101386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HOST-side FTL</a:t>
            </a:r>
          </a:p>
          <a:p>
            <a:pPr marL="342900" indent="-342900">
              <a:buFontTx/>
              <a:buChar char="-"/>
            </a:pPr>
            <a:r>
              <a:rPr lang="zh-CN" altLang="en-US" sz="2400" dirty="0"/>
              <a:t>设计一个主机端的</a:t>
            </a:r>
            <a:r>
              <a:rPr lang="en-US" altLang="zh-CN" sz="2400" dirty="0"/>
              <a:t>FTL</a:t>
            </a:r>
            <a:r>
              <a:rPr lang="zh-CN" altLang="en-US" sz="2400" dirty="0"/>
              <a:t>功能层，将</a:t>
            </a:r>
            <a:r>
              <a:rPr lang="en-US" altLang="zh-CN" sz="2400" dirty="0" err="1"/>
              <a:t>zns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ssd</a:t>
            </a:r>
            <a:r>
              <a:rPr lang="zh-CN" altLang="en-US" sz="2400" dirty="0"/>
              <a:t>看作块接口的</a:t>
            </a:r>
            <a:r>
              <a:rPr lang="en-US" altLang="zh-CN" sz="2400" dirty="0" err="1"/>
              <a:t>sdd</a:t>
            </a:r>
            <a:endParaRPr lang="en-US" altLang="zh-CN" sz="2400" dirty="0"/>
          </a:p>
          <a:p>
            <a:r>
              <a:rPr lang="en-US" altLang="zh-CN" sz="2800" b="1" dirty="0"/>
              <a:t>File System(f2fs)</a:t>
            </a:r>
          </a:p>
          <a:p>
            <a:pPr marL="457200" indent="-457200">
              <a:buFontTx/>
              <a:buChar char="-"/>
            </a:pPr>
            <a:r>
              <a:rPr lang="zh-CN" altLang="en-US" sz="2400" dirty="0"/>
              <a:t>使用传统的文件系统特性放置数据</a:t>
            </a:r>
            <a:endParaRPr lang="en-US" altLang="zh-CN" sz="2400" dirty="0"/>
          </a:p>
          <a:p>
            <a:pPr marL="457200" indent="-457200">
              <a:buFontTx/>
              <a:buChar char="-"/>
            </a:pPr>
            <a:r>
              <a:rPr lang="zh-CN" altLang="en-US" sz="2400" dirty="0"/>
              <a:t>放置效率更高效，但是需要为了</a:t>
            </a:r>
            <a:r>
              <a:rPr lang="en-US" altLang="zh-CN" sz="2400" dirty="0"/>
              <a:t>GC</a:t>
            </a:r>
            <a:r>
              <a:rPr lang="zh-CN" altLang="en-US" sz="2400" dirty="0"/>
              <a:t>等任务腾出空间和进行一定修改</a:t>
            </a:r>
            <a:endParaRPr lang="en-US" altLang="zh-CN" sz="2400" dirty="0"/>
          </a:p>
          <a:p>
            <a:r>
              <a:rPr lang="en-US" altLang="zh-CN" sz="2800" b="1" dirty="0"/>
              <a:t>End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end Data Placement(</a:t>
            </a:r>
            <a:r>
              <a:rPr lang="en-US" altLang="zh-CN" sz="2800" b="1" dirty="0" err="1"/>
              <a:t>RocksDB</a:t>
            </a:r>
            <a:r>
              <a:rPr lang="en-US" altLang="zh-CN" sz="28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zh-CN" altLang="en-US" sz="2400" dirty="0"/>
              <a:t>使用一些数据库的方式存放数据，避免了</a:t>
            </a:r>
            <a:r>
              <a:rPr lang="en-US" altLang="zh-CN" sz="2400" dirty="0"/>
              <a:t>FTL</a:t>
            </a:r>
            <a:r>
              <a:rPr lang="zh-CN" altLang="en-US" sz="2400" dirty="0"/>
              <a:t>的开销</a:t>
            </a:r>
            <a:endParaRPr lang="en-US" altLang="zh-CN" sz="2400" dirty="0"/>
          </a:p>
          <a:p>
            <a:pPr marL="457200" indent="-457200">
              <a:buFontTx/>
              <a:buChar char="-"/>
            </a:pPr>
            <a:r>
              <a:rPr lang="zh-CN" altLang="en-US" sz="2400" dirty="0"/>
              <a:t>需要用户执行查看、检查、备份恢复等操作</a:t>
            </a:r>
          </a:p>
        </p:txBody>
      </p:sp>
    </p:spTree>
    <p:extLst>
      <p:ext uri="{BB962C8B-B14F-4D97-AF65-F5344CB8AC3E}">
        <p14:creationId xmlns:p14="http://schemas.microsoft.com/office/powerpoint/2010/main" val="32477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BBB89-5E06-4374-B637-9D1C2F71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322D0-B2D7-439C-9EAE-FAF3EA3A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83" y="1547133"/>
            <a:ext cx="10929980" cy="48060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通常</a:t>
            </a:r>
            <a:r>
              <a:rPr lang="en-US" altLang="zh-CN" dirty="0"/>
              <a:t>Linux</a:t>
            </a:r>
            <a:r>
              <a:rPr lang="zh-CN" altLang="en-US" dirty="0"/>
              <a:t>通过分区块设备子系统给</a:t>
            </a:r>
            <a:r>
              <a:rPr lang="en-US" altLang="zh-CN" dirty="0"/>
              <a:t>zone</a:t>
            </a:r>
            <a:r>
              <a:rPr lang="zh-CN" altLang="en-US" dirty="0"/>
              <a:t>设备提供统一的</a:t>
            </a:r>
            <a:r>
              <a:rPr lang="en-US" altLang="zh-CN" dirty="0"/>
              <a:t>API</a:t>
            </a:r>
            <a:r>
              <a:rPr lang="zh-CN" altLang="en-US" dirty="0"/>
              <a:t>，修改设备驱动等方式添加对</a:t>
            </a:r>
            <a:r>
              <a:rPr lang="en-US" altLang="zh-CN" dirty="0"/>
              <a:t>ZNS</a:t>
            </a:r>
            <a:r>
              <a:rPr lang="zh-CN" altLang="en-US" dirty="0"/>
              <a:t>的支持。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5F6F4-5053-47D9-8E07-0E27F2FD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39" y="2762878"/>
            <a:ext cx="8453121" cy="33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967</Words>
  <Application>Microsoft Office PowerPoint</Application>
  <PresentationFormat>宽屏</PresentationFormat>
  <Paragraphs>115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1_自定义设计方案</vt:lpstr>
      <vt:lpstr>ZNS:Avoiding the Block Interface Tax  for Flash-based SSDs(ATC’21) </vt:lpstr>
      <vt:lpstr>存储设备接口</vt:lpstr>
      <vt:lpstr>块接口的不匹配问题</vt:lpstr>
      <vt:lpstr>Zoned Storage Model</vt:lpstr>
      <vt:lpstr>Zoned Storage Model</vt:lpstr>
      <vt:lpstr>ZNS的构建</vt:lpstr>
      <vt:lpstr>硬件修改</vt:lpstr>
      <vt:lpstr>host端程序适配ZNS</vt:lpstr>
      <vt:lpstr>实现测试</vt:lpstr>
      <vt:lpstr>ZenFS</vt:lpstr>
      <vt:lpstr>OP对比</vt:lpstr>
      <vt:lpstr>RAW IO 性能测试</vt:lpstr>
      <vt:lpstr>RocksDB写测试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 xu</dc:creator>
  <cp:lastModifiedBy>shao xu</cp:lastModifiedBy>
  <cp:revision>11</cp:revision>
  <dcterms:created xsi:type="dcterms:W3CDTF">2021-12-10T00:49:24Z</dcterms:created>
  <dcterms:modified xsi:type="dcterms:W3CDTF">2021-12-10T05:49:02Z</dcterms:modified>
</cp:coreProperties>
</file>