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87C7B-F82B-4E54-A453-B0FEA703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D5C0B7-1DCE-46A4-A6E6-3E13994CC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B2FD2-D8E8-46C7-96C6-C3D3209A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3A95D-E293-4307-B46F-06EFF75A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12955-7844-4D19-BB09-08EB346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8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EBD6E-A218-4969-98CD-8A153BB4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309FC-ED2B-414C-8692-B0F2B159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325E6-C449-454F-BAF2-A1CBEB13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537DA-810A-425A-B2E5-69645B1C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9B118-AEF3-43E8-9B50-99E047DF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1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B31110-4CB4-4BD0-8D2E-B23F6491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CD7DC-FFE0-40DF-BA5B-B1D862A7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97034-B459-4A2B-9CA6-53F68442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F1CC9-9A16-4329-BF8B-D89BCF01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1A731-8785-431B-B312-507E80DF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91095-C9AE-448A-B975-37948307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C5C17-D364-457C-9354-01929FF5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C6078-C5F5-427A-92E3-66BBF9F3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1922C-2CFB-4312-8C3C-17D84A58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0B767-FAC8-421F-B19F-C96C3C1F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7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C9B53-6D0A-451F-A8EC-30E8C353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4CD03-6228-4A5E-AD07-E3C34BCE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22117-0419-4FE8-8421-7BDE3B61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760E2-2C06-4E65-91D8-6094C739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EB496-EF1F-4F92-95C2-2B12E7D9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FD681-6C0B-42DF-8EF4-B956FF0C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127DE-9C04-4735-8F90-CF7629BED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ADE9E-8B45-4888-9F78-E41308CB7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9D204-2905-464A-83AE-CA64E267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5AD44-7A61-4CF5-A1EA-0932257C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D6E5C-7360-41F7-9792-1DD2B1F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32BAC-CB5C-4985-9DF1-CCA080C9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DC09B-1216-44B6-9EA3-F548E59B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89C80-DC01-49F1-B642-54CAAA69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837A13-4062-4A72-A0E1-89A9C60AA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AF967C-194C-4B28-AB96-78068F944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46C136-B02C-46CF-AE66-7134D098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9DB135-96C2-4B71-8F42-90C4594A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8E3EC8-ABEC-48AD-91DC-33B1C3BC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5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FAB85-BDB2-48EC-A25D-83BE5C72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CECCD-F57F-4BAB-B27F-08292598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46E82A-D0F8-44A6-8B04-FF9C7706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25D08F-3A84-4812-BC6C-F53345F4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5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12B7EB-A34D-45FA-8859-5E28694F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67259-85F8-40DA-A718-62F5B4F3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95C0E7-BDB6-47F0-A371-F0A3A7E3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3D85A-D425-4392-8237-020BB766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A63FC-9119-4BE6-922F-E67FB9B1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5ADE36-1D90-4404-A8BB-F53F90163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AE6C3-B5B6-428B-80A4-FB7864A9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62BB6-4547-4D56-B8A4-50D10EDE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56F08-994E-4CCD-877F-E3F84EA9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0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3B659-216A-4801-8FD2-7023AC6F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549539-AAFD-43AB-ACB3-CD6769FD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86A89-BC18-4EC1-BD87-6375F4AC9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DFE0E-A7F3-48E6-8954-FB3E819D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80ADB-0101-4760-845F-CF826344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845F6-A24C-483B-A834-49EAC2C4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D1D61-A803-44B4-ACEC-F39F16E0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9B2DC-85E9-4201-9AEA-EFC58286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C2D09-9345-489D-8E1C-F98D44E77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F562-32AD-477A-A3B1-FFFEFFAB2704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49011-6D07-4014-AF12-33DCFC3E8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A7CEE-4451-4C1F-95D7-FA93561C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3517-0FEF-4C54-9E2F-DB8CCB926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30E40-70C3-420E-87F9-1E908B419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04" y="776134"/>
            <a:ext cx="10073196" cy="2387600"/>
          </a:xfrm>
        </p:spPr>
        <p:txBody>
          <a:bodyPr>
            <a:normAutofit/>
          </a:bodyPr>
          <a:lstStyle/>
          <a:p>
            <a:r>
              <a:rPr lang="en-US" altLang="zh-CN" sz="4000" dirty="0" err="1"/>
              <a:t>LazyBatching</a:t>
            </a:r>
            <a:r>
              <a:rPr lang="en-US" altLang="zh-CN" sz="4000" dirty="0"/>
              <a:t>: An SLA-aware Batching System for Cloud Machine Learning Inference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3D48BF-7FE5-4366-8DBA-F260500E5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r>
              <a:rPr lang="zh-CN" altLang="en-US" dirty="0"/>
              <a:t>报告人：万贤林</a:t>
            </a:r>
          </a:p>
        </p:txBody>
      </p:sp>
    </p:spTree>
    <p:extLst>
      <p:ext uri="{BB962C8B-B14F-4D97-AF65-F5344CB8AC3E}">
        <p14:creationId xmlns:p14="http://schemas.microsoft.com/office/powerpoint/2010/main" val="69908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CE82E-FF85-4DF3-BCA3-D09176B2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90" y="12082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计算请求执行时间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A313B6-842E-4C47-9632-1AE4841859C5}"/>
              </a:ext>
            </a:extLst>
          </p:cNvPr>
          <p:cNvSpPr txBox="1"/>
          <p:nvPr/>
        </p:nvSpPr>
        <p:spPr>
          <a:xfrm>
            <a:off x="440330" y="1215550"/>
            <a:ext cx="938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动态 </a:t>
            </a:r>
            <a:r>
              <a:rPr lang="en-US" altLang="zh-CN" sz="2400" dirty="0" err="1"/>
              <a:t>DNN</a:t>
            </a:r>
            <a:r>
              <a:rPr lang="zh-CN" altLang="en-US" sz="2400" dirty="0"/>
              <a:t>： 大多数输出序列长度小于</a:t>
            </a:r>
            <a:r>
              <a:rPr lang="en-US" altLang="zh-CN" sz="2400" dirty="0"/>
              <a:t>40</a:t>
            </a:r>
            <a:r>
              <a:rPr lang="zh-CN" altLang="en-US" sz="2400" dirty="0"/>
              <a:t>，计算请求执行时间上界。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960B90-EFCE-4011-93B4-E5EF84EB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70" y="1977849"/>
            <a:ext cx="9776867" cy="40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6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B98A-DD9D-47EF-94F4-C225D1DA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85" y="106859"/>
            <a:ext cx="10515600" cy="1325563"/>
          </a:xfrm>
        </p:spPr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58ADCD-A3FA-4156-97A9-4BD08365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29" y="1680059"/>
            <a:ext cx="9818748" cy="43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9EDCE-8A79-4892-B671-87961ECC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06" y="260423"/>
            <a:ext cx="10515600" cy="1325563"/>
          </a:xfrm>
        </p:spPr>
        <p:txBody>
          <a:bodyPr/>
          <a:lstStyle/>
          <a:p>
            <a:r>
              <a:rPr lang="zh-CN" altLang="en-US" dirty="0"/>
              <a:t>平均响应时间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47761A-CCAA-4E97-9D4C-CAF34C40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6" y="2072206"/>
            <a:ext cx="11155394" cy="38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7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681B-7463-43B2-898D-27F84587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吞吐量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F3E684-B44D-409F-A0B2-A9F76F9E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82" y="2095868"/>
            <a:ext cx="10600525" cy="37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3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40D56-CF1D-4EA8-A78A-853DFDE3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violation rate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427398-1F01-425A-8454-19B1DD5C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6" y="2133718"/>
            <a:ext cx="10900672" cy="36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2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16344-D56F-450F-9160-D8E6610F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216" y="2647635"/>
            <a:ext cx="2972963" cy="1325563"/>
          </a:xfrm>
        </p:spPr>
        <p:txBody>
          <a:bodyPr/>
          <a:lstStyle/>
          <a:p>
            <a:pPr algn="ctr"/>
            <a:r>
              <a:rPr lang="en-US" altLang="zh-CN" b="1" dirty="0"/>
              <a:t>Thank you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0351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49DF7-C099-403D-83AE-05C69BEF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D855A-39FD-462F-9B7D-0700ECE6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在训练</a:t>
            </a:r>
            <a:r>
              <a:rPr lang="en-US" altLang="zh-CN" dirty="0"/>
              <a:t>DNN</a:t>
            </a:r>
            <a:r>
              <a:rPr lang="zh-CN" altLang="en-US" dirty="0"/>
              <a:t>时，通常的方法是将多个样本作为一个</a:t>
            </a:r>
            <a:r>
              <a:rPr lang="en-US" altLang="zh-CN" dirty="0"/>
              <a:t>batch</a:t>
            </a:r>
            <a:r>
              <a:rPr lang="zh-CN" altLang="en-US" dirty="0"/>
              <a:t>作为神经网络的输入。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当模型训练完成并部署到服务器上之后，由于用户请求是随机的，因此需要一定的</a:t>
            </a:r>
            <a:r>
              <a:rPr lang="en-US" altLang="zh-CN" dirty="0"/>
              <a:t>batching</a:t>
            </a:r>
            <a:r>
              <a:rPr lang="zh-CN" altLang="en-US" dirty="0"/>
              <a:t>策略。</a:t>
            </a:r>
          </a:p>
        </p:txBody>
      </p:sp>
    </p:spTree>
    <p:extLst>
      <p:ext uri="{BB962C8B-B14F-4D97-AF65-F5344CB8AC3E}">
        <p14:creationId xmlns:p14="http://schemas.microsoft.com/office/powerpoint/2010/main" val="55818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D855A-39FD-462F-9B7D-0700ECE6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217"/>
            <a:ext cx="10515600" cy="4539664"/>
          </a:xfrm>
        </p:spPr>
        <p:txBody>
          <a:bodyPr/>
          <a:lstStyle/>
          <a:p>
            <a:r>
              <a:rPr lang="zh-CN" altLang="en-US" dirty="0"/>
              <a:t>为什么要</a:t>
            </a:r>
            <a:r>
              <a:rPr lang="en-US" altLang="zh-CN" dirty="0"/>
              <a:t>batching?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CE683F-5D8A-4273-85EF-D52969A93F32}"/>
              </a:ext>
            </a:extLst>
          </p:cNvPr>
          <p:cNvSpPr txBox="1"/>
          <p:nvPr/>
        </p:nvSpPr>
        <p:spPr>
          <a:xfrm>
            <a:off x="1020931" y="5335479"/>
            <a:ext cx="704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充分利用计算机的并行计算能力，节省计算资源！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C98FCC-A141-4CC9-82C4-E0A69C94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10" y="1456475"/>
            <a:ext cx="8580380" cy="31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8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5FA08-1EFD-4CC5-95A6-A79C1E28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459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常用的</a:t>
            </a:r>
            <a:r>
              <a:rPr lang="en-US" altLang="zh-CN" dirty="0"/>
              <a:t>batch</a:t>
            </a:r>
            <a:r>
              <a:rPr lang="zh-CN" altLang="en-US" dirty="0"/>
              <a:t>策略：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到达的请求累计到</a:t>
            </a:r>
            <a:r>
              <a:rPr lang="en-US" altLang="zh-CN" dirty="0"/>
              <a:t>MAX BATCH SIZE</a:t>
            </a:r>
            <a:r>
              <a:rPr lang="zh-CN" altLang="en-US" dirty="0"/>
              <a:t>后，将请求作为一个</a:t>
            </a:r>
            <a:r>
              <a:rPr lang="en-US" altLang="zh-CN" dirty="0"/>
              <a:t>batch</a:t>
            </a:r>
            <a:r>
              <a:rPr lang="zh-CN" altLang="en-US" dirty="0"/>
              <a:t>输入</a:t>
            </a:r>
            <a:r>
              <a:rPr lang="en-US" altLang="zh-CN" dirty="0"/>
              <a:t>DNN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F8BD7-3298-42FD-8899-5610C9EC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08" y="3060261"/>
            <a:ext cx="9217981" cy="34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5FA08-1EFD-4CC5-95A6-A79C1E28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459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常用的</a:t>
            </a:r>
            <a:r>
              <a:rPr lang="en-US" altLang="zh-CN" dirty="0"/>
              <a:t>batch</a:t>
            </a:r>
            <a:r>
              <a:rPr lang="zh-CN" altLang="en-US" dirty="0"/>
              <a:t>策略：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最多等待时间不超过</a:t>
            </a:r>
            <a:r>
              <a:rPr lang="en-US" altLang="zh-CN" dirty="0"/>
              <a:t>TIME-WINDOW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CF0AA7-B14A-44E7-A8F6-513F074B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77" y="3060261"/>
            <a:ext cx="8676443" cy="3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5FA08-1EFD-4CC5-95A6-A79C1E28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7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目前</a:t>
            </a:r>
            <a:r>
              <a:rPr lang="en-US" altLang="zh-CN" dirty="0"/>
              <a:t>batch</a:t>
            </a:r>
            <a:r>
              <a:rPr lang="zh-CN" altLang="en-US" dirty="0"/>
              <a:t>策略的缺点：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流量高时，需要把时间窗口设置大些，更高效。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流量低时，需要把时间窗口设置小些，对请求的响应更快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静态的</a:t>
            </a:r>
            <a:r>
              <a:rPr lang="en-US" altLang="zh-CN" dirty="0"/>
              <a:t>TIME-WINDOW</a:t>
            </a:r>
            <a:r>
              <a:rPr lang="zh-CN" altLang="en-US" dirty="0"/>
              <a:t>配置不适合动态的流量变化！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6F2C87-23B5-49B8-BB5A-894FA4CD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6" y="2639458"/>
            <a:ext cx="9457678" cy="40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6A19B-7CA2-46F9-9BA8-3E1C9E9F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2" y="214204"/>
            <a:ext cx="10908437" cy="14814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Lazy Batching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F6D0BF-27CD-474F-87D3-81D241A8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63" y="2402605"/>
            <a:ext cx="10114625" cy="36048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023925-29E9-4A59-AEB5-E69E414C6BC9}"/>
              </a:ext>
            </a:extLst>
          </p:cNvPr>
          <p:cNvSpPr txBox="1"/>
          <p:nvPr/>
        </p:nvSpPr>
        <p:spPr>
          <a:xfrm>
            <a:off x="1061621" y="1818287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Lazy Batching </a:t>
            </a:r>
            <a:r>
              <a:rPr lang="zh-CN" altLang="en-US" sz="2400" dirty="0"/>
              <a:t>如何工作？</a:t>
            </a:r>
          </a:p>
        </p:txBody>
      </p:sp>
    </p:spTree>
    <p:extLst>
      <p:ext uri="{BB962C8B-B14F-4D97-AF65-F5344CB8AC3E}">
        <p14:creationId xmlns:p14="http://schemas.microsoft.com/office/powerpoint/2010/main" val="375585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6A19B-7CA2-46F9-9BA8-3E1C9E9F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2" y="214204"/>
            <a:ext cx="10908437" cy="14814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Lazy Batching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023925-29E9-4A59-AEB5-E69E414C6BC9}"/>
              </a:ext>
            </a:extLst>
          </p:cNvPr>
          <p:cNvSpPr txBox="1"/>
          <p:nvPr/>
        </p:nvSpPr>
        <p:spPr>
          <a:xfrm>
            <a:off x="1061621" y="1695635"/>
            <a:ext cx="6681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新的请求到达时，如何判断将新请求加入</a:t>
            </a:r>
            <a:r>
              <a:rPr lang="en-US" altLang="zh-CN" sz="2400" dirty="0"/>
              <a:t>batch? </a:t>
            </a:r>
          </a:p>
          <a:p>
            <a:r>
              <a:rPr lang="zh-CN" altLang="en-US" sz="2400" dirty="0"/>
              <a:t>估算</a:t>
            </a:r>
            <a:r>
              <a:rPr lang="en-US" altLang="zh-CN" sz="2400" dirty="0"/>
              <a:t>SLA slack 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DB988-6EB1-4EA0-82DD-B67979BC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41" y="3008390"/>
            <a:ext cx="9620718" cy="31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CE82E-FF85-4DF3-BCA3-D09176B2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计算请求执行时间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A313B6-842E-4C47-9632-1AE4841859C5}"/>
              </a:ext>
            </a:extLst>
          </p:cNvPr>
          <p:cNvSpPr txBox="1"/>
          <p:nvPr/>
        </p:nvSpPr>
        <p:spPr>
          <a:xfrm>
            <a:off x="488610" y="1551085"/>
            <a:ext cx="1703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静态 </a:t>
            </a:r>
            <a:r>
              <a:rPr lang="en-US" altLang="zh-CN" sz="2400" dirty="0" err="1"/>
              <a:t>DNN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E3D183-C881-4444-A172-763F8C84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4" y="2298719"/>
            <a:ext cx="9193107" cy="40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0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229</Words>
  <Application>Microsoft Office PowerPoint</Application>
  <PresentationFormat>宽屏</PresentationFormat>
  <Paragraphs>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Wingdings</vt:lpstr>
      <vt:lpstr>Office 主题​​</vt:lpstr>
      <vt:lpstr>LazyBatching: An SLA-aware Batching System for Cloud Machine Learning Inference</vt:lpstr>
      <vt:lpstr>背景</vt:lpstr>
      <vt:lpstr>PowerPoint 演示文稿</vt:lpstr>
      <vt:lpstr>PowerPoint 演示文稿</vt:lpstr>
      <vt:lpstr>PowerPoint 演示文稿</vt:lpstr>
      <vt:lpstr>PowerPoint 演示文稿</vt:lpstr>
      <vt:lpstr>  Lazy Batching</vt:lpstr>
      <vt:lpstr>  Lazy Batching</vt:lpstr>
      <vt:lpstr>计算请求执行时间</vt:lpstr>
      <vt:lpstr>计算请求执行时间</vt:lpstr>
      <vt:lpstr>实验结果</vt:lpstr>
      <vt:lpstr>平均响应时间</vt:lpstr>
      <vt:lpstr>吞吐量</vt:lpstr>
      <vt:lpstr>SLA violation rate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LazyBatching: An SLA-aware Batching System for Cloud Machine Learning Inference</dc:title>
  <dc:creator>wan xianlin</dc:creator>
  <cp:lastModifiedBy>xianlin</cp:lastModifiedBy>
  <cp:revision>3</cp:revision>
  <dcterms:created xsi:type="dcterms:W3CDTF">2021-12-24T00:52:20Z</dcterms:created>
  <dcterms:modified xsi:type="dcterms:W3CDTF">2021-12-24T02:58:27Z</dcterms:modified>
</cp:coreProperties>
</file>