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304" r:id="rId5"/>
    <p:sldId id="305" r:id="rId6"/>
    <p:sldId id="264" r:id="rId7"/>
    <p:sldId id="302" r:id="rId8"/>
    <p:sldId id="306" r:id="rId9"/>
    <p:sldId id="307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F7F9F6"/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987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272F0-F295-4F30-9402-A92F5D67445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04B6A-5646-4A7E-BB5C-AE0CBFC3A5BB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rPr>
            <a:t>OEM(orchestrate-exe</a:t>
          </a:r>
        </a:p>
        <a:p>
          <a:r>
            <a:rPr lang="en-US" altLang="zh-CN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rPr>
            <a:t>cute model)</a:t>
          </a:r>
          <a:endParaRPr lang="zh-CN" altLang="en-US" dirty="0"/>
        </a:p>
      </dgm:t>
    </dgm:pt>
    <dgm:pt modelId="{49CAFE33-BA08-493D-94AA-7E19828EC594}" type="sibTrans" cxnId="{AEB54138-5490-405D-A1D0-C5CB758D1058}">
      <dgm:prSet/>
      <dgm:spPr/>
      <dgm:t>
        <a:bodyPr/>
        <a:lstStyle/>
        <a:p>
          <a:endParaRPr lang="zh-CN" altLang="en-US"/>
        </a:p>
      </dgm:t>
    </dgm:pt>
    <dgm:pt modelId="{5CDB670B-6DFE-43C7-B9F4-6E55BA95037E}" type="parTrans" cxnId="{AEB54138-5490-405D-A1D0-C5CB758D1058}">
      <dgm:prSet/>
      <dgm:spPr/>
      <dgm:t>
        <a:bodyPr/>
        <a:lstStyle/>
        <a:p>
          <a:endParaRPr lang="zh-CN" altLang="en-US"/>
        </a:p>
      </dgm:t>
    </dgm:pt>
    <dgm:pt modelId="{879D0039-6EEE-49E4-9258-337230FF2CA7}">
      <dgm:prSet phldrT="[文本]"/>
      <dgm:spPr/>
      <dgm:t>
        <a:bodyPr/>
        <a:lstStyle/>
        <a:p>
          <a:r>
            <a:rPr lang="en-US" altLang="en-US" dirty="0"/>
            <a:t>orchestration</a:t>
          </a:r>
          <a:endParaRPr lang="zh-CN" altLang="en-US" dirty="0"/>
        </a:p>
      </dgm:t>
    </dgm:pt>
    <dgm:pt modelId="{5B3E7A8D-D00E-4A98-B4A3-F5EEC025395B}" type="sibTrans" cxnId="{49AB678D-65BB-4462-BD91-6F0602AB7414}">
      <dgm:prSet/>
      <dgm:spPr/>
      <dgm:t>
        <a:bodyPr/>
        <a:lstStyle/>
        <a:p>
          <a:endParaRPr lang="zh-CN" altLang="en-US"/>
        </a:p>
      </dgm:t>
    </dgm:pt>
    <dgm:pt modelId="{D18F27CC-5B58-46DD-816A-496D085CAD49}" type="parTrans" cxnId="{49AB678D-65BB-4462-BD91-6F0602AB7414}">
      <dgm:prSet/>
      <dgm:spPr/>
      <dgm:t>
        <a:bodyPr/>
        <a:lstStyle/>
        <a:p>
          <a:endParaRPr lang="zh-CN" altLang="en-US"/>
        </a:p>
      </dgm:t>
    </dgm:pt>
    <dgm:pt modelId="{32141540-47A1-47E7-A496-E49412EDE54C}">
      <dgm:prSet phldrT="[文本]"/>
      <dgm:spPr/>
      <dgm:t>
        <a:bodyPr/>
        <a:lstStyle/>
        <a:p>
          <a:r>
            <a:rPr lang="en-US" altLang="en-US" dirty="0"/>
            <a:t>execution</a:t>
          </a:r>
          <a:endParaRPr lang="zh-CN" altLang="en-US" dirty="0"/>
        </a:p>
      </dgm:t>
    </dgm:pt>
    <dgm:pt modelId="{932C3CDC-0245-4B83-87CD-0529AE72C38E}" type="parTrans" cxnId="{413AFF52-40BB-4977-BF42-509EB932A3BA}">
      <dgm:prSet/>
      <dgm:spPr/>
      <dgm:t>
        <a:bodyPr/>
        <a:lstStyle/>
        <a:p>
          <a:endParaRPr lang="zh-CN" altLang="en-US"/>
        </a:p>
      </dgm:t>
    </dgm:pt>
    <dgm:pt modelId="{A7EC308B-4258-4EAF-B29B-3257C8A50F20}" type="sibTrans" cxnId="{413AFF52-40BB-4977-BF42-509EB932A3BA}">
      <dgm:prSet/>
      <dgm:spPr/>
      <dgm:t>
        <a:bodyPr/>
        <a:lstStyle/>
        <a:p>
          <a:endParaRPr lang="zh-CN" altLang="en-US"/>
        </a:p>
      </dgm:t>
    </dgm:pt>
    <dgm:pt modelId="{CC90111F-1438-4E62-8FA8-CC740FF8DD62}" type="pres">
      <dgm:prSet presAssocID="{54A272F0-F295-4F30-9402-A92F5D6744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A5E52-2062-4B9C-9564-06B153293D78}" type="pres">
      <dgm:prSet presAssocID="{C5B04B6A-5646-4A7E-BB5C-AE0CBFC3A5BB}" presName="root" presStyleCnt="0"/>
      <dgm:spPr/>
    </dgm:pt>
    <dgm:pt modelId="{F2F19417-9196-4C1A-9822-E90E062C6EB8}" type="pres">
      <dgm:prSet presAssocID="{C5B04B6A-5646-4A7E-BB5C-AE0CBFC3A5BB}" presName="rootComposite" presStyleCnt="0"/>
      <dgm:spPr/>
    </dgm:pt>
    <dgm:pt modelId="{9E0E9FB2-3073-422F-BE4A-8D323290C548}" type="pres">
      <dgm:prSet presAssocID="{C5B04B6A-5646-4A7E-BB5C-AE0CBFC3A5BB}" presName="rootText" presStyleLbl="node1" presStyleIdx="0" presStyleCnt="1"/>
      <dgm:spPr/>
    </dgm:pt>
    <dgm:pt modelId="{CB69E76D-EEEA-4945-95FC-06BC99B087FD}" type="pres">
      <dgm:prSet presAssocID="{C5B04B6A-5646-4A7E-BB5C-AE0CBFC3A5BB}" presName="rootConnector" presStyleLbl="node1" presStyleIdx="0" presStyleCnt="1"/>
      <dgm:spPr/>
    </dgm:pt>
    <dgm:pt modelId="{053D3DA3-B870-4753-8E6F-5039D6E77A7B}" type="pres">
      <dgm:prSet presAssocID="{C5B04B6A-5646-4A7E-BB5C-AE0CBFC3A5BB}" presName="childShape" presStyleCnt="0"/>
      <dgm:spPr/>
    </dgm:pt>
    <dgm:pt modelId="{E3448697-35C5-4161-94E7-3F65B08E375F}" type="pres">
      <dgm:prSet presAssocID="{D18F27CC-5B58-46DD-816A-496D085CAD49}" presName="Name13" presStyleLbl="parChTrans1D2" presStyleIdx="0" presStyleCnt="2"/>
      <dgm:spPr/>
    </dgm:pt>
    <dgm:pt modelId="{179D2F0E-C2CD-4C62-9CD0-9D9ADBDEAA3B}" type="pres">
      <dgm:prSet presAssocID="{879D0039-6EEE-49E4-9258-337230FF2CA7}" presName="childText" presStyleLbl="bgAcc1" presStyleIdx="0" presStyleCnt="2">
        <dgm:presLayoutVars>
          <dgm:bulletEnabled val="1"/>
        </dgm:presLayoutVars>
      </dgm:prSet>
      <dgm:spPr/>
    </dgm:pt>
    <dgm:pt modelId="{3AB2B096-4890-48E9-89CF-4B7700015900}" type="pres">
      <dgm:prSet presAssocID="{932C3CDC-0245-4B83-87CD-0529AE72C38E}" presName="Name13" presStyleLbl="parChTrans1D2" presStyleIdx="1" presStyleCnt="2"/>
      <dgm:spPr/>
    </dgm:pt>
    <dgm:pt modelId="{F6BFC845-8B7F-4181-93F5-40874E5F0E44}" type="pres">
      <dgm:prSet presAssocID="{32141540-47A1-47E7-A496-E49412EDE54C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C7BC725-5FF8-42D4-89BC-EA81AE0EE6A5}" type="presOf" srcId="{879D0039-6EEE-49E4-9258-337230FF2CA7}" destId="{179D2F0E-C2CD-4C62-9CD0-9D9ADBDEAA3B}" srcOrd="0" destOrd="0" presId="urn:microsoft.com/office/officeart/2005/8/layout/hierarchy3"/>
    <dgm:cxn modelId="{51F1E92F-4E52-4EBD-8F72-85159037EC11}" type="presOf" srcId="{54A272F0-F295-4F30-9402-A92F5D674454}" destId="{CC90111F-1438-4E62-8FA8-CC740FF8DD62}" srcOrd="0" destOrd="0" presId="urn:microsoft.com/office/officeart/2005/8/layout/hierarchy3"/>
    <dgm:cxn modelId="{5A8EF334-9064-4C4D-8CF1-B85E517D4AC3}" type="presOf" srcId="{932C3CDC-0245-4B83-87CD-0529AE72C38E}" destId="{3AB2B096-4890-48E9-89CF-4B7700015900}" srcOrd="0" destOrd="0" presId="urn:microsoft.com/office/officeart/2005/8/layout/hierarchy3"/>
    <dgm:cxn modelId="{AEB54138-5490-405D-A1D0-C5CB758D1058}" srcId="{54A272F0-F295-4F30-9402-A92F5D674454}" destId="{C5B04B6A-5646-4A7E-BB5C-AE0CBFC3A5BB}" srcOrd="0" destOrd="0" parTransId="{5CDB670B-6DFE-43C7-B9F4-6E55BA95037E}" sibTransId="{49CAFE33-BA08-493D-94AA-7E19828EC594}"/>
    <dgm:cxn modelId="{94DCF169-6C18-41B6-B470-6AEB8ABC5F37}" type="presOf" srcId="{32141540-47A1-47E7-A496-E49412EDE54C}" destId="{F6BFC845-8B7F-4181-93F5-40874E5F0E44}" srcOrd="0" destOrd="0" presId="urn:microsoft.com/office/officeart/2005/8/layout/hierarchy3"/>
    <dgm:cxn modelId="{413AFF52-40BB-4977-BF42-509EB932A3BA}" srcId="{C5B04B6A-5646-4A7E-BB5C-AE0CBFC3A5BB}" destId="{32141540-47A1-47E7-A496-E49412EDE54C}" srcOrd="1" destOrd="0" parTransId="{932C3CDC-0245-4B83-87CD-0529AE72C38E}" sibTransId="{A7EC308B-4258-4EAF-B29B-3257C8A50F20}"/>
    <dgm:cxn modelId="{49AB678D-65BB-4462-BD91-6F0602AB7414}" srcId="{C5B04B6A-5646-4A7E-BB5C-AE0CBFC3A5BB}" destId="{879D0039-6EEE-49E4-9258-337230FF2CA7}" srcOrd="0" destOrd="0" parTransId="{D18F27CC-5B58-46DD-816A-496D085CAD49}" sibTransId="{5B3E7A8D-D00E-4A98-B4A3-F5EEC025395B}"/>
    <dgm:cxn modelId="{65FEC0C1-F32C-406F-B623-2DE6BDB35B84}" type="presOf" srcId="{C5B04B6A-5646-4A7E-BB5C-AE0CBFC3A5BB}" destId="{CB69E76D-EEEA-4945-95FC-06BC99B087FD}" srcOrd="1" destOrd="0" presId="urn:microsoft.com/office/officeart/2005/8/layout/hierarchy3"/>
    <dgm:cxn modelId="{56D012E7-3050-4361-BBDE-C1261C5AB0B7}" type="presOf" srcId="{C5B04B6A-5646-4A7E-BB5C-AE0CBFC3A5BB}" destId="{9E0E9FB2-3073-422F-BE4A-8D323290C548}" srcOrd="0" destOrd="0" presId="urn:microsoft.com/office/officeart/2005/8/layout/hierarchy3"/>
    <dgm:cxn modelId="{53B0C6F9-D7AA-4161-B540-DAA47B541B55}" type="presOf" srcId="{D18F27CC-5B58-46DD-816A-496D085CAD49}" destId="{E3448697-35C5-4161-94E7-3F65B08E375F}" srcOrd="0" destOrd="0" presId="urn:microsoft.com/office/officeart/2005/8/layout/hierarchy3"/>
    <dgm:cxn modelId="{85355B68-C5E8-4908-8F55-DEA216EDD77A}" type="presParOf" srcId="{CC90111F-1438-4E62-8FA8-CC740FF8DD62}" destId="{5ACA5E52-2062-4B9C-9564-06B153293D78}" srcOrd="0" destOrd="0" presId="urn:microsoft.com/office/officeart/2005/8/layout/hierarchy3"/>
    <dgm:cxn modelId="{F659D614-095B-4906-AC03-69878B92D195}" type="presParOf" srcId="{5ACA5E52-2062-4B9C-9564-06B153293D78}" destId="{F2F19417-9196-4C1A-9822-E90E062C6EB8}" srcOrd="0" destOrd="0" presId="urn:microsoft.com/office/officeart/2005/8/layout/hierarchy3"/>
    <dgm:cxn modelId="{4A30EA5B-A389-456A-A378-57354DBEED56}" type="presParOf" srcId="{F2F19417-9196-4C1A-9822-E90E062C6EB8}" destId="{9E0E9FB2-3073-422F-BE4A-8D323290C548}" srcOrd="0" destOrd="0" presId="urn:microsoft.com/office/officeart/2005/8/layout/hierarchy3"/>
    <dgm:cxn modelId="{988084F8-6519-439C-8C27-821BA7E2115B}" type="presParOf" srcId="{F2F19417-9196-4C1A-9822-E90E062C6EB8}" destId="{CB69E76D-EEEA-4945-95FC-06BC99B087FD}" srcOrd="1" destOrd="0" presId="urn:microsoft.com/office/officeart/2005/8/layout/hierarchy3"/>
    <dgm:cxn modelId="{AABDF199-32CC-4924-BC6E-52D33E24E216}" type="presParOf" srcId="{5ACA5E52-2062-4B9C-9564-06B153293D78}" destId="{053D3DA3-B870-4753-8E6F-5039D6E77A7B}" srcOrd="1" destOrd="0" presId="urn:microsoft.com/office/officeart/2005/8/layout/hierarchy3"/>
    <dgm:cxn modelId="{6D4E4848-2476-4078-8D6B-FB38F456E72F}" type="presParOf" srcId="{053D3DA3-B870-4753-8E6F-5039D6E77A7B}" destId="{E3448697-35C5-4161-94E7-3F65B08E375F}" srcOrd="0" destOrd="0" presId="urn:microsoft.com/office/officeart/2005/8/layout/hierarchy3"/>
    <dgm:cxn modelId="{BFE2B299-EBD2-4B33-9A20-36D55D46857E}" type="presParOf" srcId="{053D3DA3-B870-4753-8E6F-5039D6E77A7B}" destId="{179D2F0E-C2CD-4C62-9CD0-9D9ADBDEAA3B}" srcOrd="1" destOrd="0" presId="urn:microsoft.com/office/officeart/2005/8/layout/hierarchy3"/>
    <dgm:cxn modelId="{25FA2C59-9AA2-46A6-B079-02B709CB68A1}" type="presParOf" srcId="{053D3DA3-B870-4753-8E6F-5039D6E77A7B}" destId="{3AB2B096-4890-48E9-89CF-4B7700015900}" srcOrd="2" destOrd="0" presId="urn:microsoft.com/office/officeart/2005/8/layout/hierarchy3"/>
    <dgm:cxn modelId="{CADCC191-4087-4BEE-A4C1-D487142FFE6D}" type="presParOf" srcId="{053D3DA3-B870-4753-8E6F-5039D6E77A7B}" destId="{F6BFC845-8B7F-4181-93F5-40874E5F0E4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272F0-F295-4F30-9402-A92F5D67445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04B6A-5646-4A7E-BB5C-AE0CBFC3A5BB}">
      <dgm:prSet phldrT="[文本]"/>
      <dgm:spPr/>
      <dgm:t>
        <a:bodyPr/>
        <a:lstStyle/>
        <a:p>
          <a:r>
            <a:rPr lang="en-US" altLang="zh-CN" dirty="0"/>
            <a:t>O</a:t>
          </a:r>
          <a:r>
            <a:rPr lang="en-US" altLang="en-US" dirty="0"/>
            <a:t>rchestration</a:t>
          </a:r>
          <a:endParaRPr lang="zh-CN" altLang="en-US" dirty="0"/>
        </a:p>
      </dgm:t>
    </dgm:pt>
    <dgm:pt modelId="{49CAFE33-BA08-493D-94AA-7E19828EC594}" type="sibTrans" cxnId="{AEB54138-5490-405D-A1D0-C5CB758D1058}">
      <dgm:prSet/>
      <dgm:spPr/>
      <dgm:t>
        <a:bodyPr/>
        <a:lstStyle/>
        <a:p>
          <a:endParaRPr lang="zh-CN" altLang="en-US"/>
        </a:p>
      </dgm:t>
    </dgm:pt>
    <dgm:pt modelId="{5CDB670B-6DFE-43C7-B9F4-6E55BA95037E}" type="parTrans" cxnId="{AEB54138-5490-405D-A1D0-C5CB758D1058}">
      <dgm:prSet/>
      <dgm:spPr/>
      <dgm:t>
        <a:bodyPr/>
        <a:lstStyle/>
        <a:p>
          <a:endParaRPr lang="zh-CN" altLang="en-US"/>
        </a:p>
      </dgm:t>
    </dgm:pt>
    <dgm:pt modelId="{879D0039-6EEE-49E4-9258-337230FF2CA7}">
      <dgm:prSet phldrT="[文本]"/>
      <dgm:spPr/>
      <dgm:t>
        <a:bodyPr/>
        <a:lstStyle/>
        <a:p>
          <a:r>
            <a:rPr lang="en-US" altLang="en-US" dirty="0"/>
            <a:t>Linear</a:t>
          </a:r>
        </a:p>
        <a:p>
          <a:r>
            <a:rPr lang="en-US" altLang="en-US" dirty="0"/>
            <a:t>orchestration</a:t>
          </a:r>
          <a:endParaRPr lang="zh-CN" altLang="en-US" dirty="0"/>
        </a:p>
      </dgm:t>
    </dgm:pt>
    <dgm:pt modelId="{5B3E7A8D-D00E-4A98-B4A3-F5EEC025395B}" type="sibTrans" cxnId="{49AB678D-65BB-4462-BD91-6F0602AB7414}">
      <dgm:prSet/>
      <dgm:spPr/>
      <dgm:t>
        <a:bodyPr/>
        <a:lstStyle/>
        <a:p>
          <a:endParaRPr lang="zh-CN" altLang="en-US"/>
        </a:p>
      </dgm:t>
    </dgm:pt>
    <dgm:pt modelId="{D18F27CC-5B58-46DD-816A-496D085CAD49}" type="parTrans" cxnId="{49AB678D-65BB-4462-BD91-6F0602AB7414}">
      <dgm:prSet/>
      <dgm:spPr/>
      <dgm:t>
        <a:bodyPr/>
        <a:lstStyle/>
        <a:p>
          <a:endParaRPr lang="zh-CN" altLang="en-US"/>
        </a:p>
      </dgm:t>
    </dgm:pt>
    <dgm:pt modelId="{EB4C5300-E310-4BA8-B2E4-85FC5A33757B}">
      <dgm:prSet phldrT="[文本]"/>
      <dgm:spPr/>
      <dgm:t>
        <a:bodyPr/>
        <a:lstStyle/>
        <a:p>
          <a:r>
            <a:rPr lang="en-US" altLang="en-US" dirty="0"/>
            <a:t>Centralized</a:t>
          </a:r>
        </a:p>
        <a:p>
          <a:r>
            <a:rPr lang="en-US" altLang="en-US" dirty="0"/>
            <a:t>orchestration</a:t>
          </a:r>
          <a:endParaRPr lang="zh-CN" altLang="en-US" dirty="0"/>
        </a:p>
      </dgm:t>
    </dgm:pt>
    <dgm:pt modelId="{C6C6AC87-1264-4210-A202-46B82106DF03}" type="parTrans" cxnId="{86803B46-D7F0-4642-8E21-A16D27D0AA76}">
      <dgm:prSet/>
      <dgm:spPr/>
      <dgm:t>
        <a:bodyPr/>
        <a:lstStyle/>
        <a:p>
          <a:endParaRPr lang="zh-CN" altLang="en-US"/>
        </a:p>
      </dgm:t>
    </dgm:pt>
    <dgm:pt modelId="{0046627A-63AB-4CF4-BAB6-21CF2A5F2058}" type="sibTrans" cxnId="{86803B46-D7F0-4642-8E21-A16D27D0AA76}">
      <dgm:prSet/>
      <dgm:spPr/>
      <dgm:t>
        <a:bodyPr/>
        <a:lstStyle/>
        <a:p>
          <a:endParaRPr lang="zh-CN" altLang="en-US"/>
        </a:p>
      </dgm:t>
    </dgm:pt>
    <dgm:pt modelId="{32141540-47A1-47E7-A496-E49412EDE54C}">
      <dgm:prSet phldrT="[文本]"/>
      <dgm:spPr/>
      <dgm:t>
        <a:bodyPr/>
        <a:lstStyle/>
        <a:p>
          <a:r>
            <a:rPr lang="en-US" altLang="en-US" dirty="0"/>
            <a:t>Distributed</a:t>
          </a:r>
        </a:p>
        <a:p>
          <a:r>
            <a:rPr lang="en-US" altLang="en-US" dirty="0"/>
            <a:t>execution</a:t>
          </a:r>
          <a:endParaRPr lang="zh-CN" altLang="en-US" dirty="0"/>
        </a:p>
      </dgm:t>
    </dgm:pt>
    <dgm:pt modelId="{A7EC308B-4258-4EAF-B29B-3257C8A50F20}" type="sibTrans" cxnId="{413AFF52-40BB-4977-BF42-509EB932A3BA}">
      <dgm:prSet/>
      <dgm:spPr/>
      <dgm:t>
        <a:bodyPr/>
        <a:lstStyle/>
        <a:p>
          <a:endParaRPr lang="zh-CN" altLang="en-US"/>
        </a:p>
      </dgm:t>
    </dgm:pt>
    <dgm:pt modelId="{932C3CDC-0245-4B83-87CD-0529AE72C38E}" type="parTrans" cxnId="{413AFF52-40BB-4977-BF42-509EB932A3BA}">
      <dgm:prSet/>
      <dgm:spPr/>
      <dgm:t>
        <a:bodyPr/>
        <a:lstStyle/>
        <a:p>
          <a:endParaRPr lang="zh-CN" altLang="en-US"/>
        </a:p>
      </dgm:t>
    </dgm:pt>
    <dgm:pt modelId="{CC90111F-1438-4E62-8FA8-CC740FF8DD62}" type="pres">
      <dgm:prSet presAssocID="{54A272F0-F295-4F30-9402-A92F5D6744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A5E52-2062-4B9C-9564-06B153293D78}" type="pres">
      <dgm:prSet presAssocID="{C5B04B6A-5646-4A7E-BB5C-AE0CBFC3A5BB}" presName="root" presStyleCnt="0"/>
      <dgm:spPr/>
    </dgm:pt>
    <dgm:pt modelId="{F2F19417-9196-4C1A-9822-E90E062C6EB8}" type="pres">
      <dgm:prSet presAssocID="{C5B04B6A-5646-4A7E-BB5C-AE0CBFC3A5BB}" presName="rootComposite" presStyleCnt="0"/>
      <dgm:spPr/>
    </dgm:pt>
    <dgm:pt modelId="{9E0E9FB2-3073-422F-BE4A-8D323290C548}" type="pres">
      <dgm:prSet presAssocID="{C5B04B6A-5646-4A7E-BB5C-AE0CBFC3A5BB}" presName="rootText" presStyleLbl="node1" presStyleIdx="0" presStyleCnt="1"/>
      <dgm:spPr/>
    </dgm:pt>
    <dgm:pt modelId="{CB69E76D-EEEA-4945-95FC-06BC99B087FD}" type="pres">
      <dgm:prSet presAssocID="{C5B04B6A-5646-4A7E-BB5C-AE0CBFC3A5BB}" presName="rootConnector" presStyleLbl="node1" presStyleIdx="0" presStyleCnt="1"/>
      <dgm:spPr/>
    </dgm:pt>
    <dgm:pt modelId="{053D3DA3-B870-4753-8E6F-5039D6E77A7B}" type="pres">
      <dgm:prSet presAssocID="{C5B04B6A-5646-4A7E-BB5C-AE0CBFC3A5BB}" presName="childShape" presStyleCnt="0"/>
      <dgm:spPr/>
    </dgm:pt>
    <dgm:pt modelId="{E3448697-35C5-4161-94E7-3F65B08E375F}" type="pres">
      <dgm:prSet presAssocID="{D18F27CC-5B58-46DD-816A-496D085CAD49}" presName="Name13" presStyleLbl="parChTrans1D2" presStyleIdx="0" presStyleCnt="3"/>
      <dgm:spPr/>
    </dgm:pt>
    <dgm:pt modelId="{179D2F0E-C2CD-4C62-9CD0-9D9ADBDEAA3B}" type="pres">
      <dgm:prSet presAssocID="{879D0039-6EEE-49E4-9258-337230FF2CA7}" presName="childText" presStyleLbl="bgAcc1" presStyleIdx="0" presStyleCnt="3">
        <dgm:presLayoutVars>
          <dgm:bulletEnabled val="1"/>
        </dgm:presLayoutVars>
      </dgm:prSet>
      <dgm:spPr/>
    </dgm:pt>
    <dgm:pt modelId="{D0ABCF63-1B10-41F1-9D5E-788032CCA387}" type="pres">
      <dgm:prSet presAssocID="{C6C6AC87-1264-4210-A202-46B82106DF03}" presName="Name13" presStyleLbl="parChTrans1D2" presStyleIdx="1" presStyleCnt="3"/>
      <dgm:spPr/>
    </dgm:pt>
    <dgm:pt modelId="{63ADA66A-A1DC-40C5-8722-D372995CFC21}" type="pres">
      <dgm:prSet presAssocID="{EB4C5300-E310-4BA8-B2E4-85FC5A33757B}" presName="childText" presStyleLbl="bgAcc1" presStyleIdx="1" presStyleCnt="3">
        <dgm:presLayoutVars>
          <dgm:bulletEnabled val="1"/>
        </dgm:presLayoutVars>
      </dgm:prSet>
      <dgm:spPr/>
    </dgm:pt>
    <dgm:pt modelId="{3AB2B096-4890-48E9-89CF-4B7700015900}" type="pres">
      <dgm:prSet presAssocID="{932C3CDC-0245-4B83-87CD-0529AE72C38E}" presName="Name13" presStyleLbl="parChTrans1D2" presStyleIdx="2" presStyleCnt="3"/>
      <dgm:spPr/>
    </dgm:pt>
    <dgm:pt modelId="{F6BFC845-8B7F-4181-93F5-40874E5F0E44}" type="pres">
      <dgm:prSet presAssocID="{32141540-47A1-47E7-A496-E49412EDE54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C7BC725-5FF8-42D4-89BC-EA81AE0EE6A5}" type="presOf" srcId="{879D0039-6EEE-49E4-9258-337230FF2CA7}" destId="{179D2F0E-C2CD-4C62-9CD0-9D9ADBDEAA3B}" srcOrd="0" destOrd="0" presId="urn:microsoft.com/office/officeart/2005/8/layout/hierarchy3"/>
    <dgm:cxn modelId="{51F1E92F-4E52-4EBD-8F72-85159037EC11}" type="presOf" srcId="{54A272F0-F295-4F30-9402-A92F5D674454}" destId="{CC90111F-1438-4E62-8FA8-CC740FF8DD62}" srcOrd="0" destOrd="0" presId="urn:microsoft.com/office/officeart/2005/8/layout/hierarchy3"/>
    <dgm:cxn modelId="{5A8EF334-9064-4C4D-8CF1-B85E517D4AC3}" type="presOf" srcId="{932C3CDC-0245-4B83-87CD-0529AE72C38E}" destId="{3AB2B096-4890-48E9-89CF-4B7700015900}" srcOrd="0" destOrd="0" presId="urn:microsoft.com/office/officeart/2005/8/layout/hierarchy3"/>
    <dgm:cxn modelId="{AEB54138-5490-405D-A1D0-C5CB758D1058}" srcId="{54A272F0-F295-4F30-9402-A92F5D674454}" destId="{C5B04B6A-5646-4A7E-BB5C-AE0CBFC3A5BB}" srcOrd="0" destOrd="0" parTransId="{5CDB670B-6DFE-43C7-B9F4-6E55BA95037E}" sibTransId="{49CAFE33-BA08-493D-94AA-7E19828EC594}"/>
    <dgm:cxn modelId="{86803B46-D7F0-4642-8E21-A16D27D0AA76}" srcId="{C5B04B6A-5646-4A7E-BB5C-AE0CBFC3A5BB}" destId="{EB4C5300-E310-4BA8-B2E4-85FC5A33757B}" srcOrd="1" destOrd="0" parTransId="{C6C6AC87-1264-4210-A202-46B82106DF03}" sibTransId="{0046627A-63AB-4CF4-BAB6-21CF2A5F2058}"/>
    <dgm:cxn modelId="{BC3FF947-A84F-4B42-999B-FA591B170A39}" type="presOf" srcId="{C6C6AC87-1264-4210-A202-46B82106DF03}" destId="{D0ABCF63-1B10-41F1-9D5E-788032CCA387}" srcOrd="0" destOrd="0" presId="urn:microsoft.com/office/officeart/2005/8/layout/hierarchy3"/>
    <dgm:cxn modelId="{94DCF169-6C18-41B6-B470-6AEB8ABC5F37}" type="presOf" srcId="{32141540-47A1-47E7-A496-E49412EDE54C}" destId="{F6BFC845-8B7F-4181-93F5-40874E5F0E44}" srcOrd="0" destOrd="0" presId="urn:microsoft.com/office/officeart/2005/8/layout/hierarchy3"/>
    <dgm:cxn modelId="{413AFF52-40BB-4977-BF42-509EB932A3BA}" srcId="{C5B04B6A-5646-4A7E-BB5C-AE0CBFC3A5BB}" destId="{32141540-47A1-47E7-A496-E49412EDE54C}" srcOrd="2" destOrd="0" parTransId="{932C3CDC-0245-4B83-87CD-0529AE72C38E}" sibTransId="{A7EC308B-4258-4EAF-B29B-3257C8A50F20}"/>
    <dgm:cxn modelId="{49AB678D-65BB-4462-BD91-6F0602AB7414}" srcId="{C5B04B6A-5646-4A7E-BB5C-AE0CBFC3A5BB}" destId="{879D0039-6EEE-49E4-9258-337230FF2CA7}" srcOrd="0" destOrd="0" parTransId="{D18F27CC-5B58-46DD-816A-496D085CAD49}" sibTransId="{5B3E7A8D-D00E-4A98-B4A3-F5EEC025395B}"/>
    <dgm:cxn modelId="{65FEC0C1-F32C-406F-B623-2DE6BDB35B84}" type="presOf" srcId="{C5B04B6A-5646-4A7E-BB5C-AE0CBFC3A5BB}" destId="{CB69E76D-EEEA-4945-95FC-06BC99B087FD}" srcOrd="1" destOrd="0" presId="urn:microsoft.com/office/officeart/2005/8/layout/hierarchy3"/>
    <dgm:cxn modelId="{EC301AD6-63E1-4BB0-96A5-E66E106D9187}" type="presOf" srcId="{EB4C5300-E310-4BA8-B2E4-85FC5A33757B}" destId="{63ADA66A-A1DC-40C5-8722-D372995CFC21}" srcOrd="0" destOrd="0" presId="urn:microsoft.com/office/officeart/2005/8/layout/hierarchy3"/>
    <dgm:cxn modelId="{56D012E7-3050-4361-BBDE-C1261C5AB0B7}" type="presOf" srcId="{C5B04B6A-5646-4A7E-BB5C-AE0CBFC3A5BB}" destId="{9E0E9FB2-3073-422F-BE4A-8D323290C548}" srcOrd="0" destOrd="0" presId="urn:microsoft.com/office/officeart/2005/8/layout/hierarchy3"/>
    <dgm:cxn modelId="{53B0C6F9-D7AA-4161-B540-DAA47B541B55}" type="presOf" srcId="{D18F27CC-5B58-46DD-816A-496D085CAD49}" destId="{E3448697-35C5-4161-94E7-3F65B08E375F}" srcOrd="0" destOrd="0" presId="urn:microsoft.com/office/officeart/2005/8/layout/hierarchy3"/>
    <dgm:cxn modelId="{85355B68-C5E8-4908-8F55-DEA216EDD77A}" type="presParOf" srcId="{CC90111F-1438-4E62-8FA8-CC740FF8DD62}" destId="{5ACA5E52-2062-4B9C-9564-06B153293D78}" srcOrd="0" destOrd="0" presId="urn:microsoft.com/office/officeart/2005/8/layout/hierarchy3"/>
    <dgm:cxn modelId="{F659D614-095B-4906-AC03-69878B92D195}" type="presParOf" srcId="{5ACA5E52-2062-4B9C-9564-06B153293D78}" destId="{F2F19417-9196-4C1A-9822-E90E062C6EB8}" srcOrd="0" destOrd="0" presId="urn:microsoft.com/office/officeart/2005/8/layout/hierarchy3"/>
    <dgm:cxn modelId="{4A30EA5B-A389-456A-A378-57354DBEED56}" type="presParOf" srcId="{F2F19417-9196-4C1A-9822-E90E062C6EB8}" destId="{9E0E9FB2-3073-422F-BE4A-8D323290C548}" srcOrd="0" destOrd="0" presId="urn:microsoft.com/office/officeart/2005/8/layout/hierarchy3"/>
    <dgm:cxn modelId="{988084F8-6519-439C-8C27-821BA7E2115B}" type="presParOf" srcId="{F2F19417-9196-4C1A-9822-E90E062C6EB8}" destId="{CB69E76D-EEEA-4945-95FC-06BC99B087FD}" srcOrd="1" destOrd="0" presId="urn:microsoft.com/office/officeart/2005/8/layout/hierarchy3"/>
    <dgm:cxn modelId="{AABDF199-32CC-4924-BC6E-52D33E24E216}" type="presParOf" srcId="{5ACA5E52-2062-4B9C-9564-06B153293D78}" destId="{053D3DA3-B870-4753-8E6F-5039D6E77A7B}" srcOrd="1" destOrd="0" presId="urn:microsoft.com/office/officeart/2005/8/layout/hierarchy3"/>
    <dgm:cxn modelId="{6D4E4848-2476-4078-8D6B-FB38F456E72F}" type="presParOf" srcId="{053D3DA3-B870-4753-8E6F-5039D6E77A7B}" destId="{E3448697-35C5-4161-94E7-3F65B08E375F}" srcOrd="0" destOrd="0" presId="urn:microsoft.com/office/officeart/2005/8/layout/hierarchy3"/>
    <dgm:cxn modelId="{BFE2B299-EBD2-4B33-9A20-36D55D46857E}" type="presParOf" srcId="{053D3DA3-B870-4753-8E6F-5039D6E77A7B}" destId="{179D2F0E-C2CD-4C62-9CD0-9D9ADBDEAA3B}" srcOrd="1" destOrd="0" presId="urn:microsoft.com/office/officeart/2005/8/layout/hierarchy3"/>
    <dgm:cxn modelId="{FFACEE02-6BDC-4240-949F-A0A54A03A69D}" type="presParOf" srcId="{053D3DA3-B870-4753-8E6F-5039D6E77A7B}" destId="{D0ABCF63-1B10-41F1-9D5E-788032CCA387}" srcOrd="2" destOrd="0" presId="urn:microsoft.com/office/officeart/2005/8/layout/hierarchy3"/>
    <dgm:cxn modelId="{473E87AC-34B0-42B7-A1AC-ED24885D1462}" type="presParOf" srcId="{053D3DA3-B870-4753-8E6F-5039D6E77A7B}" destId="{63ADA66A-A1DC-40C5-8722-D372995CFC21}" srcOrd="3" destOrd="0" presId="urn:microsoft.com/office/officeart/2005/8/layout/hierarchy3"/>
    <dgm:cxn modelId="{25FA2C59-9AA2-46A6-B079-02B709CB68A1}" type="presParOf" srcId="{053D3DA3-B870-4753-8E6F-5039D6E77A7B}" destId="{3AB2B096-4890-48E9-89CF-4B7700015900}" srcOrd="4" destOrd="0" presId="urn:microsoft.com/office/officeart/2005/8/layout/hierarchy3"/>
    <dgm:cxn modelId="{CADCC191-4087-4BEE-A4C1-D487142FFE6D}" type="presParOf" srcId="{053D3DA3-B870-4753-8E6F-5039D6E77A7B}" destId="{F6BFC845-8B7F-4181-93F5-40874E5F0E4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272F0-F295-4F30-9402-A92F5D67445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04B6A-5646-4A7E-BB5C-AE0CBFC3A5BB}">
      <dgm:prSet phldrT="[文本]"/>
      <dgm:spPr>
        <a:solidFill>
          <a:srgbClr val="5B9BD5"/>
        </a:solidFill>
      </dgm:spPr>
      <dgm:t>
        <a:bodyPr/>
        <a:lstStyle/>
        <a:p>
          <a:r>
            <a:rPr lang="en-US" altLang="zh-CN" dirty="0"/>
            <a:t>E</a:t>
          </a:r>
          <a:r>
            <a:rPr lang="en-US" altLang="en-US" dirty="0"/>
            <a:t>xecution</a:t>
          </a:r>
          <a:endParaRPr lang="zh-CN" altLang="en-US" dirty="0"/>
        </a:p>
      </dgm:t>
    </dgm:pt>
    <dgm:pt modelId="{49CAFE33-BA08-493D-94AA-7E19828EC594}" type="sibTrans" cxnId="{AEB54138-5490-405D-A1D0-C5CB758D1058}">
      <dgm:prSet/>
      <dgm:spPr/>
      <dgm:t>
        <a:bodyPr/>
        <a:lstStyle/>
        <a:p>
          <a:endParaRPr lang="zh-CN" altLang="en-US"/>
        </a:p>
      </dgm:t>
    </dgm:pt>
    <dgm:pt modelId="{5CDB670B-6DFE-43C7-B9F4-6E55BA95037E}" type="parTrans" cxnId="{AEB54138-5490-405D-A1D0-C5CB758D1058}">
      <dgm:prSet/>
      <dgm:spPr/>
      <dgm:t>
        <a:bodyPr/>
        <a:lstStyle/>
        <a:p>
          <a:endParaRPr lang="zh-CN" altLang="en-US"/>
        </a:p>
      </dgm:t>
    </dgm:pt>
    <dgm:pt modelId="{879D0039-6EEE-49E4-9258-337230FF2CA7}">
      <dgm:prSet phldrT="[文本]"/>
      <dgm:spPr/>
      <dgm:t>
        <a:bodyPr/>
        <a:lstStyle/>
        <a:p>
          <a:r>
            <a:rPr lang="en-US" altLang="en-US" dirty="0"/>
            <a:t>Isolation-free direct execution</a:t>
          </a:r>
          <a:endParaRPr lang="zh-CN" altLang="en-US" dirty="0"/>
        </a:p>
      </dgm:t>
    </dgm:pt>
    <dgm:pt modelId="{5B3E7A8D-D00E-4A98-B4A3-F5EEC025395B}" type="sibTrans" cxnId="{49AB678D-65BB-4462-BD91-6F0602AB7414}">
      <dgm:prSet/>
      <dgm:spPr/>
      <dgm:t>
        <a:bodyPr/>
        <a:lstStyle/>
        <a:p>
          <a:endParaRPr lang="zh-CN" altLang="en-US"/>
        </a:p>
      </dgm:t>
    </dgm:pt>
    <dgm:pt modelId="{D18F27CC-5B58-46DD-816A-496D085CAD49}" type="parTrans" cxnId="{49AB678D-65BB-4462-BD91-6F0602AB7414}">
      <dgm:prSet/>
      <dgm:spPr/>
      <dgm:t>
        <a:bodyPr/>
        <a:lstStyle/>
        <a:p>
          <a:endParaRPr lang="zh-CN" altLang="en-US"/>
        </a:p>
      </dgm:t>
    </dgm:pt>
    <dgm:pt modelId="{EB4C5300-E310-4BA8-B2E4-85FC5A33757B}">
      <dgm:prSet phldrT="[文本]"/>
      <dgm:spPr/>
      <dgm:t>
        <a:bodyPr/>
        <a:lstStyle/>
        <a:p>
          <a:r>
            <a:rPr lang="en-US" altLang="en-US" dirty="0"/>
            <a:t>Lock-based execution</a:t>
          </a:r>
          <a:endParaRPr lang="zh-CN" altLang="en-US" dirty="0"/>
        </a:p>
      </dgm:t>
    </dgm:pt>
    <dgm:pt modelId="{C6C6AC87-1264-4210-A202-46B82106DF03}" type="parTrans" cxnId="{86803B46-D7F0-4642-8E21-A16D27D0AA76}">
      <dgm:prSet/>
      <dgm:spPr/>
      <dgm:t>
        <a:bodyPr/>
        <a:lstStyle/>
        <a:p>
          <a:endParaRPr lang="zh-CN" altLang="en-US"/>
        </a:p>
      </dgm:t>
    </dgm:pt>
    <dgm:pt modelId="{0046627A-63AB-4CF4-BAB6-21CF2A5F2058}" type="sibTrans" cxnId="{86803B46-D7F0-4642-8E21-A16D27D0AA76}">
      <dgm:prSet/>
      <dgm:spPr/>
      <dgm:t>
        <a:bodyPr/>
        <a:lstStyle/>
        <a:p>
          <a:endParaRPr lang="zh-CN" altLang="en-US"/>
        </a:p>
      </dgm:t>
    </dgm:pt>
    <dgm:pt modelId="{CC90111F-1438-4E62-8FA8-CC740FF8DD62}" type="pres">
      <dgm:prSet presAssocID="{54A272F0-F295-4F30-9402-A92F5D6744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A5E52-2062-4B9C-9564-06B153293D78}" type="pres">
      <dgm:prSet presAssocID="{C5B04B6A-5646-4A7E-BB5C-AE0CBFC3A5BB}" presName="root" presStyleCnt="0"/>
      <dgm:spPr/>
    </dgm:pt>
    <dgm:pt modelId="{F2F19417-9196-4C1A-9822-E90E062C6EB8}" type="pres">
      <dgm:prSet presAssocID="{C5B04B6A-5646-4A7E-BB5C-AE0CBFC3A5BB}" presName="rootComposite" presStyleCnt="0"/>
      <dgm:spPr/>
    </dgm:pt>
    <dgm:pt modelId="{9E0E9FB2-3073-422F-BE4A-8D323290C548}" type="pres">
      <dgm:prSet presAssocID="{C5B04B6A-5646-4A7E-BB5C-AE0CBFC3A5BB}" presName="rootText" presStyleLbl="node1" presStyleIdx="0" presStyleCnt="1"/>
      <dgm:spPr/>
    </dgm:pt>
    <dgm:pt modelId="{CB69E76D-EEEA-4945-95FC-06BC99B087FD}" type="pres">
      <dgm:prSet presAssocID="{C5B04B6A-5646-4A7E-BB5C-AE0CBFC3A5BB}" presName="rootConnector" presStyleLbl="node1" presStyleIdx="0" presStyleCnt="1"/>
      <dgm:spPr/>
    </dgm:pt>
    <dgm:pt modelId="{053D3DA3-B870-4753-8E6F-5039D6E77A7B}" type="pres">
      <dgm:prSet presAssocID="{C5B04B6A-5646-4A7E-BB5C-AE0CBFC3A5BB}" presName="childShape" presStyleCnt="0"/>
      <dgm:spPr/>
    </dgm:pt>
    <dgm:pt modelId="{E3448697-35C5-4161-94E7-3F65B08E375F}" type="pres">
      <dgm:prSet presAssocID="{D18F27CC-5B58-46DD-816A-496D085CAD49}" presName="Name13" presStyleLbl="parChTrans1D2" presStyleIdx="0" presStyleCnt="2"/>
      <dgm:spPr/>
    </dgm:pt>
    <dgm:pt modelId="{179D2F0E-C2CD-4C62-9CD0-9D9ADBDEAA3B}" type="pres">
      <dgm:prSet presAssocID="{879D0039-6EEE-49E4-9258-337230FF2CA7}" presName="childText" presStyleLbl="bgAcc1" presStyleIdx="0" presStyleCnt="2">
        <dgm:presLayoutVars>
          <dgm:bulletEnabled val="1"/>
        </dgm:presLayoutVars>
      </dgm:prSet>
      <dgm:spPr/>
    </dgm:pt>
    <dgm:pt modelId="{D0ABCF63-1B10-41F1-9D5E-788032CCA387}" type="pres">
      <dgm:prSet presAssocID="{C6C6AC87-1264-4210-A202-46B82106DF03}" presName="Name13" presStyleLbl="parChTrans1D2" presStyleIdx="1" presStyleCnt="2"/>
      <dgm:spPr/>
    </dgm:pt>
    <dgm:pt modelId="{63ADA66A-A1DC-40C5-8722-D372995CFC21}" type="pres">
      <dgm:prSet presAssocID="{EB4C5300-E310-4BA8-B2E4-85FC5A33757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C7BC725-5FF8-42D4-89BC-EA81AE0EE6A5}" type="presOf" srcId="{879D0039-6EEE-49E4-9258-337230FF2CA7}" destId="{179D2F0E-C2CD-4C62-9CD0-9D9ADBDEAA3B}" srcOrd="0" destOrd="0" presId="urn:microsoft.com/office/officeart/2005/8/layout/hierarchy3"/>
    <dgm:cxn modelId="{51F1E92F-4E52-4EBD-8F72-85159037EC11}" type="presOf" srcId="{54A272F0-F295-4F30-9402-A92F5D674454}" destId="{CC90111F-1438-4E62-8FA8-CC740FF8DD62}" srcOrd="0" destOrd="0" presId="urn:microsoft.com/office/officeart/2005/8/layout/hierarchy3"/>
    <dgm:cxn modelId="{AEB54138-5490-405D-A1D0-C5CB758D1058}" srcId="{54A272F0-F295-4F30-9402-A92F5D674454}" destId="{C5B04B6A-5646-4A7E-BB5C-AE0CBFC3A5BB}" srcOrd="0" destOrd="0" parTransId="{5CDB670B-6DFE-43C7-B9F4-6E55BA95037E}" sibTransId="{49CAFE33-BA08-493D-94AA-7E19828EC594}"/>
    <dgm:cxn modelId="{86803B46-D7F0-4642-8E21-A16D27D0AA76}" srcId="{C5B04B6A-5646-4A7E-BB5C-AE0CBFC3A5BB}" destId="{EB4C5300-E310-4BA8-B2E4-85FC5A33757B}" srcOrd="1" destOrd="0" parTransId="{C6C6AC87-1264-4210-A202-46B82106DF03}" sibTransId="{0046627A-63AB-4CF4-BAB6-21CF2A5F2058}"/>
    <dgm:cxn modelId="{BC3FF947-A84F-4B42-999B-FA591B170A39}" type="presOf" srcId="{C6C6AC87-1264-4210-A202-46B82106DF03}" destId="{D0ABCF63-1B10-41F1-9D5E-788032CCA387}" srcOrd="0" destOrd="0" presId="urn:microsoft.com/office/officeart/2005/8/layout/hierarchy3"/>
    <dgm:cxn modelId="{49AB678D-65BB-4462-BD91-6F0602AB7414}" srcId="{C5B04B6A-5646-4A7E-BB5C-AE0CBFC3A5BB}" destId="{879D0039-6EEE-49E4-9258-337230FF2CA7}" srcOrd="0" destOrd="0" parTransId="{D18F27CC-5B58-46DD-816A-496D085CAD49}" sibTransId="{5B3E7A8D-D00E-4A98-B4A3-F5EEC025395B}"/>
    <dgm:cxn modelId="{65FEC0C1-F32C-406F-B623-2DE6BDB35B84}" type="presOf" srcId="{C5B04B6A-5646-4A7E-BB5C-AE0CBFC3A5BB}" destId="{CB69E76D-EEEA-4945-95FC-06BC99B087FD}" srcOrd="1" destOrd="0" presId="urn:microsoft.com/office/officeart/2005/8/layout/hierarchy3"/>
    <dgm:cxn modelId="{EC301AD6-63E1-4BB0-96A5-E66E106D9187}" type="presOf" srcId="{EB4C5300-E310-4BA8-B2E4-85FC5A33757B}" destId="{63ADA66A-A1DC-40C5-8722-D372995CFC21}" srcOrd="0" destOrd="0" presId="urn:microsoft.com/office/officeart/2005/8/layout/hierarchy3"/>
    <dgm:cxn modelId="{56D012E7-3050-4361-BBDE-C1261C5AB0B7}" type="presOf" srcId="{C5B04B6A-5646-4A7E-BB5C-AE0CBFC3A5BB}" destId="{9E0E9FB2-3073-422F-BE4A-8D323290C548}" srcOrd="0" destOrd="0" presId="urn:microsoft.com/office/officeart/2005/8/layout/hierarchy3"/>
    <dgm:cxn modelId="{53B0C6F9-D7AA-4161-B540-DAA47B541B55}" type="presOf" srcId="{D18F27CC-5B58-46DD-816A-496D085CAD49}" destId="{E3448697-35C5-4161-94E7-3F65B08E375F}" srcOrd="0" destOrd="0" presId="urn:microsoft.com/office/officeart/2005/8/layout/hierarchy3"/>
    <dgm:cxn modelId="{85355B68-C5E8-4908-8F55-DEA216EDD77A}" type="presParOf" srcId="{CC90111F-1438-4E62-8FA8-CC740FF8DD62}" destId="{5ACA5E52-2062-4B9C-9564-06B153293D78}" srcOrd="0" destOrd="0" presId="urn:microsoft.com/office/officeart/2005/8/layout/hierarchy3"/>
    <dgm:cxn modelId="{F659D614-095B-4906-AC03-69878B92D195}" type="presParOf" srcId="{5ACA5E52-2062-4B9C-9564-06B153293D78}" destId="{F2F19417-9196-4C1A-9822-E90E062C6EB8}" srcOrd="0" destOrd="0" presId="urn:microsoft.com/office/officeart/2005/8/layout/hierarchy3"/>
    <dgm:cxn modelId="{4A30EA5B-A389-456A-A378-57354DBEED56}" type="presParOf" srcId="{F2F19417-9196-4C1A-9822-E90E062C6EB8}" destId="{9E0E9FB2-3073-422F-BE4A-8D323290C548}" srcOrd="0" destOrd="0" presId="urn:microsoft.com/office/officeart/2005/8/layout/hierarchy3"/>
    <dgm:cxn modelId="{988084F8-6519-439C-8C27-821BA7E2115B}" type="presParOf" srcId="{F2F19417-9196-4C1A-9822-E90E062C6EB8}" destId="{CB69E76D-EEEA-4945-95FC-06BC99B087FD}" srcOrd="1" destOrd="0" presId="urn:microsoft.com/office/officeart/2005/8/layout/hierarchy3"/>
    <dgm:cxn modelId="{AABDF199-32CC-4924-BC6E-52D33E24E216}" type="presParOf" srcId="{5ACA5E52-2062-4B9C-9564-06B153293D78}" destId="{053D3DA3-B870-4753-8E6F-5039D6E77A7B}" srcOrd="1" destOrd="0" presId="urn:microsoft.com/office/officeart/2005/8/layout/hierarchy3"/>
    <dgm:cxn modelId="{6D4E4848-2476-4078-8D6B-FB38F456E72F}" type="presParOf" srcId="{053D3DA3-B870-4753-8E6F-5039D6E77A7B}" destId="{E3448697-35C5-4161-94E7-3F65B08E375F}" srcOrd="0" destOrd="0" presId="urn:microsoft.com/office/officeart/2005/8/layout/hierarchy3"/>
    <dgm:cxn modelId="{BFE2B299-EBD2-4B33-9A20-36D55D46857E}" type="presParOf" srcId="{053D3DA3-B870-4753-8E6F-5039D6E77A7B}" destId="{179D2F0E-C2CD-4C62-9CD0-9D9ADBDEAA3B}" srcOrd="1" destOrd="0" presId="urn:microsoft.com/office/officeart/2005/8/layout/hierarchy3"/>
    <dgm:cxn modelId="{FFACEE02-6BDC-4240-949F-A0A54A03A69D}" type="presParOf" srcId="{053D3DA3-B870-4753-8E6F-5039D6E77A7B}" destId="{D0ABCF63-1B10-41F1-9D5E-788032CCA387}" srcOrd="2" destOrd="0" presId="urn:microsoft.com/office/officeart/2005/8/layout/hierarchy3"/>
    <dgm:cxn modelId="{473E87AC-34B0-42B7-A1AC-ED24885D1462}" type="presParOf" srcId="{053D3DA3-B870-4753-8E6F-5039D6E77A7B}" destId="{63ADA66A-A1DC-40C5-8722-D372995CFC2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E9FB2-3073-422F-BE4A-8D323290C548}">
      <dsp:nvSpPr>
        <dsp:cNvPr id="0" name=""/>
        <dsp:cNvSpPr/>
      </dsp:nvSpPr>
      <dsp:spPr>
        <a:xfrm>
          <a:off x="1540698" y="224"/>
          <a:ext cx="2425322" cy="1212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rPr>
            <a:t>OEM(orchestrate-exe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rPr>
            <a:t>cute model)</a:t>
          </a:r>
          <a:endParaRPr lang="zh-CN" altLang="en-US" sz="1600" kern="1200" dirty="0"/>
        </a:p>
      </dsp:txBody>
      <dsp:txXfrm>
        <a:off x="1576216" y="35742"/>
        <a:ext cx="2354286" cy="1141625"/>
      </dsp:txXfrm>
    </dsp:sp>
    <dsp:sp modelId="{E3448697-35C5-4161-94E7-3F65B08E375F}">
      <dsp:nvSpPr>
        <dsp:cNvPr id="0" name=""/>
        <dsp:cNvSpPr/>
      </dsp:nvSpPr>
      <dsp:spPr>
        <a:xfrm>
          <a:off x="1783230" y="1212886"/>
          <a:ext cx="242532" cy="90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96"/>
              </a:lnTo>
              <a:lnTo>
                <a:pt x="242532" y="909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2F0E-C2CD-4C62-9CD0-9D9ADBDEAA3B}">
      <dsp:nvSpPr>
        <dsp:cNvPr id="0" name=""/>
        <dsp:cNvSpPr/>
      </dsp:nvSpPr>
      <dsp:spPr>
        <a:xfrm>
          <a:off x="2025763" y="1516051"/>
          <a:ext cx="1940258" cy="1212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kern="1200" dirty="0"/>
            <a:t>orchestration</a:t>
          </a:r>
          <a:endParaRPr lang="zh-CN" altLang="en-US" sz="2500" kern="1200" dirty="0"/>
        </a:p>
      </dsp:txBody>
      <dsp:txXfrm>
        <a:off x="2061281" y="1551569"/>
        <a:ext cx="1869222" cy="1141625"/>
      </dsp:txXfrm>
    </dsp:sp>
    <dsp:sp modelId="{3AB2B096-4890-48E9-89CF-4B7700015900}">
      <dsp:nvSpPr>
        <dsp:cNvPr id="0" name=""/>
        <dsp:cNvSpPr/>
      </dsp:nvSpPr>
      <dsp:spPr>
        <a:xfrm>
          <a:off x="1783230" y="1212886"/>
          <a:ext cx="242532" cy="242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322"/>
              </a:lnTo>
              <a:lnTo>
                <a:pt x="242532" y="2425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FC845-8B7F-4181-93F5-40874E5F0E44}">
      <dsp:nvSpPr>
        <dsp:cNvPr id="0" name=""/>
        <dsp:cNvSpPr/>
      </dsp:nvSpPr>
      <dsp:spPr>
        <a:xfrm>
          <a:off x="2025763" y="3031878"/>
          <a:ext cx="1940258" cy="1212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kern="1200" dirty="0"/>
            <a:t>execution</a:t>
          </a:r>
          <a:endParaRPr lang="zh-CN" altLang="en-US" sz="2500" kern="1200" dirty="0"/>
        </a:p>
      </dsp:txBody>
      <dsp:txXfrm>
        <a:off x="2061281" y="3067396"/>
        <a:ext cx="1869222" cy="1141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E9FB2-3073-422F-BE4A-8D323290C548}">
      <dsp:nvSpPr>
        <dsp:cNvPr id="0" name=""/>
        <dsp:cNvSpPr/>
      </dsp:nvSpPr>
      <dsp:spPr>
        <a:xfrm>
          <a:off x="2057426" y="165"/>
          <a:ext cx="2136793" cy="1068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O</a:t>
          </a:r>
          <a:r>
            <a:rPr lang="en-US" altLang="en-US" sz="2700" kern="1200" dirty="0"/>
            <a:t>rchestration</a:t>
          </a:r>
          <a:endParaRPr lang="zh-CN" altLang="en-US" sz="2700" kern="1200" dirty="0"/>
        </a:p>
      </dsp:txBody>
      <dsp:txXfrm>
        <a:off x="2088718" y="31457"/>
        <a:ext cx="2074209" cy="1005812"/>
      </dsp:txXfrm>
    </dsp:sp>
    <dsp:sp modelId="{E3448697-35C5-4161-94E7-3F65B08E375F}">
      <dsp:nvSpPr>
        <dsp:cNvPr id="0" name=""/>
        <dsp:cNvSpPr/>
      </dsp:nvSpPr>
      <dsp:spPr>
        <a:xfrm>
          <a:off x="2271106" y="1068562"/>
          <a:ext cx="213679" cy="80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297"/>
              </a:lnTo>
              <a:lnTo>
                <a:pt x="213679" y="80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2F0E-C2CD-4C62-9CD0-9D9ADBDEAA3B}">
      <dsp:nvSpPr>
        <dsp:cNvPr id="0" name=""/>
        <dsp:cNvSpPr/>
      </dsp:nvSpPr>
      <dsp:spPr>
        <a:xfrm>
          <a:off x="2484785" y="1335661"/>
          <a:ext cx="1709434" cy="1068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Linear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orchestration</a:t>
          </a:r>
          <a:endParaRPr lang="zh-CN" altLang="en-US" sz="2200" kern="1200" dirty="0"/>
        </a:p>
      </dsp:txBody>
      <dsp:txXfrm>
        <a:off x="2516077" y="1366953"/>
        <a:ext cx="1646850" cy="1005812"/>
      </dsp:txXfrm>
    </dsp:sp>
    <dsp:sp modelId="{D0ABCF63-1B10-41F1-9D5E-788032CCA387}">
      <dsp:nvSpPr>
        <dsp:cNvPr id="0" name=""/>
        <dsp:cNvSpPr/>
      </dsp:nvSpPr>
      <dsp:spPr>
        <a:xfrm>
          <a:off x="2271106" y="1068562"/>
          <a:ext cx="213679" cy="2136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6793"/>
              </a:lnTo>
              <a:lnTo>
                <a:pt x="213679" y="2136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DA66A-A1DC-40C5-8722-D372995CFC21}">
      <dsp:nvSpPr>
        <dsp:cNvPr id="0" name=""/>
        <dsp:cNvSpPr/>
      </dsp:nvSpPr>
      <dsp:spPr>
        <a:xfrm>
          <a:off x="2484785" y="2671157"/>
          <a:ext cx="1709434" cy="1068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Centralized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orchestration</a:t>
          </a:r>
          <a:endParaRPr lang="zh-CN" altLang="en-US" sz="2200" kern="1200" dirty="0"/>
        </a:p>
      </dsp:txBody>
      <dsp:txXfrm>
        <a:off x="2516077" y="2702449"/>
        <a:ext cx="1646850" cy="1005812"/>
      </dsp:txXfrm>
    </dsp:sp>
    <dsp:sp modelId="{3AB2B096-4890-48E9-89CF-4B7700015900}">
      <dsp:nvSpPr>
        <dsp:cNvPr id="0" name=""/>
        <dsp:cNvSpPr/>
      </dsp:nvSpPr>
      <dsp:spPr>
        <a:xfrm>
          <a:off x="2271106" y="1068562"/>
          <a:ext cx="213679" cy="347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289"/>
              </a:lnTo>
              <a:lnTo>
                <a:pt x="213679" y="3472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FC845-8B7F-4181-93F5-40874E5F0E44}">
      <dsp:nvSpPr>
        <dsp:cNvPr id="0" name=""/>
        <dsp:cNvSpPr/>
      </dsp:nvSpPr>
      <dsp:spPr>
        <a:xfrm>
          <a:off x="2484785" y="4006653"/>
          <a:ext cx="1709434" cy="1068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Distributed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execution</a:t>
          </a:r>
          <a:endParaRPr lang="zh-CN" altLang="en-US" sz="2200" kern="1200" dirty="0"/>
        </a:p>
      </dsp:txBody>
      <dsp:txXfrm>
        <a:off x="2516077" y="4037945"/>
        <a:ext cx="1646850" cy="100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E9FB2-3073-422F-BE4A-8D323290C548}">
      <dsp:nvSpPr>
        <dsp:cNvPr id="0" name=""/>
        <dsp:cNvSpPr/>
      </dsp:nvSpPr>
      <dsp:spPr>
        <a:xfrm>
          <a:off x="1144323" y="3204"/>
          <a:ext cx="2342922" cy="1171461"/>
        </a:xfrm>
        <a:prstGeom prst="roundRect">
          <a:avLst>
            <a:gd name="adj" fmla="val 10000"/>
          </a:avLst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E</a:t>
          </a:r>
          <a:r>
            <a:rPr lang="en-US" altLang="en-US" sz="4200" kern="1200" dirty="0"/>
            <a:t>xecution</a:t>
          </a:r>
          <a:endParaRPr lang="zh-CN" altLang="en-US" sz="4200" kern="1200" dirty="0"/>
        </a:p>
      </dsp:txBody>
      <dsp:txXfrm>
        <a:off x="1178634" y="37515"/>
        <a:ext cx="2274300" cy="1102839"/>
      </dsp:txXfrm>
    </dsp:sp>
    <dsp:sp modelId="{E3448697-35C5-4161-94E7-3F65B08E375F}">
      <dsp:nvSpPr>
        <dsp:cNvPr id="0" name=""/>
        <dsp:cNvSpPr/>
      </dsp:nvSpPr>
      <dsp:spPr>
        <a:xfrm>
          <a:off x="1378615" y="1174666"/>
          <a:ext cx="234292" cy="87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595"/>
              </a:lnTo>
              <a:lnTo>
                <a:pt x="234292" y="8785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2F0E-C2CD-4C62-9CD0-9D9ADBDEAA3B}">
      <dsp:nvSpPr>
        <dsp:cNvPr id="0" name=""/>
        <dsp:cNvSpPr/>
      </dsp:nvSpPr>
      <dsp:spPr>
        <a:xfrm>
          <a:off x="1612907" y="1467531"/>
          <a:ext cx="1874338" cy="1171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Isolation-free direct execution</a:t>
          </a:r>
          <a:endParaRPr lang="zh-CN" altLang="en-US" sz="2400" kern="1200" dirty="0"/>
        </a:p>
      </dsp:txBody>
      <dsp:txXfrm>
        <a:off x="1647218" y="1501842"/>
        <a:ext cx="1805716" cy="1102839"/>
      </dsp:txXfrm>
    </dsp:sp>
    <dsp:sp modelId="{D0ABCF63-1B10-41F1-9D5E-788032CCA387}">
      <dsp:nvSpPr>
        <dsp:cNvPr id="0" name=""/>
        <dsp:cNvSpPr/>
      </dsp:nvSpPr>
      <dsp:spPr>
        <a:xfrm>
          <a:off x="1378615" y="1174666"/>
          <a:ext cx="234292" cy="2342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922"/>
              </a:lnTo>
              <a:lnTo>
                <a:pt x="234292" y="2342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DA66A-A1DC-40C5-8722-D372995CFC21}">
      <dsp:nvSpPr>
        <dsp:cNvPr id="0" name=""/>
        <dsp:cNvSpPr/>
      </dsp:nvSpPr>
      <dsp:spPr>
        <a:xfrm>
          <a:off x="1612907" y="2931857"/>
          <a:ext cx="1874338" cy="1171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Lock-based execution</a:t>
          </a:r>
          <a:endParaRPr lang="zh-CN" altLang="en-US" sz="2400" kern="1200" dirty="0"/>
        </a:p>
      </dsp:txBody>
      <dsp:txXfrm>
        <a:off x="1647218" y="2966168"/>
        <a:ext cx="1805716" cy="1102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3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7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排水系统分为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，其中</a:t>
            </a:r>
            <a:r>
              <a:rPr lang="en-US" altLang="zh-CN" dirty="0"/>
              <a:t>s</a:t>
            </a:r>
            <a:r>
              <a:rPr lang="zh-CN" altLang="en-US" dirty="0"/>
              <a:t>是检测这</a:t>
            </a:r>
            <a:r>
              <a:rPr lang="en-US" altLang="zh-CN" dirty="0"/>
              <a:t>4</a:t>
            </a:r>
            <a:r>
              <a:rPr lang="zh-CN" altLang="en-US" dirty="0"/>
              <a:t>个，</a:t>
            </a:r>
            <a:r>
              <a:rPr lang="en-US" altLang="zh-CN" dirty="0"/>
              <a:t>j</a:t>
            </a:r>
            <a:r>
              <a:rPr lang="zh-CN" altLang="en-US" dirty="0"/>
              <a:t>是排这</a:t>
            </a:r>
            <a:r>
              <a:rPr lang="en-US" altLang="zh-CN" dirty="0"/>
              <a:t>3</a:t>
            </a:r>
            <a:r>
              <a:rPr lang="zh-CN" altLang="en-US" dirty="0"/>
              <a:t>个水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9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1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9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50" y="0"/>
            <a:ext cx="1254125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8683" y="2152336"/>
            <a:ext cx="7566509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 err="1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ByShard</a:t>
            </a:r>
            <a:r>
              <a:rPr lang="en-US" altLang="zh-CN" sz="4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: </a:t>
            </a:r>
            <a:r>
              <a:rPr lang="en-US" altLang="zh-CN" sz="4400" b="1" dirty="0" err="1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Sharding</a:t>
            </a:r>
            <a:r>
              <a:rPr lang="en-US" altLang="zh-CN" sz="4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in a Byzantine Environment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3143" y="2420435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5400000">
            <a:off x="-3792855" y="819785"/>
            <a:ext cx="6866890" cy="5227320"/>
          </a:xfrm>
          <a:prstGeom prst="ellipse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EAD55E-A517-453D-AA59-326141CD52A5}"/>
              </a:ext>
            </a:extLst>
          </p:cNvPr>
          <p:cNvSpPr txBox="1"/>
          <p:nvPr/>
        </p:nvSpPr>
        <p:spPr>
          <a:xfrm>
            <a:off x="6096000" y="4579306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汇报人：姜志鹏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defTabSz="685800"/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defTabSz="6858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计算机科学与技术学院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775" y="8890"/>
            <a:ext cx="12541250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16200000">
            <a:off x="-3792855" y="819785"/>
            <a:ext cx="6866890" cy="5227320"/>
          </a:xfrm>
          <a:prstGeom prst="ellipse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16200000">
            <a:off x="8728075" y="819785"/>
            <a:ext cx="6866890" cy="522732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53144" y="2419103"/>
            <a:ext cx="2935606" cy="1383594"/>
            <a:chOff x="4615321" y="2848154"/>
            <a:chExt cx="2935706" cy="208675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1" y="4934912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308720" y="2670010"/>
            <a:ext cx="5116921" cy="8817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80000"/>
              </a:lnSpc>
            </a:pPr>
            <a:r>
              <a:rPr lang="en-US" altLang="zh-CN" sz="6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</a:t>
            </a:r>
            <a:endParaRPr lang="zh-CN" altLang="en-US" sz="66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34"/>
          <a:stretch/>
        </p:blipFill>
        <p:spPr>
          <a:xfrm>
            <a:off x="0" y="0"/>
            <a:ext cx="5087529" cy="6858000"/>
          </a:xfrm>
          <a:prstGeom prst="rect">
            <a:avLst/>
          </a:prstGeom>
        </p:spPr>
      </p:pic>
      <p:sp>
        <p:nvSpPr>
          <p:cNvPr id="74" name="文本框 17"/>
          <p:cNvSpPr txBox="1"/>
          <p:nvPr/>
        </p:nvSpPr>
        <p:spPr>
          <a:xfrm>
            <a:off x="6713220" y="4382135"/>
            <a:ext cx="47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F53869-77BD-42D3-A7FE-FEDE14967EB2}"/>
              </a:ext>
            </a:extLst>
          </p:cNvPr>
          <p:cNvSpPr txBox="1"/>
          <p:nvPr/>
        </p:nvSpPr>
        <p:spPr>
          <a:xfrm>
            <a:off x="1297534" y="196848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动机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615560-D2A0-4462-AE29-4CD0B0E19199}"/>
              </a:ext>
            </a:extLst>
          </p:cNvPr>
          <p:cNvSpPr txBox="1"/>
          <p:nvPr/>
        </p:nvSpPr>
        <p:spPr>
          <a:xfrm>
            <a:off x="2840721" y="944989"/>
            <a:ext cx="9283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·</a:t>
            </a:r>
            <a:r>
              <a:rPr lang="en-US" altLang="zh-CN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区块链的出现促使能解决</a:t>
            </a:r>
            <a:r>
              <a:rPr lang="en-US" altLang="zh-CN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Byzantine</a:t>
            </a:r>
            <a:r>
              <a: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问题的弹性系统（</a:t>
            </a:r>
            <a:r>
              <a:rPr lang="en-US" altLang="zh-CN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resilient systems</a:t>
            </a:r>
            <a:r>
              <a: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）发展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6DEB28-0C7F-445B-89A2-EA5BCE810E77}"/>
              </a:ext>
            </a:extLst>
          </p:cNvPr>
          <p:cNvSpPr txBox="1"/>
          <p:nvPr/>
        </p:nvSpPr>
        <p:spPr>
          <a:xfrm>
            <a:off x="6505316" y="195851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800" dirty="0">
                <a:ea typeface="思源黑体 CN Heavy" panose="020B0A00000000000000" pitchFamily="34" charset="-122"/>
              </a:rPr>
              <a:t>· </a:t>
            </a:r>
            <a:r>
              <a:rPr lang="zh-CN" altLang="en-US" sz="2000" dirty="0">
                <a:ea typeface="思源黑体 CN Heavy" panose="020B0A00000000000000" pitchFamily="34" charset="-122"/>
              </a:rPr>
              <a:t>探索一些分片弹性系统使用的分片技术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F986792-5AEA-4309-AA10-1A7DBFCB0219}"/>
              </a:ext>
            </a:extLst>
          </p:cNvPr>
          <p:cNvCxnSpPr/>
          <p:nvPr/>
        </p:nvCxnSpPr>
        <p:spPr>
          <a:xfrm flipH="1">
            <a:off x="6634065" y="2481739"/>
            <a:ext cx="1474237" cy="7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0B9990E-8D20-432F-9303-98AE8C40638A}"/>
              </a:ext>
            </a:extLst>
          </p:cNvPr>
          <p:cNvSpPr txBox="1"/>
          <p:nvPr/>
        </p:nvSpPr>
        <p:spPr>
          <a:xfrm>
            <a:off x="7371183" y="277412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dirty="0">
                <a:solidFill>
                  <a:srgbClr val="FF0000"/>
                </a:solidFill>
                <a:ea typeface="思源黑体 CN Heavy" panose="020B0A00000000000000" pitchFamily="34" charset="-122"/>
              </a:rPr>
              <a:t>存在问题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0B5D4B-619F-4EEB-903F-F6CB37EDCA34}"/>
              </a:ext>
            </a:extLst>
          </p:cNvPr>
          <p:cNvSpPr txBox="1"/>
          <p:nvPr/>
        </p:nvSpPr>
        <p:spPr>
          <a:xfrm>
            <a:off x="3602008" y="3539440"/>
            <a:ext cx="65149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·</a:t>
            </a:r>
            <a:r>
              <a:rPr lang="en-US" altLang="zh-CN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目前分片弹性系统使用的分片技术都是针对特定系统，</a:t>
            </a:r>
            <a:endParaRPr lang="en-US" altLang="zh-CN" sz="20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ctr"/>
            <a:r>
              <a: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不适用于传统分片数据管理系统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926D99-7E18-451B-BAD0-ACA430B47F30}"/>
              </a:ext>
            </a:extLst>
          </p:cNvPr>
          <p:cNvCxnSpPr>
            <a:cxnSpLocks/>
          </p:cNvCxnSpPr>
          <p:nvPr/>
        </p:nvCxnSpPr>
        <p:spPr>
          <a:xfrm flipH="1">
            <a:off x="8493967" y="1623460"/>
            <a:ext cx="1" cy="27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C8A9FF6-5DEF-4290-88EB-C0DF5BBCF39C}"/>
              </a:ext>
            </a:extLst>
          </p:cNvPr>
          <p:cNvCxnSpPr>
            <a:cxnSpLocks/>
          </p:cNvCxnSpPr>
          <p:nvPr/>
        </p:nvCxnSpPr>
        <p:spPr>
          <a:xfrm flipH="1">
            <a:off x="6505317" y="4564891"/>
            <a:ext cx="1" cy="38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6ECCD31-2205-4C60-915F-096AF7B559EB}"/>
              </a:ext>
            </a:extLst>
          </p:cNvPr>
          <p:cNvSpPr txBox="1"/>
          <p:nvPr/>
        </p:nvSpPr>
        <p:spPr>
          <a:xfrm>
            <a:off x="5155586" y="5060220"/>
            <a:ext cx="2956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ea typeface="思源黑体 CN Heavy" panose="020B0A00000000000000" pitchFamily="34" charset="-122"/>
              </a:rPr>
              <a:t>我们提出了</a:t>
            </a:r>
            <a:r>
              <a:rPr lang="en-US" altLang="zh-CN" sz="2000" dirty="0" err="1">
                <a:ea typeface="思源黑体 CN Heavy" panose="020B0A00000000000000" pitchFamily="34" charset="-122"/>
              </a:rPr>
              <a:t>BySHARD</a:t>
            </a:r>
            <a:r>
              <a:rPr lang="zh-CN" altLang="en-US" sz="2000" dirty="0">
                <a:ea typeface="思源黑体 CN Heavy" panose="020B0A00000000000000" pitchFamily="34" charset="-122"/>
              </a:rPr>
              <a:t>框架</a:t>
            </a:r>
            <a:endParaRPr lang="en-US" altLang="zh-CN" sz="2000" dirty="0"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0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50" y="0"/>
            <a:ext cx="1254125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4D7EF5-6559-4E6D-B5A0-F769C75ECBD7}"/>
              </a:ext>
            </a:extLst>
          </p:cNvPr>
          <p:cNvSpPr txBox="1"/>
          <p:nvPr/>
        </p:nvSpPr>
        <p:spPr>
          <a:xfrm>
            <a:off x="1931252" y="379728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BySHARD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AC76D62-A84F-4735-A998-86112ED31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98447"/>
              </p:ext>
            </p:extLst>
          </p:nvPr>
        </p:nvGraphicFramePr>
        <p:xfrm>
          <a:off x="956696" y="2233507"/>
          <a:ext cx="5506720" cy="424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7AF4598-D1E3-4B55-B943-627D1BEB088C}"/>
              </a:ext>
            </a:extLst>
          </p:cNvPr>
          <p:cNvSpPr txBox="1"/>
          <p:nvPr/>
        </p:nvSpPr>
        <p:spPr>
          <a:xfrm>
            <a:off x="5527707" y="4037008"/>
            <a:ext cx="4203131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用于处理涉及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defTabSz="68580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多分片的事务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T(S1,S2…)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6EF834-E8BD-4EB5-9209-1617C8DD3DB0}"/>
              </a:ext>
            </a:extLst>
          </p:cNvPr>
          <p:cNvSpPr/>
          <p:nvPr/>
        </p:nvSpPr>
        <p:spPr>
          <a:xfrm>
            <a:off x="2362881" y="842549"/>
            <a:ext cx="7091265" cy="573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61FB54-3B22-466A-9B0F-58DEB40FA1FD}"/>
              </a:ext>
            </a:extLst>
          </p:cNvPr>
          <p:cNvSpPr/>
          <p:nvPr/>
        </p:nvSpPr>
        <p:spPr>
          <a:xfrm>
            <a:off x="2362881" y="842549"/>
            <a:ext cx="7091265" cy="128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处理单分片的事务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T(S1)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1"/>
          <a:stretch/>
        </p:blipFill>
        <p:spPr>
          <a:xfrm>
            <a:off x="-349250" y="0"/>
            <a:ext cx="985105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4D7EF5-6559-4E6D-B5A0-F769C75ECBD7}"/>
              </a:ext>
            </a:extLst>
          </p:cNvPr>
          <p:cNvSpPr txBox="1"/>
          <p:nvPr/>
        </p:nvSpPr>
        <p:spPr>
          <a:xfrm>
            <a:off x="1106304" y="17471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O</a:t>
            </a:r>
            <a:r>
              <a:rPr lang="en-US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rchestration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AC76D62-A84F-4735-A998-86112ED31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447412"/>
              </p:ext>
            </p:extLst>
          </p:nvPr>
        </p:nvGraphicFramePr>
        <p:xfrm>
          <a:off x="377753" y="1198038"/>
          <a:ext cx="6251647" cy="507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5B6150C-5D50-49D6-9BAD-7AE81F49F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860" y="1321143"/>
            <a:ext cx="4180952" cy="22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D8D91F-AECA-4634-A80E-763FE9A90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129" y="3779425"/>
            <a:ext cx="3780952" cy="23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246E60-A207-4907-84DD-980841094C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8337" y="3779425"/>
            <a:ext cx="3142857" cy="226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91F775-7C03-43DF-8D18-B97D39C84AC9}"/>
                  </a:ext>
                </a:extLst>
              </p:cNvPr>
              <p:cNvSpPr txBox="1"/>
              <p:nvPr/>
            </p:nvSpPr>
            <p:spPr>
              <a:xfrm>
                <a:off x="6298480" y="639883"/>
                <a:ext cx="3862557" cy="63536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+mn-ea"/>
                          </a:rPr>
                          <m:t>𝑖</m:t>
                        </m:r>
                      </m:sub>
                    </m:sSub>
                    <m:r>
                      <a:rPr lang="zh-CN" altLang="en-US" b="0" i="1" dirty="0">
                        <a:latin typeface="Cambria Math" panose="02040503050406030204" pitchFamily="18" charset="0"/>
                        <a:ea typeface="微软雅黑" panose="020B0503020204020204" charset="-122"/>
                        <a:cs typeface="+mn-ea"/>
                      </a:rPr>
                      <m:t>为</m:t>
                    </m:r>
                  </m:oMath>
                </a14:m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分区，可进行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Vote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，其中一些分区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+mn-ea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+mn-ea"/>
                          </a:rPr>
                          <m:t>𝑆</m:t>
                        </m:r>
                      </m:e>
                      <m:sup>
                        <m:r>
                          <a:rPr lang="zh-CN" altLang="en-US" b="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+mn-ea"/>
                          </a:rPr>
                          <m:t>‘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执行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commit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或者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abort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操作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91F775-7C03-43DF-8D18-B97D39C8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80" y="639883"/>
                <a:ext cx="3862557" cy="635367"/>
              </a:xfrm>
              <a:prstGeom prst="rect">
                <a:avLst/>
              </a:prstGeom>
              <a:blipFill>
                <a:blip r:embed="rId12"/>
                <a:stretch>
                  <a:fillRect l="-1893" t="-6731" r="-631" b="-16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307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1"/>
          <a:stretch/>
        </p:blipFill>
        <p:spPr>
          <a:xfrm>
            <a:off x="-349250" y="0"/>
            <a:ext cx="985105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4D7EF5-6559-4E6D-B5A0-F769C75ECBD7}"/>
              </a:ext>
            </a:extLst>
          </p:cNvPr>
          <p:cNvSpPr txBox="1"/>
          <p:nvPr/>
        </p:nvSpPr>
        <p:spPr>
          <a:xfrm>
            <a:off x="1106304" y="17471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E</a:t>
            </a:r>
            <a:r>
              <a:rPr lang="en-US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xecution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AC76D62-A84F-4735-A998-86112ED31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563311"/>
              </p:ext>
            </p:extLst>
          </p:nvPr>
        </p:nvGraphicFramePr>
        <p:xfrm>
          <a:off x="3296564" y="1565196"/>
          <a:ext cx="4631569" cy="410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ABB5AC-9D1D-41BF-916C-2BD8A41DDE29}"/>
              </a:ext>
            </a:extLst>
          </p:cNvPr>
          <p:cNvCxnSpPr/>
          <p:nvPr/>
        </p:nvCxnSpPr>
        <p:spPr>
          <a:xfrm>
            <a:off x="6937513" y="5198165"/>
            <a:ext cx="219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17E0C-9AF0-4CAB-B9E6-7D7C9B2E5525}"/>
              </a:ext>
            </a:extLst>
          </p:cNvPr>
          <p:cNvSpPr txBox="1"/>
          <p:nvPr/>
        </p:nvSpPr>
        <p:spPr>
          <a:xfrm>
            <a:off x="9819861" y="3999205"/>
            <a:ext cx="42031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避免死锁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D3663A-2044-4019-9FB5-03CA0214B76C}"/>
              </a:ext>
            </a:extLst>
          </p:cNvPr>
          <p:cNvCxnSpPr/>
          <p:nvPr/>
        </p:nvCxnSpPr>
        <p:spPr>
          <a:xfrm flipV="1">
            <a:off x="9819861" y="3558209"/>
            <a:ext cx="0" cy="115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6309A9-EBA1-465E-8817-28CABFB0D94B}"/>
              </a:ext>
            </a:extLst>
          </p:cNvPr>
          <p:cNvSpPr txBox="1"/>
          <p:nvPr/>
        </p:nvSpPr>
        <p:spPr>
          <a:xfrm>
            <a:off x="8484712" y="2511128"/>
            <a:ext cx="309103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事务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必须按照顺序对数据进行上锁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33899-CF35-4C6D-8942-25E2F5CD2897}"/>
              </a:ext>
            </a:extLst>
          </p:cNvPr>
          <p:cNvSpPr txBox="1"/>
          <p:nvPr/>
        </p:nvSpPr>
        <p:spPr>
          <a:xfrm>
            <a:off x="9233200" y="495237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两段锁协议</a:t>
            </a:r>
          </a:p>
        </p:txBody>
      </p:sp>
    </p:spTree>
    <p:extLst>
      <p:ext uri="{BB962C8B-B14F-4D97-AF65-F5344CB8AC3E}">
        <p14:creationId xmlns:p14="http://schemas.microsoft.com/office/powerpoint/2010/main" val="169208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1C7FD9-080C-4D65-B724-40B796621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1"/>
          <a:stretch/>
        </p:blipFill>
        <p:spPr>
          <a:xfrm flipH="1">
            <a:off x="3461775" y="0"/>
            <a:ext cx="873022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2567" y="238048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设立实验</a:t>
            </a:r>
          </a:p>
        </p:txBody>
      </p:sp>
      <p:sp>
        <p:nvSpPr>
          <p:cNvPr id="7" name="Freeform: Shape 20">
            <a:extLst>
              <a:ext uri="{FF2B5EF4-FFF2-40B4-BE49-F238E27FC236}">
                <a16:creationId xmlns:a16="http://schemas.microsoft.com/office/drawing/2014/main" id="{674E6097-8F59-49E8-B1F9-6EFBF2AE5289}"/>
              </a:ext>
            </a:extLst>
          </p:cNvPr>
          <p:cNvSpPr/>
          <p:nvPr/>
        </p:nvSpPr>
        <p:spPr>
          <a:xfrm>
            <a:off x="725175" y="1226827"/>
            <a:ext cx="1666569" cy="69259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90000"/>
            </a:srgb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工作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CC9766F-AD7D-43BF-B136-BCAE454C2034}"/>
              </a:ext>
            </a:extLst>
          </p:cNvPr>
          <p:cNvSpPr txBox="1">
            <a:spLocks/>
          </p:cNvSpPr>
          <p:nvPr/>
        </p:nvSpPr>
        <p:spPr>
          <a:xfrm>
            <a:off x="2612739" y="1226827"/>
            <a:ext cx="6451748" cy="949843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结合一些</a:t>
            </a:r>
            <a:r>
              <a:rPr lang="en-US" altLang="zh-CN" sz="2000" b="1" dirty="0" err="1">
                <a:solidFill>
                  <a:schemeClr val="dk1">
                    <a:lumMod val="100000"/>
                  </a:schemeClr>
                </a:solidFill>
              </a:rPr>
              <a:t>BySHARD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可以高效编排和执行多分片事务的方法，我们提出了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</a:rPr>
              <a:t>18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种多分片事务处理协议</a:t>
            </a:r>
          </a:p>
        </p:txBody>
      </p:sp>
      <p:sp>
        <p:nvSpPr>
          <p:cNvPr id="10" name="Freeform: Shape 20">
            <a:extLst>
              <a:ext uri="{FF2B5EF4-FFF2-40B4-BE49-F238E27FC236}">
                <a16:creationId xmlns:a16="http://schemas.microsoft.com/office/drawing/2014/main" id="{202B9BE0-C03E-453B-96D9-3E072DAD44D1}"/>
              </a:ext>
            </a:extLst>
          </p:cNvPr>
          <p:cNvSpPr/>
          <p:nvPr/>
        </p:nvSpPr>
        <p:spPr>
          <a:xfrm>
            <a:off x="725175" y="2835014"/>
            <a:ext cx="1666569" cy="69259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90000"/>
            </a:srgb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实验对照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B86B895-3283-4E72-8ACB-09CD1CA81BCE}"/>
              </a:ext>
            </a:extLst>
          </p:cNvPr>
          <p:cNvSpPr txBox="1">
            <a:spLocks/>
          </p:cNvSpPr>
          <p:nvPr/>
        </p:nvSpPr>
        <p:spPr>
          <a:xfrm>
            <a:off x="2612739" y="2928575"/>
            <a:ext cx="6451748" cy="949843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</a:rPr>
              <a:t>AHL</a:t>
            </a:r>
            <a:r>
              <a:rPr lang="en-US" altLang="zh-CN" sz="2000" dirty="0"/>
              <a:t> [1]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的多分片事务处理协议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4FC2A3-0114-4CA7-8C5F-BAFD0B76C6E6}"/>
              </a:ext>
            </a:extLst>
          </p:cNvPr>
          <p:cNvSpPr txBox="1"/>
          <p:nvPr/>
        </p:nvSpPr>
        <p:spPr>
          <a:xfrm>
            <a:off x="2612739" y="4132570"/>
            <a:ext cx="7189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每次实验执行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5000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个事务，每个事务通过对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8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个帐户施加约束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(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读操作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)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来影响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16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个不同的帐户，从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4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个账户中删除余额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(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写操作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)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，再将余额添加到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4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个账户中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(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写操作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)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。</a:t>
            </a:r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8AD70155-57C9-402C-9C58-B884588E02A7}"/>
              </a:ext>
            </a:extLst>
          </p:cNvPr>
          <p:cNvSpPr/>
          <p:nvPr/>
        </p:nvSpPr>
        <p:spPr>
          <a:xfrm>
            <a:off x="725176" y="4294103"/>
            <a:ext cx="1666569" cy="69259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90000"/>
            </a:srgb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实验条件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76793A-7D13-4FED-9306-59D032387F4D}"/>
              </a:ext>
            </a:extLst>
          </p:cNvPr>
          <p:cNvSpPr txBox="1"/>
          <p:nvPr/>
        </p:nvSpPr>
        <p:spPr>
          <a:xfrm>
            <a:off x="1021245" y="5928147"/>
            <a:ext cx="9265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Hung Dang, Tien Tuan Anh Dinh</a:t>
            </a:r>
            <a:r>
              <a:rPr lang="en-US" altLang="zh-CN" dirty="0"/>
              <a:t>,</a:t>
            </a:r>
            <a:r>
              <a:rPr lang="en-US" altLang="zh-CN" dirty="0" err="1"/>
              <a:t>etc</a:t>
            </a:r>
            <a:r>
              <a:rPr lang="zh-CN" altLang="en-US" dirty="0"/>
              <a:t> Towards Scaling Blockchain Systems via Sharding. In Proceedings ofthe 2019 International Conference on Management ofData. ACM,123–140.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60862" y="280094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4DC8D-DF9C-4D5F-A694-45459D9D3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2"/>
          <a:stretch/>
        </p:blipFill>
        <p:spPr>
          <a:xfrm>
            <a:off x="77856" y="1174978"/>
            <a:ext cx="12036287" cy="16676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0034A5-27A6-46D9-BA6D-9E8E679675E7}"/>
              </a:ext>
            </a:extLst>
          </p:cNvPr>
          <p:cNvSpPr txBox="1"/>
          <p:nvPr/>
        </p:nvSpPr>
        <p:spPr>
          <a:xfrm>
            <a:off x="757331" y="3298892"/>
            <a:ext cx="951973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 </a:t>
            </a:r>
            <a:r>
              <a:rPr lang="zh-CN" altLang="en-US" sz="2400" b="1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使用集中式或分布式编排的协议比线性编排的协议的运行时间更少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3EDB9F-2F3D-4587-9372-726CB979AEF3}"/>
              </a:ext>
            </a:extLst>
          </p:cNvPr>
          <p:cNvSpPr txBox="1"/>
          <p:nvPr/>
        </p:nvSpPr>
        <p:spPr>
          <a:xfrm>
            <a:off x="757331" y="4074509"/>
            <a:ext cx="10642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 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使用分布式编排提交事务的速率是最高的，因为分布式编排实现的高吞</a:t>
            </a:r>
            <a:endParaRPr lang="en-US" altLang="zh-CN" sz="2400" b="1" dirty="0">
              <a:solidFill>
                <a:srgbClr val="2E3033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   吐量抵消了争用的负面影响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DA7C4-86CF-4A05-9705-797D2018460D}"/>
              </a:ext>
            </a:extLst>
          </p:cNvPr>
          <p:cNvSpPr txBox="1"/>
          <p:nvPr/>
        </p:nvSpPr>
        <p:spPr>
          <a:xfrm>
            <a:off x="757331" y="5242541"/>
            <a:ext cx="10774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 </a:t>
            </a:r>
            <a:r>
              <a:rPr lang="en-US" altLang="zh-CN" sz="2400" dirty="0">
                <a:solidFill>
                  <a:srgbClr val="2E3033"/>
                </a:solidFill>
                <a:latin typeface="Arial" panose="020B0604020202020204" pitchFamily="34" charset="0"/>
              </a:rPr>
              <a:t>AHL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的设计为单分片事务高比率的工作负载提供了出色的可扩展性，但</a:t>
            </a:r>
            <a:endParaRPr lang="en-US" altLang="zh-CN" sz="2400" b="1" dirty="0">
              <a:solidFill>
                <a:srgbClr val="2E3033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这牺牲了整体性能</a:t>
            </a:r>
          </a:p>
        </p:txBody>
      </p:sp>
    </p:spTree>
    <p:extLst>
      <p:ext uri="{BB962C8B-B14F-4D97-AF65-F5344CB8AC3E}">
        <p14:creationId xmlns:p14="http://schemas.microsoft.com/office/powerpoint/2010/main" val="13850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60862" y="280094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2331E5-27D8-47B0-96BB-2A31835A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5" y="1190375"/>
            <a:ext cx="5390476" cy="2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6098C2-2475-493A-8A80-69F5D007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11" y="1190375"/>
            <a:ext cx="5161905" cy="2580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576302-FA0A-41FA-8B66-FA174649EFE4}"/>
              </a:ext>
            </a:extLst>
          </p:cNvPr>
          <p:cNvSpPr txBox="1"/>
          <p:nvPr/>
        </p:nvSpPr>
        <p:spPr>
          <a:xfrm>
            <a:off x="846421" y="4290645"/>
            <a:ext cx="9635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我们提出的</a:t>
            </a:r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18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个多分片事务协议具有极好的可扩展性</a:t>
            </a:r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当分片数量增加时，每个分片的平均工作量</a:t>
            </a:r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共识步骤和投票处理步骤</a:t>
            </a:r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迅速减少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4DB6FC-5AD5-4634-A2BF-7EB9670AAC47}"/>
              </a:ext>
            </a:extLst>
          </p:cNvPr>
          <p:cNvSpPr txBox="1"/>
          <p:nvPr/>
        </p:nvSpPr>
        <p:spPr>
          <a:xfrm>
            <a:off x="846421" y="5463729"/>
            <a:ext cx="10070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E3033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400" b="1" dirty="0">
                <a:solidFill>
                  <a:srgbClr val="2E3033"/>
                </a:solidFill>
                <a:latin typeface="Arial" panose="020B0604020202020204" pitchFamily="34" charset="0"/>
              </a:rPr>
              <a:t>提供较低隔离级别的协议具有最低的运行时和最低的平均持续时间，因此具有最高的吞吐量</a:t>
            </a:r>
          </a:p>
        </p:txBody>
      </p:sp>
    </p:spTree>
    <p:extLst>
      <p:ext uri="{BB962C8B-B14F-4D97-AF65-F5344CB8AC3E}">
        <p14:creationId xmlns:p14="http://schemas.microsoft.com/office/powerpoint/2010/main" val="12077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60862" y="280094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总结</a:t>
            </a:r>
          </a:p>
        </p:txBody>
      </p:sp>
      <p:sp>
        <p:nvSpPr>
          <p:cNvPr id="8" name="Freeform: Shape 20">
            <a:extLst>
              <a:ext uri="{FF2B5EF4-FFF2-40B4-BE49-F238E27FC236}">
                <a16:creationId xmlns:a16="http://schemas.microsoft.com/office/drawing/2014/main" id="{73D8980F-6CB6-4E65-AE82-AF66E2A5BE84}"/>
              </a:ext>
            </a:extLst>
          </p:cNvPr>
          <p:cNvSpPr/>
          <p:nvPr/>
        </p:nvSpPr>
        <p:spPr>
          <a:xfrm>
            <a:off x="1094716" y="1564758"/>
            <a:ext cx="1666569" cy="69259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90000"/>
            </a:srgb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390984-1E4D-4C4F-BB95-DA514407F1D3}"/>
              </a:ext>
            </a:extLst>
          </p:cNvPr>
          <p:cNvSpPr txBox="1">
            <a:spLocks/>
          </p:cNvSpPr>
          <p:nvPr/>
        </p:nvSpPr>
        <p:spPr>
          <a:xfrm>
            <a:off x="3079877" y="1564758"/>
            <a:ext cx="7058035" cy="949843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介绍了一个用于分片弹性数据管理系统的通用框架</a:t>
            </a:r>
            <a:r>
              <a:rPr lang="en-US" altLang="zh-CN" sz="2000" b="1" dirty="0" err="1">
                <a:solidFill>
                  <a:schemeClr val="dk1">
                    <a:lumMod val="100000"/>
                  </a:schemeClr>
                </a:solidFill>
              </a:rPr>
              <a:t>BySHARD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，详细介绍了用于处理多分片事务的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</a:rPr>
              <a:t>OEM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</a:rPr>
              <a:t>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2083F8-B94F-4654-8D1C-EF0A2FA511E9}"/>
              </a:ext>
            </a:extLst>
          </p:cNvPr>
          <p:cNvSpPr txBox="1"/>
          <p:nvPr/>
        </p:nvSpPr>
        <p:spPr>
          <a:xfrm>
            <a:off x="3079877" y="3289978"/>
            <a:ext cx="779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BySHARD</a:t>
            </a:r>
            <a:r>
              <a:rPr lang="zh-CN" altLang="en-US" sz="2000" b="1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灵活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的设计支持多种不同的多分片事务处理方法，每种方法都在吞吐量、隔离级别、延迟和中止率之间中有着很好的权衡。</a:t>
            </a:r>
          </a:p>
        </p:txBody>
      </p:sp>
      <p:sp>
        <p:nvSpPr>
          <p:cNvPr id="11" name="Freeform: Shape 20">
            <a:extLst>
              <a:ext uri="{FF2B5EF4-FFF2-40B4-BE49-F238E27FC236}">
                <a16:creationId xmlns:a16="http://schemas.microsoft.com/office/drawing/2014/main" id="{5B804A54-C69D-46E2-ADCC-124211EAF8F8}"/>
              </a:ext>
            </a:extLst>
          </p:cNvPr>
          <p:cNvSpPr/>
          <p:nvPr/>
        </p:nvSpPr>
        <p:spPr>
          <a:xfrm>
            <a:off x="1094716" y="3305266"/>
            <a:ext cx="1666569" cy="69259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90000"/>
            </a:srgb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1241BAD2-0623-459C-8528-C144496C812C}"/>
              </a:ext>
            </a:extLst>
          </p:cNvPr>
          <p:cNvSpPr/>
          <p:nvPr/>
        </p:nvSpPr>
        <p:spPr>
          <a:xfrm>
            <a:off x="1094716" y="4930208"/>
            <a:ext cx="1666569" cy="69259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90000"/>
            </a:srgb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3F194A-0BCF-40F8-88B1-073D984306EC}"/>
              </a:ext>
            </a:extLst>
          </p:cNvPr>
          <p:cNvSpPr txBox="1"/>
          <p:nvPr/>
        </p:nvSpPr>
        <p:spPr>
          <a:xfrm>
            <a:off x="3079876" y="4930208"/>
            <a:ext cx="779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设立实验，将</a:t>
            </a:r>
            <a:r>
              <a:rPr lang="en-US" altLang="zh-CN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18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latin typeface="Calibri" pitchFamily="34" charset="0"/>
                <a:ea typeface="宋体" charset="-122"/>
              </a:rPr>
              <a:t>种多分片事务处理协议进行对比，证明每一种协议都支持事务高吞吐率的场景，并且有出色的可扩展性</a:t>
            </a:r>
          </a:p>
        </p:txBody>
      </p:sp>
    </p:spTree>
    <p:extLst>
      <p:ext uri="{BB962C8B-B14F-4D97-AF65-F5344CB8AC3E}">
        <p14:creationId xmlns:p14="http://schemas.microsoft.com/office/powerpoint/2010/main" val="32511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546</Words>
  <Application>Microsoft Office PowerPoint</Application>
  <PresentationFormat>宽屏</PresentationFormat>
  <Paragraphs>72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思源黑体 CN Heavy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姜 志鹏</cp:lastModifiedBy>
  <cp:revision>156</cp:revision>
  <dcterms:created xsi:type="dcterms:W3CDTF">2018-09-17T11:33:00Z</dcterms:created>
  <dcterms:modified xsi:type="dcterms:W3CDTF">2021-12-17T04:49:25Z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