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0" r:id="rId2"/>
    <p:sldId id="266" r:id="rId3"/>
    <p:sldId id="269" r:id="rId4"/>
    <p:sldId id="295" r:id="rId5"/>
    <p:sldId id="319" r:id="rId6"/>
    <p:sldId id="291" r:id="rId7"/>
    <p:sldId id="300" r:id="rId8"/>
    <p:sldId id="320" r:id="rId9"/>
    <p:sldId id="321" r:id="rId10"/>
    <p:sldId id="323" r:id="rId11"/>
    <p:sldId id="324" r:id="rId12"/>
    <p:sldId id="322" r:id="rId13"/>
    <p:sldId id="325" r:id="rId14"/>
    <p:sldId id="292" r:id="rId15"/>
    <p:sldId id="317" r:id="rId16"/>
    <p:sldId id="326" r:id="rId17"/>
    <p:sldId id="327" r:id="rId18"/>
    <p:sldId id="328" r:id="rId19"/>
    <p:sldId id="330" r:id="rId20"/>
    <p:sldId id="329" r:id="rId21"/>
    <p:sldId id="331" r:id="rId22"/>
    <p:sldId id="293" r:id="rId23"/>
    <p:sldId id="314" r:id="rId24"/>
    <p:sldId id="31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53A7"/>
    <a:srgbClr val="BFBFBF"/>
    <a:srgbClr val="EE2215"/>
    <a:srgbClr val="F9BB13"/>
    <a:srgbClr val="FB9315"/>
    <a:srgbClr val="FAD1C3"/>
    <a:srgbClr val="4472C4"/>
    <a:srgbClr val="375DA1"/>
    <a:srgbClr val="A7B5DB"/>
    <a:srgbClr val="DD4E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65" autoAdjust="0"/>
    <p:restoredTop sz="83198" autoAdjust="0"/>
  </p:normalViewPr>
  <p:slideViewPr>
    <p:cSldViewPr>
      <p:cViewPr varScale="1">
        <p:scale>
          <a:sx n="40" d="100"/>
          <a:sy n="40" d="100"/>
        </p:scale>
        <p:origin x="56" y="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944"/>
    </p:cViewPr>
  </p:sorterViewPr>
  <p:notesViewPr>
    <p:cSldViewPr>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EE2EE9-B5B8-460B-A1C5-0292B81AE97B}" type="datetimeFigureOut">
              <a:rPr lang="zh-CN" altLang="en-US" smtClean="0"/>
              <a:t>2021/12/7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DA0EC8-7EF2-410F-93A3-AE1F668A9071}" type="slidenum">
              <a:rPr lang="zh-CN" altLang="en-US" smtClean="0"/>
              <a:t>‹#›</a:t>
            </a:fld>
            <a:endParaRPr lang="zh-CN" altLang="en-US"/>
          </a:p>
        </p:txBody>
      </p:sp>
    </p:spTree>
    <p:extLst>
      <p:ext uri="{BB962C8B-B14F-4D97-AF65-F5344CB8AC3E}">
        <p14:creationId xmlns:p14="http://schemas.microsoft.com/office/powerpoint/2010/main" val="4213691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zhihu.com/search?q=%E5%86%B3%E7%AD%96%E5%88%86%E6%9E%90&amp;search_source=Entity&amp;hybrid_search_source=Entity&amp;hybrid_search_extra=%7B%22sourceType%22%3A%22article%22%2C%22sourceId%22%3A153129290%7D"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zhihu.com/search?q=OLTP%E6%BA%90%E7%B3%BB%E7%BB%9F&amp;search_source=Entity&amp;hybrid_search_source=Entity&amp;hybrid_search_extra=%7B%22sourceType%22%3A%22article%22%2C%22sourceId%22%3A153129290%7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热对象：高访问频率的对象</a:t>
            </a:r>
            <a:endParaRPr kumimoji="1" lang="en-US" altLang="zh-CN" dirty="0"/>
          </a:p>
          <a:p>
            <a:r>
              <a:rPr kumimoji="1" lang="zh-CN" altLang="en-US" dirty="0"/>
              <a:t>温对象：热对象老化、访问频率降低后变成温对象</a:t>
            </a:r>
            <a:endParaRPr kumimoji="1" lang="en-US" altLang="zh-CN" dirty="0"/>
          </a:p>
          <a:p>
            <a:r>
              <a:rPr kumimoji="1" lang="en-US" altLang="zh-CN" dirty="0"/>
              <a:t>IOPS</a:t>
            </a:r>
            <a:r>
              <a:rPr kumimoji="1" lang="zh-CN" altLang="en-US" dirty="0"/>
              <a:t>：</a:t>
            </a:r>
            <a:r>
              <a:rPr kumimoji="1" lang="en-US" altLang="zh-CN" dirty="0"/>
              <a:t>IO per second</a:t>
            </a:r>
          </a:p>
          <a:p>
            <a:endParaRPr kumimoji="1" lang="en-US" altLang="zh-CN" dirty="0"/>
          </a:p>
        </p:txBody>
      </p:sp>
      <p:sp>
        <p:nvSpPr>
          <p:cNvPr id="4" name="幻灯片编号占位符 3"/>
          <p:cNvSpPr>
            <a:spLocks noGrp="1"/>
          </p:cNvSpPr>
          <p:nvPr>
            <p:ph type="sldNum" sz="quarter" idx="10"/>
          </p:nvPr>
        </p:nvSpPr>
        <p:spPr/>
        <p:txBody>
          <a:bodyPr/>
          <a:lstStyle/>
          <a:p>
            <a:fld id="{FCDA0EC8-7EF2-410F-93A3-AE1F668A9071}" type="slidenum">
              <a:rPr lang="zh-CN" altLang="en-US" smtClean="0"/>
              <a:t>4</a:t>
            </a:fld>
            <a:endParaRPr lang="zh-CN" altLang="en-US"/>
          </a:p>
        </p:txBody>
      </p:sp>
    </p:spTree>
    <p:extLst>
      <p:ext uri="{BB962C8B-B14F-4D97-AF65-F5344CB8AC3E}">
        <p14:creationId xmlns:p14="http://schemas.microsoft.com/office/powerpoint/2010/main" val="637185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DA0EC8-7EF2-410F-93A3-AE1F668A9071}" type="slidenum">
              <a:rPr lang="zh-CN" altLang="en-US" smtClean="0"/>
              <a:t>15</a:t>
            </a:fld>
            <a:endParaRPr lang="zh-CN" altLang="en-US"/>
          </a:p>
        </p:txBody>
      </p:sp>
    </p:spTree>
    <p:extLst>
      <p:ext uri="{BB962C8B-B14F-4D97-AF65-F5344CB8AC3E}">
        <p14:creationId xmlns:p14="http://schemas.microsoft.com/office/powerpoint/2010/main" val="668566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DA0EC8-7EF2-410F-93A3-AE1F668A9071}" type="slidenum">
              <a:rPr lang="zh-CN" altLang="en-US" smtClean="0"/>
              <a:t>16</a:t>
            </a:fld>
            <a:endParaRPr lang="zh-CN" altLang="en-US"/>
          </a:p>
        </p:txBody>
      </p:sp>
    </p:spTree>
    <p:extLst>
      <p:ext uri="{BB962C8B-B14F-4D97-AF65-F5344CB8AC3E}">
        <p14:creationId xmlns:p14="http://schemas.microsoft.com/office/powerpoint/2010/main" val="915195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DA0EC8-7EF2-410F-93A3-AE1F668A9071}" type="slidenum">
              <a:rPr lang="zh-CN" altLang="en-US" smtClean="0"/>
              <a:t>17</a:t>
            </a:fld>
            <a:endParaRPr lang="zh-CN" altLang="en-US"/>
          </a:p>
        </p:txBody>
      </p:sp>
    </p:spTree>
    <p:extLst>
      <p:ext uri="{BB962C8B-B14F-4D97-AF65-F5344CB8AC3E}">
        <p14:creationId xmlns:p14="http://schemas.microsoft.com/office/powerpoint/2010/main" val="487386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DA0EC8-7EF2-410F-93A3-AE1F668A9071}" type="slidenum">
              <a:rPr lang="zh-CN" altLang="en-US" smtClean="0"/>
              <a:t>18</a:t>
            </a:fld>
            <a:endParaRPr lang="zh-CN" altLang="en-US"/>
          </a:p>
        </p:txBody>
      </p:sp>
    </p:spTree>
    <p:extLst>
      <p:ext uri="{BB962C8B-B14F-4D97-AF65-F5344CB8AC3E}">
        <p14:creationId xmlns:p14="http://schemas.microsoft.com/office/powerpoint/2010/main" val="4259146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DA0EC8-7EF2-410F-93A3-AE1F668A9071}" type="slidenum">
              <a:rPr lang="zh-CN" altLang="en-US" smtClean="0"/>
              <a:t>19</a:t>
            </a:fld>
            <a:endParaRPr lang="zh-CN" altLang="en-US"/>
          </a:p>
        </p:txBody>
      </p:sp>
    </p:spTree>
    <p:extLst>
      <p:ext uri="{BB962C8B-B14F-4D97-AF65-F5344CB8AC3E}">
        <p14:creationId xmlns:p14="http://schemas.microsoft.com/office/powerpoint/2010/main" val="2560199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DA0EC8-7EF2-410F-93A3-AE1F668A9071}" type="slidenum">
              <a:rPr lang="zh-CN" altLang="en-US" smtClean="0"/>
              <a:t>20</a:t>
            </a:fld>
            <a:endParaRPr lang="zh-CN" altLang="en-US"/>
          </a:p>
        </p:txBody>
      </p:sp>
    </p:spTree>
    <p:extLst>
      <p:ext uri="{BB962C8B-B14F-4D97-AF65-F5344CB8AC3E}">
        <p14:creationId xmlns:p14="http://schemas.microsoft.com/office/powerpoint/2010/main" val="2805559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DA0EC8-7EF2-410F-93A3-AE1F668A9071}" type="slidenum">
              <a:rPr lang="zh-CN" altLang="en-US" smtClean="0"/>
              <a:t>21</a:t>
            </a:fld>
            <a:endParaRPr lang="zh-CN" altLang="en-US"/>
          </a:p>
        </p:txBody>
      </p:sp>
    </p:spTree>
    <p:extLst>
      <p:ext uri="{BB962C8B-B14F-4D97-AF65-F5344CB8AC3E}">
        <p14:creationId xmlns:p14="http://schemas.microsoft.com/office/powerpoint/2010/main" val="262499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DA0EC8-7EF2-410F-93A3-AE1F668A9071}" type="slidenum">
              <a:rPr lang="zh-CN" altLang="en-US" smtClean="0"/>
              <a:t>24</a:t>
            </a:fld>
            <a:endParaRPr lang="zh-CN" altLang="en-US"/>
          </a:p>
        </p:txBody>
      </p:sp>
    </p:spTree>
    <p:extLst>
      <p:ext uri="{BB962C8B-B14F-4D97-AF65-F5344CB8AC3E}">
        <p14:creationId xmlns:p14="http://schemas.microsoft.com/office/powerpoint/2010/main" val="1471799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Calibri" panose="020F0502020204030204" pitchFamily="34" charset="0"/>
              </a:rPr>
              <a:t>Tectonic</a:t>
            </a:r>
            <a:r>
              <a:rPr lang="zh-CN" altLang="en-US" b="0" i="0" dirty="0">
                <a:solidFill>
                  <a:srgbClr val="000000"/>
                </a:solidFill>
                <a:effectLst/>
                <a:latin typeface="Calibri" panose="020F0502020204030204" pitchFamily="34" charset="0"/>
              </a:rPr>
              <a:t>目前为大约</a:t>
            </a:r>
            <a:r>
              <a:rPr lang="en-US" altLang="zh-CN" b="0" i="0" dirty="0">
                <a:solidFill>
                  <a:srgbClr val="000000"/>
                </a:solidFill>
                <a:effectLst/>
                <a:latin typeface="Calibri" panose="020F0502020204030204" pitchFamily="34" charset="0"/>
              </a:rPr>
              <a:t>10</a:t>
            </a:r>
            <a:r>
              <a:rPr lang="zh-CN" altLang="en-US" b="0" i="0" dirty="0">
                <a:solidFill>
                  <a:srgbClr val="000000"/>
                </a:solidFill>
                <a:effectLst/>
                <a:latin typeface="Calibri" panose="020F0502020204030204" pitchFamily="34" charset="0"/>
              </a:rPr>
              <a:t>个租户提供服务，主要包括</a:t>
            </a:r>
            <a:r>
              <a:rPr lang="en-US" altLang="zh-CN" b="0" i="0" dirty="0">
                <a:solidFill>
                  <a:srgbClr val="000000"/>
                </a:solidFill>
                <a:effectLst/>
                <a:latin typeface="Calibri" panose="020F0502020204030204" pitchFamily="34" charset="0"/>
              </a:rPr>
              <a:t>Blob</a:t>
            </a:r>
            <a:r>
              <a:rPr lang="zh-CN" altLang="en-US" b="0" i="0" dirty="0">
                <a:solidFill>
                  <a:srgbClr val="000000"/>
                </a:solidFill>
                <a:effectLst/>
                <a:latin typeface="Calibri" panose="020F0502020204030204" pitchFamily="34" charset="0"/>
              </a:rPr>
              <a:t>存储和数据仓库</a:t>
            </a:r>
            <a:endParaRPr lang="en-US" altLang="zh-CN" b="0" i="0" dirty="0">
              <a:solidFill>
                <a:srgbClr val="000000"/>
              </a:solidFill>
              <a:effectLst/>
              <a:latin typeface="Calibri" panose="020F0502020204030204" pitchFamily="34" charset="0"/>
            </a:endParaRPr>
          </a:p>
          <a:p>
            <a:r>
              <a:rPr kumimoji="1" lang="en-US" altLang="zh-CN" b="0" i="0" dirty="0">
                <a:solidFill>
                  <a:srgbClr val="000000"/>
                </a:solidFill>
                <a:effectLst/>
                <a:latin typeface="Calibri" panose="020F0502020204030204" pitchFamily="34" charset="0"/>
              </a:rPr>
              <a:t>Blob: binary large object,</a:t>
            </a:r>
            <a:r>
              <a:rPr lang="zh-CN" altLang="en-US" b="0" i="0" dirty="0">
                <a:solidFill>
                  <a:srgbClr val="17233F"/>
                </a:solidFill>
                <a:effectLst/>
                <a:latin typeface="-apple-system"/>
              </a:rPr>
              <a:t>用于流式传输和存储文档，视频，图片，备份和其他非结构化文本或二进制数据</a:t>
            </a:r>
            <a:endParaRPr kumimoji="1" lang="en-US" altLang="zh-CN" b="0" i="0" dirty="0">
              <a:solidFill>
                <a:srgbClr val="17233F"/>
              </a:solidFill>
              <a:effectLst/>
              <a:latin typeface="-apple-system"/>
            </a:endParaRPr>
          </a:p>
          <a:p>
            <a:pPr algn="l"/>
            <a:r>
              <a:rPr kumimoji="1" lang="zh-CN" altLang="en-US" b="0" i="0" dirty="0">
                <a:solidFill>
                  <a:srgbClr val="17233F"/>
                </a:solidFill>
                <a:effectLst/>
                <a:latin typeface="-apple-system"/>
              </a:rPr>
              <a:t>数据仓库：</a:t>
            </a:r>
            <a:r>
              <a:rPr lang="zh-CN" altLang="en-US" b="0" i="0" dirty="0">
                <a:solidFill>
                  <a:srgbClr val="121212"/>
                </a:solidFill>
                <a:effectLst/>
                <a:latin typeface="-apple-system"/>
              </a:rPr>
              <a:t>数据仓库（</a:t>
            </a:r>
            <a:r>
              <a:rPr lang="en-US" altLang="zh-CN" b="0" i="0" dirty="0">
                <a:solidFill>
                  <a:srgbClr val="121212"/>
                </a:solidFill>
                <a:effectLst/>
                <a:latin typeface="-apple-system"/>
              </a:rPr>
              <a:t>Data Warehouse</a:t>
            </a:r>
            <a:r>
              <a:rPr lang="zh-CN" altLang="en-US" b="0" i="0" dirty="0">
                <a:solidFill>
                  <a:srgbClr val="121212"/>
                </a:solidFill>
                <a:effectLst/>
                <a:latin typeface="-apple-system"/>
              </a:rPr>
              <a:t>）</a:t>
            </a:r>
            <a:r>
              <a:rPr lang="en-US" altLang="zh-CN" b="0" i="0" dirty="0">
                <a:solidFill>
                  <a:srgbClr val="121212"/>
                </a:solidFill>
                <a:effectLst/>
                <a:latin typeface="-apple-system"/>
              </a:rPr>
              <a:t>,</a:t>
            </a:r>
            <a:r>
              <a:rPr lang="zh-CN" altLang="en-US" b="0" i="0" dirty="0">
                <a:solidFill>
                  <a:srgbClr val="121212"/>
                </a:solidFill>
                <a:effectLst/>
                <a:latin typeface="-apple-system"/>
              </a:rPr>
              <a:t>可简写为</a:t>
            </a:r>
            <a:r>
              <a:rPr lang="en-US" altLang="zh-CN" b="0" i="0" dirty="0">
                <a:solidFill>
                  <a:srgbClr val="121212"/>
                </a:solidFill>
                <a:effectLst/>
                <a:latin typeface="-apple-system"/>
              </a:rPr>
              <a:t>DW</a:t>
            </a:r>
            <a:r>
              <a:rPr lang="zh-CN" altLang="en-US" b="0" i="0" dirty="0">
                <a:solidFill>
                  <a:srgbClr val="121212"/>
                </a:solidFill>
                <a:effectLst/>
                <a:latin typeface="-apple-system"/>
              </a:rPr>
              <a:t>或</a:t>
            </a:r>
            <a:r>
              <a:rPr lang="en-US" altLang="zh-CN" b="0" i="0" dirty="0">
                <a:solidFill>
                  <a:srgbClr val="121212"/>
                </a:solidFill>
                <a:effectLst/>
                <a:latin typeface="-apple-system"/>
              </a:rPr>
              <a:t>DWH,</a:t>
            </a:r>
            <a:r>
              <a:rPr lang="zh-CN" altLang="en-US" b="0" i="0" dirty="0">
                <a:solidFill>
                  <a:srgbClr val="121212"/>
                </a:solidFill>
                <a:effectLst/>
                <a:latin typeface="-apple-system"/>
              </a:rPr>
              <a:t>数据仓库，是为了企业所有级别的决策制定计划过程，提供所有类型数据类型的战略集合。它出于</a:t>
            </a:r>
            <a:r>
              <a:rPr lang="zh-CN" altLang="en-US" b="1" i="0" dirty="0">
                <a:solidFill>
                  <a:srgbClr val="121212"/>
                </a:solidFill>
                <a:effectLst/>
                <a:latin typeface="-apple-system"/>
              </a:rPr>
              <a:t>分析性报告和决策支持</a:t>
            </a:r>
            <a:r>
              <a:rPr lang="zh-CN" altLang="en-US" b="0" i="0" dirty="0">
                <a:solidFill>
                  <a:srgbClr val="121212"/>
                </a:solidFill>
                <a:effectLst/>
                <a:latin typeface="-apple-system"/>
              </a:rPr>
              <a:t>的目的而创建。为需要业务智能的企业 </a:t>
            </a:r>
            <a:r>
              <a:rPr lang="en-US" altLang="zh-CN" b="0" i="0" dirty="0">
                <a:solidFill>
                  <a:srgbClr val="121212"/>
                </a:solidFill>
                <a:effectLst/>
                <a:latin typeface="-apple-system"/>
              </a:rPr>
              <a:t>,</a:t>
            </a:r>
            <a:r>
              <a:rPr lang="zh-CN" altLang="en-US" b="0" i="0" dirty="0">
                <a:solidFill>
                  <a:srgbClr val="121212"/>
                </a:solidFill>
                <a:effectLst/>
                <a:latin typeface="-apple-system"/>
              </a:rPr>
              <a:t>为需要指导业务流程改进、监视时间，成本，质量以及控制等。 数据仓库是依照</a:t>
            </a:r>
            <a:r>
              <a:rPr lang="zh-CN" altLang="en-US" b="1" i="0" dirty="0">
                <a:solidFill>
                  <a:srgbClr val="121212"/>
                </a:solidFill>
                <a:effectLst/>
                <a:latin typeface="-apple-system"/>
              </a:rPr>
              <a:t>分析需求、分析维度、分析指标</a:t>
            </a:r>
            <a:r>
              <a:rPr lang="zh-CN" altLang="en-US" b="0" i="0" dirty="0">
                <a:solidFill>
                  <a:srgbClr val="121212"/>
                </a:solidFill>
                <a:effectLst/>
                <a:latin typeface="-apple-system"/>
              </a:rPr>
              <a:t>进行设计的。</a:t>
            </a:r>
          </a:p>
          <a:p>
            <a:pPr algn="l"/>
            <a:r>
              <a:rPr lang="zh-CN" altLang="en-US" b="0" i="0" dirty="0">
                <a:solidFill>
                  <a:srgbClr val="121212"/>
                </a:solidFill>
                <a:effectLst/>
                <a:latin typeface="-apple-system"/>
              </a:rPr>
              <a:t>数据仓库是一个面向主题的（</a:t>
            </a:r>
            <a:r>
              <a:rPr lang="en-US" altLang="zh-CN" b="0" i="0" dirty="0">
                <a:solidFill>
                  <a:srgbClr val="121212"/>
                </a:solidFill>
                <a:effectLst/>
                <a:latin typeface="-apple-system"/>
              </a:rPr>
              <a:t>Subject Oriented</a:t>
            </a:r>
            <a:r>
              <a:rPr lang="zh-CN" altLang="en-US" b="0" i="0" dirty="0">
                <a:solidFill>
                  <a:srgbClr val="121212"/>
                </a:solidFill>
                <a:effectLst/>
                <a:latin typeface="-apple-system"/>
              </a:rPr>
              <a:t>）、集成的（</a:t>
            </a:r>
            <a:r>
              <a:rPr lang="en-US" altLang="zh-CN" b="0" i="0" dirty="0">
                <a:solidFill>
                  <a:srgbClr val="121212"/>
                </a:solidFill>
                <a:effectLst/>
                <a:latin typeface="-apple-system"/>
              </a:rPr>
              <a:t>Integrate</a:t>
            </a:r>
            <a:r>
              <a:rPr lang="zh-CN" altLang="en-US" b="0" i="0" dirty="0">
                <a:solidFill>
                  <a:srgbClr val="121212"/>
                </a:solidFill>
                <a:effectLst/>
                <a:latin typeface="-apple-system"/>
              </a:rPr>
              <a:t>）、相对稳定的（</a:t>
            </a:r>
            <a:r>
              <a:rPr lang="en-US" altLang="zh-CN" b="0" i="0" dirty="0">
                <a:solidFill>
                  <a:srgbClr val="121212"/>
                </a:solidFill>
                <a:effectLst/>
                <a:latin typeface="-apple-system"/>
              </a:rPr>
              <a:t>Non-Volatile</a:t>
            </a:r>
            <a:r>
              <a:rPr lang="zh-CN" altLang="en-US" b="0" i="0" dirty="0">
                <a:solidFill>
                  <a:srgbClr val="121212"/>
                </a:solidFill>
                <a:effectLst/>
                <a:latin typeface="-apple-system"/>
              </a:rPr>
              <a:t>）、反映历史变化（</a:t>
            </a:r>
            <a:r>
              <a:rPr lang="en-US" altLang="zh-CN" b="0" i="0" dirty="0">
                <a:solidFill>
                  <a:srgbClr val="121212"/>
                </a:solidFill>
                <a:effectLst/>
                <a:latin typeface="-apple-system"/>
              </a:rPr>
              <a:t>Time Variant</a:t>
            </a:r>
            <a:r>
              <a:rPr lang="zh-CN" altLang="en-US" b="0" i="0" dirty="0">
                <a:solidFill>
                  <a:srgbClr val="121212"/>
                </a:solidFill>
                <a:effectLst/>
                <a:latin typeface="-apple-system"/>
              </a:rPr>
              <a:t>）的数据集合，它用于支持企业或组织的</a:t>
            </a:r>
            <a:r>
              <a:rPr lang="zh-CN" altLang="en-US" b="0" i="0" u="none" strike="noStrike" dirty="0">
                <a:solidFill>
                  <a:srgbClr val="0066FF"/>
                </a:solidFill>
                <a:effectLst/>
                <a:latin typeface="-apple-system"/>
                <a:hlinkClick r:id="rId3"/>
              </a:rPr>
              <a:t>决策分析</a:t>
            </a:r>
            <a:r>
              <a:rPr lang="zh-CN" altLang="en-US" b="0" i="0" dirty="0">
                <a:solidFill>
                  <a:srgbClr val="121212"/>
                </a:solidFill>
                <a:effectLst/>
                <a:latin typeface="-apple-system"/>
              </a:rPr>
              <a:t>处理。是为了便于多维分析和多角度展现而将数据按特定的模式进行存储所建立起来的关系型数据库，它的数据基于</a:t>
            </a:r>
            <a:r>
              <a:rPr lang="en-US" altLang="zh-CN" b="0" i="0" u="none" strike="noStrike" dirty="0">
                <a:solidFill>
                  <a:srgbClr val="0066FF"/>
                </a:solidFill>
                <a:effectLst/>
                <a:latin typeface="-apple-system"/>
                <a:hlinkClick r:id="rId4"/>
              </a:rPr>
              <a:t>OLTP</a:t>
            </a:r>
            <a:r>
              <a:rPr lang="zh-CN" altLang="en-US" b="0" i="0" u="none" strike="noStrike" dirty="0">
                <a:solidFill>
                  <a:srgbClr val="0066FF"/>
                </a:solidFill>
                <a:effectLst/>
                <a:latin typeface="-apple-system"/>
                <a:hlinkClick r:id="rId4"/>
              </a:rPr>
              <a:t>源系统</a:t>
            </a:r>
            <a:r>
              <a:rPr lang="zh-CN" altLang="en-US" b="0" i="0" dirty="0">
                <a:solidFill>
                  <a:srgbClr val="121212"/>
                </a:solidFill>
                <a:effectLst/>
                <a:latin typeface="-apple-system"/>
              </a:rPr>
              <a:t>。</a:t>
            </a:r>
          </a:p>
          <a:p>
            <a:endParaRPr lang="en-US" altLang="zh-CN" b="0" i="0" dirty="0">
              <a:solidFill>
                <a:srgbClr val="17233F"/>
              </a:solidFill>
              <a:effectLst/>
              <a:latin typeface="-apple-system"/>
            </a:endParaRPr>
          </a:p>
        </p:txBody>
      </p:sp>
      <p:sp>
        <p:nvSpPr>
          <p:cNvPr id="4" name="幻灯片编号占位符 3"/>
          <p:cNvSpPr>
            <a:spLocks noGrp="1"/>
          </p:cNvSpPr>
          <p:nvPr>
            <p:ph type="sldNum" sz="quarter" idx="10"/>
          </p:nvPr>
        </p:nvSpPr>
        <p:spPr/>
        <p:txBody>
          <a:bodyPr/>
          <a:lstStyle/>
          <a:p>
            <a:fld id="{FCDA0EC8-7EF2-410F-93A3-AE1F668A9071}" type="slidenum">
              <a:rPr lang="zh-CN" altLang="en-US" smtClean="0"/>
              <a:t>5</a:t>
            </a:fld>
            <a:endParaRPr lang="zh-CN" altLang="en-US"/>
          </a:p>
        </p:txBody>
      </p:sp>
    </p:spTree>
    <p:extLst>
      <p:ext uri="{BB962C8B-B14F-4D97-AF65-F5344CB8AC3E}">
        <p14:creationId xmlns:p14="http://schemas.microsoft.com/office/powerpoint/2010/main" val="2253685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FCDA0EC8-7EF2-410F-93A3-AE1F668A9071}" type="slidenum">
              <a:rPr lang="zh-CN" altLang="en-US" smtClean="0"/>
              <a:t>7</a:t>
            </a:fld>
            <a:endParaRPr lang="zh-CN" altLang="en-US"/>
          </a:p>
        </p:txBody>
      </p:sp>
    </p:spTree>
    <p:extLst>
      <p:ext uri="{BB962C8B-B14F-4D97-AF65-F5344CB8AC3E}">
        <p14:creationId xmlns:p14="http://schemas.microsoft.com/office/powerpoint/2010/main" val="4200818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err="1">
                <a:solidFill>
                  <a:srgbClr val="121212"/>
                </a:solidFill>
                <a:effectLst/>
                <a:latin typeface="-apple-system"/>
              </a:rPr>
              <a:t>ZippyDB</a:t>
            </a:r>
            <a:r>
              <a:rPr lang="zh-CN" altLang="en-US" b="0" i="0" dirty="0">
                <a:solidFill>
                  <a:srgbClr val="121212"/>
                </a:solidFill>
                <a:effectLst/>
                <a:latin typeface="-apple-system"/>
              </a:rPr>
              <a:t>是</a:t>
            </a:r>
            <a:r>
              <a:rPr lang="en-US" altLang="zh-CN" b="0" i="0" dirty="0">
                <a:solidFill>
                  <a:srgbClr val="121212"/>
                </a:solidFill>
                <a:effectLst/>
                <a:latin typeface="-apple-system"/>
              </a:rPr>
              <a:t>Facebook</a:t>
            </a:r>
            <a:r>
              <a:rPr lang="zh-CN" altLang="en-US" b="0" i="0" dirty="0">
                <a:solidFill>
                  <a:srgbClr val="121212"/>
                </a:solidFill>
                <a:effectLst/>
                <a:latin typeface="-apple-system"/>
              </a:rPr>
              <a:t>自研的一款分布式键值系统，它有以下特点：</a:t>
            </a:r>
          </a:p>
          <a:p>
            <a:pPr algn="l">
              <a:buFont typeface="Arial" panose="020B0604020202020204" pitchFamily="34" charset="0"/>
              <a:buChar char="•"/>
            </a:pPr>
            <a:r>
              <a:rPr lang="zh-CN" altLang="en-US" b="0" i="0" dirty="0">
                <a:solidFill>
                  <a:srgbClr val="121212"/>
                </a:solidFill>
                <a:effectLst/>
                <a:latin typeface="-apple-system"/>
              </a:rPr>
              <a:t>可线性扩展、高可用</a:t>
            </a:r>
          </a:p>
          <a:p>
            <a:pPr algn="l">
              <a:buFont typeface="Arial" panose="020B0604020202020204" pitchFamily="34" charset="0"/>
              <a:buChar char="•"/>
            </a:pPr>
            <a:r>
              <a:rPr lang="en-US" altLang="zh-CN" b="0" i="0" dirty="0">
                <a:solidFill>
                  <a:srgbClr val="121212"/>
                </a:solidFill>
                <a:effectLst/>
                <a:latin typeface="-apple-system"/>
              </a:rPr>
              <a:t>Shard</a:t>
            </a:r>
            <a:r>
              <a:rPr lang="zh-CN" altLang="en-US" b="0" i="0" dirty="0">
                <a:solidFill>
                  <a:srgbClr val="121212"/>
                </a:solidFill>
                <a:effectLst/>
                <a:latin typeface="-apple-system"/>
              </a:rPr>
              <a:t>是</a:t>
            </a:r>
            <a:r>
              <a:rPr lang="en-US" altLang="zh-CN" b="0" i="0" dirty="0">
                <a:solidFill>
                  <a:srgbClr val="121212"/>
                </a:solidFill>
                <a:effectLst/>
                <a:latin typeface="-apple-system"/>
              </a:rPr>
              <a:t>replication</a:t>
            </a:r>
            <a:r>
              <a:rPr lang="zh-CN" altLang="en-US" b="0" i="0" dirty="0">
                <a:solidFill>
                  <a:srgbClr val="121212"/>
                </a:solidFill>
                <a:effectLst/>
                <a:latin typeface="-apple-system"/>
              </a:rPr>
              <a:t>的基本单位</a:t>
            </a:r>
          </a:p>
          <a:p>
            <a:pPr algn="l">
              <a:buFont typeface="Arial" panose="020B0604020202020204" pitchFamily="34" charset="0"/>
              <a:buChar char="•"/>
            </a:pPr>
            <a:r>
              <a:rPr lang="en-US" altLang="zh-CN" b="0" i="0" dirty="0">
                <a:solidFill>
                  <a:srgbClr val="121212"/>
                </a:solidFill>
                <a:effectLst/>
                <a:latin typeface="-apple-system"/>
              </a:rPr>
              <a:t>Shard</a:t>
            </a:r>
            <a:r>
              <a:rPr lang="zh-CN" altLang="en-US" b="0" i="0" dirty="0">
                <a:solidFill>
                  <a:srgbClr val="121212"/>
                </a:solidFill>
                <a:effectLst/>
                <a:latin typeface="-apple-system"/>
              </a:rPr>
              <a:t>内部是通过</a:t>
            </a:r>
            <a:r>
              <a:rPr lang="en-US" altLang="zh-CN" b="0" i="0" dirty="0" err="1">
                <a:solidFill>
                  <a:srgbClr val="121212"/>
                </a:solidFill>
                <a:effectLst/>
                <a:latin typeface="-apple-system"/>
              </a:rPr>
              <a:t>Paxos</a:t>
            </a:r>
            <a:r>
              <a:rPr lang="zh-CN" altLang="en-US" b="0" i="0" dirty="0">
                <a:solidFill>
                  <a:srgbClr val="121212"/>
                </a:solidFill>
                <a:effectLst/>
                <a:latin typeface="-apple-system"/>
              </a:rPr>
              <a:t>算法来做多副本之间的数据一致性</a:t>
            </a:r>
          </a:p>
          <a:p>
            <a:pPr algn="l">
              <a:buFont typeface="Arial" panose="020B0604020202020204" pitchFamily="34" charset="0"/>
              <a:buChar char="•"/>
            </a:pPr>
            <a:r>
              <a:rPr lang="zh-CN" altLang="en-US" b="0" i="0" dirty="0">
                <a:solidFill>
                  <a:srgbClr val="121212"/>
                </a:solidFill>
                <a:effectLst/>
                <a:latin typeface="-apple-system"/>
              </a:rPr>
              <a:t>单个存储节点使用</a:t>
            </a:r>
            <a:r>
              <a:rPr lang="en-US" altLang="zh-CN" b="0" i="0" dirty="0">
                <a:solidFill>
                  <a:srgbClr val="121212"/>
                </a:solidFill>
                <a:effectLst/>
                <a:latin typeface="-apple-system"/>
              </a:rPr>
              <a:t>SSD</a:t>
            </a:r>
            <a:r>
              <a:rPr lang="zh-CN" altLang="en-US" b="0" i="0" dirty="0">
                <a:solidFill>
                  <a:srgbClr val="121212"/>
                </a:solidFill>
                <a:effectLst/>
                <a:latin typeface="-apple-system"/>
              </a:rPr>
              <a:t>上的</a:t>
            </a:r>
            <a:r>
              <a:rPr lang="en-US" altLang="zh-CN" b="0" i="0" dirty="0" err="1">
                <a:solidFill>
                  <a:srgbClr val="121212"/>
                </a:solidFill>
                <a:effectLst/>
                <a:latin typeface="-apple-system"/>
              </a:rPr>
              <a:t>RocksDB</a:t>
            </a:r>
            <a:r>
              <a:rPr lang="zh-CN" altLang="en-US" b="0" i="0" dirty="0">
                <a:solidFill>
                  <a:srgbClr val="121212"/>
                </a:solidFill>
                <a:effectLst/>
                <a:latin typeface="-apple-system"/>
              </a:rPr>
              <a:t>作为单机引擎</a:t>
            </a:r>
          </a:p>
          <a:p>
            <a:pPr algn="l">
              <a:buFont typeface="Arial" panose="020B0604020202020204" pitchFamily="34" charset="0"/>
              <a:buChar char="•"/>
            </a:pPr>
            <a:r>
              <a:rPr lang="zh-CN" altLang="en-US" b="0" i="0" dirty="0">
                <a:solidFill>
                  <a:srgbClr val="121212"/>
                </a:solidFill>
                <a:effectLst/>
                <a:latin typeface="-apple-system"/>
              </a:rPr>
              <a:t>每个</a:t>
            </a:r>
            <a:r>
              <a:rPr lang="en-US" altLang="zh-CN" b="0" i="0" dirty="0">
                <a:solidFill>
                  <a:srgbClr val="121212"/>
                </a:solidFill>
                <a:effectLst/>
                <a:latin typeface="-apple-system"/>
              </a:rPr>
              <a:t>Shard</a:t>
            </a:r>
            <a:r>
              <a:rPr lang="zh-CN" altLang="en-US" b="0" i="0" dirty="0">
                <a:solidFill>
                  <a:srgbClr val="121212"/>
                </a:solidFill>
                <a:effectLst/>
                <a:latin typeface="-apple-system"/>
              </a:rPr>
              <a:t>上的</a:t>
            </a:r>
            <a:r>
              <a:rPr lang="en-US" altLang="zh-CN" b="0" i="0" dirty="0" err="1">
                <a:solidFill>
                  <a:srgbClr val="121212"/>
                </a:solidFill>
                <a:effectLst/>
                <a:latin typeface="-apple-system"/>
              </a:rPr>
              <a:t>Paxos</a:t>
            </a:r>
            <a:r>
              <a:rPr lang="zh-CN" altLang="en-US" b="0" i="0" dirty="0">
                <a:solidFill>
                  <a:srgbClr val="121212"/>
                </a:solidFill>
                <a:effectLst/>
                <a:latin typeface="-apple-system"/>
              </a:rPr>
              <a:t>组中的每个副本都可提供读服务</a:t>
            </a:r>
          </a:p>
          <a:p>
            <a:pPr algn="l">
              <a:buFont typeface="Arial" panose="020B0604020202020204" pitchFamily="34" charset="0"/>
              <a:buChar char="•"/>
            </a:pPr>
            <a:r>
              <a:rPr lang="zh-CN" altLang="en-US" b="0" i="0" dirty="0">
                <a:solidFill>
                  <a:srgbClr val="121212"/>
                </a:solidFill>
                <a:effectLst/>
                <a:latin typeface="-apple-system"/>
              </a:rPr>
              <a:t>不提供跨</a:t>
            </a:r>
            <a:r>
              <a:rPr lang="en-US" altLang="zh-CN" b="0" i="0" dirty="0">
                <a:solidFill>
                  <a:srgbClr val="121212"/>
                </a:solidFill>
                <a:effectLst/>
                <a:latin typeface="-apple-system"/>
              </a:rPr>
              <a:t>Shard</a:t>
            </a:r>
            <a:r>
              <a:rPr lang="zh-CN" altLang="en-US" b="0" i="0" dirty="0">
                <a:solidFill>
                  <a:srgbClr val="121212"/>
                </a:solidFill>
                <a:effectLst/>
                <a:latin typeface="-apple-system"/>
              </a:rPr>
              <a:t>的事务</a:t>
            </a:r>
          </a:p>
          <a:p>
            <a:pPr algn="l"/>
            <a:r>
              <a:rPr lang="zh-CN" altLang="en-US" b="0" i="0" dirty="0">
                <a:solidFill>
                  <a:srgbClr val="121212"/>
                </a:solidFill>
                <a:effectLst/>
                <a:latin typeface="-apple-system"/>
              </a:rPr>
              <a:t>关于“每个副本都可以提供读服务”，找到了一篇</a:t>
            </a:r>
            <a:r>
              <a:rPr lang="en-US" altLang="zh-CN" b="0" i="0" dirty="0" err="1">
                <a:solidFill>
                  <a:srgbClr val="121212"/>
                </a:solidFill>
                <a:effectLst/>
                <a:latin typeface="-apple-system"/>
              </a:rPr>
              <a:t>ZippyDB</a:t>
            </a:r>
            <a:r>
              <a:rPr lang="zh-CN" altLang="en-US" b="0" i="0" dirty="0">
                <a:solidFill>
                  <a:srgbClr val="121212"/>
                </a:solidFill>
                <a:effectLst/>
                <a:latin typeface="-apple-system"/>
              </a:rPr>
              <a:t>团队的分享，大致有几点：</a:t>
            </a:r>
            <a:r>
              <a:rPr lang="en-US" altLang="zh-CN" b="0" i="0" dirty="0">
                <a:solidFill>
                  <a:srgbClr val="121212"/>
                </a:solidFill>
                <a:effectLst/>
                <a:latin typeface="-apple-system"/>
              </a:rPr>
              <a:t>1</a:t>
            </a:r>
            <a:r>
              <a:rPr lang="zh-CN" altLang="en-US" b="0" i="0" dirty="0">
                <a:solidFill>
                  <a:srgbClr val="121212"/>
                </a:solidFill>
                <a:effectLst/>
                <a:latin typeface="-apple-system"/>
              </a:rPr>
              <a:t>，读可以有多种配置，用户如果想获得最高的一致性，可以配置为只从</a:t>
            </a:r>
            <a:r>
              <a:rPr lang="en-US" altLang="zh-CN" b="0" i="0" dirty="0">
                <a:solidFill>
                  <a:srgbClr val="121212"/>
                </a:solidFill>
                <a:effectLst/>
                <a:latin typeface="-apple-system"/>
              </a:rPr>
              <a:t>primary</a:t>
            </a:r>
            <a:r>
              <a:rPr lang="zh-CN" altLang="en-US" b="0" i="0" dirty="0">
                <a:solidFill>
                  <a:srgbClr val="121212"/>
                </a:solidFill>
                <a:effectLst/>
                <a:latin typeface="-apple-system"/>
              </a:rPr>
              <a:t>读；</a:t>
            </a:r>
            <a:r>
              <a:rPr lang="en-US" altLang="zh-CN" b="0" i="0" dirty="0">
                <a:solidFill>
                  <a:srgbClr val="121212"/>
                </a:solidFill>
                <a:effectLst/>
                <a:latin typeface="-apple-system"/>
              </a:rPr>
              <a:t>2</a:t>
            </a:r>
            <a:r>
              <a:rPr lang="zh-CN" altLang="en-US" b="0" i="0" dirty="0">
                <a:solidFill>
                  <a:srgbClr val="121212"/>
                </a:solidFill>
                <a:effectLst/>
                <a:latin typeface="-apple-system"/>
              </a:rPr>
              <a:t>，</a:t>
            </a:r>
            <a:r>
              <a:rPr lang="en-US" altLang="zh-CN" b="0" i="0" dirty="0">
                <a:solidFill>
                  <a:srgbClr val="121212"/>
                </a:solidFill>
                <a:effectLst/>
                <a:latin typeface="-apple-system"/>
              </a:rPr>
              <a:t>follower</a:t>
            </a:r>
            <a:r>
              <a:rPr lang="zh-CN" altLang="en-US" b="0" i="0" dirty="0">
                <a:solidFill>
                  <a:srgbClr val="121212"/>
                </a:solidFill>
                <a:effectLst/>
                <a:latin typeface="-apple-system"/>
              </a:rPr>
              <a:t>会维护跟</a:t>
            </a:r>
            <a:r>
              <a:rPr lang="en-US" altLang="zh-CN" b="0" i="0" dirty="0">
                <a:solidFill>
                  <a:srgbClr val="121212"/>
                </a:solidFill>
                <a:effectLst/>
                <a:latin typeface="-apple-system"/>
              </a:rPr>
              <a:t>primary</a:t>
            </a:r>
            <a:r>
              <a:rPr lang="zh-CN" altLang="en-US" b="0" i="0" dirty="0">
                <a:solidFill>
                  <a:srgbClr val="121212"/>
                </a:solidFill>
                <a:effectLst/>
                <a:latin typeface="-apple-system"/>
              </a:rPr>
              <a:t>的</a:t>
            </a:r>
            <a:r>
              <a:rPr lang="en-US" altLang="zh-CN" b="0" i="0" dirty="0">
                <a:solidFill>
                  <a:srgbClr val="121212"/>
                </a:solidFill>
                <a:effectLst/>
                <a:latin typeface="-apple-system"/>
              </a:rPr>
              <a:t>log lag</a:t>
            </a:r>
            <a:r>
              <a:rPr lang="zh-CN" altLang="en-US" b="0" i="0" dirty="0">
                <a:solidFill>
                  <a:srgbClr val="121212"/>
                </a:solidFill>
                <a:effectLst/>
                <a:latin typeface="-apple-system"/>
              </a:rPr>
              <a:t>，如果超过一定的阈值，就拒绝提供读服务；</a:t>
            </a:r>
            <a:r>
              <a:rPr lang="en-US" altLang="zh-CN" b="0" i="0" dirty="0">
                <a:solidFill>
                  <a:srgbClr val="121212"/>
                </a:solidFill>
                <a:effectLst/>
                <a:latin typeface="-apple-system"/>
              </a:rPr>
              <a:t>3</a:t>
            </a:r>
            <a:r>
              <a:rPr lang="zh-CN" altLang="en-US" b="0" i="0" dirty="0">
                <a:solidFill>
                  <a:srgbClr val="121212"/>
                </a:solidFill>
                <a:effectLst/>
                <a:latin typeface="-apple-system"/>
              </a:rPr>
              <a:t>，客户端会维护数据的版本，如果从</a:t>
            </a:r>
            <a:r>
              <a:rPr lang="en-US" altLang="zh-CN" b="0" i="0" dirty="0">
                <a:solidFill>
                  <a:srgbClr val="121212"/>
                </a:solidFill>
                <a:effectLst/>
                <a:latin typeface="-apple-system"/>
              </a:rPr>
              <a:t>secondary</a:t>
            </a:r>
            <a:r>
              <a:rPr lang="zh-CN" altLang="en-US" b="0" i="0" dirty="0">
                <a:solidFill>
                  <a:srgbClr val="121212"/>
                </a:solidFill>
                <a:effectLst/>
                <a:latin typeface="-apple-system"/>
              </a:rPr>
              <a:t>读的话会带上该数据版本，</a:t>
            </a:r>
            <a:r>
              <a:rPr lang="en-US" altLang="zh-CN" b="0" i="0" dirty="0">
                <a:solidFill>
                  <a:srgbClr val="121212"/>
                </a:solidFill>
                <a:effectLst/>
                <a:latin typeface="-apple-system"/>
              </a:rPr>
              <a:t>secondary</a:t>
            </a:r>
            <a:r>
              <a:rPr lang="zh-CN" altLang="en-US" b="0" i="0" dirty="0">
                <a:solidFill>
                  <a:srgbClr val="121212"/>
                </a:solidFill>
                <a:effectLst/>
                <a:latin typeface="-apple-system"/>
              </a:rPr>
              <a:t>上的数据如果比客户端的版本更旧，就拒绝提供读服务。</a:t>
            </a:r>
          </a:p>
          <a:p>
            <a:endParaRPr lang="en-US" altLang="zh-CN" baseline="0" dirty="0"/>
          </a:p>
        </p:txBody>
      </p:sp>
      <p:sp>
        <p:nvSpPr>
          <p:cNvPr id="4" name="灯片编号占位符 3"/>
          <p:cNvSpPr>
            <a:spLocks noGrp="1"/>
          </p:cNvSpPr>
          <p:nvPr>
            <p:ph type="sldNum" sz="quarter" idx="10"/>
          </p:nvPr>
        </p:nvSpPr>
        <p:spPr/>
        <p:txBody>
          <a:bodyPr/>
          <a:lstStyle/>
          <a:p>
            <a:fld id="{FCDA0EC8-7EF2-410F-93A3-AE1F668A9071}" type="slidenum">
              <a:rPr lang="zh-CN" altLang="en-US" smtClean="0"/>
              <a:t>8</a:t>
            </a:fld>
            <a:endParaRPr lang="zh-CN" altLang="en-US"/>
          </a:p>
        </p:txBody>
      </p:sp>
    </p:spTree>
    <p:extLst>
      <p:ext uri="{BB962C8B-B14F-4D97-AF65-F5344CB8AC3E}">
        <p14:creationId xmlns:p14="http://schemas.microsoft.com/office/powerpoint/2010/main" val="606247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aseline="0" dirty="0"/>
          </a:p>
        </p:txBody>
      </p:sp>
      <p:sp>
        <p:nvSpPr>
          <p:cNvPr id="4" name="灯片编号占位符 3"/>
          <p:cNvSpPr>
            <a:spLocks noGrp="1"/>
          </p:cNvSpPr>
          <p:nvPr>
            <p:ph type="sldNum" sz="quarter" idx="10"/>
          </p:nvPr>
        </p:nvSpPr>
        <p:spPr/>
        <p:txBody>
          <a:bodyPr/>
          <a:lstStyle/>
          <a:p>
            <a:fld id="{FCDA0EC8-7EF2-410F-93A3-AE1F668A9071}" type="slidenum">
              <a:rPr lang="zh-CN" altLang="en-US" smtClean="0"/>
              <a:t>9</a:t>
            </a:fld>
            <a:endParaRPr lang="zh-CN" altLang="en-US"/>
          </a:p>
        </p:txBody>
      </p:sp>
    </p:spTree>
    <p:extLst>
      <p:ext uri="{BB962C8B-B14F-4D97-AF65-F5344CB8AC3E}">
        <p14:creationId xmlns:p14="http://schemas.microsoft.com/office/powerpoint/2010/main" val="290212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aseline="0" dirty="0"/>
          </a:p>
        </p:txBody>
      </p:sp>
      <p:sp>
        <p:nvSpPr>
          <p:cNvPr id="4" name="灯片编号占位符 3"/>
          <p:cNvSpPr>
            <a:spLocks noGrp="1"/>
          </p:cNvSpPr>
          <p:nvPr>
            <p:ph type="sldNum" sz="quarter" idx="10"/>
          </p:nvPr>
        </p:nvSpPr>
        <p:spPr/>
        <p:txBody>
          <a:bodyPr/>
          <a:lstStyle/>
          <a:p>
            <a:fld id="{FCDA0EC8-7EF2-410F-93A3-AE1F668A9071}" type="slidenum">
              <a:rPr lang="zh-CN" altLang="en-US" smtClean="0"/>
              <a:t>10</a:t>
            </a:fld>
            <a:endParaRPr lang="zh-CN" altLang="en-US"/>
          </a:p>
        </p:txBody>
      </p:sp>
    </p:spTree>
    <p:extLst>
      <p:ext uri="{BB962C8B-B14F-4D97-AF65-F5344CB8AC3E}">
        <p14:creationId xmlns:p14="http://schemas.microsoft.com/office/powerpoint/2010/main" val="3600103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err="1">
                <a:solidFill>
                  <a:srgbClr val="333333"/>
                </a:solidFill>
                <a:effectLst/>
                <a:latin typeface="Helvetica Neue"/>
              </a:rPr>
              <a:t>XfS</a:t>
            </a:r>
            <a:r>
              <a:rPr lang="zh-CN" altLang="en-US" b="0" i="0" dirty="0">
                <a:solidFill>
                  <a:srgbClr val="333333"/>
                </a:solidFill>
                <a:effectLst/>
                <a:latin typeface="Helvetica Neue"/>
              </a:rPr>
              <a:t>文件系统是</a:t>
            </a:r>
            <a:r>
              <a:rPr lang="en-US" altLang="zh-CN" b="0" i="0" dirty="0">
                <a:solidFill>
                  <a:srgbClr val="333333"/>
                </a:solidFill>
                <a:effectLst/>
                <a:latin typeface="Helvetica Neue"/>
              </a:rPr>
              <a:t>SGI</a:t>
            </a:r>
            <a:r>
              <a:rPr lang="zh-CN" altLang="en-US" b="0" i="0" dirty="0">
                <a:solidFill>
                  <a:srgbClr val="333333"/>
                </a:solidFill>
                <a:effectLst/>
                <a:latin typeface="Helvetica Neue"/>
              </a:rPr>
              <a:t>开发的高级日志文件系统，</a:t>
            </a:r>
            <a:r>
              <a:rPr lang="en-US" altLang="zh-CN" b="0" i="0" dirty="0">
                <a:solidFill>
                  <a:srgbClr val="333333"/>
                </a:solidFill>
                <a:effectLst/>
                <a:latin typeface="Helvetica Neue"/>
              </a:rPr>
              <a:t>XFS</a:t>
            </a:r>
            <a:r>
              <a:rPr lang="zh-CN" altLang="en-US" b="0" i="0" dirty="0">
                <a:solidFill>
                  <a:srgbClr val="333333"/>
                </a:solidFill>
                <a:effectLst/>
                <a:latin typeface="Helvetica Neue"/>
              </a:rPr>
              <a:t>极具伸缩性，非常健壮。所幸的是</a:t>
            </a:r>
            <a:r>
              <a:rPr lang="en-US" altLang="zh-CN" b="0" i="0" dirty="0">
                <a:solidFill>
                  <a:srgbClr val="333333"/>
                </a:solidFill>
                <a:effectLst/>
                <a:latin typeface="Helvetica Neue"/>
              </a:rPr>
              <a:t>SGI</a:t>
            </a:r>
            <a:r>
              <a:rPr lang="zh-CN" altLang="en-US" b="0" i="0" dirty="0">
                <a:solidFill>
                  <a:srgbClr val="333333"/>
                </a:solidFill>
                <a:effectLst/>
                <a:latin typeface="Helvetica Neue"/>
              </a:rPr>
              <a:t>将其移植到了</a:t>
            </a:r>
            <a:r>
              <a:rPr lang="en-US" altLang="zh-CN" b="0" i="0" dirty="0">
                <a:solidFill>
                  <a:srgbClr val="333333"/>
                </a:solidFill>
                <a:effectLst/>
                <a:latin typeface="Helvetica Neue"/>
              </a:rPr>
              <a:t>Linux</a:t>
            </a:r>
            <a:r>
              <a:rPr lang="zh-CN" altLang="en-US" b="0" i="0" dirty="0">
                <a:solidFill>
                  <a:srgbClr val="333333"/>
                </a:solidFill>
                <a:effectLst/>
                <a:latin typeface="Helvetica Neue"/>
              </a:rPr>
              <a:t>系统中。</a:t>
            </a:r>
            <a:endParaRPr lang="en-US" altLang="zh-CN" b="0" i="0" dirty="0">
              <a:solidFill>
                <a:srgbClr val="333333"/>
              </a:solidFill>
              <a:effectLst/>
              <a:latin typeface="Helvetica Neue"/>
            </a:endParaRPr>
          </a:p>
          <a:p>
            <a:pPr algn="l"/>
            <a:r>
              <a:rPr lang="en-US" altLang="zh-CN" b="0" i="0" dirty="0">
                <a:solidFill>
                  <a:srgbClr val="333333"/>
                </a:solidFill>
                <a:effectLst/>
                <a:latin typeface="Helvetica Neue"/>
              </a:rPr>
              <a:t>HDD: hard disk drive</a:t>
            </a:r>
          </a:p>
          <a:p>
            <a:pPr algn="l"/>
            <a:r>
              <a:rPr lang="en-US" altLang="zh-CN" b="0" i="0" dirty="0">
                <a:solidFill>
                  <a:srgbClr val="333333"/>
                </a:solidFill>
                <a:effectLst/>
                <a:latin typeface="Helvetica Neue"/>
              </a:rPr>
              <a:t>SSD: </a:t>
            </a:r>
            <a:r>
              <a:rPr lang="zh-CN" altLang="en-US" b="0" i="0" dirty="0">
                <a:solidFill>
                  <a:srgbClr val="333333"/>
                </a:solidFill>
                <a:effectLst/>
                <a:latin typeface="Helvetica Neue"/>
              </a:rPr>
              <a:t>固态硬盘</a:t>
            </a:r>
            <a:endParaRPr lang="en-US" altLang="zh-CN" b="0" i="0" dirty="0">
              <a:solidFill>
                <a:srgbClr val="333333"/>
              </a:solidFill>
              <a:effectLst/>
              <a:latin typeface="Helvetica Neue"/>
            </a:endParaRPr>
          </a:p>
          <a:p>
            <a:pPr algn="l"/>
            <a:endParaRPr lang="en-US" altLang="zh-CN" baseline="0" dirty="0"/>
          </a:p>
        </p:txBody>
      </p:sp>
      <p:sp>
        <p:nvSpPr>
          <p:cNvPr id="4" name="灯片编号占位符 3"/>
          <p:cNvSpPr>
            <a:spLocks noGrp="1"/>
          </p:cNvSpPr>
          <p:nvPr>
            <p:ph type="sldNum" sz="quarter" idx="10"/>
          </p:nvPr>
        </p:nvSpPr>
        <p:spPr/>
        <p:txBody>
          <a:bodyPr/>
          <a:lstStyle/>
          <a:p>
            <a:fld id="{FCDA0EC8-7EF2-410F-93A3-AE1F668A9071}" type="slidenum">
              <a:rPr lang="zh-CN" altLang="en-US" smtClean="0"/>
              <a:t>11</a:t>
            </a:fld>
            <a:endParaRPr lang="zh-CN" altLang="en-US"/>
          </a:p>
        </p:txBody>
      </p:sp>
    </p:spTree>
    <p:extLst>
      <p:ext uri="{BB962C8B-B14F-4D97-AF65-F5344CB8AC3E}">
        <p14:creationId xmlns:p14="http://schemas.microsoft.com/office/powerpoint/2010/main" val="470899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aseline="0" dirty="0"/>
              <a:t>RS</a:t>
            </a:r>
            <a:r>
              <a:rPr lang="zh-CN" altLang="en-US" baseline="0" dirty="0"/>
              <a:t>编码是一种前向纠错的信道编码</a:t>
            </a:r>
            <a:endParaRPr lang="en-US" altLang="zh-CN" baseline="0" dirty="0"/>
          </a:p>
        </p:txBody>
      </p:sp>
      <p:sp>
        <p:nvSpPr>
          <p:cNvPr id="4" name="灯片编号占位符 3"/>
          <p:cNvSpPr>
            <a:spLocks noGrp="1"/>
          </p:cNvSpPr>
          <p:nvPr>
            <p:ph type="sldNum" sz="quarter" idx="10"/>
          </p:nvPr>
        </p:nvSpPr>
        <p:spPr/>
        <p:txBody>
          <a:bodyPr/>
          <a:lstStyle/>
          <a:p>
            <a:fld id="{FCDA0EC8-7EF2-410F-93A3-AE1F668A9071}" type="slidenum">
              <a:rPr lang="zh-CN" altLang="en-US" smtClean="0"/>
              <a:t>12</a:t>
            </a:fld>
            <a:endParaRPr lang="zh-CN" altLang="en-US"/>
          </a:p>
        </p:txBody>
      </p:sp>
    </p:spTree>
    <p:extLst>
      <p:ext uri="{BB962C8B-B14F-4D97-AF65-F5344CB8AC3E}">
        <p14:creationId xmlns:p14="http://schemas.microsoft.com/office/powerpoint/2010/main" val="420085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aseline="0" dirty="0"/>
          </a:p>
        </p:txBody>
      </p:sp>
      <p:sp>
        <p:nvSpPr>
          <p:cNvPr id="4" name="灯片编号占位符 3"/>
          <p:cNvSpPr>
            <a:spLocks noGrp="1"/>
          </p:cNvSpPr>
          <p:nvPr>
            <p:ph type="sldNum" sz="quarter" idx="10"/>
          </p:nvPr>
        </p:nvSpPr>
        <p:spPr/>
        <p:txBody>
          <a:bodyPr/>
          <a:lstStyle/>
          <a:p>
            <a:fld id="{FCDA0EC8-7EF2-410F-93A3-AE1F668A9071}" type="slidenum">
              <a:rPr lang="zh-CN" altLang="en-US" smtClean="0"/>
              <a:t>13</a:t>
            </a:fld>
            <a:endParaRPr lang="zh-CN" altLang="en-US"/>
          </a:p>
        </p:txBody>
      </p:sp>
    </p:spTree>
    <p:extLst>
      <p:ext uri="{BB962C8B-B14F-4D97-AF65-F5344CB8AC3E}">
        <p14:creationId xmlns:p14="http://schemas.microsoft.com/office/powerpoint/2010/main" val="1373101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95021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94983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40036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387315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32042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66104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39F1C73-6920-4190-8F76-1A0FE52E9A1A}" type="datetimeFigureOut">
              <a:rPr lang="zh-CN" altLang="en-US" smtClean="0"/>
              <a:t>2021/12/7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12427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9F1C73-6920-4190-8F76-1A0FE52E9A1A}" type="datetimeFigureOut">
              <a:rPr lang="zh-CN" altLang="en-US" smtClean="0"/>
              <a:t>2021/12/7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3411634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9F1C73-6920-4190-8F76-1A0FE52E9A1A}" type="datetimeFigureOut">
              <a:rPr lang="zh-CN" altLang="en-US" smtClean="0"/>
              <a:t>2021/12/7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03457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93291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13420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F1C73-6920-4190-8F76-1A0FE52E9A1A}" type="datetimeFigureOut">
              <a:rPr lang="zh-CN" altLang="en-US" smtClean="0"/>
              <a:t>2021/12/7</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4856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50" y="1826823"/>
            <a:ext cx="12306300" cy="3204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0001" y="2556492"/>
            <a:ext cx="11393825" cy="584775"/>
          </a:xfrm>
          <a:prstGeom prst="rect">
            <a:avLst/>
          </a:prstGeom>
          <a:noFill/>
        </p:spPr>
        <p:txBody>
          <a:bodyPr wrap="none" rtlCol="0">
            <a:spAutoFit/>
          </a:bodyPr>
          <a:lstStyle/>
          <a:p>
            <a:r>
              <a:rPr lang="en-US" altLang="zh-CN" sz="3200" dirty="0">
                <a:solidFill>
                  <a:schemeClr val="bg1">
                    <a:lumMod val="95000"/>
                  </a:schemeClr>
                </a:solidFill>
                <a:latin typeface="微软雅黑" panose="020B0503020204020204" pitchFamily="34" charset="-122"/>
                <a:ea typeface="微软雅黑" panose="020B0503020204020204" pitchFamily="34" charset="-122"/>
              </a:rPr>
              <a:t>Facebook’s Tectonic Filesystem: Efficiency from </a:t>
            </a:r>
            <a:r>
              <a:rPr lang="en-US" altLang="zh-CN" sz="3200" dirty="0" err="1">
                <a:solidFill>
                  <a:schemeClr val="bg1">
                    <a:lumMod val="95000"/>
                  </a:schemeClr>
                </a:solidFill>
                <a:latin typeface="微软雅黑" panose="020B0503020204020204" pitchFamily="34" charset="-122"/>
                <a:ea typeface="微软雅黑" panose="020B0503020204020204" pitchFamily="34" charset="-122"/>
              </a:rPr>
              <a:t>Exascale</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26449" y="3679378"/>
            <a:ext cx="2031325" cy="46166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汇报人：陈倩</a:t>
            </a:r>
          </a:p>
        </p:txBody>
      </p:sp>
      <p:sp>
        <p:nvSpPr>
          <p:cNvPr id="31" name="AutoShape 3"/>
          <p:cNvSpPr>
            <a:spLocks noChangeAspect="1" noChangeArrowheads="1" noTextEdit="1"/>
          </p:cNvSpPr>
          <p:nvPr/>
        </p:nvSpPr>
        <p:spPr bwMode="auto">
          <a:xfrm>
            <a:off x="2855640" y="7317432"/>
            <a:ext cx="35687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
          <p:cNvSpPr>
            <a:spLocks noEditPoints="1"/>
          </p:cNvSpPr>
          <p:nvPr/>
        </p:nvSpPr>
        <p:spPr bwMode="auto">
          <a:xfrm>
            <a:off x="9501825" y="5210629"/>
            <a:ext cx="2400321" cy="188413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4" name="Group 4"/>
          <p:cNvGrpSpPr>
            <a:grpSpLocks noChangeAspect="1"/>
          </p:cNvGrpSpPr>
          <p:nvPr/>
        </p:nvGrpSpPr>
        <p:grpSpPr bwMode="auto">
          <a:xfrm>
            <a:off x="531643" y="395158"/>
            <a:ext cx="1485041" cy="1067914"/>
            <a:chOff x="1440" y="533"/>
            <a:chExt cx="2956" cy="2125"/>
          </a:xfrm>
        </p:grpSpPr>
        <p:sp>
          <p:nvSpPr>
            <p:cNvPr id="19" name="Rectangle 7"/>
            <p:cNvSpPr>
              <a:spLocks noChangeArrowheads="1"/>
            </p:cNvSpPr>
            <p:nvPr/>
          </p:nvSpPr>
          <p:spPr bwMode="auto">
            <a:xfrm>
              <a:off x="2452" y="2129"/>
              <a:ext cx="940" cy="32"/>
            </a:xfrm>
            <a:prstGeom prst="rect">
              <a:avLst/>
            </a:prstGeom>
            <a:solidFill>
              <a:srgbClr val="005A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20" name="Freeform 8"/>
            <p:cNvSpPr>
              <a:spLocks noEditPoints="1"/>
            </p:cNvSpPr>
            <p:nvPr/>
          </p:nvSpPr>
          <p:spPr bwMode="auto">
            <a:xfrm>
              <a:off x="1882" y="950"/>
              <a:ext cx="2080" cy="1323"/>
            </a:xfrm>
            <a:custGeom>
              <a:avLst/>
              <a:gdLst>
                <a:gd name="T0" fmla="*/ 277933840 w 259"/>
                <a:gd name="T1" fmla="*/ 8518589 h 165"/>
                <a:gd name="T2" fmla="*/ 549420162 w 259"/>
                <a:gd name="T3" fmla="*/ 176977967 h 165"/>
                <a:gd name="T4" fmla="*/ 277933840 w 259"/>
                <a:gd name="T5" fmla="*/ 343052657 h 165"/>
                <a:gd name="T6" fmla="*/ 8585598 w 259"/>
                <a:gd name="T7" fmla="*/ 176977967 h 165"/>
                <a:gd name="T8" fmla="*/ 277933840 w 259"/>
                <a:gd name="T9" fmla="*/ 8518589 h 165"/>
                <a:gd name="T10" fmla="*/ 277933840 w 259"/>
                <a:gd name="T11" fmla="*/ 0 h 165"/>
                <a:gd name="T12" fmla="*/ 558005760 w 259"/>
                <a:gd name="T13" fmla="*/ 176977967 h 165"/>
                <a:gd name="T14" fmla="*/ 277933840 w 259"/>
                <a:gd name="T15" fmla="*/ 351571246 h 165"/>
                <a:gd name="T16" fmla="*/ 0 w 259"/>
                <a:gd name="T17" fmla="*/ 176977967 h 165"/>
                <a:gd name="T18" fmla="*/ 277933840 w 2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9" h="165">
                  <a:moveTo>
                    <a:pt x="129" y="4"/>
                  </a:moveTo>
                  <a:cubicBezTo>
                    <a:pt x="198" y="4"/>
                    <a:pt x="255" y="39"/>
                    <a:pt x="255" y="83"/>
                  </a:cubicBezTo>
                  <a:cubicBezTo>
                    <a:pt x="255" y="126"/>
                    <a:pt x="198" y="161"/>
                    <a:pt x="129" y="161"/>
                  </a:cubicBezTo>
                  <a:cubicBezTo>
                    <a:pt x="61" y="161"/>
                    <a:pt x="4" y="126"/>
                    <a:pt x="4" y="83"/>
                  </a:cubicBezTo>
                  <a:cubicBezTo>
                    <a:pt x="4" y="39"/>
                    <a:pt x="61" y="4"/>
                    <a:pt x="129" y="4"/>
                  </a:cubicBezTo>
                  <a:close/>
                  <a:moveTo>
                    <a:pt x="129" y="0"/>
                  </a:moveTo>
                  <a:cubicBezTo>
                    <a:pt x="201" y="0"/>
                    <a:pt x="259" y="37"/>
                    <a:pt x="259" y="83"/>
                  </a:cubicBezTo>
                  <a:cubicBezTo>
                    <a:pt x="259" y="128"/>
                    <a:pt x="201" y="165"/>
                    <a:pt x="129" y="165"/>
                  </a:cubicBezTo>
                  <a:cubicBezTo>
                    <a:pt x="58" y="165"/>
                    <a:pt x="0" y="128"/>
                    <a:pt x="0" y="83"/>
                  </a:cubicBezTo>
                  <a:cubicBezTo>
                    <a:pt x="0" y="37"/>
                    <a:pt x="58" y="0"/>
                    <a:pt x="129" y="0"/>
                  </a:cubicBezTo>
                  <a:close/>
                </a:path>
              </a:pathLst>
            </a:cu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9"/>
            <p:cNvSpPr>
              <a:spLocks noEditPoints="1"/>
            </p:cNvSpPr>
            <p:nvPr/>
          </p:nvSpPr>
          <p:spPr bwMode="auto">
            <a:xfrm>
              <a:off x="2075" y="950"/>
              <a:ext cx="1694" cy="1323"/>
            </a:xfrm>
            <a:custGeom>
              <a:avLst/>
              <a:gdLst>
                <a:gd name="T0" fmla="*/ 225741501 w 211"/>
                <a:gd name="T1" fmla="*/ 8518589 h 165"/>
                <a:gd name="T2" fmla="*/ 445047600 w 211"/>
                <a:gd name="T3" fmla="*/ 176977967 h 165"/>
                <a:gd name="T4" fmla="*/ 225741501 w 211"/>
                <a:gd name="T5" fmla="*/ 343052657 h 165"/>
                <a:gd name="T6" fmla="*/ 8571006 w 211"/>
                <a:gd name="T7" fmla="*/ 176977967 h 165"/>
                <a:gd name="T8" fmla="*/ 225741501 w 211"/>
                <a:gd name="T9" fmla="*/ 8518589 h 165"/>
                <a:gd name="T10" fmla="*/ 225741501 w 211"/>
                <a:gd name="T11" fmla="*/ 0 h 165"/>
                <a:gd name="T12" fmla="*/ 453622732 w 211"/>
                <a:gd name="T13" fmla="*/ 176977967 h 165"/>
                <a:gd name="T14" fmla="*/ 225741501 w 211"/>
                <a:gd name="T15" fmla="*/ 351571246 h 165"/>
                <a:gd name="T16" fmla="*/ 0 w 211"/>
                <a:gd name="T17" fmla="*/ 176977967 h 165"/>
                <a:gd name="T18" fmla="*/ 225741501 w 211"/>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65">
                  <a:moveTo>
                    <a:pt x="105" y="4"/>
                  </a:moveTo>
                  <a:cubicBezTo>
                    <a:pt x="161" y="4"/>
                    <a:pt x="207" y="39"/>
                    <a:pt x="207" y="83"/>
                  </a:cubicBezTo>
                  <a:cubicBezTo>
                    <a:pt x="207" y="126"/>
                    <a:pt x="161" y="161"/>
                    <a:pt x="105" y="161"/>
                  </a:cubicBezTo>
                  <a:cubicBezTo>
                    <a:pt x="50" y="161"/>
                    <a:pt x="4" y="126"/>
                    <a:pt x="4" y="83"/>
                  </a:cubicBezTo>
                  <a:cubicBezTo>
                    <a:pt x="4" y="39"/>
                    <a:pt x="50" y="4"/>
                    <a:pt x="105" y="4"/>
                  </a:cubicBezTo>
                  <a:close/>
                  <a:moveTo>
                    <a:pt x="105" y="0"/>
                  </a:moveTo>
                  <a:cubicBezTo>
                    <a:pt x="163" y="0"/>
                    <a:pt x="211" y="37"/>
                    <a:pt x="211" y="83"/>
                  </a:cubicBezTo>
                  <a:cubicBezTo>
                    <a:pt x="211" y="128"/>
                    <a:pt x="163" y="165"/>
                    <a:pt x="105" y="165"/>
                  </a:cubicBezTo>
                  <a:cubicBezTo>
                    <a:pt x="48" y="165"/>
                    <a:pt x="0" y="128"/>
                    <a:pt x="0" y="83"/>
                  </a:cubicBezTo>
                  <a:cubicBezTo>
                    <a:pt x="0" y="37"/>
                    <a:pt x="48" y="0"/>
                    <a:pt x="105" y="0"/>
                  </a:cubicBezTo>
                  <a:close/>
                </a:path>
              </a:pathLst>
            </a:cu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10"/>
            <p:cNvSpPr>
              <a:spLocks noEditPoints="1"/>
            </p:cNvSpPr>
            <p:nvPr/>
          </p:nvSpPr>
          <p:spPr bwMode="auto">
            <a:xfrm>
              <a:off x="1440" y="533"/>
              <a:ext cx="2956" cy="2125"/>
            </a:xfrm>
            <a:custGeom>
              <a:avLst/>
              <a:gdLst>
                <a:gd name="T0" fmla="*/ 397014673 w 368"/>
                <a:gd name="T1" fmla="*/ 0 h 265"/>
                <a:gd name="T2" fmla="*/ 794028767 w 368"/>
                <a:gd name="T3" fmla="*/ 283683298 h 265"/>
                <a:gd name="T4" fmla="*/ 397014673 w 368"/>
                <a:gd name="T5" fmla="*/ 564984327 h 265"/>
                <a:gd name="T6" fmla="*/ 0 w 368"/>
                <a:gd name="T7" fmla="*/ 283683298 h 265"/>
                <a:gd name="T8" fmla="*/ 397014673 w 368"/>
                <a:gd name="T9" fmla="*/ 0 h 265"/>
                <a:gd name="T10" fmla="*/ 397014673 w 368"/>
                <a:gd name="T11" fmla="*/ 14885264 h 265"/>
                <a:gd name="T12" fmla="*/ 774699283 w 368"/>
                <a:gd name="T13" fmla="*/ 283683298 h 265"/>
                <a:gd name="T14" fmla="*/ 397014673 w 368"/>
                <a:gd name="T15" fmla="*/ 550094949 h 265"/>
                <a:gd name="T16" fmla="*/ 19329485 w 368"/>
                <a:gd name="T17" fmla="*/ 283683298 h 265"/>
                <a:gd name="T18" fmla="*/ 397014673 w 368"/>
                <a:gd name="T19" fmla="*/ 14885264 h 2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8" h="265">
                  <a:moveTo>
                    <a:pt x="184" y="0"/>
                  </a:moveTo>
                  <a:cubicBezTo>
                    <a:pt x="286" y="0"/>
                    <a:pt x="368" y="60"/>
                    <a:pt x="368" y="133"/>
                  </a:cubicBezTo>
                  <a:cubicBezTo>
                    <a:pt x="368" y="206"/>
                    <a:pt x="286" y="265"/>
                    <a:pt x="184" y="265"/>
                  </a:cubicBezTo>
                  <a:cubicBezTo>
                    <a:pt x="83" y="265"/>
                    <a:pt x="0" y="206"/>
                    <a:pt x="0" y="133"/>
                  </a:cubicBezTo>
                  <a:cubicBezTo>
                    <a:pt x="0" y="60"/>
                    <a:pt x="83" y="0"/>
                    <a:pt x="184" y="0"/>
                  </a:cubicBezTo>
                  <a:close/>
                  <a:moveTo>
                    <a:pt x="184" y="7"/>
                  </a:moveTo>
                  <a:cubicBezTo>
                    <a:pt x="280" y="7"/>
                    <a:pt x="359" y="64"/>
                    <a:pt x="359" y="133"/>
                  </a:cubicBezTo>
                  <a:cubicBezTo>
                    <a:pt x="359" y="202"/>
                    <a:pt x="280" y="258"/>
                    <a:pt x="184" y="258"/>
                  </a:cubicBezTo>
                  <a:cubicBezTo>
                    <a:pt x="88" y="258"/>
                    <a:pt x="9" y="202"/>
                    <a:pt x="9" y="133"/>
                  </a:cubicBezTo>
                  <a:cubicBezTo>
                    <a:pt x="9" y="64"/>
                    <a:pt x="88" y="7"/>
                    <a:pt x="184" y="7"/>
                  </a:cubicBezTo>
                  <a:close/>
                </a:path>
              </a:pathLst>
            </a:cu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11"/>
            <p:cNvSpPr>
              <a:spLocks noEditPoints="1"/>
            </p:cNvSpPr>
            <p:nvPr/>
          </p:nvSpPr>
          <p:spPr bwMode="auto">
            <a:xfrm>
              <a:off x="2637" y="2024"/>
              <a:ext cx="562" cy="89"/>
            </a:xfrm>
            <a:custGeom>
              <a:avLst/>
              <a:gdLst>
                <a:gd name="T0" fmla="*/ 4270983 w 70"/>
                <a:gd name="T1" fmla="*/ 13730232 h 11"/>
                <a:gd name="T2" fmla="*/ 6439870 w 70"/>
                <a:gd name="T3" fmla="*/ 18238592 h 11"/>
                <a:gd name="T4" fmla="*/ 8571423 w 70"/>
                <a:gd name="T5" fmla="*/ 0 h 11"/>
                <a:gd name="T6" fmla="*/ 15011293 w 70"/>
                <a:gd name="T7" fmla="*/ 15984449 h 11"/>
                <a:gd name="T8" fmla="*/ 15011293 w 70"/>
                <a:gd name="T9" fmla="*/ 15984449 h 11"/>
                <a:gd name="T10" fmla="*/ 21413838 w 70"/>
                <a:gd name="T11" fmla="*/ 0 h 11"/>
                <a:gd name="T12" fmla="*/ 10707176 w 70"/>
                <a:gd name="T13" fmla="*/ 11231849 h 11"/>
                <a:gd name="T14" fmla="*/ 10707176 w 70"/>
                <a:gd name="T15" fmla="*/ 8982414 h 11"/>
                <a:gd name="T16" fmla="*/ 4270983 w 70"/>
                <a:gd name="T17" fmla="*/ 22712582 h 11"/>
                <a:gd name="T18" fmla="*/ 25718469 w 70"/>
                <a:gd name="T19" fmla="*/ 0 h 11"/>
                <a:gd name="T20" fmla="*/ 27854221 w 70"/>
                <a:gd name="T21" fmla="*/ 20492808 h 11"/>
                <a:gd name="T22" fmla="*/ 32125205 w 70"/>
                <a:gd name="T23" fmla="*/ 0 h 11"/>
                <a:gd name="T24" fmla="*/ 32125205 w 70"/>
                <a:gd name="T25" fmla="*/ 22712582 h 11"/>
                <a:gd name="T26" fmla="*/ 21413838 w 70"/>
                <a:gd name="T27" fmla="*/ 15984449 h 11"/>
                <a:gd name="T28" fmla="*/ 40962647 w 70"/>
                <a:gd name="T29" fmla="*/ 0 h 11"/>
                <a:gd name="T30" fmla="*/ 47402444 w 70"/>
                <a:gd name="T31" fmla="*/ 0 h 11"/>
                <a:gd name="T32" fmla="*/ 47402444 w 70"/>
                <a:gd name="T33" fmla="*/ 22712582 h 11"/>
                <a:gd name="T34" fmla="*/ 40962647 w 70"/>
                <a:gd name="T35" fmla="*/ 22712582 h 11"/>
                <a:gd name="T36" fmla="*/ 58109620 w 70"/>
                <a:gd name="T37" fmla="*/ 2254208 h 11"/>
                <a:gd name="T38" fmla="*/ 58109620 w 70"/>
                <a:gd name="T39" fmla="*/ 2254208 h 11"/>
                <a:gd name="T40" fmla="*/ 64545363 w 70"/>
                <a:gd name="T41" fmla="*/ 22712582 h 11"/>
                <a:gd name="T42" fmla="*/ 55973875 w 70"/>
                <a:gd name="T43" fmla="*/ 18238592 h 11"/>
                <a:gd name="T44" fmla="*/ 55973875 w 70"/>
                <a:gd name="T45" fmla="*/ 0 h 11"/>
                <a:gd name="T46" fmla="*/ 75252025 w 70"/>
                <a:gd name="T47" fmla="*/ 13730232 h 11"/>
                <a:gd name="T48" fmla="*/ 77387777 w 70"/>
                <a:gd name="T49" fmla="*/ 15984449 h 11"/>
                <a:gd name="T50" fmla="*/ 79523458 w 70"/>
                <a:gd name="T51" fmla="*/ 0 h 11"/>
                <a:gd name="T52" fmla="*/ 70985168 w 70"/>
                <a:gd name="T53" fmla="*/ 8982414 h 11"/>
                <a:gd name="T54" fmla="*/ 68816282 w 70"/>
                <a:gd name="T55" fmla="*/ 6728206 h 11"/>
                <a:gd name="T56" fmla="*/ 66681051 w 70"/>
                <a:gd name="T57" fmla="*/ 22712582 h 11"/>
                <a:gd name="T58" fmla="*/ 96670503 w 70"/>
                <a:gd name="T59" fmla="*/ 6728206 h 11"/>
                <a:gd name="T60" fmla="*/ 90263767 w 70"/>
                <a:gd name="T61" fmla="*/ 4473990 h 11"/>
                <a:gd name="T62" fmla="*/ 92398998 w 70"/>
                <a:gd name="T63" fmla="*/ 20492808 h 11"/>
                <a:gd name="T64" fmla="*/ 98839382 w 70"/>
                <a:gd name="T65" fmla="*/ 18238592 h 11"/>
                <a:gd name="T66" fmla="*/ 88094953 w 70"/>
                <a:gd name="T67" fmla="*/ 20492808 h 11"/>
                <a:gd name="T68" fmla="*/ 92398998 w 70"/>
                <a:gd name="T69" fmla="*/ 0 h 11"/>
                <a:gd name="T70" fmla="*/ 100970494 w 70"/>
                <a:gd name="T71" fmla="*/ 0 h 11"/>
                <a:gd name="T72" fmla="*/ 111681796 w 70"/>
                <a:gd name="T73" fmla="*/ 8982414 h 11"/>
                <a:gd name="T74" fmla="*/ 114083559 w 70"/>
                <a:gd name="T75" fmla="*/ 22712582 h 11"/>
                <a:gd name="T76" fmla="*/ 103106182 w 70"/>
                <a:gd name="T77" fmla="*/ 13730232 h 11"/>
                <a:gd name="T78" fmla="*/ 100970494 w 70"/>
                <a:gd name="T79" fmla="*/ 0 h 11"/>
                <a:gd name="T80" fmla="*/ 120519238 w 70"/>
                <a:gd name="T81" fmla="*/ 22712582 h 11"/>
                <a:gd name="T82" fmla="*/ 122654469 w 70"/>
                <a:gd name="T83" fmla="*/ 0 h 11"/>
                <a:gd name="T84" fmla="*/ 133361645 w 70"/>
                <a:gd name="T85" fmla="*/ 15984449 h 11"/>
                <a:gd name="T86" fmla="*/ 133361645 w 70"/>
                <a:gd name="T87" fmla="*/ 13730232 h 11"/>
                <a:gd name="T88" fmla="*/ 135497397 w 70"/>
                <a:gd name="T89" fmla="*/ 22712582 h 11"/>
                <a:gd name="T90" fmla="*/ 126959036 w 70"/>
                <a:gd name="T91" fmla="*/ 6728206 h 11"/>
                <a:gd name="T92" fmla="*/ 124790221 w 70"/>
                <a:gd name="T93" fmla="*/ 8982414 h 11"/>
                <a:gd name="T94" fmla="*/ 122654469 w 70"/>
                <a:gd name="T95" fmla="*/ 0 h 11"/>
                <a:gd name="T96" fmla="*/ 146237707 w 70"/>
                <a:gd name="T97" fmla="*/ 13730232 h 11"/>
                <a:gd name="T98" fmla="*/ 146237707 w 70"/>
                <a:gd name="T99" fmla="*/ 0 h 11"/>
                <a:gd name="T100" fmla="*/ 146237707 w 70"/>
                <a:gd name="T101" fmla="*/ 18238592 h 11"/>
                <a:gd name="T102" fmla="*/ 137666284 w 70"/>
                <a:gd name="T103" fmla="*/ 22712582 h 1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0" h="11">
                  <a:moveTo>
                    <a:pt x="0" y="0"/>
                  </a:moveTo>
                  <a:lnTo>
                    <a:pt x="1" y="0"/>
                  </a:lnTo>
                  <a:lnTo>
                    <a:pt x="2" y="6"/>
                  </a:lnTo>
                  <a:cubicBezTo>
                    <a:pt x="3" y="6"/>
                    <a:pt x="3" y="7"/>
                    <a:pt x="3" y="7"/>
                  </a:cubicBezTo>
                  <a:cubicBezTo>
                    <a:pt x="3" y="7"/>
                    <a:pt x="3" y="8"/>
                    <a:pt x="3" y="8"/>
                  </a:cubicBezTo>
                  <a:cubicBezTo>
                    <a:pt x="3" y="8"/>
                    <a:pt x="3" y="7"/>
                    <a:pt x="3" y="6"/>
                  </a:cubicBezTo>
                  <a:cubicBezTo>
                    <a:pt x="3" y="6"/>
                    <a:pt x="3" y="6"/>
                    <a:pt x="3" y="6"/>
                  </a:cubicBezTo>
                  <a:lnTo>
                    <a:pt x="4" y="0"/>
                  </a:lnTo>
                  <a:lnTo>
                    <a:pt x="5" y="0"/>
                  </a:lnTo>
                  <a:lnTo>
                    <a:pt x="7" y="6"/>
                  </a:lnTo>
                  <a:cubicBezTo>
                    <a:pt x="7" y="6"/>
                    <a:pt x="7" y="7"/>
                    <a:pt x="7" y="7"/>
                  </a:cubicBezTo>
                  <a:cubicBezTo>
                    <a:pt x="7" y="7"/>
                    <a:pt x="7" y="8"/>
                    <a:pt x="7" y="8"/>
                  </a:cubicBezTo>
                  <a:cubicBezTo>
                    <a:pt x="7" y="8"/>
                    <a:pt x="7" y="7"/>
                    <a:pt x="7" y="7"/>
                  </a:cubicBezTo>
                  <a:cubicBezTo>
                    <a:pt x="7" y="7"/>
                    <a:pt x="7" y="6"/>
                    <a:pt x="7" y="6"/>
                  </a:cubicBezTo>
                  <a:lnTo>
                    <a:pt x="8" y="0"/>
                  </a:lnTo>
                  <a:lnTo>
                    <a:pt x="10" y="0"/>
                  </a:lnTo>
                  <a:lnTo>
                    <a:pt x="7" y="10"/>
                  </a:lnTo>
                  <a:lnTo>
                    <a:pt x="6" y="10"/>
                  </a:lnTo>
                  <a:lnTo>
                    <a:pt x="5" y="5"/>
                  </a:lnTo>
                  <a:cubicBezTo>
                    <a:pt x="5" y="4"/>
                    <a:pt x="5" y="4"/>
                    <a:pt x="5" y="4"/>
                  </a:cubicBezTo>
                  <a:cubicBezTo>
                    <a:pt x="5" y="3"/>
                    <a:pt x="5" y="3"/>
                    <a:pt x="5" y="2"/>
                  </a:cubicBezTo>
                  <a:cubicBezTo>
                    <a:pt x="5" y="3"/>
                    <a:pt x="5" y="3"/>
                    <a:pt x="5" y="4"/>
                  </a:cubicBezTo>
                  <a:cubicBezTo>
                    <a:pt x="5" y="4"/>
                    <a:pt x="5" y="4"/>
                    <a:pt x="4" y="5"/>
                  </a:cubicBezTo>
                  <a:lnTo>
                    <a:pt x="3" y="10"/>
                  </a:lnTo>
                  <a:lnTo>
                    <a:pt x="2" y="10"/>
                  </a:lnTo>
                  <a:lnTo>
                    <a:pt x="0" y="0"/>
                  </a:lnTo>
                  <a:close/>
                  <a:moveTo>
                    <a:pt x="10" y="0"/>
                  </a:moveTo>
                  <a:lnTo>
                    <a:pt x="12" y="0"/>
                  </a:lnTo>
                  <a:lnTo>
                    <a:pt x="12" y="7"/>
                  </a:lnTo>
                  <a:cubicBezTo>
                    <a:pt x="12" y="8"/>
                    <a:pt x="12" y="8"/>
                    <a:pt x="12" y="9"/>
                  </a:cubicBezTo>
                  <a:cubicBezTo>
                    <a:pt x="12" y="9"/>
                    <a:pt x="13" y="9"/>
                    <a:pt x="13" y="9"/>
                  </a:cubicBezTo>
                  <a:cubicBezTo>
                    <a:pt x="14" y="9"/>
                    <a:pt x="14" y="9"/>
                    <a:pt x="15" y="9"/>
                  </a:cubicBezTo>
                  <a:cubicBezTo>
                    <a:pt x="15" y="8"/>
                    <a:pt x="15" y="8"/>
                    <a:pt x="15" y="7"/>
                  </a:cubicBezTo>
                  <a:lnTo>
                    <a:pt x="15" y="0"/>
                  </a:lnTo>
                  <a:lnTo>
                    <a:pt x="16" y="0"/>
                  </a:lnTo>
                  <a:lnTo>
                    <a:pt x="16" y="7"/>
                  </a:lnTo>
                  <a:cubicBezTo>
                    <a:pt x="16" y="8"/>
                    <a:pt x="16" y="9"/>
                    <a:pt x="15" y="10"/>
                  </a:cubicBezTo>
                  <a:cubicBezTo>
                    <a:pt x="15" y="10"/>
                    <a:pt x="14" y="11"/>
                    <a:pt x="13" y="11"/>
                  </a:cubicBezTo>
                  <a:cubicBezTo>
                    <a:pt x="12" y="11"/>
                    <a:pt x="12" y="10"/>
                    <a:pt x="11" y="10"/>
                  </a:cubicBezTo>
                  <a:cubicBezTo>
                    <a:pt x="11" y="9"/>
                    <a:pt x="10" y="8"/>
                    <a:pt x="10" y="7"/>
                  </a:cubicBezTo>
                  <a:lnTo>
                    <a:pt x="10" y="0"/>
                  </a:lnTo>
                  <a:close/>
                  <a:moveTo>
                    <a:pt x="18" y="0"/>
                  </a:moveTo>
                  <a:lnTo>
                    <a:pt x="19" y="0"/>
                  </a:lnTo>
                  <a:lnTo>
                    <a:pt x="19" y="4"/>
                  </a:lnTo>
                  <a:lnTo>
                    <a:pt x="22" y="4"/>
                  </a:lnTo>
                  <a:lnTo>
                    <a:pt x="22" y="0"/>
                  </a:lnTo>
                  <a:lnTo>
                    <a:pt x="23" y="0"/>
                  </a:lnTo>
                  <a:lnTo>
                    <a:pt x="23" y="10"/>
                  </a:lnTo>
                  <a:lnTo>
                    <a:pt x="22" y="10"/>
                  </a:lnTo>
                  <a:lnTo>
                    <a:pt x="22" y="6"/>
                  </a:lnTo>
                  <a:lnTo>
                    <a:pt x="19" y="6"/>
                  </a:lnTo>
                  <a:lnTo>
                    <a:pt x="19" y="10"/>
                  </a:lnTo>
                  <a:lnTo>
                    <a:pt x="18" y="10"/>
                  </a:lnTo>
                  <a:lnTo>
                    <a:pt x="18" y="0"/>
                  </a:lnTo>
                  <a:close/>
                  <a:moveTo>
                    <a:pt x="27" y="1"/>
                  </a:moveTo>
                  <a:lnTo>
                    <a:pt x="26" y="6"/>
                  </a:lnTo>
                  <a:lnTo>
                    <a:pt x="28" y="6"/>
                  </a:lnTo>
                  <a:lnTo>
                    <a:pt x="27" y="1"/>
                  </a:lnTo>
                  <a:close/>
                  <a:moveTo>
                    <a:pt x="26" y="0"/>
                  </a:moveTo>
                  <a:lnTo>
                    <a:pt x="28" y="0"/>
                  </a:lnTo>
                  <a:lnTo>
                    <a:pt x="30" y="10"/>
                  </a:lnTo>
                  <a:lnTo>
                    <a:pt x="29" y="10"/>
                  </a:lnTo>
                  <a:lnTo>
                    <a:pt x="29" y="8"/>
                  </a:lnTo>
                  <a:lnTo>
                    <a:pt x="26" y="8"/>
                  </a:lnTo>
                  <a:lnTo>
                    <a:pt x="25" y="10"/>
                  </a:lnTo>
                  <a:lnTo>
                    <a:pt x="24" y="10"/>
                  </a:lnTo>
                  <a:lnTo>
                    <a:pt x="26" y="0"/>
                  </a:lnTo>
                  <a:close/>
                  <a:moveTo>
                    <a:pt x="31" y="0"/>
                  </a:moveTo>
                  <a:lnTo>
                    <a:pt x="32" y="0"/>
                  </a:lnTo>
                  <a:lnTo>
                    <a:pt x="35" y="6"/>
                  </a:lnTo>
                  <a:cubicBezTo>
                    <a:pt x="35" y="6"/>
                    <a:pt x="35" y="7"/>
                    <a:pt x="35" y="7"/>
                  </a:cubicBezTo>
                  <a:cubicBezTo>
                    <a:pt x="36" y="7"/>
                    <a:pt x="36" y="8"/>
                    <a:pt x="36" y="8"/>
                  </a:cubicBezTo>
                  <a:cubicBezTo>
                    <a:pt x="36" y="8"/>
                    <a:pt x="36" y="7"/>
                    <a:pt x="36" y="7"/>
                  </a:cubicBezTo>
                  <a:cubicBezTo>
                    <a:pt x="36" y="7"/>
                    <a:pt x="36" y="6"/>
                    <a:pt x="36" y="6"/>
                  </a:cubicBezTo>
                  <a:lnTo>
                    <a:pt x="36" y="0"/>
                  </a:lnTo>
                  <a:lnTo>
                    <a:pt x="37" y="0"/>
                  </a:lnTo>
                  <a:lnTo>
                    <a:pt x="37" y="10"/>
                  </a:lnTo>
                  <a:lnTo>
                    <a:pt x="36" y="10"/>
                  </a:lnTo>
                  <a:lnTo>
                    <a:pt x="33" y="4"/>
                  </a:lnTo>
                  <a:cubicBezTo>
                    <a:pt x="33" y="4"/>
                    <a:pt x="33" y="4"/>
                    <a:pt x="33" y="3"/>
                  </a:cubicBezTo>
                  <a:cubicBezTo>
                    <a:pt x="32" y="3"/>
                    <a:pt x="32" y="2"/>
                    <a:pt x="32" y="2"/>
                  </a:cubicBezTo>
                  <a:cubicBezTo>
                    <a:pt x="32" y="2"/>
                    <a:pt x="32" y="2"/>
                    <a:pt x="32" y="3"/>
                  </a:cubicBezTo>
                  <a:cubicBezTo>
                    <a:pt x="32" y="3"/>
                    <a:pt x="32" y="4"/>
                    <a:pt x="32" y="4"/>
                  </a:cubicBezTo>
                  <a:lnTo>
                    <a:pt x="32" y="10"/>
                  </a:lnTo>
                  <a:lnTo>
                    <a:pt x="31" y="10"/>
                  </a:lnTo>
                  <a:lnTo>
                    <a:pt x="31" y="0"/>
                  </a:lnTo>
                  <a:close/>
                  <a:moveTo>
                    <a:pt x="46" y="3"/>
                  </a:moveTo>
                  <a:lnTo>
                    <a:pt x="45" y="3"/>
                  </a:lnTo>
                  <a:cubicBezTo>
                    <a:pt x="45" y="3"/>
                    <a:pt x="45" y="2"/>
                    <a:pt x="44" y="2"/>
                  </a:cubicBezTo>
                  <a:cubicBezTo>
                    <a:pt x="44" y="1"/>
                    <a:pt x="44" y="1"/>
                    <a:pt x="43" y="1"/>
                  </a:cubicBezTo>
                  <a:cubicBezTo>
                    <a:pt x="43" y="1"/>
                    <a:pt x="42" y="2"/>
                    <a:pt x="42" y="2"/>
                  </a:cubicBezTo>
                  <a:cubicBezTo>
                    <a:pt x="42" y="3"/>
                    <a:pt x="42" y="4"/>
                    <a:pt x="42" y="5"/>
                  </a:cubicBezTo>
                  <a:cubicBezTo>
                    <a:pt x="42" y="7"/>
                    <a:pt x="42" y="8"/>
                    <a:pt x="42" y="8"/>
                  </a:cubicBezTo>
                  <a:cubicBezTo>
                    <a:pt x="42" y="9"/>
                    <a:pt x="43" y="9"/>
                    <a:pt x="43" y="9"/>
                  </a:cubicBezTo>
                  <a:cubicBezTo>
                    <a:pt x="44" y="9"/>
                    <a:pt x="44" y="9"/>
                    <a:pt x="45" y="9"/>
                  </a:cubicBezTo>
                  <a:cubicBezTo>
                    <a:pt x="45" y="8"/>
                    <a:pt x="45" y="8"/>
                    <a:pt x="45" y="7"/>
                  </a:cubicBezTo>
                  <a:lnTo>
                    <a:pt x="46" y="8"/>
                  </a:lnTo>
                  <a:cubicBezTo>
                    <a:pt x="46" y="9"/>
                    <a:pt x="46" y="9"/>
                    <a:pt x="45" y="10"/>
                  </a:cubicBezTo>
                  <a:cubicBezTo>
                    <a:pt x="45" y="10"/>
                    <a:pt x="44" y="11"/>
                    <a:pt x="43" y="11"/>
                  </a:cubicBezTo>
                  <a:cubicBezTo>
                    <a:pt x="42" y="11"/>
                    <a:pt x="42" y="10"/>
                    <a:pt x="41" y="9"/>
                  </a:cubicBezTo>
                  <a:cubicBezTo>
                    <a:pt x="41" y="8"/>
                    <a:pt x="40" y="7"/>
                    <a:pt x="40" y="5"/>
                  </a:cubicBezTo>
                  <a:cubicBezTo>
                    <a:pt x="40" y="4"/>
                    <a:pt x="41" y="2"/>
                    <a:pt x="41" y="1"/>
                  </a:cubicBezTo>
                  <a:cubicBezTo>
                    <a:pt x="42" y="0"/>
                    <a:pt x="43" y="0"/>
                    <a:pt x="43" y="0"/>
                  </a:cubicBezTo>
                  <a:cubicBezTo>
                    <a:pt x="44" y="0"/>
                    <a:pt x="45" y="0"/>
                    <a:pt x="45" y="1"/>
                  </a:cubicBezTo>
                  <a:cubicBezTo>
                    <a:pt x="46" y="1"/>
                    <a:pt x="46" y="2"/>
                    <a:pt x="46" y="3"/>
                  </a:cubicBezTo>
                  <a:close/>
                  <a:moveTo>
                    <a:pt x="47" y="0"/>
                  </a:moveTo>
                  <a:lnTo>
                    <a:pt x="48" y="0"/>
                  </a:lnTo>
                  <a:lnTo>
                    <a:pt x="48" y="4"/>
                  </a:lnTo>
                  <a:lnTo>
                    <a:pt x="52" y="4"/>
                  </a:lnTo>
                  <a:lnTo>
                    <a:pt x="52" y="0"/>
                  </a:lnTo>
                  <a:lnTo>
                    <a:pt x="53" y="0"/>
                  </a:lnTo>
                  <a:lnTo>
                    <a:pt x="53" y="10"/>
                  </a:lnTo>
                  <a:lnTo>
                    <a:pt x="52" y="10"/>
                  </a:lnTo>
                  <a:lnTo>
                    <a:pt x="52" y="6"/>
                  </a:lnTo>
                  <a:lnTo>
                    <a:pt x="48" y="6"/>
                  </a:lnTo>
                  <a:lnTo>
                    <a:pt x="48" y="10"/>
                  </a:lnTo>
                  <a:lnTo>
                    <a:pt x="47" y="10"/>
                  </a:lnTo>
                  <a:lnTo>
                    <a:pt x="47" y="0"/>
                  </a:lnTo>
                  <a:close/>
                  <a:moveTo>
                    <a:pt x="55" y="0"/>
                  </a:moveTo>
                  <a:lnTo>
                    <a:pt x="56" y="0"/>
                  </a:lnTo>
                  <a:lnTo>
                    <a:pt x="56" y="10"/>
                  </a:lnTo>
                  <a:lnTo>
                    <a:pt x="55" y="10"/>
                  </a:lnTo>
                  <a:lnTo>
                    <a:pt x="55" y="0"/>
                  </a:lnTo>
                  <a:close/>
                  <a:moveTo>
                    <a:pt x="57" y="0"/>
                  </a:moveTo>
                  <a:lnTo>
                    <a:pt x="59" y="0"/>
                  </a:lnTo>
                  <a:lnTo>
                    <a:pt x="61" y="6"/>
                  </a:lnTo>
                  <a:cubicBezTo>
                    <a:pt x="61" y="6"/>
                    <a:pt x="61" y="7"/>
                    <a:pt x="62" y="7"/>
                  </a:cubicBezTo>
                  <a:cubicBezTo>
                    <a:pt x="62" y="7"/>
                    <a:pt x="62" y="8"/>
                    <a:pt x="62" y="8"/>
                  </a:cubicBezTo>
                  <a:cubicBezTo>
                    <a:pt x="62" y="8"/>
                    <a:pt x="62" y="7"/>
                    <a:pt x="62" y="7"/>
                  </a:cubicBezTo>
                  <a:cubicBezTo>
                    <a:pt x="62" y="7"/>
                    <a:pt x="62" y="6"/>
                    <a:pt x="62" y="6"/>
                  </a:cubicBezTo>
                  <a:lnTo>
                    <a:pt x="62" y="0"/>
                  </a:lnTo>
                  <a:lnTo>
                    <a:pt x="63" y="0"/>
                  </a:lnTo>
                  <a:lnTo>
                    <a:pt x="63" y="10"/>
                  </a:lnTo>
                  <a:lnTo>
                    <a:pt x="62" y="10"/>
                  </a:lnTo>
                  <a:lnTo>
                    <a:pt x="59" y="4"/>
                  </a:lnTo>
                  <a:cubicBezTo>
                    <a:pt x="59" y="4"/>
                    <a:pt x="59" y="4"/>
                    <a:pt x="59" y="3"/>
                  </a:cubicBezTo>
                  <a:cubicBezTo>
                    <a:pt x="59" y="3"/>
                    <a:pt x="59" y="2"/>
                    <a:pt x="58" y="2"/>
                  </a:cubicBezTo>
                  <a:cubicBezTo>
                    <a:pt x="58" y="2"/>
                    <a:pt x="58" y="2"/>
                    <a:pt x="58" y="3"/>
                  </a:cubicBezTo>
                  <a:cubicBezTo>
                    <a:pt x="58" y="3"/>
                    <a:pt x="58" y="4"/>
                    <a:pt x="58" y="4"/>
                  </a:cubicBezTo>
                  <a:lnTo>
                    <a:pt x="58" y="10"/>
                  </a:lnTo>
                  <a:lnTo>
                    <a:pt x="57" y="10"/>
                  </a:lnTo>
                  <a:lnTo>
                    <a:pt x="57" y="0"/>
                  </a:lnTo>
                  <a:close/>
                  <a:moveTo>
                    <a:pt x="67" y="1"/>
                  </a:moveTo>
                  <a:lnTo>
                    <a:pt x="66" y="6"/>
                  </a:lnTo>
                  <a:lnTo>
                    <a:pt x="68" y="6"/>
                  </a:lnTo>
                  <a:lnTo>
                    <a:pt x="67" y="1"/>
                  </a:lnTo>
                  <a:close/>
                  <a:moveTo>
                    <a:pt x="66" y="0"/>
                  </a:moveTo>
                  <a:lnTo>
                    <a:pt x="68" y="0"/>
                  </a:lnTo>
                  <a:lnTo>
                    <a:pt x="70" y="10"/>
                  </a:lnTo>
                  <a:lnTo>
                    <a:pt x="69" y="10"/>
                  </a:lnTo>
                  <a:lnTo>
                    <a:pt x="68" y="8"/>
                  </a:lnTo>
                  <a:lnTo>
                    <a:pt x="66" y="8"/>
                  </a:lnTo>
                  <a:lnTo>
                    <a:pt x="65" y="10"/>
                  </a:lnTo>
                  <a:lnTo>
                    <a:pt x="64" y="10"/>
                  </a:lnTo>
                  <a:lnTo>
                    <a:pt x="66" y="0"/>
                  </a:lnTo>
                  <a:close/>
                </a:path>
              </a:pathLst>
            </a:cu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12"/>
            <p:cNvSpPr>
              <a:spLocks noEditPoints="1"/>
            </p:cNvSpPr>
            <p:nvPr/>
          </p:nvSpPr>
          <p:spPr bwMode="auto">
            <a:xfrm>
              <a:off x="2155" y="1840"/>
              <a:ext cx="1542" cy="160"/>
            </a:xfrm>
            <a:custGeom>
              <a:avLst/>
              <a:gdLst>
                <a:gd name="T0" fmla="*/ 75414867 w 192"/>
                <a:gd name="T1" fmla="*/ 33554432 h 20"/>
                <a:gd name="T2" fmla="*/ 77553782 w 192"/>
                <a:gd name="T3" fmla="*/ 14680064 h 20"/>
                <a:gd name="T4" fmla="*/ 68966512 w 192"/>
                <a:gd name="T5" fmla="*/ 31457280 h 20"/>
                <a:gd name="T6" fmla="*/ 60375621 w 192"/>
                <a:gd name="T7" fmla="*/ 25165824 h 20"/>
                <a:gd name="T8" fmla="*/ 68966512 w 192"/>
                <a:gd name="T9" fmla="*/ 10485760 h 20"/>
                <a:gd name="T10" fmla="*/ 75414867 w 192"/>
                <a:gd name="T11" fmla="*/ 8388608 h 20"/>
                <a:gd name="T12" fmla="*/ 62514021 w 192"/>
                <a:gd name="T13" fmla="*/ 16777216 h 20"/>
                <a:gd name="T14" fmla="*/ 112168164 w 192"/>
                <a:gd name="T15" fmla="*/ 20971520 h 20"/>
                <a:gd name="T16" fmla="*/ 105719295 w 192"/>
                <a:gd name="T17" fmla="*/ 8388608 h 20"/>
                <a:gd name="T18" fmla="*/ 107890849 w 192"/>
                <a:gd name="T19" fmla="*/ 12582912 h 20"/>
                <a:gd name="T20" fmla="*/ 107890849 w 192"/>
                <a:gd name="T21" fmla="*/ 18874368 h 20"/>
                <a:gd name="T22" fmla="*/ 92588892 w 192"/>
                <a:gd name="T23" fmla="*/ 14680064 h 20"/>
                <a:gd name="T24" fmla="*/ 96866280 w 192"/>
                <a:gd name="T25" fmla="*/ 29360128 h 20"/>
                <a:gd name="T26" fmla="*/ 96866280 w 192"/>
                <a:gd name="T27" fmla="*/ 14680064 h 20"/>
                <a:gd name="T28" fmla="*/ 103580895 w 192"/>
                <a:gd name="T29" fmla="*/ 27262976 h 20"/>
                <a:gd name="T30" fmla="*/ 112168164 w 192"/>
                <a:gd name="T31" fmla="*/ 23068672 h 20"/>
                <a:gd name="T32" fmla="*/ 112168164 w 192"/>
                <a:gd name="T33" fmla="*/ 27262976 h 20"/>
                <a:gd name="T34" fmla="*/ 116478118 w 192"/>
                <a:gd name="T35" fmla="*/ 25165824 h 20"/>
                <a:gd name="T36" fmla="*/ 140067353 w 192"/>
                <a:gd name="T37" fmla="*/ 18874368 h 20"/>
                <a:gd name="T38" fmla="*/ 135790552 w 192"/>
                <a:gd name="T39" fmla="*/ 6291456 h 20"/>
                <a:gd name="T40" fmla="*/ 142238907 w 192"/>
                <a:gd name="T41" fmla="*/ 8388608 h 20"/>
                <a:gd name="T42" fmla="*/ 144377307 w 192"/>
                <a:gd name="T43" fmla="*/ 10485760 h 20"/>
                <a:gd name="T44" fmla="*/ 144377307 w 192"/>
                <a:gd name="T45" fmla="*/ 12582912 h 20"/>
                <a:gd name="T46" fmla="*/ 137928953 w 192"/>
                <a:gd name="T47" fmla="*/ 33554432 h 20"/>
                <a:gd name="T48" fmla="*/ 135790552 w 192"/>
                <a:gd name="T49" fmla="*/ 27262976 h 20"/>
                <a:gd name="T50" fmla="*/ 135790552 w 192"/>
                <a:gd name="T51" fmla="*/ 20971520 h 20"/>
                <a:gd name="T52" fmla="*/ 187578903 w 192"/>
                <a:gd name="T53" fmla="*/ 12582912 h 20"/>
                <a:gd name="T54" fmla="*/ 189717304 w 192"/>
                <a:gd name="T55" fmla="*/ 23068672 h 20"/>
                <a:gd name="T56" fmla="*/ 174681671 w 192"/>
                <a:gd name="T57" fmla="*/ 33554432 h 20"/>
                <a:gd name="T58" fmla="*/ 176853225 w 192"/>
                <a:gd name="T59" fmla="*/ 20971520 h 20"/>
                <a:gd name="T60" fmla="*/ 183268949 w 192"/>
                <a:gd name="T61" fmla="*/ 16777216 h 20"/>
                <a:gd name="T62" fmla="*/ 170138610 w 192"/>
                <a:gd name="T63" fmla="*/ 14680064 h 20"/>
                <a:gd name="T64" fmla="*/ 174681671 w 192"/>
                <a:gd name="T65" fmla="*/ 6291456 h 20"/>
                <a:gd name="T66" fmla="*/ 172543271 w 192"/>
                <a:gd name="T67" fmla="*/ 10485760 h 20"/>
                <a:gd name="T68" fmla="*/ 243648183 w 192"/>
                <a:gd name="T69" fmla="*/ 29360128 h 20"/>
                <a:gd name="T70" fmla="*/ 232656767 w 192"/>
                <a:gd name="T71" fmla="*/ 31457280 h 20"/>
                <a:gd name="T72" fmla="*/ 232656767 w 192"/>
                <a:gd name="T73" fmla="*/ 6291456 h 20"/>
                <a:gd name="T74" fmla="*/ 236966722 w 192"/>
                <a:gd name="T75" fmla="*/ 14680064 h 20"/>
                <a:gd name="T76" fmla="*/ 241509783 w 192"/>
                <a:gd name="T77" fmla="*/ 23068672 h 20"/>
                <a:gd name="T78" fmla="*/ 228379444 w 192"/>
                <a:gd name="T79" fmla="*/ 18874368 h 20"/>
                <a:gd name="T80" fmla="*/ 221931089 w 192"/>
                <a:gd name="T81" fmla="*/ 29360128 h 20"/>
                <a:gd name="T82" fmla="*/ 277996241 w 192"/>
                <a:gd name="T83" fmla="*/ 33554432 h 20"/>
                <a:gd name="T84" fmla="*/ 265132685 w 192"/>
                <a:gd name="T85" fmla="*/ 20971520 h 20"/>
                <a:gd name="T86" fmla="*/ 265132685 w 192"/>
                <a:gd name="T87" fmla="*/ 6291456 h 20"/>
                <a:gd name="T88" fmla="*/ 282306710 w 192"/>
                <a:gd name="T89" fmla="*/ 20971520 h 20"/>
                <a:gd name="T90" fmla="*/ 273719440 w 192"/>
                <a:gd name="T91" fmla="*/ 14680064 h 20"/>
                <a:gd name="T92" fmla="*/ 271581040 w 192"/>
                <a:gd name="T93" fmla="*/ 12582912 h 20"/>
                <a:gd name="T94" fmla="*/ 319059436 w 192"/>
                <a:gd name="T95" fmla="*/ 29360128 h 20"/>
                <a:gd name="T96" fmla="*/ 319059436 w 192"/>
                <a:gd name="T97" fmla="*/ 6291456 h 20"/>
                <a:gd name="T98" fmla="*/ 297341828 w 192"/>
                <a:gd name="T99" fmla="*/ 20971520 h 20"/>
                <a:gd name="T100" fmla="*/ 303757544 w 192"/>
                <a:gd name="T101" fmla="*/ 29360128 h 20"/>
                <a:gd name="T102" fmla="*/ 301619143 w 192"/>
                <a:gd name="T103" fmla="*/ 20971520 h 20"/>
                <a:gd name="T104" fmla="*/ 303757544 w 192"/>
                <a:gd name="T105" fmla="*/ 6291456 h 20"/>
                <a:gd name="T106" fmla="*/ 310472159 w 192"/>
                <a:gd name="T107" fmla="*/ 16777216 h 20"/>
                <a:gd name="T108" fmla="*/ 342686017 w 192"/>
                <a:gd name="T109" fmla="*/ 12582912 h 20"/>
                <a:gd name="T110" fmla="*/ 342686017 w 192"/>
                <a:gd name="T111" fmla="*/ 23068672 h 20"/>
                <a:gd name="T112" fmla="*/ 331956146 w 192"/>
                <a:gd name="T113" fmla="*/ 31457280 h 20"/>
                <a:gd name="T114" fmla="*/ 336233461 w 192"/>
                <a:gd name="T115" fmla="*/ 20971520 h 20"/>
                <a:gd name="T116" fmla="*/ 334095061 w 192"/>
                <a:gd name="T117" fmla="*/ 18874368 h 20"/>
                <a:gd name="T118" fmla="*/ 336233461 w 192"/>
                <a:gd name="T119" fmla="*/ 25165824 h 20"/>
                <a:gd name="T120" fmla="*/ 359860042 w 192"/>
                <a:gd name="T121" fmla="*/ 20971520 h 20"/>
                <a:gd name="T122" fmla="*/ 351273286 w 192"/>
                <a:gd name="T123" fmla="*/ 23068672 h 20"/>
                <a:gd name="T124" fmla="*/ 344824417 w 192"/>
                <a:gd name="T125" fmla="*/ 12582912 h 2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2" h="20">
                  <a:moveTo>
                    <a:pt x="0" y="0"/>
                  </a:moveTo>
                  <a:lnTo>
                    <a:pt x="192" y="0"/>
                  </a:lnTo>
                  <a:cubicBezTo>
                    <a:pt x="189" y="7"/>
                    <a:pt x="184" y="13"/>
                    <a:pt x="177" y="20"/>
                  </a:cubicBezTo>
                  <a:lnTo>
                    <a:pt x="14" y="19"/>
                  </a:lnTo>
                  <a:cubicBezTo>
                    <a:pt x="7" y="15"/>
                    <a:pt x="3" y="8"/>
                    <a:pt x="0" y="0"/>
                  </a:cubicBezTo>
                  <a:close/>
                  <a:moveTo>
                    <a:pt x="39" y="4"/>
                  </a:moveTo>
                  <a:cubicBezTo>
                    <a:pt x="39" y="4"/>
                    <a:pt x="39" y="5"/>
                    <a:pt x="38" y="5"/>
                  </a:cubicBezTo>
                  <a:cubicBezTo>
                    <a:pt x="38" y="5"/>
                    <a:pt x="38" y="5"/>
                    <a:pt x="38" y="6"/>
                  </a:cubicBezTo>
                  <a:cubicBezTo>
                    <a:pt x="38" y="7"/>
                    <a:pt x="38" y="7"/>
                    <a:pt x="38" y="8"/>
                  </a:cubicBezTo>
                  <a:cubicBezTo>
                    <a:pt x="38" y="8"/>
                    <a:pt x="38" y="9"/>
                    <a:pt x="38" y="9"/>
                  </a:cubicBezTo>
                  <a:cubicBezTo>
                    <a:pt x="38" y="10"/>
                    <a:pt x="38" y="11"/>
                    <a:pt x="38" y="12"/>
                  </a:cubicBezTo>
                  <a:lnTo>
                    <a:pt x="38" y="14"/>
                  </a:lnTo>
                  <a:cubicBezTo>
                    <a:pt x="38" y="15"/>
                    <a:pt x="38" y="16"/>
                    <a:pt x="38" y="17"/>
                  </a:cubicBezTo>
                  <a:cubicBezTo>
                    <a:pt x="38" y="17"/>
                    <a:pt x="38" y="17"/>
                    <a:pt x="38" y="17"/>
                  </a:cubicBezTo>
                  <a:cubicBezTo>
                    <a:pt x="38" y="17"/>
                    <a:pt x="38" y="17"/>
                    <a:pt x="38" y="17"/>
                  </a:cubicBezTo>
                  <a:cubicBezTo>
                    <a:pt x="38" y="17"/>
                    <a:pt x="38" y="17"/>
                    <a:pt x="37" y="17"/>
                  </a:cubicBezTo>
                  <a:cubicBezTo>
                    <a:pt x="37" y="17"/>
                    <a:pt x="36" y="17"/>
                    <a:pt x="36" y="17"/>
                  </a:cubicBezTo>
                  <a:cubicBezTo>
                    <a:pt x="35" y="16"/>
                    <a:pt x="35" y="16"/>
                    <a:pt x="35" y="16"/>
                  </a:cubicBezTo>
                  <a:cubicBezTo>
                    <a:pt x="34" y="16"/>
                    <a:pt x="34" y="16"/>
                    <a:pt x="34" y="16"/>
                  </a:cubicBezTo>
                  <a:cubicBezTo>
                    <a:pt x="34" y="16"/>
                    <a:pt x="34" y="15"/>
                    <a:pt x="34" y="15"/>
                  </a:cubicBezTo>
                  <a:cubicBezTo>
                    <a:pt x="34" y="15"/>
                    <a:pt x="34" y="15"/>
                    <a:pt x="34" y="15"/>
                  </a:cubicBezTo>
                  <a:cubicBezTo>
                    <a:pt x="35" y="15"/>
                    <a:pt x="35" y="15"/>
                    <a:pt x="36" y="15"/>
                  </a:cubicBezTo>
                  <a:cubicBezTo>
                    <a:pt x="36" y="15"/>
                    <a:pt x="36" y="15"/>
                    <a:pt x="36" y="15"/>
                  </a:cubicBezTo>
                  <a:cubicBezTo>
                    <a:pt x="37" y="15"/>
                    <a:pt x="37" y="15"/>
                    <a:pt x="37" y="15"/>
                  </a:cubicBezTo>
                  <a:cubicBezTo>
                    <a:pt x="37" y="15"/>
                    <a:pt x="37" y="15"/>
                    <a:pt x="37" y="14"/>
                  </a:cubicBezTo>
                  <a:cubicBezTo>
                    <a:pt x="37" y="14"/>
                    <a:pt x="37" y="13"/>
                    <a:pt x="37" y="12"/>
                  </a:cubicBezTo>
                  <a:cubicBezTo>
                    <a:pt x="36" y="11"/>
                    <a:pt x="36" y="10"/>
                    <a:pt x="36" y="8"/>
                  </a:cubicBezTo>
                  <a:lnTo>
                    <a:pt x="36" y="6"/>
                  </a:lnTo>
                  <a:cubicBezTo>
                    <a:pt x="36" y="5"/>
                    <a:pt x="36" y="5"/>
                    <a:pt x="36" y="5"/>
                  </a:cubicBezTo>
                  <a:cubicBezTo>
                    <a:pt x="35" y="5"/>
                    <a:pt x="35" y="5"/>
                    <a:pt x="35" y="5"/>
                  </a:cubicBezTo>
                  <a:cubicBezTo>
                    <a:pt x="34" y="5"/>
                    <a:pt x="34" y="5"/>
                    <a:pt x="34" y="6"/>
                  </a:cubicBezTo>
                  <a:cubicBezTo>
                    <a:pt x="34" y="6"/>
                    <a:pt x="34" y="6"/>
                    <a:pt x="34" y="6"/>
                  </a:cubicBezTo>
                  <a:cubicBezTo>
                    <a:pt x="34" y="7"/>
                    <a:pt x="34" y="7"/>
                    <a:pt x="34" y="7"/>
                  </a:cubicBezTo>
                  <a:cubicBezTo>
                    <a:pt x="35" y="7"/>
                    <a:pt x="35" y="7"/>
                    <a:pt x="35" y="7"/>
                  </a:cubicBezTo>
                  <a:cubicBezTo>
                    <a:pt x="35" y="7"/>
                    <a:pt x="35" y="7"/>
                    <a:pt x="35" y="7"/>
                  </a:cubicBezTo>
                  <a:cubicBezTo>
                    <a:pt x="36" y="7"/>
                    <a:pt x="36" y="7"/>
                    <a:pt x="36" y="7"/>
                  </a:cubicBezTo>
                  <a:cubicBezTo>
                    <a:pt x="36" y="7"/>
                    <a:pt x="36" y="7"/>
                    <a:pt x="35" y="7"/>
                  </a:cubicBezTo>
                  <a:cubicBezTo>
                    <a:pt x="35" y="7"/>
                    <a:pt x="35" y="8"/>
                    <a:pt x="35" y="8"/>
                  </a:cubicBezTo>
                  <a:cubicBezTo>
                    <a:pt x="34" y="8"/>
                    <a:pt x="34" y="8"/>
                    <a:pt x="34" y="8"/>
                  </a:cubicBezTo>
                  <a:cubicBezTo>
                    <a:pt x="34" y="8"/>
                    <a:pt x="34" y="9"/>
                    <a:pt x="34" y="9"/>
                  </a:cubicBezTo>
                  <a:cubicBezTo>
                    <a:pt x="34" y="9"/>
                    <a:pt x="34" y="9"/>
                    <a:pt x="34" y="9"/>
                  </a:cubicBezTo>
                  <a:cubicBezTo>
                    <a:pt x="34" y="9"/>
                    <a:pt x="34" y="9"/>
                    <a:pt x="34" y="9"/>
                  </a:cubicBezTo>
                  <a:cubicBezTo>
                    <a:pt x="34" y="9"/>
                    <a:pt x="35" y="9"/>
                    <a:pt x="35" y="9"/>
                  </a:cubicBezTo>
                  <a:cubicBezTo>
                    <a:pt x="35" y="9"/>
                    <a:pt x="35" y="9"/>
                    <a:pt x="35" y="9"/>
                  </a:cubicBezTo>
                  <a:cubicBezTo>
                    <a:pt x="36" y="9"/>
                    <a:pt x="36" y="9"/>
                    <a:pt x="36" y="9"/>
                  </a:cubicBezTo>
                  <a:cubicBezTo>
                    <a:pt x="36" y="9"/>
                    <a:pt x="36" y="10"/>
                    <a:pt x="36" y="10"/>
                  </a:cubicBezTo>
                  <a:cubicBezTo>
                    <a:pt x="36" y="10"/>
                    <a:pt x="36" y="10"/>
                    <a:pt x="36" y="10"/>
                  </a:cubicBezTo>
                  <a:cubicBezTo>
                    <a:pt x="36" y="10"/>
                    <a:pt x="35" y="10"/>
                    <a:pt x="35" y="11"/>
                  </a:cubicBezTo>
                  <a:cubicBezTo>
                    <a:pt x="35" y="11"/>
                    <a:pt x="35" y="11"/>
                    <a:pt x="34" y="11"/>
                  </a:cubicBezTo>
                  <a:cubicBezTo>
                    <a:pt x="34" y="11"/>
                    <a:pt x="33" y="12"/>
                    <a:pt x="33" y="12"/>
                  </a:cubicBezTo>
                  <a:cubicBezTo>
                    <a:pt x="33" y="12"/>
                    <a:pt x="33" y="12"/>
                    <a:pt x="33" y="12"/>
                  </a:cubicBezTo>
                  <a:cubicBezTo>
                    <a:pt x="32" y="13"/>
                    <a:pt x="32" y="14"/>
                    <a:pt x="32" y="14"/>
                  </a:cubicBezTo>
                  <a:cubicBezTo>
                    <a:pt x="32" y="14"/>
                    <a:pt x="32" y="15"/>
                    <a:pt x="32" y="15"/>
                  </a:cubicBezTo>
                  <a:cubicBezTo>
                    <a:pt x="32" y="15"/>
                    <a:pt x="32" y="15"/>
                    <a:pt x="32" y="15"/>
                  </a:cubicBezTo>
                  <a:cubicBezTo>
                    <a:pt x="32" y="15"/>
                    <a:pt x="32" y="16"/>
                    <a:pt x="31" y="16"/>
                  </a:cubicBezTo>
                  <a:cubicBezTo>
                    <a:pt x="31" y="16"/>
                    <a:pt x="31" y="16"/>
                    <a:pt x="30" y="16"/>
                  </a:cubicBezTo>
                  <a:cubicBezTo>
                    <a:pt x="30" y="16"/>
                    <a:pt x="30" y="16"/>
                    <a:pt x="29" y="16"/>
                  </a:cubicBezTo>
                  <a:cubicBezTo>
                    <a:pt x="29" y="16"/>
                    <a:pt x="29" y="16"/>
                    <a:pt x="29" y="16"/>
                  </a:cubicBezTo>
                  <a:cubicBezTo>
                    <a:pt x="29" y="16"/>
                    <a:pt x="29" y="16"/>
                    <a:pt x="29" y="16"/>
                  </a:cubicBezTo>
                  <a:cubicBezTo>
                    <a:pt x="30" y="15"/>
                    <a:pt x="30" y="15"/>
                    <a:pt x="31" y="15"/>
                  </a:cubicBezTo>
                  <a:cubicBezTo>
                    <a:pt x="31" y="15"/>
                    <a:pt x="31" y="14"/>
                    <a:pt x="31" y="14"/>
                  </a:cubicBezTo>
                  <a:cubicBezTo>
                    <a:pt x="31" y="14"/>
                    <a:pt x="31" y="14"/>
                    <a:pt x="31" y="14"/>
                  </a:cubicBezTo>
                  <a:cubicBezTo>
                    <a:pt x="30" y="14"/>
                    <a:pt x="29" y="13"/>
                    <a:pt x="29" y="13"/>
                  </a:cubicBezTo>
                  <a:cubicBezTo>
                    <a:pt x="28" y="13"/>
                    <a:pt x="28" y="12"/>
                    <a:pt x="28" y="12"/>
                  </a:cubicBezTo>
                  <a:cubicBezTo>
                    <a:pt x="28" y="12"/>
                    <a:pt x="28" y="12"/>
                    <a:pt x="28" y="12"/>
                  </a:cubicBezTo>
                  <a:cubicBezTo>
                    <a:pt x="28" y="12"/>
                    <a:pt x="28" y="12"/>
                    <a:pt x="28" y="12"/>
                  </a:cubicBezTo>
                  <a:cubicBezTo>
                    <a:pt x="29" y="13"/>
                    <a:pt x="29" y="13"/>
                    <a:pt x="30" y="13"/>
                  </a:cubicBezTo>
                  <a:cubicBezTo>
                    <a:pt x="30" y="13"/>
                    <a:pt x="30" y="13"/>
                    <a:pt x="30" y="12"/>
                  </a:cubicBezTo>
                  <a:lnTo>
                    <a:pt x="30" y="11"/>
                  </a:lnTo>
                  <a:cubicBezTo>
                    <a:pt x="30" y="11"/>
                    <a:pt x="30" y="11"/>
                    <a:pt x="30" y="11"/>
                  </a:cubicBezTo>
                  <a:cubicBezTo>
                    <a:pt x="30" y="11"/>
                    <a:pt x="30" y="11"/>
                    <a:pt x="29" y="11"/>
                  </a:cubicBezTo>
                  <a:cubicBezTo>
                    <a:pt x="29" y="11"/>
                    <a:pt x="29" y="12"/>
                    <a:pt x="28" y="12"/>
                  </a:cubicBezTo>
                  <a:cubicBezTo>
                    <a:pt x="28" y="12"/>
                    <a:pt x="28" y="13"/>
                    <a:pt x="27" y="13"/>
                  </a:cubicBezTo>
                  <a:cubicBezTo>
                    <a:pt x="27" y="14"/>
                    <a:pt x="26" y="14"/>
                    <a:pt x="26" y="14"/>
                  </a:cubicBezTo>
                  <a:cubicBezTo>
                    <a:pt x="26" y="14"/>
                    <a:pt x="26" y="14"/>
                    <a:pt x="26" y="14"/>
                  </a:cubicBezTo>
                  <a:cubicBezTo>
                    <a:pt x="26" y="14"/>
                    <a:pt x="25" y="14"/>
                    <a:pt x="25" y="14"/>
                  </a:cubicBezTo>
                  <a:cubicBezTo>
                    <a:pt x="25" y="14"/>
                    <a:pt x="25" y="13"/>
                    <a:pt x="25" y="13"/>
                  </a:cubicBezTo>
                  <a:cubicBezTo>
                    <a:pt x="25" y="13"/>
                    <a:pt x="25" y="13"/>
                    <a:pt x="25" y="13"/>
                  </a:cubicBezTo>
                  <a:cubicBezTo>
                    <a:pt x="25" y="13"/>
                    <a:pt x="26" y="13"/>
                    <a:pt x="26" y="12"/>
                  </a:cubicBezTo>
                  <a:cubicBezTo>
                    <a:pt x="26" y="12"/>
                    <a:pt x="26" y="12"/>
                    <a:pt x="27" y="12"/>
                  </a:cubicBezTo>
                  <a:cubicBezTo>
                    <a:pt x="27" y="12"/>
                    <a:pt x="27" y="12"/>
                    <a:pt x="27" y="11"/>
                  </a:cubicBezTo>
                  <a:cubicBezTo>
                    <a:pt x="26" y="10"/>
                    <a:pt x="26" y="9"/>
                    <a:pt x="26" y="9"/>
                  </a:cubicBezTo>
                  <a:lnTo>
                    <a:pt x="26" y="7"/>
                  </a:lnTo>
                  <a:lnTo>
                    <a:pt x="26" y="6"/>
                  </a:lnTo>
                  <a:cubicBezTo>
                    <a:pt x="26" y="6"/>
                    <a:pt x="27" y="6"/>
                    <a:pt x="27" y="6"/>
                  </a:cubicBezTo>
                  <a:cubicBezTo>
                    <a:pt x="27" y="6"/>
                    <a:pt x="27" y="5"/>
                    <a:pt x="28" y="5"/>
                  </a:cubicBezTo>
                  <a:cubicBezTo>
                    <a:pt x="28" y="5"/>
                    <a:pt x="28" y="5"/>
                    <a:pt x="29" y="5"/>
                  </a:cubicBezTo>
                  <a:cubicBezTo>
                    <a:pt x="30" y="5"/>
                    <a:pt x="30" y="5"/>
                    <a:pt x="30" y="5"/>
                  </a:cubicBezTo>
                  <a:cubicBezTo>
                    <a:pt x="31" y="5"/>
                    <a:pt x="31" y="5"/>
                    <a:pt x="31" y="5"/>
                  </a:cubicBezTo>
                  <a:cubicBezTo>
                    <a:pt x="32" y="5"/>
                    <a:pt x="32" y="5"/>
                    <a:pt x="32" y="5"/>
                  </a:cubicBezTo>
                  <a:cubicBezTo>
                    <a:pt x="32" y="5"/>
                    <a:pt x="32" y="5"/>
                    <a:pt x="32" y="5"/>
                  </a:cubicBezTo>
                  <a:cubicBezTo>
                    <a:pt x="32" y="6"/>
                    <a:pt x="32" y="6"/>
                    <a:pt x="31" y="6"/>
                  </a:cubicBezTo>
                  <a:cubicBezTo>
                    <a:pt x="31" y="6"/>
                    <a:pt x="31" y="7"/>
                    <a:pt x="31" y="7"/>
                  </a:cubicBezTo>
                  <a:cubicBezTo>
                    <a:pt x="31" y="7"/>
                    <a:pt x="31" y="8"/>
                    <a:pt x="31" y="8"/>
                  </a:cubicBezTo>
                  <a:cubicBezTo>
                    <a:pt x="31" y="8"/>
                    <a:pt x="31" y="9"/>
                    <a:pt x="31" y="10"/>
                  </a:cubicBezTo>
                  <a:cubicBezTo>
                    <a:pt x="31" y="11"/>
                    <a:pt x="31" y="11"/>
                    <a:pt x="31" y="11"/>
                  </a:cubicBezTo>
                  <a:cubicBezTo>
                    <a:pt x="31" y="12"/>
                    <a:pt x="31" y="12"/>
                    <a:pt x="31" y="12"/>
                  </a:cubicBezTo>
                  <a:cubicBezTo>
                    <a:pt x="31" y="13"/>
                    <a:pt x="31" y="13"/>
                    <a:pt x="31" y="13"/>
                  </a:cubicBezTo>
                  <a:cubicBezTo>
                    <a:pt x="31" y="13"/>
                    <a:pt x="31" y="14"/>
                    <a:pt x="31" y="14"/>
                  </a:cubicBezTo>
                  <a:cubicBezTo>
                    <a:pt x="31" y="14"/>
                    <a:pt x="31" y="14"/>
                    <a:pt x="31" y="14"/>
                  </a:cubicBezTo>
                  <a:cubicBezTo>
                    <a:pt x="31" y="14"/>
                    <a:pt x="31" y="14"/>
                    <a:pt x="31" y="14"/>
                  </a:cubicBezTo>
                  <a:cubicBezTo>
                    <a:pt x="31" y="14"/>
                    <a:pt x="32" y="13"/>
                    <a:pt x="32" y="12"/>
                  </a:cubicBezTo>
                  <a:cubicBezTo>
                    <a:pt x="32" y="12"/>
                    <a:pt x="32" y="11"/>
                    <a:pt x="33" y="10"/>
                  </a:cubicBezTo>
                  <a:cubicBezTo>
                    <a:pt x="33" y="8"/>
                    <a:pt x="33" y="6"/>
                    <a:pt x="33" y="6"/>
                  </a:cubicBezTo>
                  <a:cubicBezTo>
                    <a:pt x="33" y="5"/>
                    <a:pt x="33" y="5"/>
                    <a:pt x="33" y="5"/>
                  </a:cubicBezTo>
                  <a:cubicBezTo>
                    <a:pt x="33" y="5"/>
                    <a:pt x="33" y="4"/>
                    <a:pt x="34" y="4"/>
                  </a:cubicBezTo>
                  <a:cubicBezTo>
                    <a:pt x="34" y="4"/>
                    <a:pt x="34" y="4"/>
                    <a:pt x="34" y="4"/>
                  </a:cubicBezTo>
                  <a:cubicBezTo>
                    <a:pt x="35" y="4"/>
                    <a:pt x="35" y="4"/>
                    <a:pt x="35" y="4"/>
                  </a:cubicBezTo>
                  <a:cubicBezTo>
                    <a:pt x="35" y="4"/>
                    <a:pt x="36" y="4"/>
                    <a:pt x="36" y="4"/>
                  </a:cubicBezTo>
                  <a:cubicBezTo>
                    <a:pt x="36" y="4"/>
                    <a:pt x="37" y="4"/>
                    <a:pt x="37" y="4"/>
                  </a:cubicBezTo>
                  <a:cubicBezTo>
                    <a:pt x="37" y="4"/>
                    <a:pt x="37" y="4"/>
                    <a:pt x="38" y="4"/>
                  </a:cubicBezTo>
                  <a:cubicBezTo>
                    <a:pt x="38" y="4"/>
                    <a:pt x="38" y="4"/>
                    <a:pt x="38" y="4"/>
                  </a:cubicBezTo>
                  <a:cubicBezTo>
                    <a:pt x="39" y="4"/>
                    <a:pt x="39" y="4"/>
                    <a:pt x="39" y="4"/>
                  </a:cubicBezTo>
                  <a:close/>
                  <a:moveTo>
                    <a:pt x="28" y="11"/>
                  </a:moveTo>
                  <a:cubicBezTo>
                    <a:pt x="28" y="11"/>
                    <a:pt x="28" y="11"/>
                    <a:pt x="28" y="11"/>
                  </a:cubicBezTo>
                  <a:cubicBezTo>
                    <a:pt x="28" y="11"/>
                    <a:pt x="29" y="10"/>
                    <a:pt x="30" y="10"/>
                  </a:cubicBezTo>
                  <a:cubicBezTo>
                    <a:pt x="30" y="10"/>
                    <a:pt x="30" y="10"/>
                    <a:pt x="30" y="10"/>
                  </a:cubicBezTo>
                  <a:cubicBezTo>
                    <a:pt x="30" y="10"/>
                    <a:pt x="30" y="9"/>
                    <a:pt x="30" y="9"/>
                  </a:cubicBezTo>
                  <a:lnTo>
                    <a:pt x="30" y="7"/>
                  </a:lnTo>
                  <a:cubicBezTo>
                    <a:pt x="30" y="6"/>
                    <a:pt x="30" y="6"/>
                    <a:pt x="30" y="6"/>
                  </a:cubicBezTo>
                  <a:cubicBezTo>
                    <a:pt x="29" y="6"/>
                    <a:pt x="29" y="6"/>
                    <a:pt x="29" y="6"/>
                  </a:cubicBezTo>
                  <a:cubicBezTo>
                    <a:pt x="29" y="6"/>
                    <a:pt x="29" y="6"/>
                    <a:pt x="29" y="6"/>
                  </a:cubicBezTo>
                  <a:cubicBezTo>
                    <a:pt x="28" y="6"/>
                    <a:pt x="28" y="6"/>
                    <a:pt x="28" y="6"/>
                  </a:cubicBezTo>
                  <a:cubicBezTo>
                    <a:pt x="28" y="7"/>
                    <a:pt x="28" y="7"/>
                    <a:pt x="28" y="7"/>
                  </a:cubicBezTo>
                  <a:cubicBezTo>
                    <a:pt x="28" y="7"/>
                    <a:pt x="28" y="7"/>
                    <a:pt x="28" y="7"/>
                  </a:cubicBezTo>
                  <a:cubicBezTo>
                    <a:pt x="28" y="8"/>
                    <a:pt x="29" y="8"/>
                    <a:pt x="29" y="8"/>
                  </a:cubicBezTo>
                  <a:cubicBezTo>
                    <a:pt x="29" y="8"/>
                    <a:pt x="29" y="8"/>
                    <a:pt x="29" y="9"/>
                  </a:cubicBezTo>
                  <a:cubicBezTo>
                    <a:pt x="29" y="9"/>
                    <a:pt x="29" y="9"/>
                    <a:pt x="29" y="9"/>
                  </a:cubicBezTo>
                  <a:cubicBezTo>
                    <a:pt x="29" y="9"/>
                    <a:pt x="28" y="9"/>
                    <a:pt x="28" y="9"/>
                  </a:cubicBezTo>
                  <a:cubicBezTo>
                    <a:pt x="28" y="9"/>
                    <a:pt x="28" y="9"/>
                    <a:pt x="28" y="10"/>
                  </a:cubicBezTo>
                  <a:cubicBezTo>
                    <a:pt x="28" y="10"/>
                    <a:pt x="28" y="10"/>
                    <a:pt x="28" y="10"/>
                  </a:cubicBezTo>
                  <a:cubicBezTo>
                    <a:pt x="28" y="10"/>
                    <a:pt x="28" y="11"/>
                    <a:pt x="28" y="11"/>
                  </a:cubicBezTo>
                  <a:cubicBezTo>
                    <a:pt x="28" y="11"/>
                    <a:pt x="28" y="11"/>
                    <a:pt x="28" y="11"/>
                  </a:cubicBezTo>
                  <a:close/>
                  <a:moveTo>
                    <a:pt x="52" y="6"/>
                  </a:moveTo>
                  <a:cubicBezTo>
                    <a:pt x="52" y="6"/>
                    <a:pt x="53" y="6"/>
                    <a:pt x="53" y="6"/>
                  </a:cubicBezTo>
                  <a:cubicBezTo>
                    <a:pt x="53" y="6"/>
                    <a:pt x="54" y="6"/>
                    <a:pt x="54" y="6"/>
                  </a:cubicBezTo>
                  <a:cubicBezTo>
                    <a:pt x="54" y="7"/>
                    <a:pt x="55" y="7"/>
                    <a:pt x="55" y="7"/>
                  </a:cubicBezTo>
                  <a:cubicBezTo>
                    <a:pt x="55" y="7"/>
                    <a:pt x="55" y="7"/>
                    <a:pt x="55" y="7"/>
                  </a:cubicBezTo>
                  <a:cubicBezTo>
                    <a:pt x="55" y="7"/>
                    <a:pt x="55" y="7"/>
                    <a:pt x="54" y="7"/>
                  </a:cubicBezTo>
                  <a:cubicBezTo>
                    <a:pt x="54" y="8"/>
                    <a:pt x="54" y="8"/>
                    <a:pt x="54" y="8"/>
                  </a:cubicBezTo>
                  <a:cubicBezTo>
                    <a:pt x="54" y="9"/>
                    <a:pt x="54" y="9"/>
                    <a:pt x="53" y="10"/>
                  </a:cubicBezTo>
                  <a:cubicBezTo>
                    <a:pt x="53" y="10"/>
                    <a:pt x="53" y="10"/>
                    <a:pt x="53" y="10"/>
                  </a:cubicBezTo>
                  <a:cubicBezTo>
                    <a:pt x="53" y="10"/>
                    <a:pt x="53" y="10"/>
                    <a:pt x="53" y="10"/>
                  </a:cubicBezTo>
                  <a:cubicBezTo>
                    <a:pt x="52" y="10"/>
                    <a:pt x="52" y="10"/>
                    <a:pt x="52" y="10"/>
                  </a:cubicBezTo>
                  <a:cubicBezTo>
                    <a:pt x="52" y="10"/>
                    <a:pt x="51" y="10"/>
                    <a:pt x="51" y="10"/>
                  </a:cubicBezTo>
                  <a:cubicBezTo>
                    <a:pt x="51" y="10"/>
                    <a:pt x="51" y="10"/>
                    <a:pt x="50" y="10"/>
                  </a:cubicBezTo>
                  <a:cubicBezTo>
                    <a:pt x="50" y="10"/>
                    <a:pt x="49" y="10"/>
                    <a:pt x="49" y="10"/>
                  </a:cubicBezTo>
                  <a:cubicBezTo>
                    <a:pt x="49" y="11"/>
                    <a:pt x="48" y="11"/>
                    <a:pt x="48" y="11"/>
                  </a:cubicBezTo>
                  <a:cubicBezTo>
                    <a:pt x="48" y="11"/>
                    <a:pt x="48" y="10"/>
                    <a:pt x="48" y="10"/>
                  </a:cubicBezTo>
                  <a:cubicBezTo>
                    <a:pt x="47" y="10"/>
                    <a:pt x="47" y="9"/>
                    <a:pt x="47" y="9"/>
                  </a:cubicBezTo>
                  <a:cubicBezTo>
                    <a:pt x="46" y="8"/>
                    <a:pt x="46" y="8"/>
                    <a:pt x="46" y="8"/>
                  </a:cubicBezTo>
                  <a:cubicBezTo>
                    <a:pt x="46" y="8"/>
                    <a:pt x="46" y="7"/>
                    <a:pt x="47" y="7"/>
                  </a:cubicBezTo>
                  <a:cubicBezTo>
                    <a:pt x="47" y="7"/>
                    <a:pt x="47" y="7"/>
                    <a:pt x="48" y="7"/>
                  </a:cubicBezTo>
                  <a:cubicBezTo>
                    <a:pt x="49" y="7"/>
                    <a:pt x="49" y="7"/>
                    <a:pt x="49" y="6"/>
                  </a:cubicBezTo>
                  <a:cubicBezTo>
                    <a:pt x="49" y="6"/>
                    <a:pt x="49" y="6"/>
                    <a:pt x="49" y="6"/>
                  </a:cubicBezTo>
                  <a:cubicBezTo>
                    <a:pt x="48" y="6"/>
                    <a:pt x="48" y="6"/>
                    <a:pt x="47" y="6"/>
                  </a:cubicBezTo>
                  <a:cubicBezTo>
                    <a:pt x="47" y="6"/>
                    <a:pt x="47" y="6"/>
                    <a:pt x="47" y="6"/>
                  </a:cubicBezTo>
                  <a:cubicBezTo>
                    <a:pt x="47" y="6"/>
                    <a:pt x="47" y="6"/>
                    <a:pt x="47" y="6"/>
                  </a:cubicBezTo>
                  <a:cubicBezTo>
                    <a:pt x="46" y="6"/>
                    <a:pt x="46" y="5"/>
                    <a:pt x="46" y="5"/>
                  </a:cubicBezTo>
                  <a:cubicBezTo>
                    <a:pt x="46" y="5"/>
                    <a:pt x="46" y="5"/>
                    <a:pt x="47" y="5"/>
                  </a:cubicBezTo>
                  <a:cubicBezTo>
                    <a:pt x="47" y="5"/>
                    <a:pt x="47" y="5"/>
                    <a:pt x="47" y="5"/>
                  </a:cubicBezTo>
                  <a:cubicBezTo>
                    <a:pt x="48" y="5"/>
                    <a:pt x="49" y="5"/>
                    <a:pt x="49" y="4"/>
                  </a:cubicBezTo>
                  <a:cubicBezTo>
                    <a:pt x="49" y="4"/>
                    <a:pt x="49" y="4"/>
                    <a:pt x="49" y="3"/>
                  </a:cubicBezTo>
                  <a:cubicBezTo>
                    <a:pt x="50" y="2"/>
                    <a:pt x="50" y="2"/>
                    <a:pt x="50" y="2"/>
                  </a:cubicBezTo>
                  <a:cubicBezTo>
                    <a:pt x="50" y="2"/>
                    <a:pt x="50" y="2"/>
                    <a:pt x="50" y="2"/>
                  </a:cubicBezTo>
                  <a:cubicBezTo>
                    <a:pt x="50" y="2"/>
                    <a:pt x="50" y="2"/>
                    <a:pt x="50" y="2"/>
                  </a:cubicBezTo>
                  <a:cubicBezTo>
                    <a:pt x="51" y="2"/>
                    <a:pt x="51" y="2"/>
                    <a:pt x="51" y="2"/>
                  </a:cubicBezTo>
                  <a:cubicBezTo>
                    <a:pt x="51" y="2"/>
                    <a:pt x="51" y="2"/>
                    <a:pt x="51" y="3"/>
                  </a:cubicBezTo>
                  <a:cubicBezTo>
                    <a:pt x="50" y="3"/>
                    <a:pt x="50" y="3"/>
                    <a:pt x="50" y="4"/>
                  </a:cubicBezTo>
                  <a:cubicBezTo>
                    <a:pt x="50" y="4"/>
                    <a:pt x="51" y="4"/>
                    <a:pt x="51" y="4"/>
                  </a:cubicBezTo>
                  <a:cubicBezTo>
                    <a:pt x="51" y="4"/>
                    <a:pt x="51" y="4"/>
                    <a:pt x="52" y="4"/>
                  </a:cubicBezTo>
                  <a:cubicBezTo>
                    <a:pt x="52" y="4"/>
                    <a:pt x="53" y="4"/>
                    <a:pt x="53" y="4"/>
                  </a:cubicBezTo>
                  <a:cubicBezTo>
                    <a:pt x="53" y="4"/>
                    <a:pt x="53" y="4"/>
                    <a:pt x="53" y="4"/>
                  </a:cubicBezTo>
                  <a:cubicBezTo>
                    <a:pt x="53" y="4"/>
                    <a:pt x="53" y="4"/>
                    <a:pt x="53" y="4"/>
                  </a:cubicBezTo>
                  <a:cubicBezTo>
                    <a:pt x="54" y="4"/>
                    <a:pt x="54" y="5"/>
                    <a:pt x="54" y="5"/>
                  </a:cubicBezTo>
                  <a:cubicBezTo>
                    <a:pt x="54" y="5"/>
                    <a:pt x="54" y="5"/>
                    <a:pt x="54" y="5"/>
                  </a:cubicBezTo>
                  <a:cubicBezTo>
                    <a:pt x="53" y="5"/>
                    <a:pt x="53" y="5"/>
                    <a:pt x="53" y="5"/>
                  </a:cubicBezTo>
                  <a:cubicBezTo>
                    <a:pt x="53" y="5"/>
                    <a:pt x="53" y="5"/>
                    <a:pt x="52" y="5"/>
                  </a:cubicBezTo>
                  <a:cubicBezTo>
                    <a:pt x="52" y="5"/>
                    <a:pt x="51" y="5"/>
                    <a:pt x="51" y="5"/>
                  </a:cubicBezTo>
                  <a:lnTo>
                    <a:pt x="50" y="6"/>
                  </a:lnTo>
                  <a:cubicBezTo>
                    <a:pt x="50" y="6"/>
                    <a:pt x="50" y="6"/>
                    <a:pt x="50" y="6"/>
                  </a:cubicBezTo>
                  <a:cubicBezTo>
                    <a:pt x="50" y="6"/>
                    <a:pt x="50" y="6"/>
                    <a:pt x="51" y="6"/>
                  </a:cubicBezTo>
                  <a:cubicBezTo>
                    <a:pt x="51" y="6"/>
                    <a:pt x="51" y="6"/>
                    <a:pt x="52" y="6"/>
                  </a:cubicBezTo>
                  <a:close/>
                  <a:moveTo>
                    <a:pt x="53" y="8"/>
                  </a:moveTo>
                  <a:cubicBezTo>
                    <a:pt x="53" y="7"/>
                    <a:pt x="53" y="7"/>
                    <a:pt x="52" y="7"/>
                  </a:cubicBezTo>
                  <a:cubicBezTo>
                    <a:pt x="52" y="7"/>
                    <a:pt x="52" y="7"/>
                    <a:pt x="52" y="7"/>
                  </a:cubicBezTo>
                  <a:cubicBezTo>
                    <a:pt x="52" y="7"/>
                    <a:pt x="52" y="7"/>
                    <a:pt x="52" y="7"/>
                  </a:cubicBezTo>
                  <a:cubicBezTo>
                    <a:pt x="52" y="7"/>
                    <a:pt x="52" y="7"/>
                    <a:pt x="52" y="8"/>
                  </a:cubicBezTo>
                  <a:cubicBezTo>
                    <a:pt x="51" y="8"/>
                    <a:pt x="51" y="9"/>
                    <a:pt x="51" y="9"/>
                  </a:cubicBezTo>
                  <a:cubicBezTo>
                    <a:pt x="51" y="9"/>
                    <a:pt x="52" y="9"/>
                    <a:pt x="52" y="9"/>
                  </a:cubicBezTo>
                  <a:cubicBezTo>
                    <a:pt x="52" y="9"/>
                    <a:pt x="52" y="9"/>
                    <a:pt x="52" y="9"/>
                  </a:cubicBezTo>
                  <a:cubicBezTo>
                    <a:pt x="53" y="8"/>
                    <a:pt x="53" y="8"/>
                    <a:pt x="53" y="8"/>
                  </a:cubicBezTo>
                  <a:close/>
                  <a:moveTo>
                    <a:pt x="50" y="8"/>
                  </a:moveTo>
                  <a:cubicBezTo>
                    <a:pt x="50" y="8"/>
                    <a:pt x="50" y="8"/>
                    <a:pt x="50" y="7"/>
                  </a:cubicBezTo>
                  <a:cubicBezTo>
                    <a:pt x="50" y="7"/>
                    <a:pt x="50" y="7"/>
                    <a:pt x="50" y="7"/>
                  </a:cubicBezTo>
                  <a:cubicBezTo>
                    <a:pt x="50" y="7"/>
                    <a:pt x="50" y="7"/>
                    <a:pt x="50" y="7"/>
                  </a:cubicBezTo>
                  <a:cubicBezTo>
                    <a:pt x="50" y="7"/>
                    <a:pt x="50" y="8"/>
                    <a:pt x="50" y="8"/>
                  </a:cubicBezTo>
                  <a:cubicBezTo>
                    <a:pt x="50" y="8"/>
                    <a:pt x="50" y="8"/>
                    <a:pt x="50" y="9"/>
                  </a:cubicBezTo>
                  <a:cubicBezTo>
                    <a:pt x="50" y="9"/>
                    <a:pt x="50" y="9"/>
                    <a:pt x="50" y="9"/>
                  </a:cubicBezTo>
                  <a:cubicBezTo>
                    <a:pt x="50" y="9"/>
                    <a:pt x="50" y="9"/>
                    <a:pt x="50" y="9"/>
                  </a:cubicBezTo>
                  <a:cubicBezTo>
                    <a:pt x="50" y="8"/>
                    <a:pt x="50" y="8"/>
                    <a:pt x="50" y="8"/>
                  </a:cubicBezTo>
                  <a:close/>
                  <a:moveTo>
                    <a:pt x="49" y="9"/>
                  </a:moveTo>
                  <a:cubicBezTo>
                    <a:pt x="49" y="9"/>
                    <a:pt x="49" y="9"/>
                    <a:pt x="49" y="8"/>
                  </a:cubicBezTo>
                  <a:cubicBezTo>
                    <a:pt x="48" y="8"/>
                    <a:pt x="48" y="8"/>
                    <a:pt x="48" y="8"/>
                  </a:cubicBezTo>
                  <a:cubicBezTo>
                    <a:pt x="48" y="8"/>
                    <a:pt x="48" y="8"/>
                    <a:pt x="48" y="8"/>
                  </a:cubicBezTo>
                  <a:cubicBezTo>
                    <a:pt x="48" y="8"/>
                    <a:pt x="48" y="8"/>
                    <a:pt x="48" y="8"/>
                  </a:cubicBezTo>
                  <a:cubicBezTo>
                    <a:pt x="48" y="9"/>
                    <a:pt x="48" y="9"/>
                    <a:pt x="48" y="9"/>
                  </a:cubicBezTo>
                  <a:cubicBezTo>
                    <a:pt x="48" y="9"/>
                    <a:pt x="48" y="9"/>
                    <a:pt x="48" y="9"/>
                  </a:cubicBezTo>
                  <a:cubicBezTo>
                    <a:pt x="49" y="9"/>
                    <a:pt x="49" y="9"/>
                    <a:pt x="49" y="9"/>
                  </a:cubicBezTo>
                  <a:close/>
                  <a:moveTo>
                    <a:pt x="45" y="3"/>
                  </a:moveTo>
                  <a:cubicBezTo>
                    <a:pt x="45" y="3"/>
                    <a:pt x="45" y="3"/>
                    <a:pt x="46" y="4"/>
                  </a:cubicBezTo>
                  <a:cubicBezTo>
                    <a:pt x="46" y="4"/>
                    <a:pt x="46" y="4"/>
                    <a:pt x="46" y="4"/>
                  </a:cubicBezTo>
                  <a:cubicBezTo>
                    <a:pt x="46" y="4"/>
                    <a:pt x="46" y="5"/>
                    <a:pt x="45" y="5"/>
                  </a:cubicBezTo>
                  <a:cubicBezTo>
                    <a:pt x="45" y="6"/>
                    <a:pt x="44" y="6"/>
                    <a:pt x="44" y="6"/>
                  </a:cubicBezTo>
                  <a:cubicBezTo>
                    <a:pt x="44" y="7"/>
                    <a:pt x="44" y="7"/>
                    <a:pt x="43" y="7"/>
                  </a:cubicBezTo>
                  <a:cubicBezTo>
                    <a:pt x="43" y="7"/>
                    <a:pt x="43" y="7"/>
                    <a:pt x="43" y="7"/>
                  </a:cubicBezTo>
                  <a:cubicBezTo>
                    <a:pt x="43" y="7"/>
                    <a:pt x="43" y="7"/>
                    <a:pt x="43" y="7"/>
                  </a:cubicBezTo>
                  <a:cubicBezTo>
                    <a:pt x="43" y="7"/>
                    <a:pt x="43" y="6"/>
                    <a:pt x="43" y="6"/>
                  </a:cubicBezTo>
                  <a:cubicBezTo>
                    <a:pt x="43" y="6"/>
                    <a:pt x="44" y="5"/>
                    <a:pt x="44" y="4"/>
                  </a:cubicBezTo>
                  <a:cubicBezTo>
                    <a:pt x="44" y="4"/>
                    <a:pt x="45" y="3"/>
                    <a:pt x="45" y="3"/>
                  </a:cubicBezTo>
                  <a:cubicBezTo>
                    <a:pt x="45" y="3"/>
                    <a:pt x="45" y="3"/>
                    <a:pt x="45" y="3"/>
                  </a:cubicBezTo>
                  <a:close/>
                  <a:moveTo>
                    <a:pt x="45" y="6"/>
                  </a:moveTo>
                  <a:cubicBezTo>
                    <a:pt x="45" y="6"/>
                    <a:pt x="45" y="6"/>
                    <a:pt x="46" y="7"/>
                  </a:cubicBezTo>
                  <a:cubicBezTo>
                    <a:pt x="46" y="7"/>
                    <a:pt x="46" y="7"/>
                    <a:pt x="46" y="7"/>
                  </a:cubicBezTo>
                  <a:cubicBezTo>
                    <a:pt x="46" y="7"/>
                    <a:pt x="46" y="8"/>
                    <a:pt x="45" y="8"/>
                  </a:cubicBezTo>
                  <a:cubicBezTo>
                    <a:pt x="45" y="9"/>
                    <a:pt x="44" y="9"/>
                    <a:pt x="44" y="9"/>
                  </a:cubicBezTo>
                  <a:cubicBezTo>
                    <a:pt x="44" y="9"/>
                    <a:pt x="44" y="10"/>
                    <a:pt x="44" y="10"/>
                  </a:cubicBezTo>
                  <a:cubicBezTo>
                    <a:pt x="44" y="10"/>
                    <a:pt x="44" y="10"/>
                    <a:pt x="44" y="10"/>
                  </a:cubicBezTo>
                  <a:cubicBezTo>
                    <a:pt x="44" y="10"/>
                    <a:pt x="44" y="10"/>
                    <a:pt x="44" y="10"/>
                  </a:cubicBezTo>
                  <a:cubicBezTo>
                    <a:pt x="45" y="10"/>
                    <a:pt x="45" y="11"/>
                    <a:pt x="45" y="11"/>
                  </a:cubicBezTo>
                  <a:cubicBezTo>
                    <a:pt x="45" y="11"/>
                    <a:pt x="45" y="11"/>
                    <a:pt x="45" y="11"/>
                  </a:cubicBezTo>
                  <a:cubicBezTo>
                    <a:pt x="45" y="11"/>
                    <a:pt x="45" y="11"/>
                    <a:pt x="45" y="12"/>
                  </a:cubicBezTo>
                  <a:cubicBezTo>
                    <a:pt x="45" y="12"/>
                    <a:pt x="45" y="12"/>
                    <a:pt x="45" y="13"/>
                  </a:cubicBezTo>
                  <a:cubicBezTo>
                    <a:pt x="45" y="14"/>
                    <a:pt x="45" y="14"/>
                    <a:pt x="45" y="14"/>
                  </a:cubicBezTo>
                  <a:cubicBezTo>
                    <a:pt x="45" y="15"/>
                    <a:pt x="45" y="15"/>
                    <a:pt x="45" y="15"/>
                  </a:cubicBezTo>
                  <a:cubicBezTo>
                    <a:pt x="45" y="15"/>
                    <a:pt x="45" y="16"/>
                    <a:pt x="45" y="16"/>
                  </a:cubicBezTo>
                  <a:cubicBezTo>
                    <a:pt x="45" y="16"/>
                    <a:pt x="45" y="16"/>
                    <a:pt x="44" y="16"/>
                  </a:cubicBezTo>
                  <a:cubicBezTo>
                    <a:pt x="44" y="16"/>
                    <a:pt x="44" y="16"/>
                    <a:pt x="44" y="16"/>
                  </a:cubicBezTo>
                  <a:cubicBezTo>
                    <a:pt x="44" y="16"/>
                    <a:pt x="44" y="15"/>
                    <a:pt x="44" y="14"/>
                  </a:cubicBezTo>
                  <a:cubicBezTo>
                    <a:pt x="44" y="14"/>
                    <a:pt x="44" y="13"/>
                    <a:pt x="44" y="13"/>
                  </a:cubicBezTo>
                  <a:cubicBezTo>
                    <a:pt x="44" y="13"/>
                    <a:pt x="44" y="13"/>
                    <a:pt x="44" y="12"/>
                  </a:cubicBezTo>
                  <a:cubicBezTo>
                    <a:pt x="44" y="12"/>
                    <a:pt x="44" y="12"/>
                    <a:pt x="44" y="12"/>
                  </a:cubicBezTo>
                  <a:cubicBezTo>
                    <a:pt x="44" y="12"/>
                    <a:pt x="44" y="12"/>
                    <a:pt x="43" y="12"/>
                  </a:cubicBezTo>
                  <a:cubicBezTo>
                    <a:pt x="43" y="12"/>
                    <a:pt x="43" y="12"/>
                    <a:pt x="43" y="12"/>
                  </a:cubicBezTo>
                  <a:cubicBezTo>
                    <a:pt x="43" y="12"/>
                    <a:pt x="42" y="12"/>
                    <a:pt x="42" y="13"/>
                  </a:cubicBezTo>
                  <a:cubicBezTo>
                    <a:pt x="41" y="13"/>
                    <a:pt x="41" y="13"/>
                    <a:pt x="41" y="13"/>
                  </a:cubicBezTo>
                  <a:cubicBezTo>
                    <a:pt x="41" y="13"/>
                    <a:pt x="41" y="13"/>
                    <a:pt x="41" y="13"/>
                  </a:cubicBezTo>
                  <a:cubicBezTo>
                    <a:pt x="41" y="13"/>
                    <a:pt x="41" y="12"/>
                    <a:pt x="41" y="12"/>
                  </a:cubicBezTo>
                  <a:cubicBezTo>
                    <a:pt x="41" y="12"/>
                    <a:pt x="41" y="11"/>
                    <a:pt x="42" y="11"/>
                  </a:cubicBezTo>
                  <a:cubicBezTo>
                    <a:pt x="43" y="10"/>
                    <a:pt x="43" y="10"/>
                    <a:pt x="43" y="9"/>
                  </a:cubicBezTo>
                  <a:cubicBezTo>
                    <a:pt x="43" y="9"/>
                    <a:pt x="44" y="8"/>
                    <a:pt x="44" y="8"/>
                  </a:cubicBezTo>
                  <a:cubicBezTo>
                    <a:pt x="44" y="7"/>
                    <a:pt x="45" y="7"/>
                    <a:pt x="45" y="7"/>
                  </a:cubicBezTo>
                  <a:cubicBezTo>
                    <a:pt x="45" y="6"/>
                    <a:pt x="45" y="6"/>
                    <a:pt x="45" y="6"/>
                  </a:cubicBezTo>
                  <a:close/>
                  <a:moveTo>
                    <a:pt x="52" y="12"/>
                  </a:moveTo>
                  <a:cubicBezTo>
                    <a:pt x="52" y="12"/>
                    <a:pt x="52" y="12"/>
                    <a:pt x="52" y="12"/>
                  </a:cubicBezTo>
                  <a:cubicBezTo>
                    <a:pt x="53" y="13"/>
                    <a:pt x="54" y="14"/>
                    <a:pt x="54" y="14"/>
                  </a:cubicBezTo>
                  <a:cubicBezTo>
                    <a:pt x="55" y="15"/>
                    <a:pt x="55" y="16"/>
                    <a:pt x="55" y="16"/>
                  </a:cubicBezTo>
                  <a:cubicBezTo>
                    <a:pt x="55" y="16"/>
                    <a:pt x="55" y="16"/>
                    <a:pt x="55" y="16"/>
                  </a:cubicBezTo>
                  <a:cubicBezTo>
                    <a:pt x="55" y="16"/>
                    <a:pt x="55" y="16"/>
                    <a:pt x="54" y="16"/>
                  </a:cubicBezTo>
                  <a:cubicBezTo>
                    <a:pt x="54" y="16"/>
                    <a:pt x="54" y="16"/>
                    <a:pt x="53" y="16"/>
                  </a:cubicBezTo>
                  <a:cubicBezTo>
                    <a:pt x="53" y="16"/>
                    <a:pt x="52" y="16"/>
                    <a:pt x="52" y="16"/>
                  </a:cubicBezTo>
                  <a:cubicBezTo>
                    <a:pt x="52" y="16"/>
                    <a:pt x="51" y="16"/>
                    <a:pt x="51" y="16"/>
                  </a:cubicBezTo>
                  <a:lnTo>
                    <a:pt x="50" y="16"/>
                  </a:lnTo>
                  <a:cubicBezTo>
                    <a:pt x="50" y="16"/>
                    <a:pt x="50" y="16"/>
                    <a:pt x="50" y="16"/>
                  </a:cubicBezTo>
                  <a:cubicBezTo>
                    <a:pt x="49" y="16"/>
                    <a:pt x="49" y="16"/>
                    <a:pt x="49" y="16"/>
                  </a:cubicBezTo>
                  <a:cubicBezTo>
                    <a:pt x="49" y="16"/>
                    <a:pt x="49" y="16"/>
                    <a:pt x="49" y="16"/>
                  </a:cubicBezTo>
                  <a:cubicBezTo>
                    <a:pt x="49" y="15"/>
                    <a:pt x="48" y="15"/>
                    <a:pt x="48" y="15"/>
                  </a:cubicBezTo>
                  <a:cubicBezTo>
                    <a:pt x="48" y="15"/>
                    <a:pt x="48" y="14"/>
                    <a:pt x="48" y="14"/>
                  </a:cubicBezTo>
                  <a:cubicBezTo>
                    <a:pt x="48" y="14"/>
                    <a:pt x="48" y="13"/>
                    <a:pt x="48" y="13"/>
                  </a:cubicBezTo>
                  <a:cubicBezTo>
                    <a:pt x="48" y="13"/>
                    <a:pt x="48" y="13"/>
                    <a:pt x="48" y="13"/>
                  </a:cubicBezTo>
                  <a:cubicBezTo>
                    <a:pt x="48" y="13"/>
                    <a:pt x="47" y="13"/>
                    <a:pt x="47" y="14"/>
                  </a:cubicBezTo>
                  <a:cubicBezTo>
                    <a:pt x="47" y="14"/>
                    <a:pt x="47" y="15"/>
                    <a:pt x="47" y="15"/>
                  </a:cubicBezTo>
                  <a:cubicBezTo>
                    <a:pt x="47" y="15"/>
                    <a:pt x="47" y="15"/>
                    <a:pt x="47" y="15"/>
                  </a:cubicBezTo>
                  <a:cubicBezTo>
                    <a:pt x="46" y="15"/>
                    <a:pt x="46" y="15"/>
                    <a:pt x="46" y="15"/>
                  </a:cubicBezTo>
                  <a:cubicBezTo>
                    <a:pt x="45" y="15"/>
                    <a:pt x="45" y="15"/>
                    <a:pt x="45" y="15"/>
                  </a:cubicBezTo>
                  <a:cubicBezTo>
                    <a:pt x="45" y="15"/>
                    <a:pt x="45" y="14"/>
                    <a:pt x="46" y="14"/>
                  </a:cubicBezTo>
                  <a:cubicBezTo>
                    <a:pt x="46" y="13"/>
                    <a:pt x="46" y="13"/>
                    <a:pt x="47" y="13"/>
                  </a:cubicBezTo>
                  <a:cubicBezTo>
                    <a:pt x="47" y="13"/>
                    <a:pt x="47" y="12"/>
                    <a:pt x="47" y="12"/>
                  </a:cubicBezTo>
                  <a:cubicBezTo>
                    <a:pt x="47" y="12"/>
                    <a:pt x="47" y="12"/>
                    <a:pt x="47" y="12"/>
                  </a:cubicBezTo>
                  <a:cubicBezTo>
                    <a:pt x="47" y="12"/>
                    <a:pt x="47" y="12"/>
                    <a:pt x="47" y="12"/>
                  </a:cubicBezTo>
                  <a:cubicBezTo>
                    <a:pt x="47" y="11"/>
                    <a:pt x="47" y="11"/>
                    <a:pt x="47" y="11"/>
                  </a:cubicBezTo>
                  <a:cubicBezTo>
                    <a:pt x="48" y="11"/>
                    <a:pt x="48" y="11"/>
                    <a:pt x="48" y="11"/>
                  </a:cubicBezTo>
                  <a:cubicBezTo>
                    <a:pt x="48" y="11"/>
                    <a:pt x="49" y="11"/>
                    <a:pt x="49" y="11"/>
                  </a:cubicBezTo>
                  <a:cubicBezTo>
                    <a:pt x="49" y="11"/>
                    <a:pt x="50" y="11"/>
                    <a:pt x="50" y="11"/>
                  </a:cubicBezTo>
                  <a:cubicBezTo>
                    <a:pt x="50" y="11"/>
                    <a:pt x="50" y="11"/>
                    <a:pt x="50" y="11"/>
                  </a:cubicBezTo>
                  <a:cubicBezTo>
                    <a:pt x="51" y="11"/>
                    <a:pt x="51" y="11"/>
                    <a:pt x="51" y="11"/>
                  </a:cubicBezTo>
                  <a:cubicBezTo>
                    <a:pt x="51" y="11"/>
                    <a:pt x="52" y="11"/>
                    <a:pt x="52" y="11"/>
                  </a:cubicBezTo>
                  <a:cubicBezTo>
                    <a:pt x="52" y="11"/>
                    <a:pt x="52" y="11"/>
                    <a:pt x="52" y="11"/>
                  </a:cubicBezTo>
                  <a:cubicBezTo>
                    <a:pt x="52" y="11"/>
                    <a:pt x="52" y="11"/>
                    <a:pt x="52" y="11"/>
                  </a:cubicBezTo>
                  <a:cubicBezTo>
                    <a:pt x="52" y="11"/>
                    <a:pt x="52" y="12"/>
                    <a:pt x="52" y="12"/>
                  </a:cubicBezTo>
                  <a:cubicBezTo>
                    <a:pt x="52" y="12"/>
                    <a:pt x="52" y="12"/>
                    <a:pt x="52" y="12"/>
                  </a:cubicBezTo>
                  <a:close/>
                  <a:moveTo>
                    <a:pt x="51" y="13"/>
                  </a:moveTo>
                  <a:cubicBezTo>
                    <a:pt x="51" y="13"/>
                    <a:pt x="51" y="13"/>
                    <a:pt x="51" y="13"/>
                  </a:cubicBezTo>
                  <a:cubicBezTo>
                    <a:pt x="51" y="13"/>
                    <a:pt x="52" y="13"/>
                    <a:pt x="52" y="13"/>
                  </a:cubicBezTo>
                  <a:cubicBezTo>
                    <a:pt x="52" y="13"/>
                    <a:pt x="52" y="12"/>
                    <a:pt x="52" y="12"/>
                  </a:cubicBezTo>
                  <a:cubicBezTo>
                    <a:pt x="52" y="12"/>
                    <a:pt x="52" y="12"/>
                    <a:pt x="51" y="12"/>
                  </a:cubicBezTo>
                  <a:cubicBezTo>
                    <a:pt x="51" y="12"/>
                    <a:pt x="51" y="12"/>
                    <a:pt x="51" y="12"/>
                  </a:cubicBezTo>
                  <a:cubicBezTo>
                    <a:pt x="51" y="12"/>
                    <a:pt x="51" y="12"/>
                    <a:pt x="50" y="12"/>
                  </a:cubicBezTo>
                  <a:cubicBezTo>
                    <a:pt x="50" y="12"/>
                    <a:pt x="50" y="12"/>
                    <a:pt x="50" y="12"/>
                  </a:cubicBezTo>
                  <a:cubicBezTo>
                    <a:pt x="50" y="12"/>
                    <a:pt x="50" y="12"/>
                    <a:pt x="50" y="13"/>
                  </a:cubicBezTo>
                  <a:cubicBezTo>
                    <a:pt x="50" y="13"/>
                    <a:pt x="50" y="13"/>
                    <a:pt x="51" y="13"/>
                  </a:cubicBezTo>
                  <a:close/>
                  <a:moveTo>
                    <a:pt x="51" y="15"/>
                  </a:moveTo>
                  <a:cubicBezTo>
                    <a:pt x="52" y="15"/>
                    <a:pt x="52" y="15"/>
                    <a:pt x="52" y="15"/>
                  </a:cubicBezTo>
                  <a:cubicBezTo>
                    <a:pt x="53" y="15"/>
                    <a:pt x="53" y="15"/>
                    <a:pt x="53" y="14"/>
                  </a:cubicBezTo>
                  <a:cubicBezTo>
                    <a:pt x="53" y="14"/>
                    <a:pt x="53" y="14"/>
                    <a:pt x="53" y="13"/>
                  </a:cubicBezTo>
                  <a:cubicBezTo>
                    <a:pt x="52" y="13"/>
                    <a:pt x="52" y="13"/>
                    <a:pt x="52" y="13"/>
                  </a:cubicBezTo>
                  <a:cubicBezTo>
                    <a:pt x="52" y="13"/>
                    <a:pt x="52" y="13"/>
                    <a:pt x="52" y="13"/>
                  </a:cubicBezTo>
                  <a:cubicBezTo>
                    <a:pt x="52" y="13"/>
                    <a:pt x="51" y="14"/>
                    <a:pt x="51" y="14"/>
                  </a:cubicBezTo>
                  <a:cubicBezTo>
                    <a:pt x="51" y="14"/>
                    <a:pt x="51" y="14"/>
                    <a:pt x="51" y="14"/>
                  </a:cubicBezTo>
                  <a:lnTo>
                    <a:pt x="50" y="14"/>
                  </a:lnTo>
                  <a:cubicBezTo>
                    <a:pt x="50" y="14"/>
                    <a:pt x="50" y="14"/>
                    <a:pt x="49" y="12"/>
                  </a:cubicBezTo>
                  <a:cubicBezTo>
                    <a:pt x="49" y="12"/>
                    <a:pt x="49" y="12"/>
                    <a:pt x="49" y="12"/>
                  </a:cubicBezTo>
                  <a:cubicBezTo>
                    <a:pt x="49" y="12"/>
                    <a:pt x="49" y="12"/>
                    <a:pt x="49" y="12"/>
                  </a:cubicBezTo>
                  <a:cubicBezTo>
                    <a:pt x="49" y="12"/>
                    <a:pt x="49" y="12"/>
                    <a:pt x="49" y="13"/>
                  </a:cubicBezTo>
                  <a:cubicBezTo>
                    <a:pt x="49" y="13"/>
                    <a:pt x="49" y="13"/>
                    <a:pt x="49" y="13"/>
                  </a:cubicBezTo>
                  <a:cubicBezTo>
                    <a:pt x="49" y="14"/>
                    <a:pt x="49" y="14"/>
                    <a:pt x="49" y="15"/>
                  </a:cubicBezTo>
                  <a:cubicBezTo>
                    <a:pt x="50" y="15"/>
                    <a:pt x="50" y="15"/>
                    <a:pt x="51" y="15"/>
                  </a:cubicBezTo>
                  <a:close/>
                  <a:moveTo>
                    <a:pt x="57" y="13"/>
                  </a:moveTo>
                  <a:cubicBezTo>
                    <a:pt x="57" y="13"/>
                    <a:pt x="57" y="13"/>
                    <a:pt x="57" y="14"/>
                  </a:cubicBezTo>
                  <a:cubicBezTo>
                    <a:pt x="57" y="14"/>
                    <a:pt x="57" y="14"/>
                    <a:pt x="57" y="14"/>
                  </a:cubicBezTo>
                  <a:cubicBezTo>
                    <a:pt x="56" y="14"/>
                    <a:pt x="56" y="14"/>
                    <a:pt x="55" y="13"/>
                  </a:cubicBezTo>
                  <a:cubicBezTo>
                    <a:pt x="54" y="12"/>
                    <a:pt x="54" y="12"/>
                    <a:pt x="54" y="12"/>
                  </a:cubicBezTo>
                  <a:cubicBezTo>
                    <a:pt x="54" y="12"/>
                    <a:pt x="54" y="12"/>
                    <a:pt x="54" y="12"/>
                  </a:cubicBezTo>
                  <a:cubicBezTo>
                    <a:pt x="54" y="12"/>
                    <a:pt x="54" y="12"/>
                    <a:pt x="54" y="12"/>
                  </a:cubicBezTo>
                  <a:cubicBezTo>
                    <a:pt x="55" y="12"/>
                    <a:pt x="55" y="12"/>
                    <a:pt x="56" y="12"/>
                  </a:cubicBezTo>
                  <a:cubicBezTo>
                    <a:pt x="56" y="12"/>
                    <a:pt x="56" y="12"/>
                    <a:pt x="56" y="12"/>
                  </a:cubicBezTo>
                  <a:cubicBezTo>
                    <a:pt x="56" y="12"/>
                    <a:pt x="57" y="12"/>
                    <a:pt x="57" y="12"/>
                  </a:cubicBezTo>
                  <a:cubicBezTo>
                    <a:pt x="57" y="12"/>
                    <a:pt x="57" y="12"/>
                    <a:pt x="57" y="13"/>
                  </a:cubicBezTo>
                  <a:cubicBezTo>
                    <a:pt x="57" y="13"/>
                    <a:pt x="57" y="13"/>
                    <a:pt x="57" y="13"/>
                  </a:cubicBezTo>
                  <a:close/>
                  <a:moveTo>
                    <a:pt x="71" y="5"/>
                  </a:moveTo>
                  <a:cubicBezTo>
                    <a:pt x="71" y="5"/>
                    <a:pt x="71" y="5"/>
                    <a:pt x="71" y="5"/>
                  </a:cubicBezTo>
                  <a:cubicBezTo>
                    <a:pt x="71" y="5"/>
                    <a:pt x="71" y="6"/>
                    <a:pt x="71" y="6"/>
                  </a:cubicBezTo>
                  <a:cubicBezTo>
                    <a:pt x="70" y="6"/>
                    <a:pt x="70" y="6"/>
                    <a:pt x="70" y="7"/>
                  </a:cubicBezTo>
                  <a:cubicBezTo>
                    <a:pt x="70" y="7"/>
                    <a:pt x="70" y="7"/>
                    <a:pt x="70" y="8"/>
                  </a:cubicBezTo>
                  <a:cubicBezTo>
                    <a:pt x="70" y="8"/>
                    <a:pt x="70" y="9"/>
                    <a:pt x="69" y="9"/>
                  </a:cubicBezTo>
                  <a:cubicBezTo>
                    <a:pt x="69" y="9"/>
                    <a:pt x="69" y="9"/>
                    <a:pt x="69" y="9"/>
                  </a:cubicBezTo>
                  <a:cubicBezTo>
                    <a:pt x="69" y="9"/>
                    <a:pt x="69" y="9"/>
                    <a:pt x="69" y="9"/>
                  </a:cubicBezTo>
                  <a:cubicBezTo>
                    <a:pt x="69" y="9"/>
                    <a:pt x="69" y="8"/>
                    <a:pt x="68" y="8"/>
                  </a:cubicBezTo>
                  <a:cubicBezTo>
                    <a:pt x="68" y="8"/>
                    <a:pt x="68" y="8"/>
                    <a:pt x="68" y="8"/>
                  </a:cubicBezTo>
                  <a:cubicBezTo>
                    <a:pt x="68" y="8"/>
                    <a:pt x="67" y="8"/>
                    <a:pt x="66" y="9"/>
                  </a:cubicBezTo>
                  <a:cubicBezTo>
                    <a:pt x="66" y="9"/>
                    <a:pt x="65" y="9"/>
                    <a:pt x="65" y="9"/>
                  </a:cubicBezTo>
                  <a:cubicBezTo>
                    <a:pt x="65" y="9"/>
                    <a:pt x="65" y="9"/>
                    <a:pt x="65" y="9"/>
                  </a:cubicBezTo>
                  <a:cubicBezTo>
                    <a:pt x="65" y="9"/>
                    <a:pt x="65" y="9"/>
                    <a:pt x="64" y="9"/>
                  </a:cubicBezTo>
                  <a:cubicBezTo>
                    <a:pt x="64" y="8"/>
                    <a:pt x="64" y="8"/>
                    <a:pt x="63" y="7"/>
                  </a:cubicBezTo>
                  <a:cubicBezTo>
                    <a:pt x="63" y="7"/>
                    <a:pt x="63" y="6"/>
                    <a:pt x="63" y="6"/>
                  </a:cubicBezTo>
                  <a:cubicBezTo>
                    <a:pt x="63" y="6"/>
                    <a:pt x="63" y="7"/>
                    <a:pt x="63" y="7"/>
                  </a:cubicBezTo>
                  <a:cubicBezTo>
                    <a:pt x="63" y="8"/>
                    <a:pt x="62" y="10"/>
                    <a:pt x="61" y="11"/>
                  </a:cubicBezTo>
                  <a:cubicBezTo>
                    <a:pt x="61" y="12"/>
                    <a:pt x="61" y="12"/>
                    <a:pt x="61" y="13"/>
                  </a:cubicBezTo>
                  <a:cubicBezTo>
                    <a:pt x="61" y="13"/>
                    <a:pt x="61" y="14"/>
                    <a:pt x="61" y="14"/>
                  </a:cubicBezTo>
                  <a:cubicBezTo>
                    <a:pt x="60" y="14"/>
                    <a:pt x="60" y="14"/>
                    <a:pt x="60" y="14"/>
                  </a:cubicBezTo>
                  <a:cubicBezTo>
                    <a:pt x="59" y="15"/>
                    <a:pt x="59" y="15"/>
                    <a:pt x="58" y="15"/>
                  </a:cubicBezTo>
                  <a:cubicBezTo>
                    <a:pt x="58" y="15"/>
                    <a:pt x="58" y="16"/>
                    <a:pt x="58" y="16"/>
                  </a:cubicBezTo>
                  <a:cubicBezTo>
                    <a:pt x="57" y="16"/>
                    <a:pt x="57" y="16"/>
                    <a:pt x="57" y="15"/>
                  </a:cubicBezTo>
                  <a:cubicBezTo>
                    <a:pt x="57" y="15"/>
                    <a:pt x="58" y="15"/>
                    <a:pt x="58" y="15"/>
                  </a:cubicBezTo>
                  <a:cubicBezTo>
                    <a:pt x="58" y="14"/>
                    <a:pt x="59" y="14"/>
                    <a:pt x="59" y="13"/>
                  </a:cubicBezTo>
                  <a:cubicBezTo>
                    <a:pt x="59" y="13"/>
                    <a:pt x="60" y="13"/>
                    <a:pt x="60" y="12"/>
                  </a:cubicBezTo>
                  <a:cubicBezTo>
                    <a:pt x="60" y="11"/>
                    <a:pt x="61" y="10"/>
                    <a:pt x="61" y="9"/>
                  </a:cubicBezTo>
                  <a:cubicBezTo>
                    <a:pt x="62" y="8"/>
                    <a:pt x="62" y="7"/>
                    <a:pt x="62" y="6"/>
                  </a:cubicBezTo>
                  <a:cubicBezTo>
                    <a:pt x="63" y="5"/>
                    <a:pt x="63" y="4"/>
                    <a:pt x="63" y="3"/>
                  </a:cubicBezTo>
                  <a:cubicBezTo>
                    <a:pt x="63" y="3"/>
                    <a:pt x="63" y="3"/>
                    <a:pt x="63" y="3"/>
                  </a:cubicBezTo>
                  <a:cubicBezTo>
                    <a:pt x="63" y="2"/>
                    <a:pt x="63" y="2"/>
                    <a:pt x="63" y="2"/>
                  </a:cubicBezTo>
                  <a:cubicBezTo>
                    <a:pt x="63" y="2"/>
                    <a:pt x="64" y="2"/>
                    <a:pt x="64" y="3"/>
                  </a:cubicBezTo>
                  <a:cubicBezTo>
                    <a:pt x="64" y="3"/>
                    <a:pt x="64" y="3"/>
                    <a:pt x="64" y="3"/>
                  </a:cubicBezTo>
                  <a:cubicBezTo>
                    <a:pt x="64" y="3"/>
                    <a:pt x="65" y="3"/>
                    <a:pt x="65" y="3"/>
                  </a:cubicBezTo>
                  <a:cubicBezTo>
                    <a:pt x="66" y="2"/>
                    <a:pt x="66" y="2"/>
                    <a:pt x="66" y="2"/>
                  </a:cubicBezTo>
                  <a:cubicBezTo>
                    <a:pt x="67" y="2"/>
                    <a:pt x="67" y="2"/>
                    <a:pt x="68" y="2"/>
                  </a:cubicBezTo>
                  <a:cubicBezTo>
                    <a:pt x="68" y="2"/>
                    <a:pt x="68" y="2"/>
                    <a:pt x="68" y="2"/>
                  </a:cubicBezTo>
                  <a:cubicBezTo>
                    <a:pt x="69" y="2"/>
                    <a:pt x="69" y="2"/>
                    <a:pt x="69" y="2"/>
                  </a:cubicBezTo>
                  <a:cubicBezTo>
                    <a:pt x="69" y="2"/>
                    <a:pt x="69" y="2"/>
                    <a:pt x="69" y="2"/>
                  </a:cubicBezTo>
                  <a:cubicBezTo>
                    <a:pt x="69" y="2"/>
                    <a:pt x="69" y="2"/>
                    <a:pt x="69" y="3"/>
                  </a:cubicBezTo>
                  <a:cubicBezTo>
                    <a:pt x="70" y="3"/>
                    <a:pt x="70" y="3"/>
                    <a:pt x="70" y="3"/>
                  </a:cubicBezTo>
                  <a:cubicBezTo>
                    <a:pt x="70" y="3"/>
                    <a:pt x="70" y="3"/>
                    <a:pt x="69" y="3"/>
                  </a:cubicBezTo>
                  <a:cubicBezTo>
                    <a:pt x="68" y="3"/>
                    <a:pt x="68" y="3"/>
                    <a:pt x="67" y="4"/>
                  </a:cubicBezTo>
                  <a:cubicBezTo>
                    <a:pt x="67" y="4"/>
                    <a:pt x="67" y="4"/>
                    <a:pt x="67" y="4"/>
                  </a:cubicBezTo>
                  <a:cubicBezTo>
                    <a:pt x="66" y="4"/>
                    <a:pt x="66" y="4"/>
                    <a:pt x="66" y="4"/>
                  </a:cubicBezTo>
                  <a:cubicBezTo>
                    <a:pt x="66" y="4"/>
                    <a:pt x="66" y="4"/>
                    <a:pt x="66" y="4"/>
                  </a:cubicBezTo>
                  <a:cubicBezTo>
                    <a:pt x="66" y="4"/>
                    <a:pt x="65" y="4"/>
                    <a:pt x="65" y="4"/>
                  </a:cubicBezTo>
                  <a:cubicBezTo>
                    <a:pt x="65" y="4"/>
                    <a:pt x="65" y="4"/>
                    <a:pt x="64" y="4"/>
                  </a:cubicBezTo>
                  <a:cubicBezTo>
                    <a:pt x="64" y="4"/>
                    <a:pt x="64" y="4"/>
                    <a:pt x="64" y="4"/>
                  </a:cubicBezTo>
                  <a:cubicBezTo>
                    <a:pt x="64" y="5"/>
                    <a:pt x="64" y="5"/>
                    <a:pt x="64" y="5"/>
                  </a:cubicBezTo>
                  <a:cubicBezTo>
                    <a:pt x="64" y="5"/>
                    <a:pt x="64" y="5"/>
                    <a:pt x="64" y="5"/>
                  </a:cubicBezTo>
                  <a:cubicBezTo>
                    <a:pt x="64" y="5"/>
                    <a:pt x="64" y="5"/>
                    <a:pt x="64" y="5"/>
                  </a:cubicBezTo>
                  <a:cubicBezTo>
                    <a:pt x="65" y="5"/>
                    <a:pt x="66" y="5"/>
                    <a:pt x="67" y="4"/>
                  </a:cubicBezTo>
                  <a:cubicBezTo>
                    <a:pt x="68" y="4"/>
                    <a:pt x="68" y="4"/>
                    <a:pt x="69" y="4"/>
                  </a:cubicBezTo>
                  <a:cubicBezTo>
                    <a:pt x="70" y="4"/>
                    <a:pt x="70" y="4"/>
                    <a:pt x="70" y="5"/>
                  </a:cubicBezTo>
                  <a:cubicBezTo>
                    <a:pt x="71" y="5"/>
                    <a:pt x="71" y="5"/>
                    <a:pt x="71" y="5"/>
                  </a:cubicBezTo>
                  <a:cubicBezTo>
                    <a:pt x="71" y="5"/>
                    <a:pt x="71" y="5"/>
                    <a:pt x="71" y="5"/>
                  </a:cubicBezTo>
                  <a:close/>
                  <a:moveTo>
                    <a:pt x="68" y="8"/>
                  </a:moveTo>
                  <a:cubicBezTo>
                    <a:pt x="68" y="8"/>
                    <a:pt x="69" y="8"/>
                    <a:pt x="69" y="8"/>
                  </a:cubicBezTo>
                  <a:cubicBezTo>
                    <a:pt x="69" y="8"/>
                    <a:pt x="69" y="7"/>
                    <a:pt x="69" y="7"/>
                  </a:cubicBezTo>
                  <a:cubicBezTo>
                    <a:pt x="69" y="7"/>
                    <a:pt x="69" y="6"/>
                    <a:pt x="69" y="6"/>
                  </a:cubicBezTo>
                  <a:cubicBezTo>
                    <a:pt x="69" y="6"/>
                    <a:pt x="69" y="5"/>
                    <a:pt x="69" y="5"/>
                  </a:cubicBezTo>
                  <a:cubicBezTo>
                    <a:pt x="68" y="5"/>
                    <a:pt x="68" y="5"/>
                    <a:pt x="68" y="5"/>
                  </a:cubicBezTo>
                  <a:cubicBezTo>
                    <a:pt x="68" y="5"/>
                    <a:pt x="67" y="5"/>
                    <a:pt x="67" y="5"/>
                  </a:cubicBezTo>
                  <a:cubicBezTo>
                    <a:pt x="67" y="5"/>
                    <a:pt x="67" y="5"/>
                    <a:pt x="66" y="5"/>
                  </a:cubicBezTo>
                  <a:cubicBezTo>
                    <a:pt x="66" y="6"/>
                    <a:pt x="66" y="6"/>
                    <a:pt x="65" y="6"/>
                  </a:cubicBezTo>
                  <a:cubicBezTo>
                    <a:pt x="65" y="6"/>
                    <a:pt x="65" y="6"/>
                    <a:pt x="65" y="6"/>
                  </a:cubicBezTo>
                  <a:cubicBezTo>
                    <a:pt x="65" y="6"/>
                    <a:pt x="65" y="6"/>
                    <a:pt x="65" y="6"/>
                  </a:cubicBezTo>
                  <a:cubicBezTo>
                    <a:pt x="65" y="7"/>
                    <a:pt x="65" y="7"/>
                    <a:pt x="65" y="8"/>
                  </a:cubicBezTo>
                  <a:cubicBezTo>
                    <a:pt x="65" y="8"/>
                    <a:pt x="65" y="8"/>
                    <a:pt x="65" y="8"/>
                  </a:cubicBezTo>
                  <a:cubicBezTo>
                    <a:pt x="66" y="8"/>
                    <a:pt x="66" y="8"/>
                    <a:pt x="66" y="8"/>
                  </a:cubicBezTo>
                  <a:cubicBezTo>
                    <a:pt x="67" y="7"/>
                    <a:pt x="68" y="7"/>
                    <a:pt x="68" y="7"/>
                  </a:cubicBezTo>
                  <a:cubicBezTo>
                    <a:pt x="68" y="7"/>
                    <a:pt x="68" y="7"/>
                    <a:pt x="68" y="8"/>
                  </a:cubicBezTo>
                  <a:cubicBezTo>
                    <a:pt x="68" y="8"/>
                    <a:pt x="68" y="8"/>
                    <a:pt x="68" y="8"/>
                  </a:cubicBezTo>
                  <a:close/>
                  <a:moveTo>
                    <a:pt x="68" y="6"/>
                  </a:moveTo>
                  <a:cubicBezTo>
                    <a:pt x="68" y="6"/>
                    <a:pt x="68" y="6"/>
                    <a:pt x="68" y="6"/>
                  </a:cubicBezTo>
                  <a:cubicBezTo>
                    <a:pt x="68" y="7"/>
                    <a:pt x="68" y="7"/>
                    <a:pt x="67" y="7"/>
                  </a:cubicBezTo>
                  <a:cubicBezTo>
                    <a:pt x="67" y="7"/>
                    <a:pt x="66" y="7"/>
                    <a:pt x="66" y="7"/>
                  </a:cubicBezTo>
                  <a:cubicBezTo>
                    <a:pt x="66" y="7"/>
                    <a:pt x="66" y="7"/>
                    <a:pt x="66" y="7"/>
                  </a:cubicBezTo>
                  <a:cubicBezTo>
                    <a:pt x="65" y="7"/>
                    <a:pt x="65" y="7"/>
                    <a:pt x="65" y="6"/>
                  </a:cubicBezTo>
                  <a:cubicBezTo>
                    <a:pt x="65" y="6"/>
                    <a:pt x="66" y="6"/>
                    <a:pt x="66" y="6"/>
                  </a:cubicBezTo>
                  <a:cubicBezTo>
                    <a:pt x="66" y="6"/>
                    <a:pt x="67" y="6"/>
                    <a:pt x="67" y="6"/>
                  </a:cubicBezTo>
                  <a:cubicBezTo>
                    <a:pt x="67" y="6"/>
                    <a:pt x="67" y="6"/>
                    <a:pt x="68" y="6"/>
                  </a:cubicBezTo>
                  <a:close/>
                  <a:moveTo>
                    <a:pt x="72" y="12"/>
                  </a:moveTo>
                  <a:cubicBezTo>
                    <a:pt x="72" y="12"/>
                    <a:pt x="72" y="12"/>
                    <a:pt x="72" y="12"/>
                  </a:cubicBezTo>
                  <a:cubicBezTo>
                    <a:pt x="72" y="12"/>
                    <a:pt x="73" y="12"/>
                    <a:pt x="73" y="13"/>
                  </a:cubicBezTo>
                  <a:cubicBezTo>
                    <a:pt x="73" y="13"/>
                    <a:pt x="73" y="13"/>
                    <a:pt x="73" y="13"/>
                  </a:cubicBezTo>
                  <a:cubicBezTo>
                    <a:pt x="73" y="13"/>
                    <a:pt x="73" y="13"/>
                    <a:pt x="73" y="13"/>
                  </a:cubicBezTo>
                  <a:cubicBezTo>
                    <a:pt x="73" y="13"/>
                    <a:pt x="72" y="13"/>
                    <a:pt x="72" y="13"/>
                  </a:cubicBezTo>
                  <a:cubicBezTo>
                    <a:pt x="72" y="13"/>
                    <a:pt x="71" y="13"/>
                    <a:pt x="70" y="13"/>
                  </a:cubicBezTo>
                  <a:cubicBezTo>
                    <a:pt x="69" y="13"/>
                    <a:pt x="69" y="13"/>
                    <a:pt x="69" y="13"/>
                  </a:cubicBezTo>
                  <a:cubicBezTo>
                    <a:pt x="68" y="13"/>
                    <a:pt x="68" y="13"/>
                    <a:pt x="68" y="13"/>
                  </a:cubicBezTo>
                  <a:lnTo>
                    <a:pt x="68" y="14"/>
                  </a:lnTo>
                  <a:cubicBezTo>
                    <a:pt x="68" y="15"/>
                    <a:pt x="68" y="16"/>
                    <a:pt x="68" y="16"/>
                  </a:cubicBezTo>
                  <a:cubicBezTo>
                    <a:pt x="68" y="17"/>
                    <a:pt x="68" y="17"/>
                    <a:pt x="68" y="17"/>
                  </a:cubicBezTo>
                  <a:cubicBezTo>
                    <a:pt x="68" y="18"/>
                    <a:pt x="68" y="18"/>
                    <a:pt x="68" y="18"/>
                  </a:cubicBezTo>
                  <a:cubicBezTo>
                    <a:pt x="67" y="18"/>
                    <a:pt x="67" y="18"/>
                    <a:pt x="66" y="17"/>
                  </a:cubicBezTo>
                  <a:cubicBezTo>
                    <a:pt x="65" y="17"/>
                    <a:pt x="65" y="17"/>
                    <a:pt x="64" y="17"/>
                  </a:cubicBezTo>
                  <a:cubicBezTo>
                    <a:pt x="64" y="16"/>
                    <a:pt x="63" y="16"/>
                    <a:pt x="63" y="16"/>
                  </a:cubicBezTo>
                  <a:cubicBezTo>
                    <a:pt x="63" y="16"/>
                    <a:pt x="63" y="16"/>
                    <a:pt x="64" y="16"/>
                  </a:cubicBezTo>
                  <a:cubicBezTo>
                    <a:pt x="64" y="16"/>
                    <a:pt x="64" y="16"/>
                    <a:pt x="64" y="16"/>
                  </a:cubicBezTo>
                  <a:cubicBezTo>
                    <a:pt x="64" y="16"/>
                    <a:pt x="65" y="16"/>
                    <a:pt x="65" y="16"/>
                  </a:cubicBezTo>
                  <a:cubicBezTo>
                    <a:pt x="66" y="16"/>
                    <a:pt x="66" y="16"/>
                    <a:pt x="66" y="16"/>
                  </a:cubicBezTo>
                  <a:cubicBezTo>
                    <a:pt x="66" y="16"/>
                    <a:pt x="67" y="16"/>
                    <a:pt x="67" y="16"/>
                  </a:cubicBezTo>
                  <a:cubicBezTo>
                    <a:pt x="67" y="16"/>
                    <a:pt x="67" y="16"/>
                    <a:pt x="67" y="16"/>
                  </a:cubicBezTo>
                  <a:cubicBezTo>
                    <a:pt x="67" y="16"/>
                    <a:pt x="67" y="15"/>
                    <a:pt x="67" y="15"/>
                  </a:cubicBezTo>
                  <a:cubicBezTo>
                    <a:pt x="67" y="15"/>
                    <a:pt x="67" y="14"/>
                    <a:pt x="67" y="14"/>
                  </a:cubicBezTo>
                  <a:cubicBezTo>
                    <a:pt x="67" y="14"/>
                    <a:pt x="67" y="13"/>
                    <a:pt x="67" y="13"/>
                  </a:cubicBezTo>
                  <a:cubicBezTo>
                    <a:pt x="67" y="13"/>
                    <a:pt x="67" y="13"/>
                    <a:pt x="67" y="13"/>
                  </a:cubicBezTo>
                  <a:cubicBezTo>
                    <a:pt x="67" y="13"/>
                    <a:pt x="67" y="13"/>
                    <a:pt x="67" y="13"/>
                  </a:cubicBezTo>
                  <a:cubicBezTo>
                    <a:pt x="66" y="13"/>
                    <a:pt x="65" y="13"/>
                    <a:pt x="64" y="13"/>
                  </a:cubicBezTo>
                  <a:cubicBezTo>
                    <a:pt x="64" y="14"/>
                    <a:pt x="64" y="14"/>
                    <a:pt x="63" y="14"/>
                  </a:cubicBezTo>
                  <a:cubicBezTo>
                    <a:pt x="63" y="14"/>
                    <a:pt x="63" y="14"/>
                    <a:pt x="62" y="14"/>
                  </a:cubicBezTo>
                  <a:cubicBezTo>
                    <a:pt x="62" y="14"/>
                    <a:pt x="62" y="14"/>
                    <a:pt x="62" y="14"/>
                  </a:cubicBezTo>
                  <a:cubicBezTo>
                    <a:pt x="62" y="14"/>
                    <a:pt x="62" y="14"/>
                    <a:pt x="62" y="14"/>
                  </a:cubicBezTo>
                  <a:cubicBezTo>
                    <a:pt x="62" y="14"/>
                    <a:pt x="62" y="13"/>
                    <a:pt x="62" y="13"/>
                  </a:cubicBezTo>
                  <a:cubicBezTo>
                    <a:pt x="62" y="13"/>
                    <a:pt x="62" y="13"/>
                    <a:pt x="62" y="13"/>
                  </a:cubicBezTo>
                  <a:cubicBezTo>
                    <a:pt x="62" y="13"/>
                    <a:pt x="62" y="13"/>
                    <a:pt x="63" y="13"/>
                  </a:cubicBezTo>
                  <a:cubicBezTo>
                    <a:pt x="63" y="13"/>
                    <a:pt x="63" y="13"/>
                    <a:pt x="63" y="13"/>
                  </a:cubicBezTo>
                  <a:cubicBezTo>
                    <a:pt x="64" y="13"/>
                    <a:pt x="65" y="12"/>
                    <a:pt x="66" y="12"/>
                  </a:cubicBezTo>
                  <a:cubicBezTo>
                    <a:pt x="67" y="12"/>
                    <a:pt x="67" y="12"/>
                    <a:pt x="67" y="12"/>
                  </a:cubicBezTo>
                  <a:cubicBezTo>
                    <a:pt x="67" y="12"/>
                    <a:pt x="67" y="11"/>
                    <a:pt x="66" y="11"/>
                  </a:cubicBezTo>
                  <a:cubicBezTo>
                    <a:pt x="66" y="11"/>
                    <a:pt x="66" y="11"/>
                    <a:pt x="66" y="11"/>
                  </a:cubicBezTo>
                  <a:cubicBezTo>
                    <a:pt x="66" y="11"/>
                    <a:pt x="66" y="11"/>
                    <a:pt x="66" y="11"/>
                  </a:cubicBezTo>
                  <a:cubicBezTo>
                    <a:pt x="67" y="11"/>
                    <a:pt x="67" y="11"/>
                    <a:pt x="67" y="11"/>
                  </a:cubicBezTo>
                  <a:cubicBezTo>
                    <a:pt x="67" y="11"/>
                    <a:pt x="68" y="11"/>
                    <a:pt x="68" y="10"/>
                  </a:cubicBezTo>
                  <a:cubicBezTo>
                    <a:pt x="68" y="10"/>
                    <a:pt x="68" y="10"/>
                    <a:pt x="68" y="10"/>
                  </a:cubicBezTo>
                  <a:cubicBezTo>
                    <a:pt x="68" y="10"/>
                    <a:pt x="68" y="9"/>
                    <a:pt x="68" y="9"/>
                  </a:cubicBezTo>
                  <a:cubicBezTo>
                    <a:pt x="68" y="9"/>
                    <a:pt x="67" y="10"/>
                    <a:pt x="66" y="10"/>
                  </a:cubicBezTo>
                  <a:cubicBezTo>
                    <a:pt x="65" y="11"/>
                    <a:pt x="65" y="11"/>
                    <a:pt x="64" y="11"/>
                  </a:cubicBezTo>
                  <a:cubicBezTo>
                    <a:pt x="64" y="11"/>
                    <a:pt x="64" y="11"/>
                    <a:pt x="64" y="11"/>
                  </a:cubicBezTo>
                  <a:cubicBezTo>
                    <a:pt x="64" y="11"/>
                    <a:pt x="63" y="11"/>
                    <a:pt x="63" y="11"/>
                  </a:cubicBezTo>
                  <a:cubicBezTo>
                    <a:pt x="63" y="11"/>
                    <a:pt x="63" y="10"/>
                    <a:pt x="63" y="10"/>
                  </a:cubicBezTo>
                  <a:cubicBezTo>
                    <a:pt x="63" y="10"/>
                    <a:pt x="63" y="10"/>
                    <a:pt x="63" y="10"/>
                  </a:cubicBezTo>
                  <a:cubicBezTo>
                    <a:pt x="63" y="10"/>
                    <a:pt x="63" y="10"/>
                    <a:pt x="63" y="10"/>
                  </a:cubicBezTo>
                  <a:cubicBezTo>
                    <a:pt x="63" y="10"/>
                    <a:pt x="63" y="10"/>
                    <a:pt x="63" y="10"/>
                  </a:cubicBezTo>
                  <a:cubicBezTo>
                    <a:pt x="63" y="10"/>
                    <a:pt x="64" y="10"/>
                    <a:pt x="64" y="10"/>
                  </a:cubicBezTo>
                  <a:cubicBezTo>
                    <a:pt x="64" y="10"/>
                    <a:pt x="65" y="10"/>
                    <a:pt x="66" y="9"/>
                  </a:cubicBezTo>
                  <a:cubicBezTo>
                    <a:pt x="67" y="9"/>
                    <a:pt x="67" y="9"/>
                    <a:pt x="68" y="9"/>
                  </a:cubicBezTo>
                  <a:cubicBezTo>
                    <a:pt x="68" y="9"/>
                    <a:pt x="68" y="9"/>
                    <a:pt x="68" y="9"/>
                  </a:cubicBezTo>
                  <a:cubicBezTo>
                    <a:pt x="69" y="9"/>
                    <a:pt x="69" y="9"/>
                    <a:pt x="69" y="9"/>
                  </a:cubicBezTo>
                  <a:cubicBezTo>
                    <a:pt x="70" y="9"/>
                    <a:pt x="70" y="10"/>
                    <a:pt x="70" y="10"/>
                  </a:cubicBezTo>
                  <a:cubicBezTo>
                    <a:pt x="70" y="10"/>
                    <a:pt x="70" y="10"/>
                    <a:pt x="69" y="10"/>
                  </a:cubicBezTo>
                  <a:cubicBezTo>
                    <a:pt x="69" y="11"/>
                    <a:pt x="69" y="11"/>
                    <a:pt x="68" y="11"/>
                  </a:cubicBezTo>
                  <a:cubicBezTo>
                    <a:pt x="68" y="11"/>
                    <a:pt x="68" y="11"/>
                    <a:pt x="68" y="11"/>
                  </a:cubicBezTo>
                  <a:cubicBezTo>
                    <a:pt x="68" y="11"/>
                    <a:pt x="68" y="12"/>
                    <a:pt x="68" y="12"/>
                  </a:cubicBezTo>
                  <a:cubicBezTo>
                    <a:pt x="68" y="12"/>
                    <a:pt x="68" y="12"/>
                    <a:pt x="69" y="12"/>
                  </a:cubicBezTo>
                  <a:lnTo>
                    <a:pt x="70" y="12"/>
                  </a:lnTo>
                  <a:cubicBezTo>
                    <a:pt x="70" y="12"/>
                    <a:pt x="71" y="12"/>
                    <a:pt x="71" y="12"/>
                  </a:cubicBezTo>
                  <a:cubicBezTo>
                    <a:pt x="71" y="12"/>
                    <a:pt x="71" y="12"/>
                    <a:pt x="72" y="12"/>
                  </a:cubicBezTo>
                  <a:close/>
                  <a:moveTo>
                    <a:pt x="84" y="6"/>
                  </a:moveTo>
                  <a:cubicBezTo>
                    <a:pt x="84" y="6"/>
                    <a:pt x="84" y="6"/>
                    <a:pt x="85" y="6"/>
                  </a:cubicBezTo>
                  <a:cubicBezTo>
                    <a:pt x="85" y="6"/>
                    <a:pt x="85" y="6"/>
                    <a:pt x="86" y="6"/>
                  </a:cubicBezTo>
                  <a:cubicBezTo>
                    <a:pt x="86" y="6"/>
                    <a:pt x="86" y="6"/>
                    <a:pt x="87" y="6"/>
                  </a:cubicBezTo>
                  <a:cubicBezTo>
                    <a:pt x="87" y="6"/>
                    <a:pt x="87" y="6"/>
                    <a:pt x="88" y="7"/>
                  </a:cubicBezTo>
                  <a:cubicBezTo>
                    <a:pt x="88" y="7"/>
                    <a:pt x="89" y="8"/>
                    <a:pt x="89" y="8"/>
                  </a:cubicBezTo>
                  <a:cubicBezTo>
                    <a:pt x="89" y="8"/>
                    <a:pt x="89" y="8"/>
                    <a:pt x="89" y="8"/>
                  </a:cubicBezTo>
                  <a:cubicBezTo>
                    <a:pt x="89" y="8"/>
                    <a:pt x="89" y="9"/>
                    <a:pt x="89" y="9"/>
                  </a:cubicBezTo>
                  <a:cubicBezTo>
                    <a:pt x="89" y="9"/>
                    <a:pt x="89" y="9"/>
                    <a:pt x="89" y="9"/>
                  </a:cubicBezTo>
                  <a:cubicBezTo>
                    <a:pt x="89" y="9"/>
                    <a:pt x="89" y="9"/>
                    <a:pt x="88" y="9"/>
                  </a:cubicBezTo>
                  <a:cubicBezTo>
                    <a:pt x="88" y="9"/>
                    <a:pt x="88" y="9"/>
                    <a:pt x="87" y="9"/>
                  </a:cubicBezTo>
                  <a:lnTo>
                    <a:pt x="86" y="9"/>
                  </a:lnTo>
                  <a:cubicBezTo>
                    <a:pt x="86" y="9"/>
                    <a:pt x="86" y="9"/>
                    <a:pt x="86" y="9"/>
                  </a:cubicBezTo>
                  <a:cubicBezTo>
                    <a:pt x="85" y="9"/>
                    <a:pt x="85" y="10"/>
                    <a:pt x="84" y="10"/>
                  </a:cubicBezTo>
                  <a:cubicBezTo>
                    <a:pt x="84" y="10"/>
                    <a:pt x="84" y="10"/>
                    <a:pt x="84" y="10"/>
                  </a:cubicBezTo>
                  <a:cubicBezTo>
                    <a:pt x="84" y="10"/>
                    <a:pt x="84" y="10"/>
                    <a:pt x="84" y="10"/>
                  </a:cubicBezTo>
                  <a:cubicBezTo>
                    <a:pt x="84" y="11"/>
                    <a:pt x="84" y="11"/>
                    <a:pt x="84" y="11"/>
                  </a:cubicBezTo>
                  <a:cubicBezTo>
                    <a:pt x="84" y="11"/>
                    <a:pt x="84" y="11"/>
                    <a:pt x="84" y="11"/>
                  </a:cubicBezTo>
                  <a:cubicBezTo>
                    <a:pt x="84" y="11"/>
                    <a:pt x="84" y="11"/>
                    <a:pt x="84" y="11"/>
                  </a:cubicBezTo>
                  <a:cubicBezTo>
                    <a:pt x="85" y="11"/>
                    <a:pt x="86" y="11"/>
                    <a:pt x="87" y="11"/>
                  </a:cubicBezTo>
                  <a:cubicBezTo>
                    <a:pt x="87" y="11"/>
                    <a:pt x="88" y="11"/>
                    <a:pt x="88" y="11"/>
                  </a:cubicBezTo>
                  <a:cubicBezTo>
                    <a:pt x="88" y="11"/>
                    <a:pt x="88" y="11"/>
                    <a:pt x="88" y="11"/>
                  </a:cubicBezTo>
                  <a:cubicBezTo>
                    <a:pt x="88" y="12"/>
                    <a:pt x="88" y="12"/>
                    <a:pt x="88" y="12"/>
                  </a:cubicBezTo>
                  <a:cubicBezTo>
                    <a:pt x="88" y="12"/>
                    <a:pt x="88" y="12"/>
                    <a:pt x="88" y="13"/>
                  </a:cubicBezTo>
                  <a:cubicBezTo>
                    <a:pt x="88" y="13"/>
                    <a:pt x="88" y="13"/>
                    <a:pt x="88" y="13"/>
                  </a:cubicBezTo>
                  <a:cubicBezTo>
                    <a:pt x="88" y="13"/>
                    <a:pt x="88" y="13"/>
                    <a:pt x="88" y="13"/>
                  </a:cubicBezTo>
                  <a:cubicBezTo>
                    <a:pt x="87" y="13"/>
                    <a:pt x="87" y="12"/>
                    <a:pt x="86" y="12"/>
                  </a:cubicBezTo>
                  <a:cubicBezTo>
                    <a:pt x="85" y="12"/>
                    <a:pt x="84" y="12"/>
                    <a:pt x="84" y="13"/>
                  </a:cubicBezTo>
                  <a:cubicBezTo>
                    <a:pt x="84" y="13"/>
                    <a:pt x="84" y="13"/>
                    <a:pt x="84" y="13"/>
                  </a:cubicBezTo>
                  <a:cubicBezTo>
                    <a:pt x="84" y="13"/>
                    <a:pt x="84" y="14"/>
                    <a:pt x="84" y="15"/>
                  </a:cubicBezTo>
                  <a:cubicBezTo>
                    <a:pt x="84" y="15"/>
                    <a:pt x="84" y="16"/>
                    <a:pt x="84" y="16"/>
                  </a:cubicBezTo>
                  <a:cubicBezTo>
                    <a:pt x="83" y="17"/>
                    <a:pt x="83" y="17"/>
                    <a:pt x="83" y="18"/>
                  </a:cubicBezTo>
                  <a:cubicBezTo>
                    <a:pt x="83" y="18"/>
                    <a:pt x="83" y="18"/>
                    <a:pt x="83" y="18"/>
                  </a:cubicBezTo>
                  <a:cubicBezTo>
                    <a:pt x="83" y="18"/>
                    <a:pt x="83" y="18"/>
                    <a:pt x="83" y="18"/>
                  </a:cubicBezTo>
                  <a:cubicBezTo>
                    <a:pt x="82" y="18"/>
                    <a:pt x="82" y="18"/>
                    <a:pt x="82" y="18"/>
                  </a:cubicBezTo>
                  <a:cubicBezTo>
                    <a:pt x="81" y="17"/>
                    <a:pt x="80" y="17"/>
                    <a:pt x="80" y="17"/>
                  </a:cubicBezTo>
                  <a:cubicBezTo>
                    <a:pt x="80" y="17"/>
                    <a:pt x="79" y="16"/>
                    <a:pt x="79" y="16"/>
                  </a:cubicBezTo>
                  <a:cubicBezTo>
                    <a:pt x="79" y="16"/>
                    <a:pt x="79" y="16"/>
                    <a:pt x="80" y="16"/>
                  </a:cubicBezTo>
                  <a:cubicBezTo>
                    <a:pt x="80" y="16"/>
                    <a:pt x="80" y="16"/>
                    <a:pt x="81" y="16"/>
                  </a:cubicBezTo>
                  <a:cubicBezTo>
                    <a:pt x="81" y="16"/>
                    <a:pt x="81" y="16"/>
                    <a:pt x="81" y="16"/>
                  </a:cubicBezTo>
                  <a:cubicBezTo>
                    <a:pt x="82" y="16"/>
                    <a:pt x="82" y="16"/>
                    <a:pt x="82" y="16"/>
                  </a:cubicBezTo>
                  <a:cubicBezTo>
                    <a:pt x="82" y="16"/>
                    <a:pt x="82" y="15"/>
                    <a:pt x="82" y="15"/>
                  </a:cubicBezTo>
                  <a:cubicBezTo>
                    <a:pt x="82" y="15"/>
                    <a:pt x="82" y="14"/>
                    <a:pt x="82" y="14"/>
                  </a:cubicBezTo>
                  <a:cubicBezTo>
                    <a:pt x="82" y="13"/>
                    <a:pt x="82" y="13"/>
                    <a:pt x="82" y="13"/>
                  </a:cubicBezTo>
                  <a:cubicBezTo>
                    <a:pt x="82" y="13"/>
                    <a:pt x="82" y="13"/>
                    <a:pt x="82" y="13"/>
                  </a:cubicBezTo>
                  <a:cubicBezTo>
                    <a:pt x="82" y="13"/>
                    <a:pt x="82" y="13"/>
                    <a:pt x="81" y="13"/>
                  </a:cubicBezTo>
                  <a:cubicBezTo>
                    <a:pt x="80" y="13"/>
                    <a:pt x="79" y="13"/>
                    <a:pt x="78" y="13"/>
                  </a:cubicBezTo>
                  <a:cubicBezTo>
                    <a:pt x="78" y="14"/>
                    <a:pt x="78" y="14"/>
                    <a:pt x="77" y="14"/>
                  </a:cubicBezTo>
                  <a:cubicBezTo>
                    <a:pt x="77" y="14"/>
                    <a:pt x="77" y="14"/>
                    <a:pt x="77" y="14"/>
                  </a:cubicBezTo>
                  <a:cubicBezTo>
                    <a:pt x="77" y="14"/>
                    <a:pt x="77" y="14"/>
                    <a:pt x="77" y="14"/>
                  </a:cubicBezTo>
                  <a:cubicBezTo>
                    <a:pt x="77" y="13"/>
                    <a:pt x="77" y="13"/>
                    <a:pt x="77" y="13"/>
                  </a:cubicBezTo>
                  <a:cubicBezTo>
                    <a:pt x="77" y="13"/>
                    <a:pt x="77" y="13"/>
                    <a:pt x="77" y="13"/>
                  </a:cubicBezTo>
                  <a:cubicBezTo>
                    <a:pt x="77" y="13"/>
                    <a:pt x="77" y="13"/>
                    <a:pt x="77" y="13"/>
                  </a:cubicBezTo>
                  <a:cubicBezTo>
                    <a:pt x="78" y="13"/>
                    <a:pt x="78" y="13"/>
                    <a:pt x="79" y="12"/>
                  </a:cubicBezTo>
                  <a:cubicBezTo>
                    <a:pt x="80" y="12"/>
                    <a:pt x="81" y="12"/>
                    <a:pt x="82" y="12"/>
                  </a:cubicBezTo>
                  <a:cubicBezTo>
                    <a:pt x="82" y="11"/>
                    <a:pt x="82" y="11"/>
                    <a:pt x="82" y="11"/>
                  </a:cubicBezTo>
                  <a:cubicBezTo>
                    <a:pt x="82" y="11"/>
                    <a:pt x="82" y="11"/>
                    <a:pt x="82" y="11"/>
                  </a:cubicBezTo>
                  <a:cubicBezTo>
                    <a:pt x="82" y="11"/>
                    <a:pt x="82" y="10"/>
                    <a:pt x="82" y="10"/>
                  </a:cubicBezTo>
                  <a:cubicBezTo>
                    <a:pt x="82" y="10"/>
                    <a:pt x="82" y="10"/>
                    <a:pt x="83" y="10"/>
                  </a:cubicBezTo>
                  <a:cubicBezTo>
                    <a:pt x="83" y="10"/>
                    <a:pt x="83" y="10"/>
                    <a:pt x="83" y="10"/>
                  </a:cubicBezTo>
                  <a:cubicBezTo>
                    <a:pt x="83" y="10"/>
                    <a:pt x="83" y="10"/>
                    <a:pt x="83" y="10"/>
                  </a:cubicBezTo>
                  <a:cubicBezTo>
                    <a:pt x="84" y="10"/>
                    <a:pt x="84" y="9"/>
                    <a:pt x="84" y="9"/>
                  </a:cubicBezTo>
                  <a:cubicBezTo>
                    <a:pt x="84" y="9"/>
                    <a:pt x="84" y="9"/>
                    <a:pt x="84" y="9"/>
                  </a:cubicBezTo>
                  <a:cubicBezTo>
                    <a:pt x="84" y="9"/>
                    <a:pt x="84" y="9"/>
                    <a:pt x="83" y="9"/>
                  </a:cubicBezTo>
                  <a:cubicBezTo>
                    <a:pt x="83" y="9"/>
                    <a:pt x="83" y="9"/>
                    <a:pt x="82" y="9"/>
                  </a:cubicBezTo>
                  <a:cubicBezTo>
                    <a:pt x="82" y="9"/>
                    <a:pt x="82" y="9"/>
                    <a:pt x="82" y="9"/>
                  </a:cubicBezTo>
                  <a:cubicBezTo>
                    <a:pt x="82" y="9"/>
                    <a:pt x="82" y="10"/>
                    <a:pt x="81" y="10"/>
                  </a:cubicBezTo>
                  <a:cubicBezTo>
                    <a:pt x="81" y="10"/>
                    <a:pt x="81" y="10"/>
                    <a:pt x="81" y="10"/>
                  </a:cubicBezTo>
                  <a:cubicBezTo>
                    <a:pt x="80" y="10"/>
                    <a:pt x="80" y="10"/>
                    <a:pt x="80" y="10"/>
                  </a:cubicBezTo>
                  <a:cubicBezTo>
                    <a:pt x="80" y="10"/>
                    <a:pt x="80" y="11"/>
                    <a:pt x="80" y="11"/>
                  </a:cubicBezTo>
                  <a:cubicBezTo>
                    <a:pt x="80" y="11"/>
                    <a:pt x="79" y="10"/>
                    <a:pt x="79" y="10"/>
                  </a:cubicBezTo>
                  <a:cubicBezTo>
                    <a:pt x="79" y="10"/>
                    <a:pt x="79" y="10"/>
                    <a:pt x="79" y="9"/>
                  </a:cubicBezTo>
                  <a:cubicBezTo>
                    <a:pt x="79" y="9"/>
                    <a:pt x="79" y="9"/>
                    <a:pt x="79" y="9"/>
                  </a:cubicBezTo>
                  <a:cubicBezTo>
                    <a:pt x="80" y="9"/>
                    <a:pt x="81" y="9"/>
                    <a:pt x="81" y="9"/>
                  </a:cubicBezTo>
                  <a:cubicBezTo>
                    <a:pt x="82" y="8"/>
                    <a:pt x="83" y="8"/>
                    <a:pt x="84" y="8"/>
                  </a:cubicBezTo>
                  <a:cubicBezTo>
                    <a:pt x="84" y="8"/>
                    <a:pt x="84" y="8"/>
                    <a:pt x="85" y="8"/>
                  </a:cubicBezTo>
                  <a:cubicBezTo>
                    <a:pt x="85" y="8"/>
                    <a:pt x="85" y="8"/>
                    <a:pt x="85" y="9"/>
                  </a:cubicBezTo>
                  <a:cubicBezTo>
                    <a:pt x="86" y="9"/>
                    <a:pt x="86" y="9"/>
                    <a:pt x="86" y="9"/>
                  </a:cubicBezTo>
                  <a:cubicBezTo>
                    <a:pt x="86" y="9"/>
                    <a:pt x="86" y="9"/>
                    <a:pt x="87" y="8"/>
                  </a:cubicBezTo>
                  <a:cubicBezTo>
                    <a:pt x="87" y="8"/>
                    <a:pt x="87" y="8"/>
                    <a:pt x="87" y="7"/>
                  </a:cubicBezTo>
                  <a:cubicBezTo>
                    <a:pt x="87" y="7"/>
                    <a:pt x="87" y="7"/>
                    <a:pt x="87" y="7"/>
                  </a:cubicBezTo>
                  <a:cubicBezTo>
                    <a:pt x="86" y="6"/>
                    <a:pt x="86" y="6"/>
                    <a:pt x="86" y="6"/>
                  </a:cubicBezTo>
                  <a:cubicBezTo>
                    <a:pt x="86" y="6"/>
                    <a:pt x="85" y="6"/>
                    <a:pt x="84" y="7"/>
                  </a:cubicBezTo>
                  <a:cubicBezTo>
                    <a:pt x="84" y="7"/>
                    <a:pt x="83" y="7"/>
                    <a:pt x="83" y="7"/>
                  </a:cubicBezTo>
                  <a:cubicBezTo>
                    <a:pt x="83" y="7"/>
                    <a:pt x="82" y="7"/>
                    <a:pt x="82" y="7"/>
                  </a:cubicBezTo>
                  <a:cubicBezTo>
                    <a:pt x="81" y="7"/>
                    <a:pt x="81" y="7"/>
                    <a:pt x="80" y="8"/>
                  </a:cubicBezTo>
                  <a:cubicBezTo>
                    <a:pt x="80" y="8"/>
                    <a:pt x="80" y="8"/>
                    <a:pt x="79" y="8"/>
                  </a:cubicBezTo>
                  <a:cubicBezTo>
                    <a:pt x="79"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9" y="7"/>
                  </a:cubicBezTo>
                  <a:cubicBezTo>
                    <a:pt x="80" y="7"/>
                    <a:pt x="81" y="6"/>
                    <a:pt x="82" y="6"/>
                  </a:cubicBezTo>
                  <a:cubicBezTo>
                    <a:pt x="82" y="6"/>
                    <a:pt x="83" y="6"/>
                    <a:pt x="83" y="5"/>
                  </a:cubicBezTo>
                  <a:cubicBezTo>
                    <a:pt x="84" y="4"/>
                    <a:pt x="84" y="3"/>
                    <a:pt x="85" y="2"/>
                  </a:cubicBezTo>
                  <a:cubicBezTo>
                    <a:pt x="85" y="2"/>
                    <a:pt x="85" y="2"/>
                    <a:pt x="85" y="2"/>
                  </a:cubicBezTo>
                  <a:cubicBezTo>
                    <a:pt x="86" y="2"/>
                    <a:pt x="86" y="2"/>
                    <a:pt x="86" y="2"/>
                  </a:cubicBezTo>
                  <a:cubicBezTo>
                    <a:pt x="86" y="3"/>
                    <a:pt x="87" y="3"/>
                    <a:pt x="87" y="3"/>
                  </a:cubicBezTo>
                  <a:cubicBezTo>
                    <a:pt x="87" y="3"/>
                    <a:pt x="87" y="3"/>
                    <a:pt x="86" y="3"/>
                  </a:cubicBezTo>
                  <a:cubicBezTo>
                    <a:pt x="86" y="3"/>
                    <a:pt x="86" y="4"/>
                    <a:pt x="86" y="4"/>
                  </a:cubicBezTo>
                  <a:cubicBezTo>
                    <a:pt x="86" y="4"/>
                    <a:pt x="85" y="4"/>
                    <a:pt x="85" y="5"/>
                  </a:cubicBezTo>
                  <a:cubicBezTo>
                    <a:pt x="85" y="5"/>
                    <a:pt x="84" y="5"/>
                    <a:pt x="84" y="5"/>
                  </a:cubicBezTo>
                  <a:cubicBezTo>
                    <a:pt x="84" y="5"/>
                    <a:pt x="84" y="5"/>
                    <a:pt x="84" y="6"/>
                  </a:cubicBezTo>
                  <a:close/>
                  <a:moveTo>
                    <a:pt x="83" y="2"/>
                  </a:moveTo>
                  <a:cubicBezTo>
                    <a:pt x="83" y="2"/>
                    <a:pt x="83" y="2"/>
                    <a:pt x="83" y="3"/>
                  </a:cubicBezTo>
                  <a:cubicBezTo>
                    <a:pt x="83" y="3"/>
                    <a:pt x="83" y="3"/>
                    <a:pt x="83" y="3"/>
                  </a:cubicBezTo>
                  <a:cubicBezTo>
                    <a:pt x="82" y="3"/>
                    <a:pt x="82" y="4"/>
                    <a:pt x="82" y="4"/>
                  </a:cubicBezTo>
                  <a:cubicBezTo>
                    <a:pt x="82" y="4"/>
                    <a:pt x="82" y="4"/>
                    <a:pt x="82" y="4"/>
                  </a:cubicBezTo>
                  <a:cubicBezTo>
                    <a:pt x="82" y="4"/>
                    <a:pt x="81" y="4"/>
                    <a:pt x="81" y="4"/>
                  </a:cubicBezTo>
                  <a:cubicBezTo>
                    <a:pt x="81" y="4"/>
                    <a:pt x="81" y="3"/>
                    <a:pt x="81" y="3"/>
                  </a:cubicBezTo>
                  <a:cubicBezTo>
                    <a:pt x="81" y="3"/>
                    <a:pt x="81" y="3"/>
                    <a:pt x="81" y="3"/>
                  </a:cubicBezTo>
                  <a:cubicBezTo>
                    <a:pt x="81" y="3"/>
                    <a:pt x="81" y="3"/>
                    <a:pt x="82" y="3"/>
                  </a:cubicBezTo>
                  <a:cubicBezTo>
                    <a:pt x="82" y="3"/>
                    <a:pt x="82" y="3"/>
                    <a:pt x="82" y="3"/>
                  </a:cubicBezTo>
                  <a:cubicBezTo>
                    <a:pt x="82" y="3"/>
                    <a:pt x="82" y="3"/>
                    <a:pt x="82" y="3"/>
                  </a:cubicBezTo>
                  <a:cubicBezTo>
                    <a:pt x="82" y="3"/>
                    <a:pt x="82" y="3"/>
                    <a:pt x="83" y="3"/>
                  </a:cubicBezTo>
                  <a:cubicBezTo>
                    <a:pt x="83" y="2"/>
                    <a:pt x="83" y="2"/>
                    <a:pt x="83" y="2"/>
                  </a:cubicBezTo>
                  <a:close/>
                  <a:moveTo>
                    <a:pt x="80" y="5"/>
                  </a:moveTo>
                  <a:cubicBezTo>
                    <a:pt x="80" y="6"/>
                    <a:pt x="80" y="6"/>
                    <a:pt x="80" y="6"/>
                  </a:cubicBezTo>
                  <a:cubicBezTo>
                    <a:pt x="80" y="6"/>
                    <a:pt x="80" y="6"/>
                    <a:pt x="80" y="6"/>
                  </a:cubicBezTo>
                  <a:cubicBezTo>
                    <a:pt x="79" y="6"/>
                    <a:pt x="79" y="6"/>
                    <a:pt x="79" y="6"/>
                  </a:cubicBezTo>
                  <a:cubicBezTo>
                    <a:pt x="79" y="6"/>
                    <a:pt x="78" y="6"/>
                    <a:pt x="78" y="6"/>
                  </a:cubicBezTo>
                  <a:cubicBezTo>
                    <a:pt x="78" y="6"/>
                    <a:pt x="78" y="5"/>
                    <a:pt x="78" y="5"/>
                  </a:cubicBezTo>
                  <a:cubicBezTo>
                    <a:pt x="78" y="5"/>
                    <a:pt x="78" y="5"/>
                    <a:pt x="78" y="4"/>
                  </a:cubicBezTo>
                  <a:cubicBezTo>
                    <a:pt x="78" y="4"/>
                    <a:pt x="78" y="4"/>
                    <a:pt x="78" y="4"/>
                  </a:cubicBezTo>
                  <a:cubicBezTo>
                    <a:pt x="78" y="4"/>
                    <a:pt x="78" y="4"/>
                    <a:pt x="79" y="4"/>
                  </a:cubicBezTo>
                  <a:cubicBezTo>
                    <a:pt x="79" y="4"/>
                    <a:pt x="79" y="4"/>
                    <a:pt x="79" y="4"/>
                  </a:cubicBezTo>
                  <a:cubicBezTo>
                    <a:pt x="79" y="4"/>
                    <a:pt x="79" y="4"/>
                    <a:pt x="80" y="4"/>
                  </a:cubicBezTo>
                  <a:cubicBezTo>
                    <a:pt x="80" y="5"/>
                    <a:pt x="80" y="5"/>
                    <a:pt x="80" y="5"/>
                  </a:cubicBezTo>
                  <a:close/>
                  <a:moveTo>
                    <a:pt x="77" y="9"/>
                  </a:moveTo>
                  <a:cubicBezTo>
                    <a:pt x="77" y="10"/>
                    <a:pt x="77" y="10"/>
                    <a:pt x="77" y="10"/>
                  </a:cubicBezTo>
                  <a:cubicBezTo>
                    <a:pt x="77" y="10"/>
                    <a:pt x="77" y="10"/>
                    <a:pt x="77" y="10"/>
                  </a:cubicBezTo>
                  <a:cubicBezTo>
                    <a:pt x="77" y="10"/>
                    <a:pt x="77" y="11"/>
                    <a:pt x="77" y="11"/>
                  </a:cubicBezTo>
                  <a:cubicBezTo>
                    <a:pt x="76" y="11"/>
                    <a:pt x="76" y="10"/>
                    <a:pt x="76" y="10"/>
                  </a:cubicBezTo>
                  <a:cubicBezTo>
                    <a:pt x="75" y="10"/>
                    <a:pt x="75" y="10"/>
                    <a:pt x="75" y="10"/>
                  </a:cubicBezTo>
                  <a:cubicBezTo>
                    <a:pt x="75" y="10"/>
                    <a:pt x="75" y="9"/>
                    <a:pt x="75" y="9"/>
                  </a:cubicBezTo>
                  <a:cubicBezTo>
                    <a:pt x="75" y="9"/>
                    <a:pt x="76" y="9"/>
                    <a:pt x="76" y="9"/>
                  </a:cubicBezTo>
                  <a:cubicBezTo>
                    <a:pt x="76" y="8"/>
                    <a:pt x="77" y="8"/>
                    <a:pt x="77" y="8"/>
                  </a:cubicBezTo>
                  <a:cubicBezTo>
                    <a:pt x="77" y="8"/>
                    <a:pt x="77" y="8"/>
                    <a:pt x="77" y="8"/>
                  </a:cubicBezTo>
                  <a:cubicBezTo>
                    <a:pt x="77" y="9"/>
                    <a:pt x="77" y="9"/>
                    <a:pt x="77" y="9"/>
                  </a:cubicBezTo>
                  <a:cubicBezTo>
                    <a:pt x="77" y="9"/>
                    <a:pt x="77" y="9"/>
                    <a:pt x="77" y="9"/>
                  </a:cubicBezTo>
                  <a:close/>
                  <a:moveTo>
                    <a:pt x="118" y="15"/>
                  </a:moveTo>
                  <a:cubicBezTo>
                    <a:pt x="118" y="15"/>
                    <a:pt x="118" y="15"/>
                    <a:pt x="117" y="15"/>
                  </a:cubicBezTo>
                  <a:cubicBezTo>
                    <a:pt x="117" y="15"/>
                    <a:pt x="117" y="15"/>
                    <a:pt x="116" y="15"/>
                  </a:cubicBezTo>
                  <a:cubicBezTo>
                    <a:pt x="115" y="15"/>
                    <a:pt x="114" y="15"/>
                    <a:pt x="114" y="15"/>
                  </a:cubicBezTo>
                  <a:cubicBezTo>
                    <a:pt x="113" y="15"/>
                    <a:pt x="113" y="15"/>
                    <a:pt x="113" y="14"/>
                  </a:cubicBezTo>
                  <a:cubicBezTo>
                    <a:pt x="113" y="14"/>
                    <a:pt x="113" y="14"/>
                    <a:pt x="113" y="14"/>
                  </a:cubicBezTo>
                  <a:cubicBezTo>
                    <a:pt x="113" y="13"/>
                    <a:pt x="112" y="13"/>
                    <a:pt x="112" y="13"/>
                  </a:cubicBezTo>
                  <a:cubicBezTo>
                    <a:pt x="111" y="12"/>
                    <a:pt x="111" y="12"/>
                    <a:pt x="110" y="12"/>
                  </a:cubicBezTo>
                  <a:cubicBezTo>
                    <a:pt x="110" y="12"/>
                    <a:pt x="110" y="11"/>
                    <a:pt x="110" y="11"/>
                  </a:cubicBezTo>
                  <a:cubicBezTo>
                    <a:pt x="110" y="11"/>
                    <a:pt x="110" y="12"/>
                    <a:pt x="110" y="12"/>
                  </a:cubicBezTo>
                  <a:cubicBezTo>
                    <a:pt x="110" y="12"/>
                    <a:pt x="110" y="12"/>
                    <a:pt x="110" y="13"/>
                  </a:cubicBezTo>
                  <a:cubicBezTo>
                    <a:pt x="110" y="14"/>
                    <a:pt x="110" y="14"/>
                    <a:pt x="110" y="15"/>
                  </a:cubicBezTo>
                  <a:cubicBezTo>
                    <a:pt x="110" y="16"/>
                    <a:pt x="110" y="16"/>
                    <a:pt x="110" y="17"/>
                  </a:cubicBezTo>
                  <a:cubicBezTo>
                    <a:pt x="110" y="17"/>
                    <a:pt x="110" y="17"/>
                    <a:pt x="110" y="17"/>
                  </a:cubicBezTo>
                  <a:cubicBezTo>
                    <a:pt x="110" y="17"/>
                    <a:pt x="110" y="17"/>
                    <a:pt x="110" y="17"/>
                  </a:cubicBezTo>
                  <a:cubicBezTo>
                    <a:pt x="109" y="17"/>
                    <a:pt x="109" y="17"/>
                    <a:pt x="109" y="17"/>
                  </a:cubicBezTo>
                  <a:cubicBezTo>
                    <a:pt x="109" y="17"/>
                    <a:pt x="108" y="17"/>
                    <a:pt x="108" y="17"/>
                  </a:cubicBezTo>
                  <a:cubicBezTo>
                    <a:pt x="107" y="16"/>
                    <a:pt x="107" y="16"/>
                    <a:pt x="106" y="16"/>
                  </a:cubicBezTo>
                  <a:cubicBezTo>
                    <a:pt x="106" y="15"/>
                    <a:pt x="105" y="15"/>
                    <a:pt x="105" y="15"/>
                  </a:cubicBezTo>
                  <a:cubicBezTo>
                    <a:pt x="105" y="15"/>
                    <a:pt x="105" y="15"/>
                    <a:pt x="105" y="15"/>
                  </a:cubicBezTo>
                  <a:cubicBezTo>
                    <a:pt x="105" y="15"/>
                    <a:pt x="105" y="15"/>
                    <a:pt x="106" y="15"/>
                  </a:cubicBezTo>
                  <a:cubicBezTo>
                    <a:pt x="106" y="15"/>
                    <a:pt x="107" y="15"/>
                    <a:pt x="107" y="15"/>
                  </a:cubicBezTo>
                  <a:cubicBezTo>
                    <a:pt x="108" y="15"/>
                    <a:pt x="108" y="15"/>
                    <a:pt x="108" y="15"/>
                  </a:cubicBezTo>
                  <a:cubicBezTo>
                    <a:pt x="108" y="15"/>
                    <a:pt x="108" y="15"/>
                    <a:pt x="108" y="15"/>
                  </a:cubicBezTo>
                  <a:cubicBezTo>
                    <a:pt x="108" y="14"/>
                    <a:pt x="108" y="14"/>
                    <a:pt x="108" y="13"/>
                  </a:cubicBezTo>
                  <a:cubicBezTo>
                    <a:pt x="108" y="12"/>
                    <a:pt x="108" y="12"/>
                    <a:pt x="108" y="11"/>
                  </a:cubicBezTo>
                  <a:cubicBezTo>
                    <a:pt x="108" y="10"/>
                    <a:pt x="108" y="9"/>
                    <a:pt x="108" y="8"/>
                  </a:cubicBezTo>
                  <a:cubicBezTo>
                    <a:pt x="108" y="8"/>
                    <a:pt x="108" y="8"/>
                    <a:pt x="108" y="8"/>
                  </a:cubicBezTo>
                  <a:cubicBezTo>
                    <a:pt x="108" y="8"/>
                    <a:pt x="108" y="8"/>
                    <a:pt x="108" y="8"/>
                  </a:cubicBezTo>
                  <a:cubicBezTo>
                    <a:pt x="108" y="8"/>
                    <a:pt x="107" y="8"/>
                    <a:pt x="106" y="8"/>
                  </a:cubicBezTo>
                  <a:cubicBezTo>
                    <a:pt x="106" y="8"/>
                    <a:pt x="105" y="8"/>
                    <a:pt x="105" y="8"/>
                  </a:cubicBezTo>
                  <a:cubicBezTo>
                    <a:pt x="105" y="8"/>
                    <a:pt x="105" y="8"/>
                    <a:pt x="105" y="8"/>
                  </a:cubicBezTo>
                  <a:cubicBezTo>
                    <a:pt x="104" y="8"/>
                    <a:pt x="104" y="8"/>
                    <a:pt x="104" y="8"/>
                  </a:cubicBezTo>
                  <a:cubicBezTo>
                    <a:pt x="104" y="8"/>
                    <a:pt x="104" y="8"/>
                    <a:pt x="104" y="7"/>
                  </a:cubicBezTo>
                  <a:cubicBezTo>
                    <a:pt x="104" y="7"/>
                    <a:pt x="104" y="7"/>
                    <a:pt x="104" y="7"/>
                  </a:cubicBezTo>
                  <a:cubicBezTo>
                    <a:pt x="104" y="7"/>
                    <a:pt x="104" y="7"/>
                    <a:pt x="104" y="7"/>
                  </a:cubicBezTo>
                  <a:cubicBezTo>
                    <a:pt x="104" y="7"/>
                    <a:pt x="105" y="6"/>
                    <a:pt x="105" y="6"/>
                  </a:cubicBezTo>
                  <a:cubicBezTo>
                    <a:pt x="106" y="6"/>
                    <a:pt x="107" y="6"/>
                    <a:pt x="107" y="6"/>
                  </a:cubicBezTo>
                  <a:cubicBezTo>
                    <a:pt x="107" y="6"/>
                    <a:pt x="108" y="6"/>
                    <a:pt x="108" y="6"/>
                  </a:cubicBezTo>
                  <a:cubicBezTo>
                    <a:pt x="108" y="6"/>
                    <a:pt x="108" y="6"/>
                    <a:pt x="108" y="6"/>
                  </a:cubicBezTo>
                  <a:lnTo>
                    <a:pt x="108" y="5"/>
                  </a:lnTo>
                  <a:cubicBezTo>
                    <a:pt x="108" y="4"/>
                    <a:pt x="108" y="4"/>
                    <a:pt x="108" y="3"/>
                  </a:cubicBezTo>
                  <a:cubicBezTo>
                    <a:pt x="108" y="3"/>
                    <a:pt x="108" y="3"/>
                    <a:pt x="109" y="2"/>
                  </a:cubicBezTo>
                  <a:cubicBezTo>
                    <a:pt x="109" y="2"/>
                    <a:pt x="109" y="1"/>
                    <a:pt x="109" y="1"/>
                  </a:cubicBezTo>
                  <a:cubicBezTo>
                    <a:pt x="109" y="1"/>
                    <a:pt x="109" y="1"/>
                    <a:pt x="109" y="1"/>
                  </a:cubicBezTo>
                  <a:cubicBezTo>
                    <a:pt x="109" y="1"/>
                    <a:pt x="109" y="1"/>
                    <a:pt x="110" y="1"/>
                  </a:cubicBezTo>
                  <a:cubicBezTo>
                    <a:pt x="110" y="1"/>
                    <a:pt x="110" y="1"/>
                    <a:pt x="110" y="1"/>
                  </a:cubicBezTo>
                  <a:cubicBezTo>
                    <a:pt x="110" y="2"/>
                    <a:pt x="110" y="2"/>
                    <a:pt x="110" y="2"/>
                  </a:cubicBezTo>
                  <a:cubicBezTo>
                    <a:pt x="110" y="2"/>
                    <a:pt x="110" y="3"/>
                    <a:pt x="110" y="3"/>
                  </a:cubicBezTo>
                  <a:lnTo>
                    <a:pt x="110" y="4"/>
                  </a:lnTo>
                  <a:lnTo>
                    <a:pt x="110" y="5"/>
                  </a:lnTo>
                  <a:cubicBezTo>
                    <a:pt x="110" y="5"/>
                    <a:pt x="110" y="5"/>
                    <a:pt x="110" y="5"/>
                  </a:cubicBezTo>
                  <a:cubicBezTo>
                    <a:pt x="110" y="5"/>
                    <a:pt x="110" y="5"/>
                    <a:pt x="110" y="5"/>
                  </a:cubicBezTo>
                  <a:cubicBezTo>
                    <a:pt x="111" y="5"/>
                    <a:pt x="111" y="5"/>
                    <a:pt x="111" y="5"/>
                  </a:cubicBezTo>
                  <a:cubicBezTo>
                    <a:pt x="111" y="5"/>
                    <a:pt x="112" y="5"/>
                    <a:pt x="112" y="5"/>
                  </a:cubicBezTo>
                  <a:cubicBezTo>
                    <a:pt x="112" y="6"/>
                    <a:pt x="112" y="6"/>
                    <a:pt x="112" y="6"/>
                  </a:cubicBezTo>
                  <a:cubicBezTo>
                    <a:pt x="112" y="6"/>
                    <a:pt x="112" y="6"/>
                    <a:pt x="112" y="6"/>
                  </a:cubicBezTo>
                  <a:cubicBezTo>
                    <a:pt x="112" y="7"/>
                    <a:pt x="112" y="7"/>
                    <a:pt x="112" y="7"/>
                  </a:cubicBezTo>
                  <a:cubicBezTo>
                    <a:pt x="112" y="7"/>
                    <a:pt x="111" y="7"/>
                    <a:pt x="111" y="7"/>
                  </a:cubicBezTo>
                  <a:cubicBezTo>
                    <a:pt x="111" y="7"/>
                    <a:pt x="110" y="7"/>
                    <a:pt x="110" y="7"/>
                  </a:cubicBezTo>
                  <a:cubicBezTo>
                    <a:pt x="110" y="7"/>
                    <a:pt x="110" y="7"/>
                    <a:pt x="110" y="7"/>
                  </a:cubicBezTo>
                  <a:cubicBezTo>
                    <a:pt x="109" y="7"/>
                    <a:pt x="109" y="8"/>
                    <a:pt x="109" y="8"/>
                  </a:cubicBezTo>
                  <a:cubicBezTo>
                    <a:pt x="109" y="8"/>
                    <a:pt x="109" y="8"/>
                    <a:pt x="109" y="9"/>
                  </a:cubicBezTo>
                  <a:cubicBezTo>
                    <a:pt x="110" y="9"/>
                    <a:pt x="110" y="9"/>
                    <a:pt x="110" y="9"/>
                  </a:cubicBezTo>
                  <a:cubicBezTo>
                    <a:pt x="110" y="9"/>
                    <a:pt x="110" y="9"/>
                    <a:pt x="110" y="9"/>
                  </a:cubicBezTo>
                  <a:cubicBezTo>
                    <a:pt x="110" y="9"/>
                    <a:pt x="110" y="9"/>
                    <a:pt x="110" y="9"/>
                  </a:cubicBezTo>
                  <a:cubicBezTo>
                    <a:pt x="110" y="9"/>
                    <a:pt x="110" y="9"/>
                    <a:pt x="110" y="9"/>
                  </a:cubicBezTo>
                  <a:cubicBezTo>
                    <a:pt x="110" y="9"/>
                    <a:pt x="111" y="9"/>
                    <a:pt x="111" y="9"/>
                  </a:cubicBezTo>
                  <a:cubicBezTo>
                    <a:pt x="112" y="8"/>
                    <a:pt x="112" y="8"/>
                    <a:pt x="113" y="7"/>
                  </a:cubicBezTo>
                  <a:cubicBezTo>
                    <a:pt x="113" y="7"/>
                    <a:pt x="113" y="7"/>
                    <a:pt x="113" y="7"/>
                  </a:cubicBezTo>
                  <a:cubicBezTo>
                    <a:pt x="113" y="7"/>
                    <a:pt x="113" y="7"/>
                    <a:pt x="114" y="8"/>
                  </a:cubicBezTo>
                  <a:cubicBezTo>
                    <a:pt x="114" y="8"/>
                    <a:pt x="114" y="8"/>
                    <a:pt x="114" y="8"/>
                  </a:cubicBezTo>
                  <a:cubicBezTo>
                    <a:pt x="114" y="8"/>
                    <a:pt x="114" y="8"/>
                    <a:pt x="113" y="8"/>
                  </a:cubicBezTo>
                  <a:cubicBezTo>
                    <a:pt x="113" y="8"/>
                    <a:pt x="113" y="9"/>
                    <a:pt x="113" y="9"/>
                  </a:cubicBezTo>
                  <a:cubicBezTo>
                    <a:pt x="112" y="9"/>
                    <a:pt x="112" y="9"/>
                    <a:pt x="111" y="10"/>
                  </a:cubicBezTo>
                  <a:cubicBezTo>
                    <a:pt x="111" y="10"/>
                    <a:pt x="111" y="10"/>
                    <a:pt x="111" y="10"/>
                  </a:cubicBezTo>
                  <a:cubicBezTo>
                    <a:pt x="111" y="10"/>
                    <a:pt x="111" y="10"/>
                    <a:pt x="111" y="10"/>
                  </a:cubicBezTo>
                  <a:cubicBezTo>
                    <a:pt x="111" y="11"/>
                    <a:pt x="111" y="11"/>
                    <a:pt x="112" y="11"/>
                  </a:cubicBezTo>
                  <a:cubicBezTo>
                    <a:pt x="112" y="12"/>
                    <a:pt x="113" y="12"/>
                    <a:pt x="113" y="12"/>
                  </a:cubicBezTo>
                  <a:cubicBezTo>
                    <a:pt x="114" y="13"/>
                    <a:pt x="114" y="13"/>
                    <a:pt x="115" y="13"/>
                  </a:cubicBezTo>
                  <a:cubicBezTo>
                    <a:pt x="117" y="14"/>
                    <a:pt x="118" y="14"/>
                    <a:pt x="118" y="15"/>
                  </a:cubicBezTo>
                  <a:close/>
                  <a:moveTo>
                    <a:pt x="113" y="3"/>
                  </a:moveTo>
                  <a:cubicBezTo>
                    <a:pt x="113" y="3"/>
                    <a:pt x="113" y="3"/>
                    <a:pt x="113" y="3"/>
                  </a:cubicBezTo>
                  <a:cubicBezTo>
                    <a:pt x="113" y="3"/>
                    <a:pt x="113" y="3"/>
                    <a:pt x="114" y="3"/>
                  </a:cubicBezTo>
                  <a:cubicBezTo>
                    <a:pt x="114" y="4"/>
                    <a:pt x="114" y="4"/>
                    <a:pt x="114" y="4"/>
                  </a:cubicBezTo>
                  <a:cubicBezTo>
                    <a:pt x="115" y="4"/>
                    <a:pt x="115" y="5"/>
                    <a:pt x="115" y="5"/>
                  </a:cubicBezTo>
                  <a:cubicBezTo>
                    <a:pt x="115" y="5"/>
                    <a:pt x="115" y="5"/>
                    <a:pt x="114" y="5"/>
                  </a:cubicBezTo>
                  <a:cubicBezTo>
                    <a:pt x="114" y="5"/>
                    <a:pt x="114" y="5"/>
                    <a:pt x="113" y="5"/>
                  </a:cubicBezTo>
                  <a:cubicBezTo>
                    <a:pt x="113" y="5"/>
                    <a:pt x="113" y="5"/>
                    <a:pt x="113" y="5"/>
                  </a:cubicBezTo>
                  <a:cubicBezTo>
                    <a:pt x="112" y="5"/>
                    <a:pt x="112" y="5"/>
                    <a:pt x="112" y="4"/>
                  </a:cubicBezTo>
                  <a:cubicBezTo>
                    <a:pt x="112" y="4"/>
                    <a:pt x="112" y="4"/>
                    <a:pt x="112" y="4"/>
                  </a:cubicBezTo>
                  <a:cubicBezTo>
                    <a:pt x="112" y="4"/>
                    <a:pt x="112" y="3"/>
                    <a:pt x="112" y="3"/>
                  </a:cubicBezTo>
                  <a:cubicBezTo>
                    <a:pt x="112" y="3"/>
                    <a:pt x="113" y="3"/>
                    <a:pt x="113" y="3"/>
                  </a:cubicBezTo>
                  <a:close/>
                  <a:moveTo>
                    <a:pt x="105" y="9"/>
                  </a:moveTo>
                  <a:cubicBezTo>
                    <a:pt x="105" y="9"/>
                    <a:pt x="105" y="9"/>
                    <a:pt x="105" y="9"/>
                  </a:cubicBezTo>
                  <a:cubicBezTo>
                    <a:pt x="105" y="9"/>
                    <a:pt x="105" y="9"/>
                    <a:pt x="106" y="9"/>
                  </a:cubicBezTo>
                  <a:cubicBezTo>
                    <a:pt x="106" y="10"/>
                    <a:pt x="107" y="10"/>
                    <a:pt x="107" y="10"/>
                  </a:cubicBezTo>
                  <a:cubicBezTo>
                    <a:pt x="107" y="11"/>
                    <a:pt x="106" y="11"/>
                    <a:pt x="106" y="11"/>
                  </a:cubicBezTo>
                  <a:cubicBezTo>
                    <a:pt x="105" y="11"/>
                    <a:pt x="105" y="11"/>
                    <a:pt x="105" y="11"/>
                  </a:cubicBezTo>
                  <a:cubicBezTo>
                    <a:pt x="105" y="11"/>
                    <a:pt x="104" y="11"/>
                    <a:pt x="104" y="10"/>
                  </a:cubicBezTo>
                  <a:cubicBezTo>
                    <a:pt x="104" y="10"/>
                    <a:pt x="104" y="10"/>
                    <a:pt x="104" y="10"/>
                  </a:cubicBezTo>
                  <a:cubicBezTo>
                    <a:pt x="104" y="9"/>
                    <a:pt x="104" y="9"/>
                    <a:pt x="104" y="9"/>
                  </a:cubicBezTo>
                  <a:cubicBezTo>
                    <a:pt x="104" y="9"/>
                    <a:pt x="105" y="9"/>
                    <a:pt x="105" y="9"/>
                  </a:cubicBezTo>
                  <a:close/>
                  <a:moveTo>
                    <a:pt x="108" y="11"/>
                  </a:moveTo>
                  <a:cubicBezTo>
                    <a:pt x="108" y="11"/>
                    <a:pt x="107" y="11"/>
                    <a:pt x="107" y="11"/>
                  </a:cubicBezTo>
                  <a:cubicBezTo>
                    <a:pt x="107" y="12"/>
                    <a:pt x="107" y="12"/>
                    <a:pt x="107" y="12"/>
                  </a:cubicBezTo>
                  <a:cubicBezTo>
                    <a:pt x="106" y="12"/>
                    <a:pt x="106" y="12"/>
                    <a:pt x="106" y="13"/>
                  </a:cubicBezTo>
                  <a:cubicBezTo>
                    <a:pt x="106" y="13"/>
                    <a:pt x="105" y="14"/>
                    <a:pt x="104" y="14"/>
                  </a:cubicBezTo>
                  <a:cubicBezTo>
                    <a:pt x="104" y="14"/>
                    <a:pt x="104" y="14"/>
                    <a:pt x="104" y="15"/>
                  </a:cubicBezTo>
                  <a:cubicBezTo>
                    <a:pt x="104" y="15"/>
                    <a:pt x="104" y="15"/>
                    <a:pt x="104" y="15"/>
                  </a:cubicBezTo>
                  <a:cubicBezTo>
                    <a:pt x="103" y="15"/>
                    <a:pt x="103" y="15"/>
                    <a:pt x="103" y="15"/>
                  </a:cubicBezTo>
                  <a:cubicBezTo>
                    <a:pt x="103" y="15"/>
                    <a:pt x="103" y="15"/>
                    <a:pt x="103" y="15"/>
                  </a:cubicBezTo>
                  <a:cubicBezTo>
                    <a:pt x="102" y="14"/>
                    <a:pt x="102" y="14"/>
                    <a:pt x="102" y="14"/>
                  </a:cubicBezTo>
                  <a:cubicBezTo>
                    <a:pt x="102" y="14"/>
                    <a:pt x="102" y="14"/>
                    <a:pt x="103" y="14"/>
                  </a:cubicBezTo>
                  <a:cubicBezTo>
                    <a:pt x="103" y="13"/>
                    <a:pt x="104" y="13"/>
                    <a:pt x="104" y="13"/>
                  </a:cubicBezTo>
                  <a:cubicBezTo>
                    <a:pt x="105" y="12"/>
                    <a:pt x="106" y="11"/>
                    <a:pt x="107" y="11"/>
                  </a:cubicBezTo>
                  <a:cubicBezTo>
                    <a:pt x="107" y="11"/>
                    <a:pt x="107" y="11"/>
                    <a:pt x="107" y="11"/>
                  </a:cubicBezTo>
                  <a:cubicBezTo>
                    <a:pt x="107" y="11"/>
                    <a:pt x="108" y="11"/>
                    <a:pt x="108" y="11"/>
                  </a:cubicBezTo>
                  <a:close/>
                  <a:moveTo>
                    <a:pt x="127" y="13"/>
                  </a:moveTo>
                  <a:cubicBezTo>
                    <a:pt x="127" y="13"/>
                    <a:pt x="127" y="13"/>
                    <a:pt x="127" y="14"/>
                  </a:cubicBezTo>
                  <a:cubicBezTo>
                    <a:pt x="127" y="14"/>
                    <a:pt x="127" y="14"/>
                    <a:pt x="128" y="14"/>
                  </a:cubicBezTo>
                  <a:cubicBezTo>
                    <a:pt x="128" y="14"/>
                    <a:pt x="129" y="15"/>
                    <a:pt x="129" y="15"/>
                  </a:cubicBezTo>
                  <a:cubicBezTo>
                    <a:pt x="130" y="15"/>
                    <a:pt x="130" y="15"/>
                    <a:pt x="131" y="15"/>
                  </a:cubicBezTo>
                  <a:cubicBezTo>
                    <a:pt x="131" y="16"/>
                    <a:pt x="132" y="16"/>
                    <a:pt x="134" y="16"/>
                  </a:cubicBezTo>
                  <a:cubicBezTo>
                    <a:pt x="135" y="17"/>
                    <a:pt x="135" y="17"/>
                    <a:pt x="135" y="17"/>
                  </a:cubicBezTo>
                  <a:cubicBezTo>
                    <a:pt x="135" y="17"/>
                    <a:pt x="135" y="17"/>
                    <a:pt x="135" y="17"/>
                  </a:cubicBezTo>
                  <a:cubicBezTo>
                    <a:pt x="134" y="18"/>
                    <a:pt x="134" y="18"/>
                    <a:pt x="133" y="18"/>
                  </a:cubicBezTo>
                  <a:cubicBezTo>
                    <a:pt x="133" y="18"/>
                    <a:pt x="132" y="18"/>
                    <a:pt x="131" y="18"/>
                  </a:cubicBezTo>
                  <a:cubicBezTo>
                    <a:pt x="131" y="18"/>
                    <a:pt x="130" y="17"/>
                    <a:pt x="130" y="17"/>
                  </a:cubicBezTo>
                  <a:cubicBezTo>
                    <a:pt x="130" y="17"/>
                    <a:pt x="129" y="17"/>
                    <a:pt x="129" y="17"/>
                  </a:cubicBezTo>
                  <a:cubicBezTo>
                    <a:pt x="129" y="17"/>
                    <a:pt x="129" y="17"/>
                    <a:pt x="129" y="17"/>
                  </a:cubicBezTo>
                  <a:cubicBezTo>
                    <a:pt x="129" y="16"/>
                    <a:pt x="129" y="16"/>
                    <a:pt x="129" y="16"/>
                  </a:cubicBezTo>
                  <a:cubicBezTo>
                    <a:pt x="128" y="15"/>
                    <a:pt x="128" y="15"/>
                    <a:pt x="127" y="15"/>
                  </a:cubicBezTo>
                  <a:cubicBezTo>
                    <a:pt x="126" y="15"/>
                    <a:pt x="126" y="14"/>
                    <a:pt x="126" y="14"/>
                  </a:cubicBezTo>
                  <a:cubicBezTo>
                    <a:pt x="125" y="14"/>
                    <a:pt x="125" y="14"/>
                    <a:pt x="124" y="14"/>
                  </a:cubicBezTo>
                  <a:cubicBezTo>
                    <a:pt x="124" y="13"/>
                    <a:pt x="123" y="13"/>
                    <a:pt x="123" y="13"/>
                  </a:cubicBezTo>
                  <a:cubicBezTo>
                    <a:pt x="123" y="13"/>
                    <a:pt x="123" y="13"/>
                    <a:pt x="123" y="14"/>
                  </a:cubicBezTo>
                  <a:cubicBezTo>
                    <a:pt x="123" y="14"/>
                    <a:pt x="122" y="14"/>
                    <a:pt x="122" y="14"/>
                  </a:cubicBezTo>
                  <a:cubicBezTo>
                    <a:pt x="122" y="14"/>
                    <a:pt x="122" y="15"/>
                    <a:pt x="122" y="15"/>
                  </a:cubicBezTo>
                  <a:cubicBezTo>
                    <a:pt x="122" y="15"/>
                    <a:pt x="122" y="15"/>
                    <a:pt x="122" y="15"/>
                  </a:cubicBezTo>
                  <a:cubicBezTo>
                    <a:pt x="121" y="15"/>
                    <a:pt x="121" y="15"/>
                    <a:pt x="120" y="15"/>
                  </a:cubicBezTo>
                  <a:cubicBezTo>
                    <a:pt x="120" y="16"/>
                    <a:pt x="119" y="16"/>
                    <a:pt x="119" y="16"/>
                  </a:cubicBezTo>
                  <a:cubicBezTo>
                    <a:pt x="119" y="16"/>
                    <a:pt x="119" y="16"/>
                    <a:pt x="118" y="16"/>
                  </a:cubicBezTo>
                  <a:cubicBezTo>
                    <a:pt x="118" y="15"/>
                    <a:pt x="118" y="15"/>
                    <a:pt x="118" y="15"/>
                  </a:cubicBezTo>
                  <a:cubicBezTo>
                    <a:pt x="118" y="15"/>
                    <a:pt x="119" y="15"/>
                    <a:pt x="119" y="15"/>
                  </a:cubicBezTo>
                  <a:cubicBezTo>
                    <a:pt x="120" y="15"/>
                    <a:pt x="120" y="15"/>
                    <a:pt x="121" y="14"/>
                  </a:cubicBezTo>
                  <a:cubicBezTo>
                    <a:pt x="121" y="14"/>
                    <a:pt x="122" y="13"/>
                    <a:pt x="122" y="12"/>
                  </a:cubicBezTo>
                  <a:cubicBezTo>
                    <a:pt x="123" y="11"/>
                    <a:pt x="123" y="11"/>
                    <a:pt x="123" y="11"/>
                  </a:cubicBezTo>
                  <a:cubicBezTo>
                    <a:pt x="123" y="11"/>
                    <a:pt x="123" y="11"/>
                    <a:pt x="123" y="11"/>
                  </a:cubicBezTo>
                  <a:cubicBezTo>
                    <a:pt x="123" y="10"/>
                    <a:pt x="123" y="10"/>
                    <a:pt x="123" y="10"/>
                  </a:cubicBezTo>
                  <a:cubicBezTo>
                    <a:pt x="122" y="10"/>
                    <a:pt x="122" y="11"/>
                    <a:pt x="122" y="11"/>
                  </a:cubicBezTo>
                  <a:cubicBezTo>
                    <a:pt x="122" y="11"/>
                    <a:pt x="121" y="11"/>
                    <a:pt x="121" y="11"/>
                  </a:cubicBezTo>
                  <a:cubicBezTo>
                    <a:pt x="120" y="11"/>
                    <a:pt x="120" y="11"/>
                    <a:pt x="120" y="11"/>
                  </a:cubicBezTo>
                  <a:cubicBezTo>
                    <a:pt x="120" y="11"/>
                    <a:pt x="119" y="11"/>
                    <a:pt x="119" y="11"/>
                  </a:cubicBezTo>
                  <a:cubicBezTo>
                    <a:pt x="119" y="11"/>
                    <a:pt x="119" y="11"/>
                    <a:pt x="119" y="11"/>
                  </a:cubicBezTo>
                  <a:cubicBezTo>
                    <a:pt x="119" y="11"/>
                    <a:pt x="119" y="11"/>
                    <a:pt x="119" y="10"/>
                  </a:cubicBezTo>
                  <a:cubicBezTo>
                    <a:pt x="119" y="10"/>
                    <a:pt x="119" y="10"/>
                    <a:pt x="119" y="10"/>
                  </a:cubicBezTo>
                  <a:cubicBezTo>
                    <a:pt x="120" y="10"/>
                    <a:pt x="121" y="10"/>
                    <a:pt x="123" y="9"/>
                  </a:cubicBezTo>
                  <a:cubicBezTo>
                    <a:pt x="124" y="9"/>
                    <a:pt x="126" y="8"/>
                    <a:pt x="127" y="8"/>
                  </a:cubicBezTo>
                  <a:cubicBezTo>
                    <a:pt x="127" y="8"/>
                    <a:pt x="127" y="8"/>
                    <a:pt x="127" y="8"/>
                  </a:cubicBezTo>
                  <a:cubicBezTo>
                    <a:pt x="127" y="8"/>
                    <a:pt x="127" y="8"/>
                    <a:pt x="127" y="8"/>
                  </a:cubicBezTo>
                  <a:cubicBezTo>
                    <a:pt x="126" y="7"/>
                    <a:pt x="126" y="7"/>
                    <a:pt x="126" y="7"/>
                  </a:cubicBezTo>
                  <a:cubicBezTo>
                    <a:pt x="126" y="7"/>
                    <a:pt x="126" y="7"/>
                    <a:pt x="125" y="7"/>
                  </a:cubicBezTo>
                  <a:cubicBezTo>
                    <a:pt x="125" y="8"/>
                    <a:pt x="125" y="8"/>
                    <a:pt x="125" y="8"/>
                  </a:cubicBezTo>
                  <a:cubicBezTo>
                    <a:pt x="125" y="8"/>
                    <a:pt x="124" y="8"/>
                    <a:pt x="124" y="8"/>
                  </a:cubicBezTo>
                  <a:cubicBezTo>
                    <a:pt x="124" y="8"/>
                    <a:pt x="124" y="8"/>
                    <a:pt x="123" y="7"/>
                  </a:cubicBezTo>
                  <a:cubicBezTo>
                    <a:pt x="123" y="7"/>
                    <a:pt x="123" y="7"/>
                    <a:pt x="123" y="6"/>
                  </a:cubicBezTo>
                  <a:cubicBezTo>
                    <a:pt x="123" y="5"/>
                    <a:pt x="123" y="4"/>
                    <a:pt x="123" y="3"/>
                  </a:cubicBezTo>
                  <a:cubicBezTo>
                    <a:pt x="123" y="3"/>
                    <a:pt x="123" y="2"/>
                    <a:pt x="124" y="2"/>
                  </a:cubicBezTo>
                  <a:cubicBezTo>
                    <a:pt x="124" y="2"/>
                    <a:pt x="124" y="2"/>
                    <a:pt x="125" y="2"/>
                  </a:cubicBezTo>
                  <a:cubicBezTo>
                    <a:pt x="126" y="2"/>
                    <a:pt x="127" y="2"/>
                    <a:pt x="128" y="2"/>
                  </a:cubicBezTo>
                  <a:cubicBezTo>
                    <a:pt x="128" y="2"/>
                    <a:pt x="129" y="2"/>
                    <a:pt x="129" y="2"/>
                  </a:cubicBezTo>
                  <a:cubicBezTo>
                    <a:pt x="129" y="2"/>
                    <a:pt x="130" y="2"/>
                    <a:pt x="130" y="2"/>
                  </a:cubicBezTo>
                  <a:cubicBezTo>
                    <a:pt x="130" y="2"/>
                    <a:pt x="130" y="2"/>
                    <a:pt x="129" y="3"/>
                  </a:cubicBezTo>
                  <a:cubicBezTo>
                    <a:pt x="129" y="3"/>
                    <a:pt x="129" y="3"/>
                    <a:pt x="129" y="3"/>
                  </a:cubicBezTo>
                  <a:cubicBezTo>
                    <a:pt x="129" y="4"/>
                    <a:pt x="129" y="4"/>
                    <a:pt x="129" y="4"/>
                  </a:cubicBezTo>
                  <a:lnTo>
                    <a:pt x="129" y="6"/>
                  </a:lnTo>
                  <a:cubicBezTo>
                    <a:pt x="129" y="7"/>
                    <a:pt x="129" y="7"/>
                    <a:pt x="129" y="7"/>
                  </a:cubicBezTo>
                  <a:cubicBezTo>
                    <a:pt x="129" y="8"/>
                    <a:pt x="129" y="8"/>
                    <a:pt x="129" y="8"/>
                  </a:cubicBezTo>
                  <a:cubicBezTo>
                    <a:pt x="129" y="8"/>
                    <a:pt x="129" y="8"/>
                    <a:pt x="129" y="8"/>
                  </a:cubicBezTo>
                  <a:cubicBezTo>
                    <a:pt x="129" y="8"/>
                    <a:pt x="130" y="8"/>
                    <a:pt x="130" y="8"/>
                  </a:cubicBezTo>
                  <a:cubicBezTo>
                    <a:pt x="130" y="8"/>
                    <a:pt x="130" y="8"/>
                    <a:pt x="131" y="8"/>
                  </a:cubicBezTo>
                  <a:cubicBezTo>
                    <a:pt x="131" y="8"/>
                    <a:pt x="131" y="8"/>
                    <a:pt x="131" y="8"/>
                  </a:cubicBezTo>
                  <a:cubicBezTo>
                    <a:pt x="131" y="8"/>
                    <a:pt x="131" y="8"/>
                    <a:pt x="131" y="9"/>
                  </a:cubicBezTo>
                  <a:cubicBezTo>
                    <a:pt x="131" y="9"/>
                    <a:pt x="131" y="9"/>
                    <a:pt x="131" y="9"/>
                  </a:cubicBezTo>
                  <a:cubicBezTo>
                    <a:pt x="131" y="9"/>
                    <a:pt x="131" y="10"/>
                    <a:pt x="131" y="10"/>
                  </a:cubicBezTo>
                  <a:cubicBezTo>
                    <a:pt x="130" y="10"/>
                    <a:pt x="130" y="10"/>
                    <a:pt x="129" y="10"/>
                  </a:cubicBezTo>
                  <a:cubicBezTo>
                    <a:pt x="128" y="10"/>
                    <a:pt x="128" y="10"/>
                    <a:pt x="127" y="10"/>
                  </a:cubicBezTo>
                  <a:cubicBezTo>
                    <a:pt x="127" y="10"/>
                    <a:pt x="127" y="10"/>
                    <a:pt x="127" y="10"/>
                  </a:cubicBezTo>
                  <a:cubicBezTo>
                    <a:pt x="127" y="10"/>
                    <a:pt x="127" y="10"/>
                    <a:pt x="127" y="10"/>
                  </a:cubicBezTo>
                  <a:cubicBezTo>
                    <a:pt x="127" y="10"/>
                    <a:pt x="127" y="11"/>
                    <a:pt x="127" y="11"/>
                  </a:cubicBezTo>
                  <a:cubicBezTo>
                    <a:pt x="127" y="11"/>
                    <a:pt x="127" y="11"/>
                    <a:pt x="128" y="11"/>
                  </a:cubicBezTo>
                  <a:cubicBezTo>
                    <a:pt x="128" y="11"/>
                    <a:pt x="128" y="11"/>
                    <a:pt x="128" y="11"/>
                  </a:cubicBezTo>
                  <a:cubicBezTo>
                    <a:pt x="128" y="10"/>
                    <a:pt x="129" y="10"/>
                    <a:pt x="129" y="10"/>
                  </a:cubicBezTo>
                  <a:cubicBezTo>
                    <a:pt x="129" y="10"/>
                    <a:pt x="129" y="11"/>
                    <a:pt x="129" y="11"/>
                  </a:cubicBezTo>
                  <a:cubicBezTo>
                    <a:pt x="129" y="11"/>
                    <a:pt x="129" y="11"/>
                    <a:pt x="129" y="11"/>
                  </a:cubicBezTo>
                  <a:cubicBezTo>
                    <a:pt x="129" y="11"/>
                    <a:pt x="129" y="12"/>
                    <a:pt x="129" y="12"/>
                  </a:cubicBezTo>
                  <a:cubicBezTo>
                    <a:pt x="129" y="12"/>
                    <a:pt x="129" y="12"/>
                    <a:pt x="128" y="12"/>
                  </a:cubicBezTo>
                  <a:cubicBezTo>
                    <a:pt x="128" y="12"/>
                    <a:pt x="128" y="12"/>
                    <a:pt x="127" y="12"/>
                  </a:cubicBezTo>
                  <a:cubicBezTo>
                    <a:pt x="127" y="12"/>
                    <a:pt x="127" y="12"/>
                    <a:pt x="127" y="12"/>
                  </a:cubicBezTo>
                  <a:cubicBezTo>
                    <a:pt x="127" y="12"/>
                    <a:pt x="127" y="13"/>
                    <a:pt x="127" y="13"/>
                  </a:cubicBezTo>
                  <a:cubicBezTo>
                    <a:pt x="127" y="13"/>
                    <a:pt x="127" y="13"/>
                    <a:pt x="127" y="13"/>
                  </a:cubicBezTo>
                  <a:close/>
                  <a:moveTo>
                    <a:pt x="127" y="7"/>
                  </a:moveTo>
                  <a:cubicBezTo>
                    <a:pt x="127" y="7"/>
                    <a:pt x="127" y="7"/>
                    <a:pt x="127" y="7"/>
                  </a:cubicBezTo>
                  <a:cubicBezTo>
                    <a:pt x="127" y="7"/>
                    <a:pt x="127" y="7"/>
                    <a:pt x="127" y="6"/>
                  </a:cubicBezTo>
                  <a:cubicBezTo>
                    <a:pt x="127" y="6"/>
                    <a:pt x="127" y="5"/>
                    <a:pt x="127" y="5"/>
                  </a:cubicBezTo>
                  <a:cubicBezTo>
                    <a:pt x="127" y="4"/>
                    <a:pt x="127" y="4"/>
                    <a:pt x="127" y="3"/>
                  </a:cubicBezTo>
                  <a:cubicBezTo>
                    <a:pt x="127" y="3"/>
                    <a:pt x="127" y="3"/>
                    <a:pt x="127" y="3"/>
                  </a:cubicBezTo>
                  <a:cubicBezTo>
                    <a:pt x="127" y="3"/>
                    <a:pt x="127" y="3"/>
                    <a:pt x="127" y="3"/>
                  </a:cubicBezTo>
                  <a:cubicBezTo>
                    <a:pt x="127" y="3"/>
                    <a:pt x="126" y="3"/>
                    <a:pt x="126" y="3"/>
                  </a:cubicBezTo>
                  <a:cubicBezTo>
                    <a:pt x="125" y="3"/>
                    <a:pt x="125" y="3"/>
                    <a:pt x="125" y="4"/>
                  </a:cubicBezTo>
                  <a:cubicBezTo>
                    <a:pt x="125" y="4"/>
                    <a:pt x="125" y="4"/>
                    <a:pt x="125" y="4"/>
                  </a:cubicBezTo>
                  <a:cubicBezTo>
                    <a:pt x="125" y="4"/>
                    <a:pt x="125" y="4"/>
                    <a:pt x="126" y="4"/>
                  </a:cubicBezTo>
                  <a:cubicBezTo>
                    <a:pt x="126" y="4"/>
                    <a:pt x="126" y="4"/>
                    <a:pt x="126" y="4"/>
                  </a:cubicBezTo>
                  <a:cubicBezTo>
                    <a:pt x="126" y="4"/>
                    <a:pt x="126" y="4"/>
                    <a:pt x="126" y="4"/>
                  </a:cubicBezTo>
                  <a:cubicBezTo>
                    <a:pt x="126" y="4"/>
                    <a:pt x="126" y="4"/>
                    <a:pt x="126" y="4"/>
                  </a:cubicBezTo>
                  <a:cubicBezTo>
                    <a:pt x="126" y="5"/>
                    <a:pt x="126" y="5"/>
                    <a:pt x="126" y="5"/>
                  </a:cubicBezTo>
                  <a:cubicBezTo>
                    <a:pt x="125" y="5"/>
                    <a:pt x="125" y="5"/>
                    <a:pt x="125" y="5"/>
                  </a:cubicBezTo>
                  <a:cubicBezTo>
                    <a:pt x="125" y="6"/>
                    <a:pt x="125" y="6"/>
                    <a:pt x="125" y="6"/>
                  </a:cubicBezTo>
                  <a:cubicBezTo>
                    <a:pt x="125" y="6"/>
                    <a:pt x="125" y="6"/>
                    <a:pt x="125" y="6"/>
                  </a:cubicBezTo>
                  <a:cubicBezTo>
                    <a:pt x="125" y="6"/>
                    <a:pt x="125" y="6"/>
                    <a:pt x="125" y="6"/>
                  </a:cubicBezTo>
                  <a:cubicBezTo>
                    <a:pt x="125" y="6"/>
                    <a:pt x="125" y="6"/>
                    <a:pt x="126" y="6"/>
                  </a:cubicBezTo>
                  <a:cubicBezTo>
                    <a:pt x="126" y="6"/>
                    <a:pt x="126" y="6"/>
                    <a:pt x="126" y="6"/>
                  </a:cubicBezTo>
                  <a:cubicBezTo>
                    <a:pt x="126" y="6"/>
                    <a:pt x="126" y="6"/>
                    <a:pt x="126" y="6"/>
                  </a:cubicBezTo>
                  <a:cubicBezTo>
                    <a:pt x="126" y="6"/>
                    <a:pt x="126" y="6"/>
                    <a:pt x="127" y="7"/>
                  </a:cubicBezTo>
                  <a:cubicBezTo>
                    <a:pt x="127" y="7"/>
                    <a:pt x="127" y="7"/>
                    <a:pt x="127" y="7"/>
                  </a:cubicBezTo>
                  <a:close/>
                  <a:moveTo>
                    <a:pt x="125" y="13"/>
                  </a:moveTo>
                  <a:cubicBezTo>
                    <a:pt x="125" y="13"/>
                    <a:pt x="125" y="13"/>
                    <a:pt x="125" y="13"/>
                  </a:cubicBezTo>
                  <a:cubicBezTo>
                    <a:pt x="125" y="13"/>
                    <a:pt x="125" y="12"/>
                    <a:pt x="125" y="12"/>
                  </a:cubicBezTo>
                  <a:cubicBezTo>
                    <a:pt x="126" y="12"/>
                    <a:pt x="126" y="11"/>
                    <a:pt x="126" y="11"/>
                  </a:cubicBezTo>
                  <a:cubicBezTo>
                    <a:pt x="126" y="11"/>
                    <a:pt x="125" y="11"/>
                    <a:pt x="125" y="10"/>
                  </a:cubicBezTo>
                  <a:cubicBezTo>
                    <a:pt x="125" y="10"/>
                    <a:pt x="125" y="10"/>
                    <a:pt x="125" y="10"/>
                  </a:cubicBezTo>
                  <a:cubicBezTo>
                    <a:pt x="125" y="10"/>
                    <a:pt x="125" y="10"/>
                    <a:pt x="125" y="10"/>
                  </a:cubicBezTo>
                  <a:cubicBezTo>
                    <a:pt x="124" y="10"/>
                    <a:pt x="124" y="10"/>
                    <a:pt x="124" y="11"/>
                  </a:cubicBezTo>
                  <a:cubicBezTo>
                    <a:pt x="124" y="11"/>
                    <a:pt x="124" y="11"/>
                    <a:pt x="124" y="11"/>
                  </a:cubicBezTo>
                  <a:cubicBezTo>
                    <a:pt x="124" y="12"/>
                    <a:pt x="124" y="12"/>
                    <a:pt x="124" y="12"/>
                  </a:cubicBezTo>
                  <a:cubicBezTo>
                    <a:pt x="125" y="12"/>
                    <a:pt x="125" y="12"/>
                    <a:pt x="125" y="12"/>
                  </a:cubicBezTo>
                  <a:cubicBezTo>
                    <a:pt x="125" y="13"/>
                    <a:pt x="125" y="13"/>
                    <a:pt x="125" y="13"/>
                  </a:cubicBezTo>
                  <a:close/>
                  <a:moveTo>
                    <a:pt x="148" y="11"/>
                  </a:moveTo>
                  <a:cubicBezTo>
                    <a:pt x="148" y="12"/>
                    <a:pt x="148" y="13"/>
                    <a:pt x="148" y="14"/>
                  </a:cubicBezTo>
                  <a:cubicBezTo>
                    <a:pt x="148" y="15"/>
                    <a:pt x="148" y="15"/>
                    <a:pt x="148" y="16"/>
                  </a:cubicBezTo>
                  <a:cubicBezTo>
                    <a:pt x="148" y="16"/>
                    <a:pt x="148" y="16"/>
                    <a:pt x="148" y="17"/>
                  </a:cubicBezTo>
                  <a:cubicBezTo>
                    <a:pt x="148" y="17"/>
                    <a:pt x="148" y="17"/>
                    <a:pt x="148" y="17"/>
                  </a:cubicBezTo>
                  <a:cubicBezTo>
                    <a:pt x="148" y="18"/>
                    <a:pt x="148" y="18"/>
                    <a:pt x="148" y="18"/>
                  </a:cubicBezTo>
                  <a:cubicBezTo>
                    <a:pt x="148" y="18"/>
                    <a:pt x="147" y="18"/>
                    <a:pt x="146" y="17"/>
                  </a:cubicBezTo>
                  <a:cubicBezTo>
                    <a:pt x="145" y="17"/>
                    <a:pt x="144" y="16"/>
                    <a:pt x="144" y="16"/>
                  </a:cubicBezTo>
                  <a:cubicBezTo>
                    <a:pt x="143" y="16"/>
                    <a:pt x="143" y="15"/>
                    <a:pt x="143" y="15"/>
                  </a:cubicBezTo>
                  <a:cubicBezTo>
                    <a:pt x="143" y="15"/>
                    <a:pt x="143" y="15"/>
                    <a:pt x="143" y="15"/>
                  </a:cubicBezTo>
                  <a:cubicBezTo>
                    <a:pt x="143" y="15"/>
                    <a:pt x="143" y="15"/>
                    <a:pt x="143" y="15"/>
                  </a:cubicBezTo>
                  <a:cubicBezTo>
                    <a:pt x="144" y="16"/>
                    <a:pt x="145" y="16"/>
                    <a:pt x="146" y="16"/>
                  </a:cubicBezTo>
                  <a:cubicBezTo>
                    <a:pt x="146" y="16"/>
                    <a:pt x="147" y="16"/>
                    <a:pt x="147" y="16"/>
                  </a:cubicBezTo>
                  <a:cubicBezTo>
                    <a:pt x="147" y="16"/>
                    <a:pt x="147" y="15"/>
                    <a:pt x="147" y="15"/>
                  </a:cubicBezTo>
                  <a:cubicBezTo>
                    <a:pt x="147" y="14"/>
                    <a:pt x="147" y="14"/>
                    <a:pt x="147" y="12"/>
                  </a:cubicBezTo>
                  <a:cubicBezTo>
                    <a:pt x="147" y="11"/>
                    <a:pt x="146" y="9"/>
                    <a:pt x="146" y="8"/>
                  </a:cubicBezTo>
                  <a:lnTo>
                    <a:pt x="146" y="5"/>
                  </a:lnTo>
                  <a:lnTo>
                    <a:pt x="146" y="3"/>
                  </a:lnTo>
                  <a:cubicBezTo>
                    <a:pt x="146" y="3"/>
                    <a:pt x="147" y="3"/>
                    <a:pt x="147" y="3"/>
                  </a:cubicBezTo>
                  <a:cubicBezTo>
                    <a:pt x="147" y="3"/>
                    <a:pt x="147" y="3"/>
                    <a:pt x="148" y="3"/>
                  </a:cubicBezTo>
                  <a:cubicBezTo>
                    <a:pt x="148" y="3"/>
                    <a:pt x="148" y="3"/>
                    <a:pt x="148" y="3"/>
                  </a:cubicBezTo>
                  <a:cubicBezTo>
                    <a:pt x="148" y="4"/>
                    <a:pt x="148" y="4"/>
                    <a:pt x="148" y="4"/>
                  </a:cubicBezTo>
                  <a:cubicBezTo>
                    <a:pt x="148" y="4"/>
                    <a:pt x="148" y="5"/>
                    <a:pt x="148" y="6"/>
                  </a:cubicBezTo>
                  <a:cubicBezTo>
                    <a:pt x="148" y="6"/>
                    <a:pt x="148" y="6"/>
                    <a:pt x="148" y="7"/>
                  </a:cubicBezTo>
                  <a:cubicBezTo>
                    <a:pt x="148" y="9"/>
                    <a:pt x="148" y="9"/>
                    <a:pt x="148" y="10"/>
                  </a:cubicBezTo>
                  <a:lnTo>
                    <a:pt x="148" y="11"/>
                  </a:lnTo>
                  <a:close/>
                  <a:moveTo>
                    <a:pt x="143" y="7"/>
                  </a:moveTo>
                  <a:cubicBezTo>
                    <a:pt x="143" y="7"/>
                    <a:pt x="143" y="7"/>
                    <a:pt x="142" y="7"/>
                  </a:cubicBezTo>
                  <a:cubicBezTo>
                    <a:pt x="142" y="7"/>
                    <a:pt x="142" y="7"/>
                    <a:pt x="141" y="7"/>
                  </a:cubicBezTo>
                  <a:cubicBezTo>
                    <a:pt x="141" y="7"/>
                    <a:pt x="141" y="7"/>
                    <a:pt x="141" y="7"/>
                  </a:cubicBezTo>
                  <a:cubicBezTo>
                    <a:pt x="141" y="7"/>
                    <a:pt x="141" y="7"/>
                    <a:pt x="140" y="7"/>
                  </a:cubicBezTo>
                  <a:cubicBezTo>
                    <a:pt x="140" y="7"/>
                    <a:pt x="140" y="6"/>
                    <a:pt x="140" y="6"/>
                  </a:cubicBezTo>
                  <a:cubicBezTo>
                    <a:pt x="140" y="6"/>
                    <a:pt x="140" y="7"/>
                    <a:pt x="140" y="7"/>
                  </a:cubicBezTo>
                  <a:cubicBezTo>
                    <a:pt x="139" y="7"/>
                    <a:pt x="139" y="7"/>
                    <a:pt x="139" y="7"/>
                  </a:cubicBezTo>
                  <a:cubicBezTo>
                    <a:pt x="138" y="8"/>
                    <a:pt x="138" y="8"/>
                    <a:pt x="138" y="9"/>
                  </a:cubicBezTo>
                  <a:cubicBezTo>
                    <a:pt x="138" y="9"/>
                    <a:pt x="137" y="9"/>
                    <a:pt x="137" y="10"/>
                  </a:cubicBezTo>
                  <a:cubicBezTo>
                    <a:pt x="137" y="10"/>
                    <a:pt x="138" y="10"/>
                    <a:pt x="138" y="10"/>
                  </a:cubicBezTo>
                  <a:cubicBezTo>
                    <a:pt x="138" y="10"/>
                    <a:pt x="138" y="10"/>
                    <a:pt x="138" y="10"/>
                  </a:cubicBezTo>
                  <a:cubicBezTo>
                    <a:pt x="139" y="9"/>
                    <a:pt x="140" y="9"/>
                    <a:pt x="141" y="9"/>
                  </a:cubicBezTo>
                  <a:cubicBezTo>
                    <a:pt x="141" y="9"/>
                    <a:pt x="141" y="9"/>
                    <a:pt x="141" y="9"/>
                  </a:cubicBezTo>
                  <a:cubicBezTo>
                    <a:pt x="142" y="9"/>
                    <a:pt x="142" y="9"/>
                    <a:pt x="142" y="9"/>
                  </a:cubicBezTo>
                  <a:cubicBezTo>
                    <a:pt x="142" y="9"/>
                    <a:pt x="142" y="9"/>
                    <a:pt x="142" y="9"/>
                  </a:cubicBezTo>
                  <a:cubicBezTo>
                    <a:pt x="142" y="10"/>
                    <a:pt x="142" y="10"/>
                    <a:pt x="142" y="10"/>
                  </a:cubicBezTo>
                  <a:cubicBezTo>
                    <a:pt x="142" y="11"/>
                    <a:pt x="141" y="11"/>
                    <a:pt x="141" y="12"/>
                  </a:cubicBezTo>
                  <a:cubicBezTo>
                    <a:pt x="141" y="12"/>
                    <a:pt x="141" y="13"/>
                    <a:pt x="141" y="13"/>
                  </a:cubicBezTo>
                  <a:cubicBezTo>
                    <a:pt x="141" y="13"/>
                    <a:pt x="140" y="13"/>
                    <a:pt x="140" y="13"/>
                  </a:cubicBezTo>
                  <a:cubicBezTo>
                    <a:pt x="140" y="13"/>
                    <a:pt x="139" y="13"/>
                    <a:pt x="139" y="13"/>
                  </a:cubicBezTo>
                  <a:cubicBezTo>
                    <a:pt x="139" y="13"/>
                    <a:pt x="139" y="13"/>
                    <a:pt x="139" y="13"/>
                  </a:cubicBezTo>
                  <a:cubicBezTo>
                    <a:pt x="139" y="13"/>
                    <a:pt x="139" y="13"/>
                    <a:pt x="139" y="13"/>
                  </a:cubicBezTo>
                  <a:cubicBezTo>
                    <a:pt x="139" y="13"/>
                    <a:pt x="139" y="13"/>
                    <a:pt x="139" y="14"/>
                  </a:cubicBezTo>
                  <a:cubicBezTo>
                    <a:pt x="138" y="14"/>
                    <a:pt x="138" y="14"/>
                    <a:pt x="138" y="15"/>
                  </a:cubicBezTo>
                  <a:cubicBezTo>
                    <a:pt x="138" y="15"/>
                    <a:pt x="138" y="15"/>
                    <a:pt x="139" y="15"/>
                  </a:cubicBezTo>
                  <a:cubicBezTo>
                    <a:pt x="139" y="15"/>
                    <a:pt x="139" y="15"/>
                    <a:pt x="139" y="15"/>
                  </a:cubicBezTo>
                  <a:cubicBezTo>
                    <a:pt x="139" y="15"/>
                    <a:pt x="140" y="15"/>
                    <a:pt x="140" y="15"/>
                  </a:cubicBezTo>
                  <a:cubicBezTo>
                    <a:pt x="140" y="15"/>
                    <a:pt x="140" y="15"/>
                    <a:pt x="141" y="15"/>
                  </a:cubicBezTo>
                  <a:cubicBezTo>
                    <a:pt x="141" y="15"/>
                    <a:pt x="141" y="14"/>
                    <a:pt x="141" y="14"/>
                  </a:cubicBezTo>
                  <a:cubicBezTo>
                    <a:pt x="141" y="14"/>
                    <a:pt x="141" y="13"/>
                    <a:pt x="141" y="13"/>
                  </a:cubicBezTo>
                  <a:cubicBezTo>
                    <a:pt x="141" y="13"/>
                    <a:pt x="141" y="14"/>
                    <a:pt x="142" y="14"/>
                  </a:cubicBezTo>
                  <a:cubicBezTo>
                    <a:pt x="142" y="15"/>
                    <a:pt x="142" y="15"/>
                    <a:pt x="142" y="16"/>
                  </a:cubicBezTo>
                  <a:cubicBezTo>
                    <a:pt x="142" y="16"/>
                    <a:pt x="142" y="16"/>
                    <a:pt x="141" y="16"/>
                  </a:cubicBezTo>
                  <a:cubicBezTo>
                    <a:pt x="141" y="16"/>
                    <a:pt x="141" y="16"/>
                    <a:pt x="141" y="16"/>
                  </a:cubicBezTo>
                  <a:cubicBezTo>
                    <a:pt x="140" y="16"/>
                    <a:pt x="140" y="16"/>
                    <a:pt x="139" y="16"/>
                  </a:cubicBezTo>
                  <a:cubicBezTo>
                    <a:pt x="139" y="16"/>
                    <a:pt x="138" y="16"/>
                    <a:pt x="138" y="16"/>
                  </a:cubicBezTo>
                  <a:cubicBezTo>
                    <a:pt x="138" y="16"/>
                    <a:pt x="137" y="15"/>
                    <a:pt x="137" y="14"/>
                  </a:cubicBezTo>
                  <a:cubicBezTo>
                    <a:pt x="137" y="14"/>
                    <a:pt x="138" y="13"/>
                    <a:pt x="138" y="13"/>
                  </a:cubicBezTo>
                  <a:cubicBezTo>
                    <a:pt x="138" y="12"/>
                    <a:pt x="138" y="12"/>
                    <a:pt x="138" y="11"/>
                  </a:cubicBezTo>
                  <a:cubicBezTo>
                    <a:pt x="138" y="11"/>
                    <a:pt x="138" y="11"/>
                    <a:pt x="138" y="11"/>
                  </a:cubicBezTo>
                  <a:cubicBezTo>
                    <a:pt x="138" y="11"/>
                    <a:pt x="139" y="11"/>
                    <a:pt x="139" y="11"/>
                  </a:cubicBezTo>
                  <a:cubicBezTo>
                    <a:pt x="139" y="11"/>
                    <a:pt x="139" y="11"/>
                    <a:pt x="139" y="12"/>
                  </a:cubicBezTo>
                  <a:cubicBezTo>
                    <a:pt x="139" y="12"/>
                    <a:pt x="139" y="12"/>
                    <a:pt x="139" y="12"/>
                  </a:cubicBezTo>
                  <a:cubicBezTo>
                    <a:pt x="139" y="12"/>
                    <a:pt x="139" y="12"/>
                    <a:pt x="139" y="12"/>
                  </a:cubicBezTo>
                  <a:cubicBezTo>
                    <a:pt x="139" y="12"/>
                    <a:pt x="139" y="12"/>
                    <a:pt x="139" y="12"/>
                  </a:cubicBezTo>
                  <a:cubicBezTo>
                    <a:pt x="140" y="12"/>
                    <a:pt x="140" y="12"/>
                    <a:pt x="140" y="11"/>
                  </a:cubicBezTo>
                  <a:cubicBezTo>
                    <a:pt x="140" y="11"/>
                    <a:pt x="140" y="11"/>
                    <a:pt x="140" y="10"/>
                  </a:cubicBezTo>
                  <a:cubicBezTo>
                    <a:pt x="140" y="10"/>
                    <a:pt x="140" y="10"/>
                    <a:pt x="140" y="10"/>
                  </a:cubicBezTo>
                  <a:cubicBezTo>
                    <a:pt x="139" y="10"/>
                    <a:pt x="139" y="10"/>
                    <a:pt x="138" y="11"/>
                  </a:cubicBezTo>
                  <a:cubicBezTo>
                    <a:pt x="138" y="11"/>
                    <a:pt x="138" y="11"/>
                    <a:pt x="138" y="11"/>
                  </a:cubicBezTo>
                  <a:cubicBezTo>
                    <a:pt x="138" y="11"/>
                    <a:pt x="138" y="11"/>
                    <a:pt x="137" y="11"/>
                  </a:cubicBezTo>
                  <a:cubicBezTo>
                    <a:pt x="137" y="11"/>
                    <a:pt x="137" y="11"/>
                    <a:pt x="137" y="11"/>
                  </a:cubicBezTo>
                  <a:cubicBezTo>
                    <a:pt x="137" y="11"/>
                    <a:pt x="137" y="11"/>
                    <a:pt x="137" y="11"/>
                  </a:cubicBezTo>
                  <a:cubicBezTo>
                    <a:pt x="137" y="11"/>
                    <a:pt x="137" y="11"/>
                    <a:pt x="136" y="12"/>
                  </a:cubicBezTo>
                  <a:cubicBezTo>
                    <a:pt x="135" y="12"/>
                    <a:pt x="135" y="12"/>
                    <a:pt x="135" y="12"/>
                  </a:cubicBezTo>
                  <a:cubicBezTo>
                    <a:pt x="134" y="12"/>
                    <a:pt x="134" y="12"/>
                    <a:pt x="134" y="12"/>
                  </a:cubicBezTo>
                  <a:cubicBezTo>
                    <a:pt x="134" y="12"/>
                    <a:pt x="133" y="12"/>
                    <a:pt x="133" y="12"/>
                  </a:cubicBezTo>
                  <a:cubicBezTo>
                    <a:pt x="133" y="12"/>
                    <a:pt x="134" y="12"/>
                    <a:pt x="134" y="12"/>
                  </a:cubicBezTo>
                  <a:cubicBezTo>
                    <a:pt x="134" y="11"/>
                    <a:pt x="135" y="11"/>
                    <a:pt x="135" y="10"/>
                  </a:cubicBezTo>
                  <a:cubicBezTo>
                    <a:pt x="136" y="10"/>
                    <a:pt x="136" y="9"/>
                    <a:pt x="137" y="8"/>
                  </a:cubicBezTo>
                  <a:cubicBezTo>
                    <a:pt x="137" y="8"/>
                    <a:pt x="138" y="7"/>
                    <a:pt x="138" y="7"/>
                  </a:cubicBezTo>
                  <a:cubicBezTo>
                    <a:pt x="138" y="7"/>
                    <a:pt x="138" y="6"/>
                    <a:pt x="139" y="6"/>
                  </a:cubicBezTo>
                  <a:cubicBezTo>
                    <a:pt x="139" y="5"/>
                    <a:pt x="140" y="4"/>
                    <a:pt x="140" y="4"/>
                  </a:cubicBezTo>
                  <a:cubicBezTo>
                    <a:pt x="140" y="4"/>
                    <a:pt x="140" y="4"/>
                    <a:pt x="140" y="4"/>
                  </a:cubicBezTo>
                  <a:cubicBezTo>
                    <a:pt x="140" y="4"/>
                    <a:pt x="141" y="3"/>
                    <a:pt x="141" y="3"/>
                  </a:cubicBezTo>
                  <a:cubicBezTo>
                    <a:pt x="141" y="3"/>
                    <a:pt x="141" y="4"/>
                    <a:pt x="141" y="4"/>
                  </a:cubicBezTo>
                  <a:cubicBezTo>
                    <a:pt x="141" y="4"/>
                    <a:pt x="141" y="4"/>
                    <a:pt x="141" y="4"/>
                  </a:cubicBezTo>
                  <a:cubicBezTo>
                    <a:pt x="141" y="5"/>
                    <a:pt x="141" y="5"/>
                    <a:pt x="141" y="5"/>
                  </a:cubicBezTo>
                  <a:cubicBezTo>
                    <a:pt x="141" y="5"/>
                    <a:pt x="141" y="5"/>
                    <a:pt x="141" y="6"/>
                  </a:cubicBezTo>
                  <a:cubicBezTo>
                    <a:pt x="141" y="6"/>
                    <a:pt x="141" y="6"/>
                    <a:pt x="141" y="6"/>
                  </a:cubicBezTo>
                  <a:cubicBezTo>
                    <a:pt x="141" y="6"/>
                    <a:pt x="141" y="6"/>
                    <a:pt x="142" y="6"/>
                  </a:cubicBezTo>
                  <a:cubicBezTo>
                    <a:pt x="142" y="6"/>
                    <a:pt x="143" y="6"/>
                    <a:pt x="143" y="7"/>
                  </a:cubicBezTo>
                  <a:close/>
                  <a:moveTo>
                    <a:pt x="145" y="8"/>
                  </a:moveTo>
                  <a:cubicBezTo>
                    <a:pt x="145" y="8"/>
                    <a:pt x="145" y="8"/>
                    <a:pt x="145" y="8"/>
                  </a:cubicBezTo>
                  <a:cubicBezTo>
                    <a:pt x="145" y="8"/>
                    <a:pt x="145" y="9"/>
                    <a:pt x="145" y="9"/>
                  </a:cubicBezTo>
                  <a:cubicBezTo>
                    <a:pt x="145" y="9"/>
                    <a:pt x="145" y="10"/>
                    <a:pt x="145" y="10"/>
                  </a:cubicBezTo>
                  <a:cubicBezTo>
                    <a:pt x="145" y="11"/>
                    <a:pt x="145" y="11"/>
                    <a:pt x="144" y="11"/>
                  </a:cubicBezTo>
                  <a:cubicBezTo>
                    <a:pt x="144" y="11"/>
                    <a:pt x="144" y="11"/>
                    <a:pt x="144" y="11"/>
                  </a:cubicBezTo>
                  <a:cubicBezTo>
                    <a:pt x="144" y="11"/>
                    <a:pt x="143" y="11"/>
                    <a:pt x="143" y="10"/>
                  </a:cubicBezTo>
                  <a:cubicBezTo>
                    <a:pt x="143" y="9"/>
                    <a:pt x="143" y="9"/>
                    <a:pt x="143" y="9"/>
                  </a:cubicBezTo>
                  <a:lnTo>
                    <a:pt x="143" y="8"/>
                  </a:lnTo>
                  <a:cubicBezTo>
                    <a:pt x="143" y="8"/>
                    <a:pt x="143" y="8"/>
                    <a:pt x="144" y="8"/>
                  </a:cubicBezTo>
                  <a:cubicBezTo>
                    <a:pt x="144" y="8"/>
                    <a:pt x="144" y="8"/>
                    <a:pt x="144" y="8"/>
                  </a:cubicBezTo>
                  <a:cubicBezTo>
                    <a:pt x="145" y="8"/>
                    <a:pt x="145" y="8"/>
                    <a:pt x="145" y="8"/>
                  </a:cubicBezTo>
                  <a:cubicBezTo>
                    <a:pt x="145" y="8"/>
                    <a:pt x="145" y="8"/>
                    <a:pt x="145" y="8"/>
                  </a:cubicBezTo>
                  <a:close/>
                  <a:moveTo>
                    <a:pt x="157" y="2"/>
                  </a:moveTo>
                  <a:cubicBezTo>
                    <a:pt x="157" y="2"/>
                    <a:pt x="158" y="2"/>
                    <a:pt x="158" y="2"/>
                  </a:cubicBezTo>
                  <a:cubicBezTo>
                    <a:pt x="158" y="2"/>
                    <a:pt x="158" y="2"/>
                    <a:pt x="158" y="3"/>
                  </a:cubicBezTo>
                  <a:cubicBezTo>
                    <a:pt x="158" y="3"/>
                    <a:pt x="158" y="3"/>
                    <a:pt x="158" y="3"/>
                  </a:cubicBezTo>
                  <a:cubicBezTo>
                    <a:pt x="158" y="3"/>
                    <a:pt x="158" y="4"/>
                    <a:pt x="158" y="4"/>
                  </a:cubicBezTo>
                  <a:cubicBezTo>
                    <a:pt x="158" y="4"/>
                    <a:pt x="158" y="4"/>
                    <a:pt x="158" y="4"/>
                  </a:cubicBezTo>
                  <a:cubicBezTo>
                    <a:pt x="158" y="4"/>
                    <a:pt x="158" y="4"/>
                    <a:pt x="158" y="4"/>
                  </a:cubicBezTo>
                  <a:cubicBezTo>
                    <a:pt x="158" y="4"/>
                    <a:pt x="157" y="4"/>
                    <a:pt x="157" y="4"/>
                  </a:cubicBezTo>
                  <a:cubicBezTo>
                    <a:pt x="157" y="4"/>
                    <a:pt x="156" y="4"/>
                    <a:pt x="156" y="3"/>
                  </a:cubicBezTo>
                  <a:cubicBezTo>
                    <a:pt x="156" y="3"/>
                    <a:pt x="157" y="3"/>
                    <a:pt x="157" y="2"/>
                  </a:cubicBezTo>
                  <a:cubicBezTo>
                    <a:pt x="157" y="2"/>
                    <a:pt x="157" y="2"/>
                    <a:pt x="157" y="2"/>
                  </a:cubicBezTo>
                  <a:close/>
                  <a:moveTo>
                    <a:pt x="159" y="5"/>
                  </a:moveTo>
                  <a:cubicBezTo>
                    <a:pt x="159" y="5"/>
                    <a:pt x="159" y="6"/>
                    <a:pt x="159" y="6"/>
                  </a:cubicBezTo>
                  <a:cubicBezTo>
                    <a:pt x="159" y="6"/>
                    <a:pt x="159" y="6"/>
                    <a:pt x="159" y="6"/>
                  </a:cubicBezTo>
                  <a:cubicBezTo>
                    <a:pt x="159" y="6"/>
                    <a:pt x="158" y="6"/>
                    <a:pt x="158" y="6"/>
                  </a:cubicBezTo>
                  <a:cubicBezTo>
                    <a:pt x="158" y="6"/>
                    <a:pt x="158" y="6"/>
                    <a:pt x="159" y="6"/>
                  </a:cubicBezTo>
                  <a:cubicBezTo>
                    <a:pt x="159" y="6"/>
                    <a:pt x="159" y="7"/>
                    <a:pt x="159" y="7"/>
                  </a:cubicBezTo>
                  <a:cubicBezTo>
                    <a:pt x="159" y="7"/>
                    <a:pt x="159" y="7"/>
                    <a:pt x="159" y="7"/>
                  </a:cubicBezTo>
                  <a:cubicBezTo>
                    <a:pt x="159" y="7"/>
                    <a:pt x="159" y="7"/>
                    <a:pt x="159" y="7"/>
                  </a:cubicBezTo>
                  <a:cubicBezTo>
                    <a:pt x="159" y="8"/>
                    <a:pt x="159" y="8"/>
                    <a:pt x="158" y="8"/>
                  </a:cubicBezTo>
                  <a:cubicBezTo>
                    <a:pt x="158" y="8"/>
                    <a:pt x="158" y="8"/>
                    <a:pt x="158" y="8"/>
                  </a:cubicBezTo>
                  <a:cubicBezTo>
                    <a:pt x="158" y="8"/>
                    <a:pt x="158" y="8"/>
                    <a:pt x="159" y="8"/>
                  </a:cubicBezTo>
                  <a:cubicBezTo>
                    <a:pt x="159" y="8"/>
                    <a:pt x="159" y="8"/>
                    <a:pt x="159" y="8"/>
                  </a:cubicBezTo>
                  <a:cubicBezTo>
                    <a:pt x="159" y="8"/>
                    <a:pt x="159" y="8"/>
                    <a:pt x="159" y="9"/>
                  </a:cubicBezTo>
                  <a:cubicBezTo>
                    <a:pt x="159" y="9"/>
                    <a:pt x="159" y="9"/>
                    <a:pt x="159" y="9"/>
                  </a:cubicBezTo>
                  <a:cubicBezTo>
                    <a:pt x="159" y="9"/>
                    <a:pt x="158" y="9"/>
                    <a:pt x="158" y="10"/>
                  </a:cubicBezTo>
                  <a:cubicBezTo>
                    <a:pt x="158" y="10"/>
                    <a:pt x="158" y="10"/>
                    <a:pt x="158" y="10"/>
                  </a:cubicBezTo>
                  <a:cubicBezTo>
                    <a:pt x="158" y="10"/>
                    <a:pt x="158" y="10"/>
                    <a:pt x="158" y="10"/>
                  </a:cubicBezTo>
                  <a:cubicBezTo>
                    <a:pt x="158" y="10"/>
                    <a:pt x="158" y="10"/>
                    <a:pt x="158" y="10"/>
                  </a:cubicBezTo>
                  <a:cubicBezTo>
                    <a:pt x="158" y="10"/>
                    <a:pt x="158" y="10"/>
                    <a:pt x="158" y="10"/>
                  </a:cubicBezTo>
                  <a:cubicBezTo>
                    <a:pt x="158" y="10"/>
                    <a:pt x="159" y="10"/>
                    <a:pt x="159" y="10"/>
                  </a:cubicBezTo>
                  <a:cubicBezTo>
                    <a:pt x="159" y="10"/>
                    <a:pt x="159" y="10"/>
                    <a:pt x="159" y="10"/>
                  </a:cubicBezTo>
                  <a:cubicBezTo>
                    <a:pt x="159" y="11"/>
                    <a:pt x="159" y="11"/>
                    <a:pt x="159" y="11"/>
                  </a:cubicBezTo>
                  <a:cubicBezTo>
                    <a:pt x="159" y="11"/>
                    <a:pt x="159" y="11"/>
                    <a:pt x="159" y="11"/>
                  </a:cubicBezTo>
                  <a:cubicBezTo>
                    <a:pt x="159" y="11"/>
                    <a:pt x="159" y="11"/>
                    <a:pt x="158" y="11"/>
                  </a:cubicBezTo>
                  <a:cubicBezTo>
                    <a:pt x="158" y="11"/>
                    <a:pt x="157" y="12"/>
                    <a:pt x="157" y="12"/>
                  </a:cubicBezTo>
                  <a:cubicBezTo>
                    <a:pt x="157" y="12"/>
                    <a:pt x="157" y="12"/>
                    <a:pt x="157" y="12"/>
                  </a:cubicBezTo>
                  <a:cubicBezTo>
                    <a:pt x="157" y="12"/>
                    <a:pt x="157" y="12"/>
                    <a:pt x="158" y="12"/>
                  </a:cubicBezTo>
                  <a:cubicBezTo>
                    <a:pt x="158" y="12"/>
                    <a:pt x="159" y="13"/>
                    <a:pt x="159" y="13"/>
                  </a:cubicBezTo>
                  <a:cubicBezTo>
                    <a:pt x="159" y="13"/>
                    <a:pt x="159" y="13"/>
                    <a:pt x="158" y="13"/>
                  </a:cubicBezTo>
                  <a:cubicBezTo>
                    <a:pt x="158" y="13"/>
                    <a:pt x="158" y="13"/>
                    <a:pt x="158" y="13"/>
                  </a:cubicBezTo>
                  <a:cubicBezTo>
                    <a:pt x="158" y="13"/>
                    <a:pt x="158" y="13"/>
                    <a:pt x="158" y="13"/>
                  </a:cubicBezTo>
                  <a:cubicBezTo>
                    <a:pt x="158" y="13"/>
                    <a:pt x="157" y="13"/>
                    <a:pt x="157" y="13"/>
                  </a:cubicBezTo>
                  <a:cubicBezTo>
                    <a:pt x="157" y="13"/>
                    <a:pt x="157" y="13"/>
                    <a:pt x="157" y="13"/>
                  </a:cubicBezTo>
                  <a:cubicBezTo>
                    <a:pt x="157" y="14"/>
                    <a:pt x="157" y="14"/>
                    <a:pt x="157" y="14"/>
                  </a:cubicBezTo>
                  <a:cubicBezTo>
                    <a:pt x="157" y="14"/>
                    <a:pt x="157" y="15"/>
                    <a:pt x="157" y="15"/>
                  </a:cubicBezTo>
                  <a:cubicBezTo>
                    <a:pt x="157" y="16"/>
                    <a:pt x="157" y="16"/>
                    <a:pt x="157" y="16"/>
                  </a:cubicBezTo>
                  <a:cubicBezTo>
                    <a:pt x="157" y="16"/>
                    <a:pt x="156" y="16"/>
                    <a:pt x="156" y="16"/>
                  </a:cubicBezTo>
                  <a:cubicBezTo>
                    <a:pt x="156" y="15"/>
                    <a:pt x="155" y="15"/>
                    <a:pt x="155" y="15"/>
                  </a:cubicBezTo>
                  <a:cubicBezTo>
                    <a:pt x="155" y="15"/>
                    <a:pt x="154" y="15"/>
                    <a:pt x="154" y="15"/>
                  </a:cubicBezTo>
                  <a:cubicBezTo>
                    <a:pt x="154" y="15"/>
                    <a:pt x="154" y="15"/>
                    <a:pt x="154" y="15"/>
                  </a:cubicBezTo>
                  <a:cubicBezTo>
                    <a:pt x="154" y="15"/>
                    <a:pt x="154" y="15"/>
                    <a:pt x="154" y="15"/>
                  </a:cubicBezTo>
                  <a:cubicBezTo>
                    <a:pt x="154" y="15"/>
                    <a:pt x="154" y="16"/>
                    <a:pt x="154" y="16"/>
                  </a:cubicBezTo>
                  <a:cubicBezTo>
                    <a:pt x="154" y="16"/>
                    <a:pt x="153" y="15"/>
                    <a:pt x="153" y="15"/>
                  </a:cubicBezTo>
                  <a:cubicBezTo>
                    <a:pt x="153" y="15"/>
                    <a:pt x="153" y="15"/>
                    <a:pt x="153" y="15"/>
                  </a:cubicBezTo>
                  <a:cubicBezTo>
                    <a:pt x="153" y="15"/>
                    <a:pt x="153" y="15"/>
                    <a:pt x="153" y="15"/>
                  </a:cubicBezTo>
                  <a:cubicBezTo>
                    <a:pt x="153" y="14"/>
                    <a:pt x="153" y="14"/>
                    <a:pt x="153" y="14"/>
                  </a:cubicBezTo>
                  <a:cubicBezTo>
                    <a:pt x="154" y="13"/>
                    <a:pt x="154" y="13"/>
                    <a:pt x="154" y="13"/>
                  </a:cubicBezTo>
                  <a:cubicBezTo>
                    <a:pt x="154" y="13"/>
                    <a:pt x="154" y="13"/>
                    <a:pt x="154" y="13"/>
                  </a:cubicBezTo>
                  <a:cubicBezTo>
                    <a:pt x="154" y="12"/>
                    <a:pt x="154" y="12"/>
                    <a:pt x="154" y="12"/>
                  </a:cubicBezTo>
                  <a:cubicBezTo>
                    <a:pt x="154" y="12"/>
                    <a:pt x="154" y="12"/>
                    <a:pt x="153" y="13"/>
                  </a:cubicBezTo>
                  <a:cubicBezTo>
                    <a:pt x="153" y="13"/>
                    <a:pt x="153" y="13"/>
                    <a:pt x="153" y="13"/>
                  </a:cubicBezTo>
                  <a:cubicBezTo>
                    <a:pt x="152" y="13"/>
                    <a:pt x="152" y="13"/>
                    <a:pt x="152" y="13"/>
                  </a:cubicBezTo>
                  <a:cubicBezTo>
                    <a:pt x="152" y="13"/>
                    <a:pt x="152" y="13"/>
                    <a:pt x="152" y="13"/>
                  </a:cubicBezTo>
                  <a:cubicBezTo>
                    <a:pt x="152" y="12"/>
                    <a:pt x="152" y="12"/>
                    <a:pt x="152" y="12"/>
                  </a:cubicBezTo>
                  <a:cubicBezTo>
                    <a:pt x="152" y="12"/>
                    <a:pt x="152" y="12"/>
                    <a:pt x="152" y="12"/>
                  </a:cubicBezTo>
                  <a:cubicBezTo>
                    <a:pt x="153" y="12"/>
                    <a:pt x="154" y="11"/>
                    <a:pt x="155" y="11"/>
                  </a:cubicBezTo>
                  <a:cubicBezTo>
                    <a:pt x="155" y="11"/>
                    <a:pt x="155" y="11"/>
                    <a:pt x="156" y="11"/>
                  </a:cubicBezTo>
                  <a:cubicBezTo>
                    <a:pt x="156" y="11"/>
                    <a:pt x="156" y="11"/>
                    <a:pt x="156" y="11"/>
                  </a:cubicBezTo>
                  <a:cubicBezTo>
                    <a:pt x="156" y="10"/>
                    <a:pt x="156" y="10"/>
                    <a:pt x="156" y="10"/>
                  </a:cubicBezTo>
                  <a:cubicBezTo>
                    <a:pt x="156" y="10"/>
                    <a:pt x="155" y="10"/>
                    <a:pt x="155" y="10"/>
                  </a:cubicBezTo>
                  <a:cubicBezTo>
                    <a:pt x="155" y="10"/>
                    <a:pt x="154" y="10"/>
                    <a:pt x="154" y="10"/>
                  </a:cubicBezTo>
                  <a:cubicBezTo>
                    <a:pt x="154" y="11"/>
                    <a:pt x="154" y="11"/>
                    <a:pt x="154" y="11"/>
                  </a:cubicBezTo>
                  <a:cubicBezTo>
                    <a:pt x="154" y="11"/>
                    <a:pt x="154" y="10"/>
                    <a:pt x="154" y="10"/>
                  </a:cubicBezTo>
                  <a:cubicBezTo>
                    <a:pt x="154" y="10"/>
                    <a:pt x="154" y="10"/>
                    <a:pt x="154" y="10"/>
                  </a:cubicBezTo>
                  <a:cubicBezTo>
                    <a:pt x="154" y="10"/>
                    <a:pt x="154" y="10"/>
                    <a:pt x="154" y="9"/>
                  </a:cubicBezTo>
                  <a:cubicBezTo>
                    <a:pt x="154" y="9"/>
                    <a:pt x="154" y="9"/>
                    <a:pt x="154" y="9"/>
                  </a:cubicBezTo>
                  <a:cubicBezTo>
                    <a:pt x="155" y="9"/>
                    <a:pt x="155" y="9"/>
                    <a:pt x="156" y="9"/>
                  </a:cubicBezTo>
                  <a:cubicBezTo>
                    <a:pt x="156" y="9"/>
                    <a:pt x="157" y="8"/>
                    <a:pt x="157" y="8"/>
                  </a:cubicBezTo>
                  <a:cubicBezTo>
                    <a:pt x="157" y="8"/>
                    <a:pt x="157" y="8"/>
                    <a:pt x="157" y="8"/>
                  </a:cubicBezTo>
                  <a:cubicBezTo>
                    <a:pt x="157" y="8"/>
                    <a:pt x="157" y="7"/>
                    <a:pt x="157" y="7"/>
                  </a:cubicBezTo>
                  <a:cubicBezTo>
                    <a:pt x="157" y="7"/>
                    <a:pt x="157" y="7"/>
                    <a:pt x="157" y="7"/>
                  </a:cubicBezTo>
                  <a:cubicBezTo>
                    <a:pt x="157" y="7"/>
                    <a:pt x="157" y="7"/>
                    <a:pt x="157" y="7"/>
                  </a:cubicBezTo>
                  <a:cubicBezTo>
                    <a:pt x="157" y="7"/>
                    <a:pt x="157" y="7"/>
                    <a:pt x="157" y="7"/>
                  </a:cubicBezTo>
                  <a:cubicBezTo>
                    <a:pt x="157" y="7"/>
                    <a:pt x="157" y="7"/>
                    <a:pt x="157" y="7"/>
                  </a:cubicBezTo>
                  <a:cubicBezTo>
                    <a:pt x="156" y="7"/>
                    <a:pt x="156" y="7"/>
                    <a:pt x="156" y="7"/>
                  </a:cubicBezTo>
                  <a:cubicBezTo>
                    <a:pt x="156" y="7"/>
                    <a:pt x="156" y="8"/>
                    <a:pt x="156" y="8"/>
                  </a:cubicBezTo>
                  <a:cubicBezTo>
                    <a:pt x="156" y="8"/>
                    <a:pt x="156" y="8"/>
                    <a:pt x="155" y="9"/>
                  </a:cubicBezTo>
                  <a:cubicBezTo>
                    <a:pt x="155" y="9"/>
                    <a:pt x="155" y="9"/>
                    <a:pt x="155" y="9"/>
                  </a:cubicBezTo>
                  <a:cubicBezTo>
                    <a:pt x="155" y="9"/>
                    <a:pt x="155" y="9"/>
                    <a:pt x="155" y="9"/>
                  </a:cubicBezTo>
                  <a:cubicBezTo>
                    <a:pt x="155" y="8"/>
                    <a:pt x="155" y="8"/>
                    <a:pt x="155" y="8"/>
                  </a:cubicBezTo>
                  <a:cubicBezTo>
                    <a:pt x="155" y="8"/>
                    <a:pt x="155" y="8"/>
                    <a:pt x="155" y="8"/>
                  </a:cubicBezTo>
                  <a:cubicBezTo>
                    <a:pt x="155" y="7"/>
                    <a:pt x="155" y="7"/>
                    <a:pt x="155" y="7"/>
                  </a:cubicBezTo>
                  <a:cubicBezTo>
                    <a:pt x="155" y="7"/>
                    <a:pt x="155" y="7"/>
                    <a:pt x="155" y="7"/>
                  </a:cubicBezTo>
                  <a:cubicBezTo>
                    <a:pt x="155" y="7"/>
                    <a:pt x="155" y="7"/>
                    <a:pt x="155" y="7"/>
                  </a:cubicBezTo>
                  <a:cubicBezTo>
                    <a:pt x="155" y="7"/>
                    <a:pt x="155" y="7"/>
                    <a:pt x="154" y="7"/>
                  </a:cubicBezTo>
                  <a:cubicBezTo>
                    <a:pt x="154" y="7"/>
                    <a:pt x="154" y="7"/>
                    <a:pt x="154" y="7"/>
                  </a:cubicBezTo>
                  <a:cubicBezTo>
                    <a:pt x="154" y="7"/>
                    <a:pt x="154" y="7"/>
                    <a:pt x="154" y="7"/>
                  </a:cubicBezTo>
                  <a:cubicBezTo>
                    <a:pt x="154" y="6"/>
                    <a:pt x="154" y="6"/>
                    <a:pt x="154" y="6"/>
                  </a:cubicBezTo>
                  <a:cubicBezTo>
                    <a:pt x="154" y="6"/>
                    <a:pt x="154" y="6"/>
                    <a:pt x="154" y="6"/>
                  </a:cubicBezTo>
                  <a:cubicBezTo>
                    <a:pt x="154" y="6"/>
                    <a:pt x="155" y="6"/>
                    <a:pt x="156" y="6"/>
                  </a:cubicBezTo>
                  <a:cubicBezTo>
                    <a:pt x="157" y="5"/>
                    <a:pt x="158" y="5"/>
                    <a:pt x="159" y="5"/>
                  </a:cubicBezTo>
                  <a:cubicBezTo>
                    <a:pt x="159" y="5"/>
                    <a:pt x="159" y="5"/>
                    <a:pt x="159" y="5"/>
                  </a:cubicBezTo>
                  <a:cubicBezTo>
                    <a:pt x="159" y="5"/>
                    <a:pt x="159" y="5"/>
                    <a:pt x="159" y="5"/>
                  </a:cubicBezTo>
                  <a:close/>
                  <a:moveTo>
                    <a:pt x="156" y="13"/>
                  </a:moveTo>
                  <a:cubicBezTo>
                    <a:pt x="156" y="13"/>
                    <a:pt x="156" y="12"/>
                    <a:pt x="156" y="12"/>
                  </a:cubicBezTo>
                  <a:cubicBezTo>
                    <a:pt x="156" y="12"/>
                    <a:pt x="156" y="12"/>
                    <a:pt x="156" y="12"/>
                  </a:cubicBezTo>
                  <a:cubicBezTo>
                    <a:pt x="156" y="12"/>
                    <a:pt x="156" y="12"/>
                    <a:pt x="156" y="12"/>
                  </a:cubicBezTo>
                  <a:cubicBezTo>
                    <a:pt x="156" y="12"/>
                    <a:pt x="156" y="12"/>
                    <a:pt x="155" y="12"/>
                  </a:cubicBezTo>
                  <a:cubicBezTo>
                    <a:pt x="155" y="12"/>
                    <a:pt x="155" y="12"/>
                    <a:pt x="155" y="12"/>
                  </a:cubicBezTo>
                  <a:cubicBezTo>
                    <a:pt x="155" y="12"/>
                    <a:pt x="155" y="12"/>
                    <a:pt x="155" y="13"/>
                  </a:cubicBezTo>
                  <a:cubicBezTo>
                    <a:pt x="155" y="13"/>
                    <a:pt x="155" y="13"/>
                    <a:pt x="155" y="13"/>
                  </a:cubicBezTo>
                  <a:cubicBezTo>
                    <a:pt x="155" y="14"/>
                    <a:pt x="155" y="14"/>
                    <a:pt x="155" y="14"/>
                  </a:cubicBezTo>
                  <a:cubicBezTo>
                    <a:pt x="155" y="14"/>
                    <a:pt x="155" y="14"/>
                    <a:pt x="155" y="14"/>
                  </a:cubicBezTo>
                  <a:cubicBezTo>
                    <a:pt x="155" y="14"/>
                    <a:pt x="155" y="14"/>
                    <a:pt x="156" y="14"/>
                  </a:cubicBezTo>
                  <a:cubicBezTo>
                    <a:pt x="156" y="14"/>
                    <a:pt x="156" y="14"/>
                    <a:pt x="156" y="14"/>
                  </a:cubicBezTo>
                  <a:cubicBezTo>
                    <a:pt x="156" y="14"/>
                    <a:pt x="156" y="14"/>
                    <a:pt x="156" y="14"/>
                  </a:cubicBezTo>
                  <a:cubicBezTo>
                    <a:pt x="156" y="13"/>
                    <a:pt x="156" y="13"/>
                    <a:pt x="156" y="13"/>
                  </a:cubicBezTo>
                  <a:close/>
                  <a:moveTo>
                    <a:pt x="166" y="8"/>
                  </a:moveTo>
                  <a:cubicBezTo>
                    <a:pt x="166" y="8"/>
                    <a:pt x="166" y="8"/>
                    <a:pt x="166" y="8"/>
                  </a:cubicBezTo>
                  <a:cubicBezTo>
                    <a:pt x="166" y="8"/>
                    <a:pt x="166" y="8"/>
                    <a:pt x="166" y="9"/>
                  </a:cubicBezTo>
                  <a:cubicBezTo>
                    <a:pt x="167" y="9"/>
                    <a:pt x="167" y="9"/>
                    <a:pt x="167" y="9"/>
                  </a:cubicBezTo>
                  <a:cubicBezTo>
                    <a:pt x="167" y="9"/>
                    <a:pt x="167" y="9"/>
                    <a:pt x="167" y="10"/>
                  </a:cubicBezTo>
                  <a:cubicBezTo>
                    <a:pt x="167" y="10"/>
                    <a:pt x="167" y="10"/>
                    <a:pt x="167" y="10"/>
                  </a:cubicBezTo>
                  <a:cubicBezTo>
                    <a:pt x="167" y="10"/>
                    <a:pt x="166" y="10"/>
                    <a:pt x="166" y="10"/>
                  </a:cubicBezTo>
                  <a:cubicBezTo>
                    <a:pt x="166" y="10"/>
                    <a:pt x="166" y="10"/>
                    <a:pt x="165" y="10"/>
                  </a:cubicBezTo>
                  <a:cubicBezTo>
                    <a:pt x="165" y="10"/>
                    <a:pt x="164" y="10"/>
                    <a:pt x="164" y="10"/>
                  </a:cubicBezTo>
                  <a:cubicBezTo>
                    <a:pt x="164" y="10"/>
                    <a:pt x="164" y="10"/>
                    <a:pt x="164" y="11"/>
                  </a:cubicBezTo>
                  <a:cubicBezTo>
                    <a:pt x="164" y="12"/>
                    <a:pt x="164" y="12"/>
                    <a:pt x="164" y="13"/>
                  </a:cubicBezTo>
                  <a:cubicBezTo>
                    <a:pt x="164" y="13"/>
                    <a:pt x="164" y="13"/>
                    <a:pt x="164" y="14"/>
                  </a:cubicBezTo>
                  <a:cubicBezTo>
                    <a:pt x="164" y="14"/>
                    <a:pt x="164" y="14"/>
                    <a:pt x="164" y="15"/>
                  </a:cubicBezTo>
                  <a:cubicBezTo>
                    <a:pt x="164" y="15"/>
                    <a:pt x="164" y="15"/>
                    <a:pt x="164" y="16"/>
                  </a:cubicBezTo>
                  <a:cubicBezTo>
                    <a:pt x="164" y="16"/>
                    <a:pt x="164" y="16"/>
                    <a:pt x="164" y="16"/>
                  </a:cubicBezTo>
                  <a:cubicBezTo>
                    <a:pt x="164" y="17"/>
                    <a:pt x="164" y="17"/>
                    <a:pt x="164" y="17"/>
                  </a:cubicBezTo>
                  <a:cubicBezTo>
                    <a:pt x="164" y="17"/>
                    <a:pt x="164" y="18"/>
                    <a:pt x="164" y="18"/>
                  </a:cubicBezTo>
                  <a:cubicBezTo>
                    <a:pt x="164" y="18"/>
                    <a:pt x="164" y="18"/>
                    <a:pt x="163" y="18"/>
                  </a:cubicBezTo>
                  <a:cubicBezTo>
                    <a:pt x="163" y="18"/>
                    <a:pt x="163" y="18"/>
                    <a:pt x="163" y="18"/>
                  </a:cubicBezTo>
                  <a:cubicBezTo>
                    <a:pt x="163" y="18"/>
                    <a:pt x="163" y="18"/>
                    <a:pt x="163" y="18"/>
                  </a:cubicBezTo>
                  <a:cubicBezTo>
                    <a:pt x="163" y="18"/>
                    <a:pt x="163" y="18"/>
                    <a:pt x="163" y="18"/>
                  </a:cubicBezTo>
                  <a:lnTo>
                    <a:pt x="163" y="17"/>
                  </a:lnTo>
                  <a:cubicBezTo>
                    <a:pt x="163" y="17"/>
                    <a:pt x="163" y="15"/>
                    <a:pt x="163" y="14"/>
                  </a:cubicBezTo>
                  <a:cubicBezTo>
                    <a:pt x="163" y="12"/>
                    <a:pt x="163" y="11"/>
                    <a:pt x="163" y="11"/>
                  </a:cubicBezTo>
                  <a:cubicBezTo>
                    <a:pt x="163" y="11"/>
                    <a:pt x="162" y="10"/>
                    <a:pt x="162" y="10"/>
                  </a:cubicBezTo>
                  <a:cubicBezTo>
                    <a:pt x="162" y="10"/>
                    <a:pt x="162" y="10"/>
                    <a:pt x="162" y="10"/>
                  </a:cubicBezTo>
                  <a:cubicBezTo>
                    <a:pt x="162" y="10"/>
                    <a:pt x="162" y="10"/>
                    <a:pt x="162" y="10"/>
                  </a:cubicBezTo>
                  <a:cubicBezTo>
                    <a:pt x="161" y="10"/>
                    <a:pt x="161" y="10"/>
                    <a:pt x="161" y="11"/>
                  </a:cubicBezTo>
                  <a:cubicBezTo>
                    <a:pt x="161" y="11"/>
                    <a:pt x="161" y="11"/>
                    <a:pt x="161" y="11"/>
                  </a:cubicBezTo>
                  <a:cubicBezTo>
                    <a:pt x="161" y="11"/>
                    <a:pt x="161" y="11"/>
                    <a:pt x="161" y="11"/>
                  </a:cubicBezTo>
                  <a:cubicBezTo>
                    <a:pt x="160" y="12"/>
                    <a:pt x="160" y="12"/>
                    <a:pt x="160" y="12"/>
                  </a:cubicBezTo>
                  <a:lnTo>
                    <a:pt x="160" y="13"/>
                  </a:lnTo>
                  <a:cubicBezTo>
                    <a:pt x="160" y="13"/>
                    <a:pt x="160" y="13"/>
                    <a:pt x="160" y="14"/>
                  </a:cubicBezTo>
                  <a:cubicBezTo>
                    <a:pt x="160" y="14"/>
                    <a:pt x="159" y="14"/>
                    <a:pt x="159" y="15"/>
                  </a:cubicBezTo>
                  <a:cubicBezTo>
                    <a:pt x="159" y="15"/>
                    <a:pt x="158" y="15"/>
                    <a:pt x="158" y="15"/>
                  </a:cubicBezTo>
                  <a:cubicBezTo>
                    <a:pt x="158" y="15"/>
                    <a:pt x="158" y="15"/>
                    <a:pt x="158" y="15"/>
                  </a:cubicBezTo>
                  <a:cubicBezTo>
                    <a:pt x="158" y="15"/>
                    <a:pt x="158" y="14"/>
                    <a:pt x="159" y="14"/>
                  </a:cubicBezTo>
                  <a:cubicBezTo>
                    <a:pt x="159" y="13"/>
                    <a:pt x="159" y="12"/>
                    <a:pt x="160" y="12"/>
                  </a:cubicBezTo>
                  <a:cubicBezTo>
                    <a:pt x="160" y="11"/>
                    <a:pt x="160" y="11"/>
                    <a:pt x="160" y="10"/>
                  </a:cubicBezTo>
                  <a:cubicBezTo>
                    <a:pt x="160" y="9"/>
                    <a:pt x="160" y="8"/>
                    <a:pt x="160" y="8"/>
                  </a:cubicBezTo>
                  <a:lnTo>
                    <a:pt x="160" y="7"/>
                  </a:lnTo>
                  <a:cubicBezTo>
                    <a:pt x="160" y="7"/>
                    <a:pt x="160" y="6"/>
                    <a:pt x="160" y="6"/>
                  </a:cubicBezTo>
                  <a:cubicBezTo>
                    <a:pt x="160" y="6"/>
                    <a:pt x="160" y="6"/>
                    <a:pt x="161" y="6"/>
                  </a:cubicBezTo>
                  <a:cubicBezTo>
                    <a:pt x="161" y="6"/>
                    <a:pt x="162" y="6"/>
                    <a:pt x="162" y="6"/>
                  </a:cubicBezTo>
                  <a:cubicBezTo>
                    <a:pt x="163" y="5"/>
                    <a:pt x="164" y="5"/>
                    <a:pt x="164" y="5"/>
                  </a:cubicBezTo>
                  <a:cubicBezTo>
                    <a:pt x="164" y="5"/>
                    <a:pt x="165" y="5"/>
                    <a:pt x="165" y="5"/>
                  </a:cubicBezTo>
                  <a:cubicBezTo>
                    <a:pt x="165" y="6"/>
                    <a:pt x="165" y="6"/>
                    <a:pt x="165" y="6"/>
                  </a:cubicBezTo>
                  <a:cubicBezTo>
                    <a:pt x="165" y="6"/>
                    <a:pt x="165" y="6"/>
                    <a:pt x="165" y="6"/>
                  </a:cubicBezTo>
                  <a:cubicBezTo>
                    <a:pt x="165" y="7"/>
                    <a:pt x="164" y="7"/>
                    <a:pt x="164" y="7"/>
                  </a:cubicBezTo>
                  <a:cubicBezTo>
                    <a:pt x="164" y="7"/>
                    <a:pt x="164" y="7"/>
                    <a:pt x="164" y="7"/>
                  </a:cubicBezTo>
                  <a:cubicBezTo>
                    <a:pt x="163" y="7"/>
                    <a:pt x="163" y="7"/>
                    <a:pt x="163" y="7"/>
                  </a:cubicBezTo>
                  <a:cubicBezTo>
                    <a:pt x="162" y="7"/>
                    <a:pt x="162" y="7"/>
                    <a:pt x="161" y="8"/>
                  </a:cubicBezTo>
                  <a:cubicBezTo>
                    <a:pt x="161" y="8"/>
                    <a:pt x="161" y="9"/>
                    <a:pt x="161" y="9"/>
                  </a:cubicBezTo>
                  <a:cubicBezTo>
                    <a:pt x="161" y="9"/>
                    <a:pt x="161" y="9"/>
                    <a:pt x="161" y="9"/>
                  </a:cubicBezTo>
                  <a:cubicBezTo>
                    <a:pt x="161" y="9"/>
                    <a:pt x="162" y="9"/>
                    <a:pt x="163" y="9"/>
                  </a:cubicBezTo>
                  <a:cubicBezTo>
                    <a:pt x="163" y="8"/>
                    <a:pt x="164" y="8"/>
                    <a:pt x="165" y="8"/>
                  </a:cubicBezTo>
                  <a:cubicBezTo>
                    <a:pt x="165" y="8"/>
                    <a:pt x="165" y="8"/>
                    <a:pt x="166" y="8"/>
                  </a:cubicBezTo>
                  <a:close/>
                </a:path>
              </a:pathLst>
            </a:cu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Rectangle 13"/>
            <p:cNvSpPr>
              <a:spLocks noChangeArrowheads="1"/>
            </p:cNvSpPr>
            <p:nvPr/>
          </p:nvSpPr>
          <p:spPr bwMode="auto">
            <a:xfrm>
              <a:off x="2452" y="1062"/>
              <a:ext cx="948" cy="32"/>
            </a:xfrm>
            <a:prstGeom prst="rect">
              <a:avLst/>
            </a:prstGeom>
            <a:solidFill>
              <a:srgbClr val="005A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26" name="Freeform 14"/>
            <p:cNvSpPr>
              <a:spLocks noEditPoints="1"/>
            </p:cNvSpPr>
            <p:nvPr/>
          </p:nvSpPr>
          <p:spPr bwMode="auto">
            <a:xfrm>
              <a:off x="1978" y="637"/>
              <a:ext cx="1864" cy="473"/>
            </a:xfrm>
            <a:custGeom>
              <a:avLst/>
              <a:gdLst>
                <a:gd name="T0" fmla="*/ 2141993 w 232"/>
                <a:gd name="T1" fmla="*/ 63982574 h 59"/>
                <a:gd name="T2" fmla="*/ 12922140 w 232"/>
                <a:gd name="T3" fmla="*/ 63982574 h 59"/>
                <a:gd name="T4" fmla="*/ 19351863 w 232"/>
                <a:gd name="T5" fmla="*/ 55237541 h 59"/>
                <a:gd name="T6" fmla="*/ 25815227 w 232"/>
                <a:gd name="T7" fmla="*/ 55237541 h 59"/>
                <a:gd name="T8" fmla="*/ 30131946 w 232"/>
                <a:gd name="T9" fmla="*/ 61598934 h 59"/>
                <a:gd name="T10" fmla="*/ 30131946 w 232"/>
                <a:gd name="T11" fmla="*/ 76730116 h 59"/>
                <a:gd name="T12" fmla="*/ 27990467 w 232"/>
                <a:gd name="T13" fmla="*/ 68220574 h 59"/>
                <a:gd name="T14" fmla="*/ 34686734 w 232"/>
                <a:gd name="T15" fmla="*/ 68220574 h 59"/>
                <a:gd name="T16" fmla="*/ 39003967 w 232"/>
                <a:gd name="T17" fmla="*/ 70339854 h 59"/>
                <a:gd name="T18" fmla="*/ 36861974 w 232"/>
                <a:gd name="T19" fmla="*/ 80968108 h 59"/>
                <a:gd name="T20" fmla="*/ 36861974 w 232"/>
                <a:gd name="T21" fmla="*/ 80968108 h 59"/>
                <a:gd name="T22" fmla="*/ 49750931 w 232"/>
                <a:gd name="T23" fmla="*/ 74610828 h 59"/>
                <a:gd name="T24" fmla="*/ 47608874 w 232"/>
                <a:gd name="T25" fmla="*/ 76730116 h 59"/>
                <a:gd name="T26" fmla="*/ 41145510 w 232"/>
                <a:gd name="T27" fmla="*/ 91601052 h 59"/>
                <a:gd name="T28" fmla="*/ 49750931 w 232"/>
                <a:gd name="T29" fmla="*/ 91601052 h 59"/>
                <a:gd name="T30" fmla="*/ 51926107 w 232"/>
                <a:gd name="T31" fmla="*/ 119219602 h 59"/>
                <a:gd name="T32" fmla="*/ 49750931 w 232"/>
                <a:gd name="T33" fmla="*/ 125576882 h 59"/>
                <a:gd name="T34" fmla="*/ 23669104 w 232"/>
                <a:gd name="T35" fmla="*/ 123458107 h 59"/>
                <a:gd name="T36" fmla="*/ 30131946 w 232"/>
                <a:gd name="T37" fmla="*/ 100077629 h 59"/>
                <a:gd name="T38" fmla="*/ 30131946 w 232"/>
                <a:gd name="T39" fmla="*/ 97958340 h 59"/>
                <a:gd name="T40" fmla="*/ 4317233 w 232"/>
                <a:gd name="T41" fmla="*/ 117067340 h 59"/>
                <a:gd name="T42" fmla="*/ 10746964 w 232"/>
                <a:gd name="T43" fmla="*/ 97958340 h 59"/>
                <a:gd name="T44" fmla="*/ 10746964 w 232"/>
                <a:gd name="T45" fmla="*/ 95839116 h 59"/>
                <a:gd name="T46" fmla="*/ 6462906 w 232"/>
                <a:gd name="T47" fmla="*/ 89481763 h 59"/>
                <a:gd name="T48" fmla="*/ 6462906 w 232"/>
                <a:gd name="T49" fmla="*/ 89481763 h 59"/>
                <a:gd name="T50" fmla="*/ 17209806 w 232"/>
                <a:gd name="T51" fmla="*/ 89481763 h 59"/>
                <a:gd name="T52" fmla="*/ 17209806 w 232"/>
                <a:gd name="T53" fmla="*/ 87362547 h 59"/>
                <a:gd name="T54" fmla="*/ 21527039 w 232"/>
                <a:gd name="T55" fmla="*/ 87362547 h 59"/>
                <a:gd name="T56" fmla="*/ 19351863 w 232"/>
                <a:gd name="T57" fmla="*/ 78849405 h 59"/>
                <a:gd name="T58" fmla="*/ 21527039 w 232"/>
                <a:gd name="T59" fmla="*/ 74610828 h 59"/>
                <a:gd name="T60" fmla="*/ 6462906 w 232"/>
                <a:gd name="T61" fmla="*/ 85210798 h 59"/>
                <a:gd name="T62" fmla="*/ 0 w 232"/>
                <a:gd name="T63" fmla="*/ 83091509 h 59"/>
                <a:gd name="T64" fmla="*/ 453790647 w 232"/>
                <a:gd name="T65" fmla="*/ 97958340 h 59"/>
                <a:gd name="T66" fmla="*/ 471267576 w 232"/>
                <a:gd name="T67" fmla="*/ 68220574 h 59"/>
                <a:gd name="T68" fmla="*/ 471267576 w 232"/>
                <a:gd name="T69" fmla="*/ 57356317 h 59"/>
                <a:gd name="T70" fmla="*/ 451648590 w 232"/>
                <a:gd name="T71" fmla="*/ 112829276 h 59"/>
                <a:gd name="T72" fmla="*/ 352380667 w 232"/>
                <a:gd name="T73" fmla="*/ 61598934 h 59"/>
                <a:gd name="T74" fmla="*/ 386829910 w 232"/>
                <a:gd name="T75" fmla="*/ 53085279 h 59"/>
                <a:gd name="T76" fmla="*/ 267909828 w 232"/>
                <a:gd name="T77" fmla="*/ 33975831 h 59"/>
                <a:gd name="T78" fmla="*/ 296166895 w 232"/>
                <a:gd name="T79" fmla="*/ 25499775 h 59"/>
                <a:gd name="T80" fmla="*/ 294024837 w 232"/>
                <a:gd name="T81" fmla="*/ 40370710 h 59"/>
                <a:gd name="T82" fmla="*/ 183738762 w 232"/>
                <a:gd name="T83" fmla="*/ 53085279 h 59"/>
                <a:gd name="T84" fmla="*/ 194485727 w 232"/>
                <a:gd name="T85" fmla="*/ 10628831 h 59"/>
                <a:gd name="T86" fmla="*/ 205232627 w 232"/>
                <a:gd name="T87" fmla="*/ 33975831 h 59"/>
                <a:gd name="T88" fmla="*/ 92809147 w 232"/>
                <a:gd name="T89" fmla="*/ 55237541 h 59"/>
                <a:gd name="T90" fmla="*/ 125349750 w 232"/>
                <a:gd name="T91" fmla="*/ 78849405 h 59"/>
                <a:gd name="T92" fmla="*/ 41145510 w 232"/>
                <a:gd name="T93" fmla="*/ 97958340 h 59"/>
                <a:gd name="T94" fmla="*/ 41145510 w 232"/>
                <a:gd name="T95" fmla="*/ 95839116 h 59"/>
                <a:gd name="T96" fmla="*/ 36861974 w 232"/>
                <a:gd name="T97" fmla="*/ 93720340 h 59"/>
                <a:gd name="T98" fmla="*/ 41145510 w 232"/>
                <a:gd name="T99" fmla="*/ 83091509 h 59"/>
                <a:gd name="T100" fmla="*/ 41145510 w 232"/>
                <a:gd name="T101" fmla="*/ 83091509 h 59"/>
                <a:gd name="T102" fmla="*/ 34686734 w 232"/>
                <a:gd name="T103" fmla="*/ 91601052 h 59"/>
                <a:gd name="T104" fmla="*/ 34686734 w 232"/>
                <a:gd name="T105" fmla="*/ 89481763 h 59"/>
                <a:gd name="T106" fmla="*/ 34686734 w 232"/>
                <a:gd name="T107" fmla="*/ 85210798 h 59"/>
                <a:gd name="T108" fmla="*/ 30131946 w 232"/>
                <a:gd name="T109" fmla="*/ 78849405 h 59"/>
                <a:gd name="T110" fmla="*/ 23669104 w 232"/>
                <a:gd name="T111" fmla="*/ 59475533 h 59"/>
                <a:gd name="T112" fmla="*/ 25815227 w 232"/>
                <a:gd name="T113" fmla="*/ 61598934 h 59"/>
                <a:gd name="T114" fmla="*/ 23669104 w 232"/>
                <a:gd name="T115" fmla="*/ 66101285 h 59"/>
                <a:gd name="T116" fmla="*/ 32544741 w 232"/>
                <a:gd name="T117" fmla="*/ 102229370 h 59"/>
                <a:gd name="T118" fmla="*/ 25815227 w 232"/>
                <a:gd name="T119" fmla="*/ 112829276 h 59"/>
                <a:gd name="T120" fmla="*/ 25815227 w 232"/>
                <a:gd name="T121" fmla="*/ 112829276 h 5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32" h="59">
                  <a:moveTo>
                    <a:pt x="7" y="34"/>
                  </a:moveTo>
                  <a:lnTo>
                    <a:pt x="2" y="31"/>
                  </a:lnTo>
                  <a:lnTo>
                    <a:pt x="1" y="31"/>
                  </a:lnTo>
                  <a:lnTo>
                    <a:pt x="1" y="30"/>
                  </a:lnTo>
                  <a:lnTo>
                    <a:pt x="2" y="30"/>
                  </a:lnTo>
                  <a:lnTo>
                    <a:pt x="3" y="30"/>
                  </a:lnTo>
                  <a:lnTo>
                    <a:pt x="3" y="29"/>
                  </a:lnTo>
                  <a:lnTo>
                    <a:pt x="4" y="29"/>
                  </a:lnTo>
                  <a:lnTo>
                    <a:pt x="5" y="30"/>
                  </a:lnTo>
                  <a:lnTo>
                    <a:pt x="6" y="30"/>
                  </a:lnTo>
                  <a:lnTo>
                    <a:pt x="7" y="31"/>
                  </a:lnTo>
                  <a:lnTo>
                    <a:pt x="7" y="32"/>
                  </a:lnTo>
                  <a:lnTo>
                    <a:pt x="8" y="34"/>
                  </a:lnTo>
                  <a:lnTo>
                    <a:pt x="9" y="33"/>
                  </a:lnTo>
                  <a:lnTo>
                    <a:pt x="9" y="28"/>
                  </a:lnTo>
                  <a:lnTo>
                    <a:pt x="9" y="27"/>
                  </a:lnTo>
                  <a:lnTo>
                    <a:pt x="9" y="26"/>
                  </a:lnTo>
                  <a:lnTo>
                    <a:pt x="10" y="26"/>
                  </a:lnTo>
                  <a:lnTo>
                    <a:pt x="11" y="26"/>
                  </a:lnTo>
                  <a:lnTo>
                    <a:pt x="12" y="26"/>
                  </a:lnTo>
                  <a:lnTo>
                    <a:pt x="13" y="26"/>
                  </a:lnTo>
                  <a:lnTo>
                    <a:pt x="14" y="27"/>
                  </a:lnTo>
                  <a:lnTo>
                    <a:pt x="14" y="28"/>
                  </a:lnTo>
                  <a:lnTo>
                    <a:pt x="15" y="28"/>
                  </a:lnTo>
                  <a:lnTo>
                    <a:pt x="15" y="29"/>
                  </a:lnTo>
                  <a:lnTo>
                    <a:pt x="14" y="29"/>
                  </a:lnTo>
                  <a:lnTo>
                    <a:pt x="12" y="32"/>
                  </a:lnTo>
                  <a:lnTo>
                    <a:pt x="12" y="33"/>
                  </a:lnTo>
                  <a:lnTo>
                    <a:pt x="11" y="33"/>
                  </a:lnTo>
                  <a:lnTo>
                    <a:pt x="11" y="34"/>
                  </a:lnTo>
                  <a:lnTo>
                    <a:pt x="11" y="35"/>
                  </a:lnTo>
                  <a:lnTo>
                    <a:pt x="11" y="37"/>
                  </a:lnTo>
                  <a:lnTo>
                    <a:pt x="13" y="37"/>
                  </a:lnTo>
                  <a:lnTo>
                    <a:pt x="14" y="36"/>
                  </a:lnTo>
                  <a:lnTo>
                    <a:pt x="14" y="35"/>
                  </a:lnTo>
                  <a:lnTo>
                    <a:pt x="14" y="34"/>
                  </a:lnTo>
                  <a:lnTo>
                    <a:pt x="14" y="33"/>
                  </a:lnTo>
                  <a:lnTo>
                    <a:pt x="13" y="33"/>
                  </a:lnTo>
                  <a:lnTo>
                    <a:pt x="13" y="32"/>
                  </a:lnTo>
                  <a:lnTo>
                    <a:pt x="14" y="32"/>
                  </a:lnTo>
                  <a:lnTo>
                    <a:pt x="16" y="32"/>
                  </a:lnTo>
                  <a:lnTo>
                    <a:pt x="17" y="32"/>
                  </a:lnTo>
                  <a:lnTo>
                    <a:pt x="18" y="32"/>
                  </a:lnTo>
                  <a:lnTo>
                    <a:pt x="18" y="33"/>
                  </a:lnTo>
                  <a:lnTo>
                    <a:pt x="18" y="34"/>
                  </a:lnTo>
                  <a:lnTo>
                    <a:pt x="17" y="34"/>
                  </a:lnTo>
                  <a:lnTo>
                    <a:pt x="17" y="35"/>
                  </a:lnTo>
                  <a:lnTo>
                    <a:pt x="17" y="36"/>
                  </a:lnTo>
                  <a:lnTo>
                    <a:pt x="16" y="36"/>
                  </a:lnTo>
                  <a:lnTo>
                    <a:pt x="16" y="38"/>
                  </a:lnTo>
                  <a:lnTo>
                    <a:pt x="17" y="38"/>
                  </a:lnTo>
                  <a:lnTo>
                    <a:pt x="19" y="35"/>
                  </a:lnTo>
                  <a:lnTo>
                    <a:pt x="19" y="34"/>
                  </a:lnTo>
                  <a:lnTo>
                    <a:pt x="20" y="34"/>
                  </a:lnTo>
                  <a:lnTo>
                    <a:pt x="21" y="34"/>
                  </a:lnTo>
                  <a:lnTo>
                    <a:pt x="22" y="34"/>
                  </a:lnTo>
                  <a:lnTo>
                    <a:pt x="22" y="35"/>
                  </a:lnTo>
                  <a:lnTo>
                    <a:pt x="23" y="35"/>
                  </a:lnTo>
                  <a:lnTo>
                    <a:pt x="23" y="36"/>
                  </a:lnTo>
                  <a:lnTo>
                    <a:pt x="22" y="36"/>
                  </a:lnTo>
                  <a:lnTo>
                    <a:pt x="19" y="42"/>
                  </a:lnTo>
                  <a:lnTo>
                    <a:pt x="18" y="42"/>
                  </a:lnTo>
                  <a:lnTo>
                    <a:pt x="18" y="43"/>
                  </a:lnTo>
                  <a:lnTo>
                    <a:pt x="19" y="43"/>
                  </a:lnTo>
                  <a:lnTo>
                    <a:pt x="20" y="43"/>
                  </a:lnTo>
                  <a:lnTo>
                    <a:pt x="22" y="43"/>
                  </a:lnTo>
                  <a:lnTo>
                    <a:pt x="23" y="43"/>
                  </a:lnTo>
                  <a:lnTo>
                    <a:pt x="23" y="44"/>
                  </a:lnTo>
                  <a:lnTo>
                    <a:pt x="20" y="48"/>
                  </a:lnTo>
                  <a:lnTo>
                    <a:pt x="24" y="54"/>
                  </a:lnTo>
                  <a:lnTo>
                    <a:pt x="24" y="56"/>
                  </a:lnTo>
                  <a:lnTo>
                    <a:pt x="25" y="57"/>
                  </a:lnTo>
                  <a:lnTo>
                    <a:pt x="25" y="58"/>
                  </a:lnTo>
                  <a:lnTo>
                    <a:pt x="25" y="59"/>
                  </a:lnTo>
                  <a:lnTo>
                    <a:pt x="24" y="59"/>
                  </a:lnTo>
                  <a:lnTo>
                    <a:pt x="23" y="59"/>
                  </a:lnTo>
                  <a:lnTo>
                    <a:pt x="22" y="59"/>
                  </a:lnTo>
                  <a:lnTo>
                    <a:pt x="22" y="58"/>
                  </a:lnTo>
                  <a:lnTo>
                    <a:pt x="17" y="51"/>
                  </a:lnTo>
                  <a:lnTo>
                    <a:pt x="13" y="57"/>
                  </a:lnTo>
                  <a:lnTo>
                    <a:pt x="12" y="58"/>
                  </a:lnTo>
                  <a:lnTo>
                    <a:pt x="11" y="58"/>
                  </a:lnTo>
                  <a:lnTo>
                    <a:pt x="10" y="58"/>
                  </a:lnTo>
                  <a:lnTo>
                    <a:pt x="10" y="57"/>
                  </a:lnTo>
                  <a:lnTo>
                    <a:pt x="12" y="52"/>
                  </a:lnTo>
                  <a:lnTo>
                    <a:pt x="14" y="47"/>
                  </a:lnTo>
                  <a:lnTo>
                    <a:pt x="14" y="46"/>
                  </a:lnTo>
                  <a:lnTo>
                    <a:pt x="13" y="46"/>
                  </a:lnTo>
                  <a:lnTo>
                    <a:pt x="8" y="53"/>
                  </a:lnTo>
                  <a:lnTo>
                    <a:pt x="7" y="54"/>
                  </a:lnTo>
                  <a:lnTo>
                    <a:pt x="7" y="55"/>
                  </a:lnTo>
                  <a:lnTo>
                    <a:pt x="6" y="55"/>
                  </a:lnTo>
                  <a:lnTo>
                    <a:pt x="5" y="56"/>
                  </a:lnTo>
                  <a:lnTo>
                    <a:pt x="3" y="56"/>
                  </a:lnTo>
                  <a:lnTo>
                    <a:pt x="2" y="55"/>
                  </a:lnTo>
                  <a:lnTo>
                    <a:pt x="12" y="44"/>
                  </a:lnTo>
                  <a:lnTo>
                    <a:pt x="11" y="42"/>
                  </a:lnTo>
                  <a:lnTo>
                    <a:pt x="11" y="43"/>
                  </a:lnTo>
                  <a:lnTo>
                    <a:pt x="10" y="43"/>
                  </a:lnTo>
                  <a:lnTo>
                    <a:pt x="10" y="44"/>
                  </a:lnTo>
                  <a:lnTo>
                    <a:pt x="10" y="45"/>
                  </a:lnTo>
                  <a:lnTo>
                    <a:pt x="10" y="46"/>
                  </a:lnTo>
                  <a:lnTo>
                    <a:pt x="9" y="47"/>
                  </a:lnTo>
                  <a:lnTo>
                    <a:pt x="5" y="46"/>
                  </a:lnTo>
                  <a:lnTo>
                    <a:pt x="5" y="45"/>
                  </a:lnTo>
                  <a:lnTo>
                    <a:pt x="5" y="44"/>
                  </a:lnTo>
                  <a:lnTo>
                    <a:pt x="3" y="43"/>
                  </a:lnTo>
                  <a:lnTo>
                    <a:pt x="3" y="42"/>
                  </a:lnTo>
                  <a:lnTo>
                    <a:pt x="4" y="42"/>
                  </a:lnTo>
                  <a:lnTo>
                    <a:pt x="7" y="42"/>
                  </a:lnTo>
                  <a:lnTo>
                    <a:pt x="8" y="42"/>
                  </a:lnTo>
                  <a:lnTo>
                    <a:pt x="8" y="41"/>
                  </a:lnTo>
                  <a:lnTo>
                    <a:pt x="9" y="41"/>
                  </a:lnTo>
                  <a:lnTo>
                    <a:pt x="10" y="41"/>
                  </a:lnTo>
                  <a:lnTo>
                    <a:pt x="10" y="40"/>
                  </a:lnTo>
                  <a:lnTo>
                    <a:pt x="8" y="39"/>
                  </a:lnTo>
                  <a:lnTo>
                    <a:pt x="8" y="38"/>
                  </a:lnTo>
                  <a:lnTo>
                    <a:pt x="8" y="37"/>
                  </a:lnTo>
                  <a:lnTo>
                    <a:pt x="9" y="37"/>
                  </a:lnTo>
                  <a:lnTo>
                    <a:pt x="10" y="37"/>
                  </a:lnTo>
                  <a:lnTo>
                    <a:pt x="10" y="36"/>
                  </a:lnTo>
                  <a:lnTo>
                    <a:pt x="10" y="35"/>
                  </a:lnTo>
                  <a:lnTo>
                    <a:pt x="9" y="35"/>
                  </a:lnTo>
                  <a:lnTo>
                    <a:pt x="5" y="39"/>
                  </a:lnTo>
                  <a:lnTo>
                    <a:pt x="4" y="40"/>
                  </a:lnTo>
                  <a:lnTo>
                    <a:pt x="3" y="40"/>
                  </a:lnTo>
                  <a:lnTo>
                    <a:pt x="2" y="40"/>
                  </a:lnTo>
                  <a:lnTo>
                    <a:pt x="1" y="40"/>
                  </a:lnTo>
                  <a:lnTo>
                    <a:pt x="0" y="40"/>
                  </a:lnTo>
                  <a:lnTo>
                    <a:pt x="0" y="39"/>
                  </a:lnTo>
                  <a:lnTo>
                    <a:pt x="1" y="38"/>
                  </a:lnTo>
                  <a:lnTo>
                    <a:pt x="7" y="34"/>
                  </a:lnTo>
                  <a:close/>
                  <a:moveTo>
                    <a:pt x="204" y="57"/>
                  </a:moveTo>
                  <a:cubicBezTo>
                    <a:pt x="202" y="54"/>
                    <a:pt x="202" y="53"/>
                    <a:pt x="201" y="52"/>
                  </a:cubicBezTo>
                  <a:cubicBezTo>
                    <a:pt x="201" y="52"/>
                    <a:pt x="201" y="52"/>
                    <a:pt x="201" y="52"/>
                  </a:cubicBezTo>
                  <a:cubicBezTo>
                    <a:pt x="203" y="53"/>
                    <a:pt x="204" y="54"/>
                    <a:pt x="206" y="52"/>
                  </a:cubicBezTo>
                  <a:cubicBezTo>
                    <a:pt x="208" y="50"/>
                    <a:pt x="209" y="48"/>
                    <a:pt x="210" y="46"/>
                  </a:cubicBezTo>
                  <a:cubicBezTo>
                    <a:pt x="210" y="45"/>
                    <a:pt x="210" y="45"/>
                    <a:pt x="210" y="45"/>
                  </a:cubicBezTo>
                  <a:cubicBezTo>
                    <a:pt x="207" y="45"/>
                    <a:pt x="204" y="46"/>
                    <a:pt x="200" y="46"/>
                  </a:cubicBezTo>
                  <a:cubicBezTo>
                    <a:pt x="199" y="45"/>
                    <a:pt x="198" y="43"/>
                    <a:pt x="198" y="42"/>
                  </a:cubicBezTo>
                  <a:cubicBezTo>
                    <a:pt x="198" y="42"/>
                    <a:pt x="198" y="42"/>
                    <a:pt x="198" y="42"/>
                  </a:cubicBezTo>
                  <a:cubicBezTo>
                    <a:pt x="203" y="42"/>
                    <a:pt x="208" y="44"/>
                    <a:pt x="213" y="43"/>
                  </a:cubicBezTo>
                  <a:cubicBezTo>
                    <a:pt x="214" y="43"/>
                    <a:pt x="217" y="41"/>
                    <a:pt x="216" y="41"/>
                  </a:cubicBezTo>
                  <a:cubicBezTo>
                    <a:pt x="215" y="39"/>
                    <a:pt x="210" y="41"/>
                    <a:pt x="209" y="38"/>
                  </a:cubicBezTo>
                  <a:cubicBezTo>
                    <a:pt x="209" y="38"/>
                    <a:pt x="209" y="38"/>
                    <a:pt x="209" y="38"/>
                  </a:cubicBezTo>
                  <a:cubicBezTo>
                    <a:pt x="213" y="38"/>
                    <a:pt x="216" y="39"/>
                    <a:pt x="219" y="39"/>
                  </a:cubicBezTo>
                  <a:cubicBezTo>
                    <a:pt x="221" y="38"/>
                    <a:pt x="223" y="37"/>
                    <a:pt x="224" y="37"/>
                  </a:cubicBezTo>
                  <a:cubicBezTo>
                    <a:pt x="225" y="36"/>
                    <a:pt x="225" y="36"/>
                    <a:pt x="226" y="35"/>
                  </a:cubicBezTo>
                  <a:cubicBezTo>
                    <a:pt x="225" y="34"/>
                    <a:pt x="222" y="33"/>
                    <a:pt x="222" y="34"/>
                  </a:cubicBezTo>
                  <a:cubicBezTo>
                    <a:pt x="221" y="36"/>
                    <a:pt x="221" y="38"/>
                    <a:pt x="218" y="38"/>
                  </a:cubicBezTo>
                  <a:cubicBezTo>
                    <a:pt x="216" y="38"/>
                    <a:pt x="216" y="37"/>
                    <a:pt x="215" y="36"/>
                  </a:cubicBezTo>
                  <a:cubicBezTo>
                    <a:pt x="215" y="33"/>
                    <a:pt x="217" y="33"/>
                    <a:pt x="218" y="32"/>
                  </a:cubicBezTo>
                  <a:cubicBezTo>
                    <a:pt x="217" y="31"/>
                    <a:pt x="216" y="32"/>
                    <a:pt x="215" y="32"/>
                  </a:cubicBezTo>
                  <a:cubicBezTo>
                    <a:pt x="215" y="33"/>
                    <a:pt x="215" y="33"/>
                    <a:pt x="214" y="34"/>
                  </a:cubicBezTo>
                  <a:cubicBezTo>
                    <a:pt x="214" y="35"/>
                    <a:pt x="214" y="36"/>
                    <a:pt x="213" y="36"/>
                  </a:cubicBezTo>
                  <a:cubicBezTo>
                    <a:pt x="212" y="36"/>
                    <a:pt x="212" y="34"/>
                    <a:pt x="212" y="34"/>
                  </a:cubicBezTo>
                  <a:cubicBezTo>
                    <a:pt x="211" y="34"/>
                    <a:pt x="211" y="35"/>
                    <a:pt x="210" y="36"/>
                  </a:cubicBezTo>
                  <a:cubicBezTo>
                    <a:pt x="209" y="36"/>
                    <a:pt x="209" y="36"/>
                    <a:pt x="209" y="35"/>
                  </a:cubicBezTo>
                  <a:cubicBezTo>
                    <a:pt x="210" y="33"/>
                    <a:pt x="210" y="29"/>
                    <a:pt x="211" y="27"/>
                  </a:cubicBezTo>
                  <a:cubicBezTo>
                    <a:pt x="212" y="27"/>
                    <a:pt x="211" y="29"/>
                    <a:pt x="212" y="30"/>
                  </a:cubicBezTo>
                  <a:cubicBezTo>
                    <a:pt x="212" y="30"/>
                    <a:pt x="213" y="30"/>
                    <a:pt x="213" y="30"/>
                  </a:cubicBezTo>
                  <a:cubicBezTo>
                    <a:pt x="213" y="28"/>
                    <a:pt x="213" y="26"/>
                    <a:pt x="213" y="24"/>
                  </a:cubicBezTo>
                  <a:cubicBezTo>
                    <a:pt x="213" y="24"/>
                    <a:pt x="213" y="24"/>
                    <a:pt x="213" y="24"/>
                  </a:cubicBezTo>
                  <a:cubicBezTo>
                    <a:pt x="214" y="23"/>
                    <a:pt x="215" y="26"/>
                    <a:pt x="215" y="27"/>
                  </a:cubicBezTo>
                  <a:cubicBezTo>
                    <a:pt x="215" y="28"/>
                    <a:pt x="215" y="29"/>
                    <a:pt x="215" y="30"/>
                  </a:cubicBezTo>
                  <a:cubicBezTo>
                    <a:pt x="216" y="31"/>
                    <a:pt x="217" y="31"/>
                    <a:pt x="218" y="30"/>
                  </a:cubicBezTo>
                  <a:cubicBezTo>
                    <a:pt x="218" y="29"/>
                    <a:pt x="217" y="28"/>
                    <a:pt x="218" y="27"/>
                  </a:cubicBezTo>
                  <a:cubicBezTo>
                    <a:pt x="219" y="27"/>
                    <a:pt x="219" y="29"/>
                    <a:pt x="221" y="29"/>
                  </a:cubicBezTo>
                  <a:cubicBezTo>
                    <a:pt x="221" y="28"/>
                    <a:pt x="222" y="28"/>
                    <a:pt x="223" y="27"/>
                  </a:cubicBezTo>
                  <a:cubicBezTo>
                    <a:pt x="224" y="28"/>
                    <a:pt x="225" y="30"/>
                    <a:pt x="224" y="31"/>
                  </a:cubicBezTo>
                  <a:cubicBezTo>
                    <a:pt x="224" y="31"/>
                    <a:pt x="223" y="31"/>
                    <a:pt x="223" y="32"/>
                  </a:cubicBezTo>
                  <a:cubicBezTo>
                    <a:pt x="224" y="32"/>
                    <a:pt x="228" y="33"/>
                    <a:pt x="229" y="33"/>
                  </a:cubicBezTo>
                  <a:cubicBezTo>
                    <a:pt x="230" y="33"/>
                    <a:pt x="232" y="37"/>
                    <a:pt x="230" y="39"/>
                  </a:cubicBezTo>
                  <a:cubicBezTo>
                    <a:pt x="229" y="39"/>
                    <a:pt x="226" y="39"/>
                    <a:pt x="225" y="39"/>
                  </a:cubicBezTo>
                  <a:cubicBezTo>
                    <a:pt x="223" y="39"/>
                    <a:pt x="223" y="39"/>
                    <a:pt x="222" y="39"/>
                  </a:cubicBezTo>
                  <a:cubicBezTo>
                    <a:pt x="221" y="40"/>
                    <a:pt x="221" y="40"/>
                    <a:pt x="222" y="42"/>
                  </a:cubicBezTo>
                  <a:cubicBezTo>
                    <a:pt x="221" y="44"/>
                    <a:pt x="218" y="42"/>
                    <a:pt x="217" y="44"/>
                  </a:cubicBezTo>
                  <a:cubicBezTo>
                    <a:pt x="218" y="45"/>
                    <a:pt x="220" y="46"/>
                    <a:pt x="219" y="48"/>
                  </a:cubicBezTo>
                  <a:cubicBezTo>
                    <a:pt x="218" y="49"/>
                    <a:pt x="215" y="49"/>
                    <a:pt x="214" y="48"/>
                  </a:cubicBezTo>
                  <a:cubicBezTo>
                    <a:pt x="215" y="46"/>
                    <a:pt x="215" y="46"/>
                    <a:pt x="215" y="46"/>
                  </a:cubicBezTo>
                  <a:cubicBezTo>
                    <a:pt x="215" y="46"/>
                    <a:pt x="215" y="46"/>
                    <a:pt x="214" y="46"/>
                  </a:cubicBezTo>
                  <a:cubicBezTo>
                    <a:pt x="212" y="46"/>
                    <a:pt x="210" y="51"/>
                    <a:pt x="209" y="53"/>
                  </a:cubicBezTo>
                  <a:cubicBezTo>
                    <a:pt x="208" y="54"/>
                    <a:pt x="207" y="58"/>
                    <a:pt x="204" y="57"/>
                  </a:cubicBezTo>
                  <a:close/>
                  <a:moveTo>
                    <a:pt x="218" y="36"/>
                  </a:moveTo>
                  <a:cubicBezTo>
                    <a:pt x="218" y="35"/>
                    <a:pt x="218" y="35"/>
                    <a:pt x="218" y="35"/>
                  </a:cubicBezTo>
                  <a:cubicBezTo>
                    <a:pt x="218" y="35"/>
                    <a:pt x="219" y="34"/>
                    <a:pt x="219" y="34"/>
                  </a:cubicBezTo>
                  <a:cubicBezTo>
                    <a:pt x="219" y="35"/>
                    <a:pt x="219" y="35"/>
                    <a:pt x="218" y="36"/>
                  </a:cubicBezTo>
                  <a:cubicBezTo>
                    <a:pt x="218" y="36"/>
                    <a:pt x="218" y="36"/>
                    <a:pt x="218" y="36"/>
                  </a:cubicBezTo>
                  <a:close/>
                  <a:moveTo>
                    <a:pt x="177" y="37"/>
                  </a:moveTo>
                  <a:cubicBezTo>
                    <a:pt x="176" y="36"/>
                    <a:pt x="176" y="36"/>
                    <a:pt x="176" y="35"/>
                  </a:cubicBezTo>
                  <a:cubicBezTo>
                    <a:pt x="177" y="33"/>
                    <a:pt x="177" y="28"/>
                    <a:pt x="178" y="27"/>
                  </a:cubicBezTo>
                  <a:cubicBezTo>
                    <a:pt x="179" y="27"/>
                    <a:pt x="179" y="27"/>
                    <a:pt x="179" y="27"/>
                  </a:cubicBezTo>
                  <a:cubicBezTo>
                    <a:pt x="179" y="27"/>
                    <a:pt x="179" y="27"/>
                    <a:pt x="179" y="28"/>
                  </a:cubicBezTo>
                  <a:cubicBezTo>
                    <a:pt x="179" y="32"/>
                    <a:pt x="180" y="35"/>
                    <a:pt x="183" y="38"/>
                  </a:cubicBezTo>
                  <a:cubicBezTo>
                    <a:pt x="183" y="38"/>
                    <a:pt x="183" y="38"/>
                    <a:pt x="183" y="38"/>
                  </a:cubicBezTo>
                  <a:cubicBezTo>
                    <a:pt x="183" y="39"/>
                    <a:pt x="178" y="37"/>
                    <a:pt x="177" y="37"/>
                  </a:cubicBezTo>
                  <a:close/>
                  <a:moveTo>
                    <a:pt x="163" y="29"/>
                  </a:moveTo>
                  <a:cubicBezTo>
                    <a:pt x="163" y="28"/>
                    <a:pt x="163" y="28"/>
                    <a:pt x="162" y="28"/>
                  </a:cubicBezTo>
                  <a:cubicBezTo>
                    <a:pt x="162" y="27"/>
                    <a:pt x="162" y="27"/>
                    <a:pt x="162" y="27"/>
                  </a:cubicBezTo>
                  <a:cubicBezTo>
                    <a:pt x="164" y="28"/>
                    <a:pt x="165" y="28"/>
                    <a:pt x="166" y="28"/>
                  </a:cubicBezTo>
                  <a:cubicBezTo>
                    <a:pt x="169" y="28"/>
                    <a:pt x="171" y="27"/>
                    <a:pt x="173" y="26"/>
                  </a:cubicBezTo>
                  <a:cubicBezTo>
                    <a:pt x="172" y="25"/>
                    <a:pt x="170" y="25"/>
                    <a:pt x="169" y="26"/>
                  </a:cubicBezTo>
                  <a:cubicBezTo>
                    <a:pt x="167" y="25"/>
                    <a:pt x="166" y="21"/>
                    <a:pt x="166" y="21"/>
                  </a:cubicBezTo>
                  <a:cubicBezTo>
                    <a:pt x="168" y="21"/>
                    <a:pt x="172" y="23"/>
                    <a:pt x="173" y="22"/>
                  </a:cubicBezTo>
                  <a:cubicBezTo>
                    <a:pt x="178" y="23"/>
                    <a:pt x="178" y="21"/>
                    <a:pt x="181" y="17"/>
                  </a:cubicBezTo>
                  <a:cubicBezTo>
                    <a:pt x="182" y="16"/>
                    <a:pt x="184" y="12"/>
                    <a:pt x="185" y="12"/>
                  </a:cubicBezTo>
                  <a:cubicBezTo>
                    <a:pt x="186" y="13"/>
                    <a:pt x="186" y="15"/>
                    <a:pt x="186" y="17"/>
                  </a:cubicBezTo>
                  <a:cubicBezTo>
                    <a:pt x="185" y="19"/>
                    <a:pt x="183" y="20"/>
                    <a:pt x="182" y="23"/>
                  </a:cubicBezTo>
                  <a:cubicBezTo>
                    <a:pt x="184" y="24"/>
                    <a:pt x="185" y="22"/>
                    <a:pt x="187" y="24"/>
                  </a:cubicBezTo>
                  <a:cubicBezTo>
                    <a:pt x="187" y="25"/>
                    <a:pt x="187" y="25"/>
                    <a:pt x="187" y="25"/>
                  </a:cubicBezTo>
                  <a:cubicBezTo>
                    <a:pt x="186" y="26"/>
                    <a:pt x="184" y="25"/>
                    <a:pt x="183" y="25"/>
                  </a:cubicBezTo>
                  <a:cubicBezTo>
                    <a:pt x="180" y="25"/>
                    <a:pt x="180" y="25"/>
                    <a:pt x="179" y="25"/>
                  </a:cubicBezTo>
                  <a:cubicBezTo>
                    <a:pt x="175" y="28"/>
                    <a:pt x="169" y="33"/>
                    <a:pt x="163" y="29"/>
                  </a:cubicBezTo>
                  <a:close/>
                  <a:moveTo>
                    <a:pt x="134" y="18"/>
                  </a:moveTo>
                  <a:cubicBezTo>
                    <a:pt x="133" y="16"/>
                    <a:pt x="134" y="15"/>
                    <a:pt x="134" y="14"/>
                  </a:cubicBezTo>
                  <a:cubicBezTo>
                    <a:pt x="134" y="14"/>
                    <a:pt x="134" y="14"/>
                    <a:pt x="134" y="14"/>
                  </a:cubicBezTo>
                  <a:cubicBezTo>
                    <a:pt x="133" y="15"/>
                    <a:pt x="132" y="15"/>
                    <a:pt x="132" y="15"/>
                  </a:cubicBezTo>
                  <a:cubicBezTo>
                    <a:pt x="131" y="16"/>
                    <a:pt x="130" y="17"/>
                    <a:pt x="129" y="19"/>
                  </a:cubicBezTo>
                  <a:cubicBezTo>
                    <a:pt x="129" y="20"/>
                    <a:pt x="129" y="30"/>
                    <a:pt x="126" y="30"/>
                  </a:cubicBezTo>
                  <a:cubicBezTo>
                    <a:pt x="124" y="28"/>
                    <a:pt x="125" y="27"/>
                    <a:pt x="125" y="25"/>
                  </a:cubicBezTo>
                  <a:cubicBezTo>
                    <a:pt x="125" y="24"/>
                    <a:pt x="125" y="24"/>
                    <a:pt x="126" y="23"/>
                  </a:cubicBezTo>
                  <a:cubicBezTo>
                    <a:pt x="125" y="23"/>
                    <a:pt x="123" y="25"/>
                    <a:pt x="123" y="25"/>
                  </a:cubicBezTo>
                  <a:cubicBezTo>
                    <a:pt x="121" y="26"/>
                    <a:pt x="120" y="25"/>
                    <a:pt x="120" y="23"/>
                  </a:cubicBezTo>
                  <a:cubicBezTo>
                    <a:pt x="122" y="23"/>
                    <a:pt x="124" y="21"/>
                    <a:pt x="126" y="19"/>
                  </a:cubicBezTo>
                  <a:cubicBezTo>
                    <a:pt x="126" y="17"/>
                    <a:pt x="126" y="17"/>
                    <a:pt x="126" y="14"/>
                  </a:cubicBezTo>
                  <a:cubicBezTo>
                    <a:pt x="126" y="14"/>
                    <a:pt x="126" y="14"/>
                    <a:pt x="126" y="14"/>
                  </a:cubicBezTo>
                  <a:cubicBezTo>
                    <a:pt x="125" y="15"/>
                    <a:pt x="125" y="15"/>
                    <a:pt x="124" y="16"/>
                  </a:cubicBezTo>
                  <a:cubicBezTo>
                    <a:pt x="122" y="18"/>
                    <a:pt x="119" y="16"/>
                    <a:pt x="120" y="14"/>
                  </a:cubicBezTo>
                  <a:cubicBezTo>
                    <a:pt x="122" y="14"/>
                    <a:pt x="124" y="12"/>
                    <a:pt x="126" y="11"/>
                  </a:cubicBezTo>
                  <a:cubicBezTo>
                    <a:pt x="127" y="9"/>
                    <a:pt x="127" y="6"/>
                    <a:pt x="127" y="4"/>
                  </a:cubicBezTo>
                  <a:cubicBezTo>
                    <a:pt x="126" y="3"/>
                    <a:pt x="128" y="2"/>
                    <a:pt x="129" y="1"/>
                  </a:cubicBezTo>
                  <a:cubicBezTo>
                    <a:pt x="132" y="2"/>
                    <a:pt x="130" y="5"/>
                    <a:pt x="130" y="7"/>
                  </a:cubicBezTo>
                  <a:cubicBezTo>
                    <a:pt x="130" y="8"/>
                    <a:pt x="130" y="8"/>
                    <a:pt x="130" y="9"/>
                  </a:cubicBezTo>
                  <a:cubicBezTo>
                    <a:pt x="130" y="9"/>
                    <a:pt x="131" y="8"/>
                    <a:pt x="132" y="8"/>
                  </a:cubicBezTo>
                  <a:cubicBezTo>
                    <a:pt x="132" y="8"/>
                    <a:pt x="132" y="8"/>
                    <a:pt x="132" y="9"/>
                  </a:cubicBezTo>
                  <a:cubicBezTo>
                    <a:pt x="129" y="12"/>
                    <a:pt x="129" y="11"/>
                    <a:pt x="129" y="15"/>
                  </a:cubicBezTo>
                  <a:cubicBezTo>
                    <a:pt x="130" y="15"/>
                    <a:pt x="131" y="14"/>
                    <a:pt x="131" y="13"/>
                  </a:cubicBezTo>
                  <a:cubicBezTo>
                    <a:pt x="130" y="12"/>
                    <a:pt x="130" y="12"/>
                    <a:pt x="130" y="12"/>
                  </a:cubicBezTo>
                  <a:cubicBezTo>
                    <a:pt x="132" y="12"/>
                    <a:pt x="134" y="11"/>
                    <a:pt x="136" y="10"/>
                  </a:cubicBezTo>
                  <a:cubicBezTo>
                    <a:pt x="136" y="8"/>
                    <a:pt x="137" y="7"/>
                    <a:pt x="138" y="4"/>
                  </a:cubicBezTo>
                  <a:cubicBezTo>
                    <a:pt x="140" y="2"/>
                    <a:pt x="143" y="5"/>
                    <a:pt x="142" y="8"/>
                  </a:cubicBezTo>
                  <a:cubicBezTo>
                    <a:pt x="142" y="9"/>
                    <a:pt x="138" y="11"/>
                    <a:pt x="137" y="12"/>
                  </a:cubicBezTo>
                  <a:cubicBezTo>
                    <a:pt x="137" y="12"/>
                    <a:pt x="136" y="15"/>
                    <a:pt x="136" y="15"/>
                  </a:cubicBezTo>
                  <a:cubicBezTo>
                    <a:pt x="138" y="16"/>
                    <a:pt x="139" y="11"/>
                    <a:pt x="142" y="13"/>
                  </a:cubicBezTo>
                  <a:cubicBezTo>
                    <a:pt x="143" y="14"/>
                    <a:pt x="143" y="14"/>
                    <a:pt x="143" y="15"/>
                  </a:cubicBezTo>
                  <a:cubicBezTo>
                    <a:pt x="142" y="17"/>
                    <a:pt x="140" y="20"/>
                    <a:pt x="139" y="23"/>
                  </a:cubicBezTo>
                  <a:cubicBezTo>
                    <a:pt x="141" y="25"/>
                    <a:pt x="143" y="26"/>
                    <a:pt x="146" y="27"/>
                  </a:cubicBezTo>
                  <a:cubicBezTo>
                    <a:pt x="146" y="27"/>
                    <a:pt x="142" y="29"/>
                    <a:pt x="141" y="29"/>
                  </a:cubicBezTo>
                  <a:cubicBezTo>
                    <a:pt x="138" y="30"/>
                    <a:pt x="138" y="27"/>
                    <a:pt x="137" y="25"/>
                  </a:cubicBezTo>
                  <a:cubicBezTo>
                    <a:pt x="135" y="27"/>
                    <a:pt x="132" y="28"/>
                    <a:pt x="129" y="27"/>
                  </a:cubicBezTo>
                  <a:cubicBezTo>
                    <a:pt x="129" y="27"/>
                    <a:pt x="129" y="27"/>
                    <a:pt x="129" y="27"/>
                  </a:cubicBezTo>
                  <a:cubicBezTo>
                    <a:pt x="131" y="26"/>
                    <a:pt x="133" y="26"/>
                    <a:pt x="134" y="24"/>
                  </a:cubicBezTo>
                  <a:cubicBezTo>
                    <a:pt x="137" y="22"/>
                    <a:pt x="132" y="20"/>
                    <a:pt x="133" y="18"/>
                  </a:cubicBezTo>
                  <a:cubicBezTo>
                    <a:pt x="133" y="18"/>
                    <a:pt x="133" y="18"/>
                    <a:pt x="134" y="18"/>
                  </a:cubicBezTo>
                  <a:cubicBezTo>
                    <a:pt x="134" y="19"/>
                    <a:pt x="136" y="20"/>
                    <a:pt x="137" y="20"/>
                  </a:cubicBezTo>
                  <a:cubicBezTo>
                    <a:pt x="137" y="19"/>
                    <a:pt x="138" y="18"/>
                    <a:pt x="139" y="17"/>
                  </a:cubicBezTo>
                  <a:cubicBezTo>
                    <a:pt x="138" y="17"/>
                    <a:pt x="137" y="18"/>
                    <a:pt x="136" y="19"/>
                  </a:cubicBezTo>
                  <a:cubicBezTo>
                    <a:pt x="136" y="18"/>
                    <a:pt x="135" y="18"/>
                    <a:pt x="134" y="18"/>
                  </a:cubicBezTo>
                  <a:close/>
                  <a:moveTo>
                    <a:pt x="84" y="23"/>
                  </a:moveTo>
                  <a:cubicBezTo>
                    <a:pt x="84" y="22"/>
                    <a:pt x="84" y="22"/>
                    <a:pt x="85" y="21"/>
                  </a:cubicBezTo>
                  <a:cubicBezTo>
                    <a:pt x="85" y="21"/>
                    <a:pt x="85" y="21"/>
                    <a:pt x="85" y="22"/>
                  </a:cubicBezTo>
                  <a:cubicBezTo>
                    <a:pt x="85" y="22"/>
                    <a:pt x="85" y="23"/>
                    <a:pt x="84" y="23"/>
                  </a:cubicBezTo>
                  <a:close/>
                  <a:moveTo>
                    <a:pt x="84" y="9"/>
                  </a:moveTo>
                  <a:cubicBezTo>
                    <a:pt x="86" y="9"/>
                    <a:pt x="87" y="10"/>
                    <a:pt x="87" y="12"/>
                  </a:cubicBezTo>
                  <a:cubicBezTo>
                    <a:pt x="88" y="11"/>
                    <a:pt x="87" y="10"/>
                    <a:pt x="90" y="11"/>
                  </a:cubicBezTo>
                  <a:cubicBezTo>
                    <a:pt x="90" y="12"/>
                    <a:pt x="90" y="12"/>
                    <a:pt x="90" y="14"/>
                  </a:cubicBezTo>
                  <a:cubicBezTo>
                    <a:pt x="89" y="15"/>
                    <a:pt x="88" y="16"/>
                    <a:pt x="87" y="17"/>
                  </a:cubicBezTo>
                  <a:cubicBezTo>
                    <a:pt x="88" y="19"/>
                    <a:pt x="87" y="19"/>
                    <a:pt x="88" y="20"/>
                  </a:cubicBezTo>
                  <a:cubicBezTo>
                    <a:pt x="88" y="20"/>
                    <a:pt x="89" y="19"/>
                    <a:pt x="90" y="18"/>
                  </a:cubicBezTo>
                  <a:cubicBezTo>
                    <a:pt x="90" y="20"/>
                    <a:pt x="89" y="20"/>
                    <a:pt x="88" y="21"/>
                  </a:cubicBezTo>
                  <a:cubicBezTo>
                    <a:pt x="88" y="24"/>
                    <a:pt x="90" y="28"/>
                    <a:pt x="88" y="30"/>
                  </a:cubicBezTo>
                  <a:cubicBezTo>
                    <a:pt x="85" y="31"/>
                    <a:pt x="86" y="26"/>
                    <a:pt x="85" y="25"/>
                  </a:cubicBezTo>
                  <a:cubicBezTo>
                    <a:pt x="85" y="25"/>
                    <a:pt x="85" y="25"/>
                    <a:pt x="85" y="25"/>
                  </a:cubicBezTo>
                  <a:cubicBezTo>
                    <a:pt x="84" y="26"/>
                    <a:pt x="82" y="28"/>
                    <a:pt x="81" y="27"/>
                  </a:cubicBezTo>
                  <a:cubicBezTo>
                    <a:pt x="80" y="26"/>
                    <a:pt x="81" y="24"/>
                    <a:pt x="82" y="22"/>
                  </a:cubicBezTo>
                  <a:cubicBezTo>
                    <a:pt x="83" y="21"/>
                    <a:pt x="85" y="18"/>
                    <a:pt x="85" y="18"/>
                  </a:cubicBezTo>
                  <a:cubicBezTo>
                    <a:pt x="85" y="17"/>
                    <a:pt x="85" y="17"/>
                    <a:pt x="85" y="17"/>
                  </a:cubicBezTo>
                  <a:cubicBezTo>
                    <a:pt x="85" y="17"/>
                    <a:pt x="84" y="16"/>
                    <a:pt x="84" y="16"/>
                  </a:cubicBezTo>
                  <a:cubicBezTo>
                    <a:pt x="83" y="18"/>
                    <a:pt x="81" y="20"/>
                    <a:pt x="79" y="20"/>
                  </a:cubicBezTo>
                  <a:cubicBezTo>
                    <a:pt x="78" y="19"/>
                    <a:pt x="78" y="19"/>
                    <a:pt x="78" y="18"/>
                  </a:cubicBezTo>
                  <a:cubicBezTo>
                    <a:pt x="80" y="17"/>
                    <a:pt x="82" y="15"/>
                    <a:pt x="84" y="14"/>
                  </a:cubicBezTo>
                  <a:cubicBezTo>
                    <a:pt x="84" y="12"/>
                    <a:pt x="83" y="11"/>
                    <a:pt x="84" y="9"/>
                  </a:cubicBezTo>
                  <a:cubicBezTo>
                    <a:pt x="82" y="9"/>
                    <a:pt x="81" y="10"/>
                    <a:pt x="80" y="10"/>
                  </a:cubicBezTo>
                  <a:cubicBezTo>
                    <a:pt x="80" y="10"/>
                    <a:pt x="80" y="10"/>
                    <a:pt x="81" y="9"/>
                  </a:cubicBezTo>
                  <a:cubicBezTo>
                    <a:pt x="85" y="6"/>
                    <a:pt x="86" y="5"/>
                    <a:pt x="86" y="4"/>
                  </a:cubicBezTo>
                  <a:cubicBezTo>
                    <a:pt x="87" y="3"/>
                    <a:pt x="87" y="2"/>
                    <a:pt x="89" y="3"/>
                  </a:cubicBezTo>
                  <a:cubicBezTo>
                    <a:pt x="90" y="3"/>
                    <a:pt x="90" y="5"/>
                    <a:pt x="90" y="5"/>
                  </a:cubicBezTo>
                  <a:cubicBezTo>
                    <a:pt x="88" y="7"/>
                    <a:pt x="86" y="8"/>
                    <a:pt x="84" y="9"/>
                  </a:cubicBezTo>
                  <a:cubicBezTo>
                    <a:pt x="84" y="9"/>
                    <a:pt x="84" y="9"/>
                    <a:pt x="84" y="9"/>
                  </a:cubicBezTo>
                  <a:close/>
                  <a:moveTo>
                    <a:pt x="99" y="32"/>
                  </a:moveTo>
                  <a:cubicBezTo>
                    <a:pt x="99" y="32"/>
                    <a:pt x="98" y="32"/>
                    <a:pt x="98" y="31"/>
                  </a:cubicBezTo>
                  <a:cubicBezTo>
                    <a:pt x="98" y="28"/>
                    <a:pt x="97" y="25"/>
                    <a:pt x="97" y="22"/>
                  </a:cubicBezTo>
                  <a:cubicBezTo>
                    <a:pt x="96" y="22"/>
                    <a:pt x="95" y="23"/>
                    <a:pt x="94" y="24"/>
                  </a:cubicBezTo>
                  <a:cubicBezTo>
                    <a:pt x="93" y="24"/>
                    <a:pt x="92" y="24"/>
                    <a:pt x="92" y="23"/>
                  </a:cubicBezTo>
                  <a:cubicBezTo>
                    <a:pt x="92" y="23"/>
                    <a:pt x="92" y="22"/>
                    <a:pt x="92" y="22"/>
                  </a:cubicBezTo>
                  <a:cubicBezTo>
                    <a:pt x="92" y="20"/>
                    <a:pt x="93" y="16"/>
                    <a:pt x="91" y="16"/>
                  </a:cubicBezTo>
                  <a:cubicBezTo>
                    <a:pt x="90" y="15"/>
                    <a:pt x="90" y="15"/>
                    <a:pt x="90" y="14"/>
                  </a:cubicBezTo>
                  <a:cubicBezTo>
                    <a:pt x="92" y="14"/>
                    <a:pt x="91" y="11"/>
                    <a:pt x="91" y="10"/>
                  </a:cubicBezTo>
                  <a:cubicBezTo>
                    <a:pt x="89" y="9"/>
                    <a:pt x="87" y="8"/>
                    <a:pt x="89" y="7"/>
                  </a:cubicBezTo>
                  <a:cubicBezTo>
                    <a:pt x="91" y="7"/>
                    <a:pt x="93" y="7"/>
                    <a:pt x="94" y="9"/>
                  </a:cubicBezTo>
                  <a:cubicBezTo>
                    <a:pt x="94" y="10"/>
                    <a:pt x="92" y="12"/>
                    <a:pt x="92" y="13"/>
                  </a:cubicBezTo>
                  <a:cubicBezTo>
                    <a:pt x="94" y="13"/>
                    <a:pt x="95" y="14"/>
                    <a:pt x="95" y="16"/>
                  </a:cubicBezTo>
                  <a:cubicBezTo>
                    <a:pt x="93" y="17"/>
                    <a:pt x="93" y="18"/>
                    <a:pt x="94" y="20"/>
                  </a:cubicBezTo>
                  <a:cubicBezTo>
                    <a:pt x="95" y="19"/>
                    <a:pt x="95" y="18"/>
                    <a:pt x="96" y="17"/>
                  </a:cubicBezTo>
                  <a:cubicBezTo>
                    <a:pt x="96" y="11"/>
                    <a:pt x="93" y="7"/>
                    <a:pt x="93" y="2"/>
                  </a:cubicBezTo>
                  <a:cubicBezTo>
                    <a:pt x="94" y="0"/>
                    <a:pt x="96" y="0"/>
                    <a:pt x="97" y="2"/>
                  </a:cubicBezTo>
                  <a:cubicBezTo>
                    <a:pt x="97" y="5"/>
                    <a:pt x="97" y="11"/>
                    <a:pt x="99" y="14"/>
                  </a:cubicBezTo>
                  <a:cubicBezTo>
                    <a:pt x="99" y="13"/>
                    <a:pt x="100" y="12"/>
                    <a:pt x="100" y="11"/>
                  </a:cubicBezTo>
                  <a:cubicBezTo>
                    <a:pt x="101" y="11"/>
                    <a:pt x="102" y="12"/>
                    <a:pt x="103" y="14"/>
                  </a:cubicBezTo>
                  <a:cubicBezTo>
                    <a:pt x="101" y="15"/>
                    <a:pt x="100" y="16"/>
                    <a:pt x="99" y="18"/>
                  </a:cubicBezTo>
                  <a:cubicBezTo>
                    <a:pt x="100" y="23"/>
                    <a:pt x="100" y="26"/>
                    <a:pt x="101" y="29"/>
                  </a:cubicBezTo>
                  <a:cubicBezTo>
                    <a:pt x="100" y="30"/>
                    <a:pt x="100" y="32"/>
                    <a:pt x="99" y="32"/>
                  </a:cubicBezTo>
                  <a:close/>
                  <a:moveTo>
                    <a:pt x="58" y="41"/>
                  </a:moveTo>
                  <a:cubicBezTo>
                    <a:pt x="58" y="42"/>
                    <a:pt x="57" y="41"/>
                    <a:pt x="57" y="41"/>
                  </a:cubicBezTo>
                  <a:cubicBezTo>
                    <a:pt x="52" y="36"/>
                    <a:pt x="53" y="29"/>
                    <a:pt x="50" y="25"/>
                  </a:cubicBezTo>
                  <a:cubicBezTo>
                    <a:pt x="48" y="26"/>
                    <a:pt x="48" y="30"/>
                    <a:pt x="47" y="31"/>
                  </a:cubicBezTo>
                  <a:cubicBezTo>
                    <a:pt x="44" y="33"/>
                    <a:pt x="43" y="28"/>
                    <a:pt x="43" y="26"/>
                  </a:cubicBezTo>
                  <a:cubicBezTo>
                    <a:pt x="43" y="25"/>
                    <a:pt x="43" y="24"/>
                    <a:pt x="43" y="23"/>
                  </a:cubicBezTo>
                  <a:cubicBezTo>
                    <a:pt x="44" y="23"/>
                    <a:pt x="45" y="25"/>
                    <a:pt x="46" y="26"/>
                  </a:cubicBezTo>
                  <a:cubicBezTo>
                    <a:pt x="47" y="26"/>
                    <a:pt x="47" y="26"/>
                    <a:pt x="47" y="26"/>
                  </a:cubicBezTo>
                  <a:cubicBezTo>
                    <a:pt x="50" y="21"/>
                    <a:pt x="47" y="18"/>
                    <a:pt x="44" y="15"/>
                  </a:cubicBezTo>
                  <a:cubicBezTo>
                    <a:pt x="44" y="14"/>
                    <a:pt x="44" y="13"/>
                    <a:pt x="45" y="12"/>
                  </a:cubicBezTo>
                  <a:cubicBezTo>
                    <a:pt x="45" y="12"/>
                    <a:pt x="47" y="12"/>
                    <a:pt x="48" y="12"/>
                  </a:cubicBezTo>
                  <a:cubicBezTo>
                    <a:pt x="48" y="12"/>
                    <a:pt x="48" y="12"/>
                    <a:pt x="48" y="12"/>
                  </a:cubicBezTo>
                  <a:cubicBezTo>
                    <a:pt x="49" y="14"/>
                    <a:pt x="50" y="16"/>
                    <a:pt x="50" y="17"/>
                  </a:cubicBezTo>
                  <a:cubicBezTo>
                    <a:pt x="50" y="17"/>
                    <a:pt x="51" y="17"/>
                    <a:pt x="51" y="17"/>
                  </a:cubicBezTo>
                  <a:cubicBezTo>
                    <a:pt x="52" y="16"/>
                    <a:pt x="53" y="14"/>
                    <a:pt x="54" y="12"/>
                  </a:cubicBezTo>
                  <a:cubicBezTo>
                    <a:pt x="55" y="12"/>
                    <a:pt x="57" y="10"/>
                    <a:pt x="58" y="13"/>
                  </a:cubicBezTo>
                  <a:cubicBezTo>
                    <a:pt x="58" y="15"/>
                    <a:pt x="53" y="19"/>
                    <a:pt x="57" y="20"/>
                  </a:cubicBezTo>
                  <a:cubicBezTo>
                    <a:pt x="57" y="20"/>
                    <a:pt x="57" y="21"/>
                    <a:pt x="57" y="21"/>
                  </a:cubicBezTo>
                  <a:cubicBezTo>
                    <a:pt x="57" y="23"/>
                    <a:pt x="55" y="25"/>
                    <a:pt x="53" y="26"/>
                  </a:cubicBezTo>
                  <a:cubicBezTo>
                    <a:pt x="54" y="30"/>
                    <a:pt x="57" y="34"/>
                    <a:pt x="58" y="37"/>
                  </a:cubicBezTo>
                  <a:cubicBezTo>
                    <a:pt x="59" y="39"/>
                    <a:pt x="59" y="40"/>
                    <a:pt x="58" y="41"/>
                  </a:cubicBezTo>
                  <a:close/>
                  <a:moveTo>
                    <a:pt x="53" y="23"/>
                  </a:moveTo>
                  <a:cubicBezTo>
                    <a:pt x="52" y="23"/>
                    <a:pt x="51" y="21"/>
                    <a:pt x="51" y="21"/>
                  </a:cubicBezTo>
                  <a:cubicBezTo>
                    <a:pt x="51" y="20"/>
                    <a:pt x="52" y="18"/>
                    <a:pt x="53" y="18"/>
                  </a:cubicBezTo>
                  <a:cubicBezTo>
                    <a:pt x="54" y="20"/>
                    <a:pt x="54" y="21"/>
                    <a:pt x="53" y="23"/>
                  </a:cubicBezTo>
                  <a:close/>
                  <a:moveTo>
                    <a:pt x="17" y="45"/>
                  </a:moveTo>
                  <a:lnTo>
                    <a:pt x="17" y="45"/>
                  </a:lnTo>
                  <a:lnTo>
                    <a:pt x="18" y="45"/>
                  </a:lnTo>
                  <a:lnTo>
                    <a:pt x="18" y="46"/>
                  </a:lnTo>
                  <a:lnTo>
                    <a:pt x="19" y="46"/>
                  </a:lnTo>
                  <a:lnTo>
                    <a:pt x="19" y="45"/>
                  </a:lnTo>
                  <a:lnTo>
                    <a:pt x="18" y="44"/>
                  </a:lnTo>
                  <a:lnTo>
                    <a:pt x="17" y="44"/>
                  </a:lnTo>
                  <a:lnTo>
                    <a:pt x="17" y="45"/>
                  </a:lnTo>
                  <a:close/>
                  <a:moveTo>
                    <a:pt x="16" y="42"/>
                  </a:moveTo>
                  <a:lnTo>
                    <a:pt x="18" y="39"/>
                  </a:lnTo>
                  <a:lnTo>
                    <a:pt x="19" y="39"/>
                  </a:lnTo>
                  <a:lnTo>
                    <a:pt x="17" y="42"/>
                  </a:lnTo>
                  <a:lnTo>
                    <a:pt x="17" y="43"/>
                  </a:lnTo>
                  <a:lnTo>
                    <a:pt x="16" y="43"/>
                  </a:lnTo>
                  <a:lnTo>
                    <a:pt x="16" y="42"/>
                  </a:lnTo>
                  <a:close/>
                  <a:moveTo>
                    <a:pt x="13" y="38"/>
                  </a:moveTo>
                  <a:lnTo>
                    <a:pt x="15" y="41"/>
                  </a:lnTo>
                  <a:lnTo>
                    <a:pt x="15" y="40"/>
                  </a:lnTo>
                  <a:lnTo>
                    <a:pt x="16" y="40"/>
                  </a:lnTo>
                  <a:lnTo>
                    <a:pt x="16" y="39"/>
                  </a:lnTo>
                  <a:lnTo>
                    <a:pt x="15" y="39"/>
                  </a:lnTo>
                  <a:lnTo>
                    <a:pt x="15" y="38"/>
                  </a:lnTo>
                  <a:lnTo>
                    <a:pt x="15" y="37"/>
                  </a:lnTo>
                  <a:lnTo>
                    <a:pt x="14" y="37"/>
                  </a:lnTo>
                  <a:lnTo>
                    <a:pt x="13" y="38"/>
                  </a:lnTo>
                  <a:close/>
                  <a:moveTo>
                    <a:pt x="11" y="29"/>
                  </a:moveTo>
                  <a:lnTo>
                    <a:pt x="11" y="29"/>
                  </a:lnTo>
                  <a:lnTo>
                    <a:pt x="11" y="28"/>
                  </a:lnTo>
                  <a:lnTo>
                    <a:pt x="12" y="28"/>
                  </a:lnTo>
                  <a:lnTo>
                    <a:pt x="12" y="29"/>
                  </a:lnTo>
                  <a:lnTo>
                    <a:pt x="12" y="30"/>
                  </a:lnTo>
                  <a:lnTo>
                    <a:pt x="12" y="31"/>
                  </a:lnTo>
                  <a:lnTo>
                    <a:pt x="11" y="31"/>
                  </a:lnTo>
                  <a:lnTo>
                    <a:pt x="11" y="30"/>
                  </a:lnTo>
                  <a:lnTo>
                    <a:pt x="11" y="29"/>
                  </a:lnTo>
                  <a:close/>
                  <a:moveTo>
                    <a:pt x="15" y="48"/>
                  </a:moveTo>
                  <a:lnTo>
                    <a:pt x="16" y="49"/>
                  </a:lnTo>
                  <a:lnTo>
                    <a:pt x="13" y="53"/>
                  </a:lnTo>
                  <a:lnTo>
                    <a:pt x="12" y="53"/>
                  </a:lnTo>
                  <a:lnTo>
                    <a:pt x="15" y="48"/>
                  </a:lnTo>
                  <a:close/>
                </a:path>
              </a:pathLst>
            </a:custGeom>
            <a:solidFill>
              <a:srgbClr val="EB3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15"/>
            <p:cNvSpPr>
              <a:spLocks noEditPoints="1"/>
            </p:cNvSpPr>
            <p:nvPr/>
          </p:nvSpPr>
          <p:spPr bwMode="auto">
            <a:xfrm>
              <a:off x="1569" y="1046"/>
              <a:ext cx="2698" cy="1516"/>
            </a:xfrm>
            <a:custGeom>
              <a:avLst/>
              <a:gdLst>
                <a:gd name="T0" fmla="*/ 652150619 w 336"/>
                <a:gd name="T1" fmla="*/ 31973362 h 189"/>
                <a:gd name="T2" fmla="*/ 617869253 w 336"/>
                <a:gd name="T3" fmla="*/ 262875812 h 189"/>
                <a:gd name="T4" fmla="*/ 630719466 w 336"/>
                <a:gd name="T5" fmla="*/ 309756026 h 189"/>
                <a:gd name="T6" fmla="*/ 613296601 w 336"/>
                <a:gd name="T7" fmla="*/ 322542772 h 189"/>
                <a:gd name="T8" fmla="*/ 585421740 w 336"/>
                <a:gd name="T9" fmla="*/ 341700504 h 189"/>
                <a:gd name="T10" fmla="*/ 688872053 w 336"/>
                <a:gd name="T11" fmla="*/ 173122804 h 189"/>
                <a:gd name="T12" fmla="*/ 716779539 w 336"/>
                <a:gd name="T13" fmla="*/ 181625599 h 189"/>
                <a:gd name="T14" fmla="*/ 660731030 w 336"/>
                <a:gd name="T15" fmla="*/ 185905436 h 189"/>
                <a:gd name="T16" fmla="*/ 710335759 w 336"/>
                <a:gd name="T17" fmla="*/ 209347568 h 189"/>
                <a:gd name="T18" fmla="*/ 662901394 w 336"/>
                <a:gd name="T19" fmla="*/ 217850427 h 189"/>
                <a:gd name="T20" fmla="*/ 691041831 w 336"/>
                <a:gd name="T21" fmla="*/ 251951548 h 189"/>
                <a:gd name="T22" fmla="*/ 643573814 w 336"/>
                <a:gd name="T23" fmla="*/ 234917523 h 189"/>
                <a:gd name="T24" fmla="*/ 641437102 w 336"/>
                <a:gd name="T25" fmla="*/ 230633058 h 189"/>
                <a:gd name="T26" fmla="*/ 667174737 w 336"/>
                <a:gd name="T27" fmla="*/ 151808430 h 189"/>
                <a:gd name="T28" fmla="*/ 723190107 w 336"/>
                <a:gd name="T29" fmla="*/ 156055708 h 189"/>
                <a:gd name="T30" fmla="*/ 652150619 w 336"/>
                <a:gd name="T31" fmla="*/ 68434510 h 189"/>
                <a:gd name="T32" fmla="*/ 658594326 w 336"/>
                <a:gd name="T33" fmla="*/ 104659338 h 189"/>
                <a:gd name="T34" fmla="*/ 622143174 w 336"/>
                <a:gd name="T35" fmla="*/ 27693598 h 189"/>
                <a:gd name="T36" fmla="*/ 622143174 w 336"/>
                <a:gd name="T37" fmla="*/ 42599865 h 189"/>
                <a:gd name="T38" fmla="*/ 88196777 w 336"/>
                <a:gd name="T39" fmla="*/ 72714860 h 189"/>
                <a:gd name="T40" fmla="*/ 51741433 w 336"/>
                <a:gd name="T41" fmla="*/ 29816720 h 189"/>
                <a:gd name="T42" fmla="*/ 90333994 w 336"/>
                <a:gd name="T43" fmla="*/ 49007973 h 189"/>
                <a:gd name="T44" fmla="*/ 88196777 w 336"/>
                <a:gd name="T45" fmla="*/ 74842618 h 189"/>
                <a:gd name="T46" fmla="*/ 27874861 w 336"/>
                <a:gd name="T47" fmla="*/ 81217205 h 189"/>
                <a:gd name="T48" fmla="*/ 32181415 w 336"/>
                <a:gd name="T49" fmla="*/ 96156992 h 189"/>
                <a:gd name="T50" fmla="*/ 64595781 w 336"/>
                <a:gd name="T51" fmla="*/ 111067446 h 189"/>
                <a:gd name="T52" fmla="*/ 34318632 w 336"/>
                <a:gd name="T53" fmla="*/ 140884166 h 189"/>
                <a:gd name="T54" fmla="*/ 2136704 w 336"/>
                <a:gd name="T55" fmla="*/ 145168567 h 189"/>
                <a:gd name="T56" fmla="*/ 58152066 w 336"/>
                <a:gd name="T57" fmla="*/ 138756344 h 189"/>
                <a:gd name="T58" fmla="*/ 71035875 w 336"/>
                <a:gd name="T59" fmla="*/ 209347568 h 189"/>
                <a:gd name="T60" fmla="*/ 60322430 w 336"/>
                <a:gd name="T61" fmla="*/ 179497841 h 189"/>
                <a:gd name="T62" fmla="*/ 56015362 w 336"/>
                <a:gd name="T63" fmla="*/ 241292560 h 189"/>
                <a:gd name="T64" fmla="*/ 107491219 w 336"/>
                <a:gd name="T65" fmla="*/ 260748054 h 189"/>
                <a:gd name="T66" fmla="*/ 88196777 w 336"/>
                <a:gd name="T67" fmla="*/ 249823790 h 189"/>
                <a:gd name="T68" fmla="*/ 131357791 w 336"/>
                <a:gd name="T69" fmla="*/ 277782142 h 189"/>
                <a:gd name="T70" fmla="*/ 109894021 w 336"/>
                <a:gd name="T71" fmla="*/ 260748054 h 189"/>
                <a:gd name="T72" fmla="*/ 135631720 w 336"/>
                <a:gd name="T73" fmla="*/ 294816167 h 189"/>
                <a:gd name="T74" fmla="*/ 150652233 w 336"/>
                <a:gd name="T75" fmla="*/ 305475676 h 189"/>
                <a:gd name="T76" fmla="*/ 320602071 w 336"/>
                <a:gd name="T77" fmla="*/ 371815500 h 189"/>
                <a:gd name="T78" fmla="*/ 355153663 w 336"/>
                <a:gd name="T79" fmla="*/ 395224625 h 189"/>
                <a:gd name="T80" fmla="*/ 363729955 w 336"/>
                <a:gd name="T81" fmla="*/ 345951898 h 189"/>
                <a:gd name="T82" fmla="*/ 202360591 w 336"/>
                <a:gd name="T83" fmla="*/ 318258372 h 189"/>
                <a:gd name="T84" fmla="*/ 204530377 w 336"/>
                <a:gd name="T85" fmla="*/ 320382007 h 189"/>
                <a:gd name="T86" fmla="*/ 204530377 w 336"/>
                <a:gd name="T87" fmla="*/ 373939135 h 189"/>
                <a:gd name="T88" fmla="*/ 234542006 w 336"/>
                <a:gd name="T89" fmla="*/ 328917873 h 189"/>
                <a:gd name="T90" fmla="*/ 286283439 w 336"/>
                <a:gd name="T91" fmla="*/ 373939135 h 189"/>
                <a:gd name="T92" fmla="*/ 169950352 w 336"/>
                <a:gd name="T93" fmla="*/ 331041508 h 189"/>
                <a:gd name="T94" fmla="*/ 167813135 w 336"/>
                <a:gd name="T95" fmla="*/ 365407392 h 189"/>
                <a:gd name="T96" fmla="*/ 232405302 w 336"/>
                <a:gd name="T97" fmla="*/ 384598131 h 189"/>
                <a:gd name="T98" fmla="*/ 232405302 w 336"/>
                <a:gd name="T99" fmla="*/ 382441480 h 189"/>
                <a:gd name="T100" fmla="*/ 260545740 w 336"/>
                <a:gd name="T101" fmla="*/ 337449103 h 189"/>
                <a:gd name="T102" fmla="*/ 439072383 w 336"/>
                <a:gd name="T103" fmla="*/ 333164638 h 189"/>
                <a:gd name="T104" fmla="*/ 432632804 w 336"/>
                <a:gd name="T105" fmla="*/ 388849588 h 189"/>
                <a:gd name="T106" fmla="*/ 383061149 w 336"/>
                <a:gd name="T107" fmla="*/ 350232248 h 189"/>
                <a:gd name="T108" fmla="*/ 402621239 w 336"/>
                <a:gd name="T109" fmla="*/ 395224625 h 189"/>
                <a:gd name="T110" fmla="*/ 469083948 w 336"/>
                <a:gd name="T111" fmla="*/ 365407392 h 189"/>
                <a:gd name="T112" fmla="*/ 458370439 w 336"/>
                <a:gd name="T113" fmla="*/ 382441480 h 189"/>
                <a:gd name="T114" fmla="*/ 484374750 w 336"/>
                <a:gd name="T115" fmla="*/ 324666408 h 189"/>
                <a:gd name="T116" fmla="*/ 473657114 w 336"/>
                <a:gd name="T117" fmla="*/ 333164638 h 189"/>
                <a:gd name="T118" fmla="*/ 522962606 w 336"/>
                <a:gd name="T119" fmla="*/ 371815500 h 189"/>
                <a:gd name="T120" fmla="*/ 544663528 w 336"/>
                <a:gd name="T121" fmla="*/ 333164638 h 189"/>
                <a:gd name="T122" fmla="*/ 522962606 w 336"/>
                <a:gd name="T123" fmla="*/ 314006906 h 1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6" h="189">
                  <a:moveTo>
                    <a:pt x="293" y="24"/>
                  </a:moveTo>
                  <a:lnTo>
                    <a:pt x="299" y="19"/>
                  </a:lnTo>
                  <a:lnTo>
                    <a:pt x="300" y="19"/>
                  </a:lnTo>
                  <a:cubicBezTo>
                    <a:pt x="298" y="20"/>
                    <a:pt x="297" y="22"/>
                    <a:pt x="297" y="23"/>
                  </a:cubicBezTo>
                  <a:cubicBezTo>
                    <a:pt x="296" y="24"/>
                    <a:pt x="296" y="26"/>
                    <a:pt x="297" y="27"/>
                  </a:cubicBezTo>
                  <a:cubicBezTo>
                    <a:pt x="298" y="28"/>
                    <a:pt x="299" y="28"/>
                    <a:pt x="302" y="27"/>
                  </a:cubicBezTo>
                  <a:cubicBezTo>
                    <a:pt x="304" y="27"/>
                    <a:pt x="307" y="25"/>
                    <a:pt x="309" y="23"/>
                  </a:cubicBezTo>
                  <a:cubicBezTo>
                    <a:pt x="311" y="22"/>
                    <a:pt x="313" y="20"/>
                    <a:pt x="314" y="19"/>
                  </a:cubicBezTo>
                  <a:cubicBezTo>
                    <a:pt x="316" y="17"/>
                    <a:pt x="316" y="16"/>
                    <a:pt x="317" y="14"/>
                  </a:cubicBezTo>
                  <a:cubicBezTo>
                    <a:pt x="317" y="13"/>
                    <a:pt x="317" y="12"/>
                    <a:pt x="317" y="12"/>
                  </a:cubicBezTo>
                  <a:cubicBezTo>
                    <a:pt x="316" y="11"/>
                    <a:pt x="316" y="11"/>
                    <a:pt x="315" y="11"/>
                  </a:cubicBezTo>
                  <a:cubicBezTo>
                    <a:pt x="315" y="11"/>
                    <a:pt x="314" y="10"/>
                    <a:pt x="314" y="10"/>
                  </a:cubicBezTo>
                  <a:lnTo>
                    <a:pt x="308" y="15"/>
                  </a:lnTo>
                  <a:cubicBezTo>
                    <a:pt x="307" y="16"/>
                    <a:pt x="306" y="16"/>
                    <a:pt x="306" y="17"/>
                  </a:cubicBezTo>
                  <a:cubicBezTo>
                    <a:pt x="305" y="17"/>
                    <a:pt x="305" y="17"/>
                    <a:pt x="305" y="18"/>
                  </a:cubicBezTo>
                  <a:cubicBezTo>
                    <a:pt x="305" y="18"/>
                    <a:pt x="305" y="18"/>
                    <a:pt x="306" y="19"/>
                  </a:cubicBezTo>
                  <a:lnTo>
                    <a:pt x="305" y="19"/>
                  </a:lnTo>
                  <a:lnTo>
                    <a:pt x="302" y="15"/>
                  </a:lnTo>
                  <a:lnTo>
                    <a:pt x="303" y="15"/>
                  </a:lnTo>
                  <a:cubicBezTo>
                    <a:pt x="303" y="15"/>
                    <a:pt x="304" y="15"/>
                    <a:pt x="304" y="15"/>
                  </a:cubicBezTo>
                  <a:cubicBezTo>
                    <a:pt x="305" y="15"/>
                    <a:pt x="305" y="14"/>
                    <a:pt x="307" y="13"/>
                  </a:cubicBezTo>
                  <a:lnTo>
                    <a:pt x="313" y="9"/>
                  </a:lnTo>
                  <a:cubicBezTo>
                    <a:pt x="314" y="9"/>
                    <a:pt x="315" y="9"/>
                    <a:pt x="316" y="9"/>
                  </a:cubicBezTo>
                  <a:cubicBezTo>
                    <a:pt x="316" y="10"/>
                    <a:pt x="317" y="10"/>
                    <a:pt x="318" y="11"/>
                  </a:cubicBezTo>
                  <a:cubicBezTo>
                    <a:pt x="319" y="13"/>
                    <a:pt x="319" y="15"/>
                    <a:pt x="317" y="18"/>
                  </a:cubicBezTo>
                  <a:cubicBezTo>
                    <a:pt x="316" y="21"/>
                    <a:pt x="314" y="23"/>
                    <a:pt x="311" y="25"/>
                  </a:cubicBezTo>
                  <a:cubicBezTo>
                    <a:pt x="309" y="26"/>
                    <a:pt x="307" y="27"/>
                    <a:pt x="305" y="28"/>
                  </a:cubicBezTo>
                  <a:cubicBezTo>
                    <a:pt x="303" y="29"/>
                    <a:pt x="301" y="29"/>
                    <a:pt x="299" y="29"/>
                  </a:cubicBezTo>
                  <a:cubicBezTo>
                    <a:pt x="298" y="29"/>
                    <a:pt x="296" y="29"/>
                    <a:pt x="296" y="28"/>
                  </a:cubicBezTo>
                  <a:cubicBezTo>
                    <a:pt x="295" y="27"/>
                    <a:pt x="295" y="27"/>
                    <a:pt x="295" y="26"/>
                  </a:cubicBezTo>
                  <a:cubicBezTo>
                    <a:pt x="295" y="26"/>
                    <a:pt x="295" y="25"/>
                    <a:pt x="295" y="24"/>
                  </a:cubicBezTo>
                  <a:cubicBezTo>
                    <a:pt x="295" y="24"/>
                    <a:pt x="295" y="24"/>
                    <a:pt x="295" y="24"/>
                  </a:cubicBezTo>
                  <a:cubicBezTo>
                    <a:pt x="295" y="23"/>
                    <a:pt x="295" y="23"/>
                    <a:pt x="294" y="24"/>
                  </a:cubicBezTo>
                  <a:cubicBezTo>
                    <a:pt x="294" y="24"/>
                    <a:pt x="294" y="24"/>
                    <a:pt x="293" y="24"/>
                  </a:cubicBezTo>
                  <a:close/>
                  <a:moveTo>
                    <a:pt x="295" y="142"/>
                  </a:moveTo>
                  <a:cubicBezTo>
                    <a:pt x="295" y="141"/>
                    <a:pt x="296" y="141"/>
                    <a:pt x="296" y="141"/>
                  </a:cubicBezTo>
                  <a:cubicBezTo>
                    <a:pt x="298" y="140"/>
                    <a:pt x="298" y="139"/>
                    <a:pt x="297" y="136"/>
                  </a:cubicBezTo>
                  <a:cubicBezTo>
                    <a:pt x="297" y="134"/>
                    <a:pt x="296" y="132"/>
                    <a:pt x="293" y="129"/>
                  </a:cubicBezTo>
                  <a:cubicBezTo>
                    <a:pt x="291" y="126"/>
                    <a:pt x="289" y="124"/>
                    <a:pt x="287" y="123"/>
                  </a:cubicBezTo>
                  <a:cubicBezTo>
                    <a:pt x="285" y="122"/>
                    <a:pt x="284" y="122"/>
                    <a:pt x="283" y="123"/>
                  </a:cubicBezTo>
                  <a:cubicBezTo>
                    <a:pt x="282" y="123"/>
                    <a:pt x="282" y="124"/>
                    <a:pt x="281" y="125"/>
                  </a:cubicBezTo>
                  <a:lnTo>
                    <a:pt x="295" y="142"/>
                  </a:lnTo>
                  <a:close/>
                  <a:moveTo>
                    <a:pt x="293" y="145"/>
                  </a:moveTo>
                  <a:lnTo>
                    <a:pt x="292" y="145"/>
                  </a:lnTo>
                  <a:lnTo>
                    <a:pt x="293" y="144"/>
                  </a:lnTo>
                  <a:cubicBezTo>
                    <a:pt x="293" y="144"/>
                    <a:pt x="293" y="144"/>
                    <a:pt x="293" y="143"/>
                  </a:cubicBezTo>
                  <a:cubicBezTo>
                    <a:pt x="293" y="143"/>
                    <a:pt x="292" y="142"/>
                    <a:pt x="292" y="141"/>
                  </a:cubicBezTo>
                  <a:lnTo>
                    <a:pt x="282" y="128"/>
                  </a:lnTo>
                  <a:cubicBezTo>
                    <a:pt x="281" y="126"/>
                    <a:pt x="280" y="126"/>
                    <a:pt x="280" y="126"/>
                  </a:cubicBezTo>
                  <a:cubicBezTo>
                    <a:pt x="279" y="125"/>
                    <a:pt x="279" y="125"/>
                    <a:pt x="278" y="126"/>
                  </a:cubicBezTo>
                  <a:lnTo>
                    <a:pt x="277" y="125"/>
                  </a:lnTo>
                  <a:lnTo>
                    <a:pt x="282" y="122"/>
                  </a:lnTo>
                  <a:cubicBezTo>
                    <a:pt x="283" y="121"/>
                    <a:pt x="284" y="120"/>
                    <a:pt x="286" y="121"/>
                  </a:cubicBezTo>
                  <a:cubicBezTo>
                    <a:pt x="287" y="121"/>
                    <a:pt x="288" y="121"/>
                    <a:pt x="290" y="123"/>
                  </a:cubicBezTo>
                  <a:cubicBezTo>
                    <a:pt x="292" y="124"/>
                    <a:pt x="293" y="125"/>
                    <a:pt x="295" y="128"/>
                  </a:cubicBezTo>
                  <a:cubicBezTo>
                    <a:pt x="297" y="130"/>
                    <a:pt x="299" y="133"/>
                    <a:pt x="299" y="135"/>
                  </a:cubicBezTo>
                  <a:cubicBezTo>
                    <a:pt x="300" y="138"/>
                    <a:pt x="299" y="140"/>
                    <a:pt x="297" y="142"/>
                  </a:cubicBezTo>
                  <a:lnTo>
                    <a:pt x="293" y="145"/>
                  </a:lnTo>
                  <a:close/>
                  <a:moveTo>
                    <a:pt x="266" y="134"/>
                  </a:moveTo>
                  <a:lnTo>
                    <a:pt x="268" y="132"/>
                  </a:lnTo>
                  <a:lnTo>
                    <a:pt x="286" y="143"/>
                  </a:lnTo>
                  <a:lnTo>
                    <a:pt x="277" y="131"/>
                  </a:lnTo>
                  <a:cubicBezTo>
                    <a:pt x="276" y="130"/>
                    <a:pt x="276" y="129"/>
                    <a:pt x="275" y="129"/>
                  </a:cubicBezTo>
                  <a:cubicBezTo>
                    <a:pt x="275" y="129"/>
                    <a:pt x="274" y="129"/>
                    <a:pt x="274" y="129"/>
                  </a:cubicBezTo>
                  <a:lnTo>
                    <a:pt x="273" y="129"/>
                  </a:lnTo>
                  <a:lnTo>
                    <a:pt x="277" y="126"/>
                  </a:lnTo>
                  <a:lnTo>
                    <a:pt x="277" y="127"/>
                  </a:lnTo>
                  <a:cubicBezTo>
                    <a:pt x="276" y="127"/>
                    <a:pt x="276" y="128"/>
                    <a:pt x="276" y="128"/>
                  </a:cubicBezTo>
                  <a:cubicBezTo>
                    <a:pt x="277" y="129"/>
                    <a:pt x="277" y="129"/>
                    <a:pt x="278" y="130"/>
                  </a:cubicBezTo>
                  <a:lnTo>
                    <a:pt x="291" y="147"/>
                  </a:lnTo>
                  <a:lnTo>
                    <a:pt x="290" y="148"/>
                  </a:lnTo>
                  <a:lnTo>
                    <a:pt x="272" y="136"/>
                  </a:lnTo>
                  <a:lnTo>
                    <a:pt x="281" y="149"/>
                  </a:lnTo>
                  <a:cubicBezTo>
                    <a:pt x="282" y="150"/>
                    <a:pt x="283" y="151"/>
                    <a:pt x="283" y="151"/>
                  </a:cubicBezTo>
                  <a:cubicBezTo>
                    <a:pt x="284" y="151"/>
                    <a:pt x="284" y="151"/>
                    <a:pt x="284" y="151"/>
                  </a:cubicBezTo>
                  <a:lnTo>
                    <a:pt x="285" y="151"/>
                  </a:lnTo>
                  <a:lnTo>
                    <a:pt x="282" y="154"/>
                  </a:lnTo>
                  <a:lnTo>
                    <a:pt x="281" y="153"/>
                  </a:lnTo>
                  <a:lnTo>
                    <a:pt x="282" y="153"/>
                  </a:lnTo>
                  <a:cubicBezTo>
                    <a:pt x="282" y="153"/>
                    <a:pt x="282" y="152"/>
                    <a:pt x="282" y="152"/>
                  </a:cubicBezTo>
                  <a:cubicBezTo>
                    <a:pt x="282" y="151"/>
                    <a:pt x="281" y="150"/>
                    <a:pt x="280" y="149"/>
                  </a:cubicBezTo>
                  <a:lnTo>
                    <a:pt x="270" y="135"/>
                  </a:lnTo>
                  <a:cubicBezTo>
                    <a:pt x="269" y="135"/>
                    <a:pt x="268" y="135"/>
                    <a:pt x="268" y="134"/>
                  </a:cubicBezTo>
                  <a:cubicBezTo>
                    <a:pt x="268" y="134"/>
                    <a:pt x="267" y="134"/>
                    <a:pt x="267" y="134"/>
                  </a:cubicBezTo>
                  <a:cubicBezTo>
                    <a:pt x="267" y="134"/>
                    <a:pt x="267" y="135"/>
                    <a:pt x="266" y="135"/>
                  </a:cubicBezTo>
                  <a:lnTo>
                    <a:pt x="266" y="134"/>
                  </a:lnTo>
                  <a:close/>
                  <a:moveTo>
                    <a:pt x="271" y="150"/>
                  </a:moveTo>
                  <a:lnTo>
                    <a:pt x="263" y="143"/>
                  </a:lnTo>
                  <a:lnTo>
                    <a:pt x="267" y="152"/>
                  </a:lnTo>
                  <a:lnTo>
                    <a:pt x="271" y="150"/>
                  </a:lnTo>
                  <a:close/>
                  <a:moveTo>
                    <a:pt x="272" y="151"/>
                  </a:moveTo>
                  <a:lnTo>
                    <a:pt x="268" y="154"/>
                  </a:lnTo>
                  <a:lnTo>
                    <a:pt x="270" y="157"/>
                  </a:lnTo>
                  <a:cubicBezTo>
                    <a:pt x="270" y="158"/>
                    <a:pt x="270" y="159"/>
                    <a:pt x="271" y="159"/>
                  </a:cubicBezTo>
                  <a:cubicBezTo>
                    <a:pt x="271" y="160"/>
                    <a:pt x="271" y="160"/>
                    <a:pt x="272" y="160"/>
                  </a:cubicBezTo>
                  <a:cubicBezTo>
                    <a:pt x="272" y="160"/>
                    <a:pt x="272" y="160"/>
                    <a:pt x="273" y="160"/>
                  </a:cubicBezTo>
                  <a:lnTo>
                    <a:pt x="270" y="163"/>
                  </a:lnTo>
                  <a:lnTo>
                    <a:pt x="270" y="162"/>
                  </a:lnTo>
                  <a:cubicBezTo>
                    <a:pt x="270" y="162"/>
                    <a:pt x="270" y="161"/>
                    <a:pt x="270" y="161"/>
                  </a:cubicBezTo>
                  <a:cubicBezTo>
                    <a:pt x="270" y="160"/>
                    <a:pt x="270" y="159"/>
                    <a:pt x="269" y="157"/>
                  </a:cubicBezTo>
                  <a:lnTo>
                    <a:pt x="260" y="138"/>
                  </a:lnTo>
                  <a:lnTo>
                    <a:pt x="276" y="152"/>
                  </a:lnTo>
                  <a:cubicBezTo>
                    <a:pt x="277" y="153"/>
                    <a:pt x="278" y="154"/>
                    <a:pt x="279" y="154"/>
                  </a:cubicBezTo>
                  <a:cubicBezTo>
                    <a:pt x="279" y="154"/>
                    <a:pt x="280" y="154"/>
                    <a:pt x="280" y="154"/>
                  </a:cubicBezTo>
                  <a:lnTo>
                    <a:pt x="281" y="155"/>
                  </a:lnTo>
                  <a:lnTo>
                    <a:pt x="277" y="158"/>
                  </a:lnTo>
                  <a:lnTo>
                    <a:pt x="276" y="157"/>
                  </a:lnTo>
                  <a:cubicBezTo>
                    <a:pt x="277" y="157"/>
                    <a:pt x="277" y="156"/>
                    <a:pt x="277" y="156"/>
                  </a:cubicBezTo>
                  <a:cubicBezTo>
                    <a:pt x="277" y="156"/>
                    <a:pt x="277" y="155"/>
                    <a:pt x="276" y="155"/>
                  </a:cubicBezTo>
                  <a:cubicBezTo>
                    <a:pt x="276" y="155"/>
                    <a:pt x="276" y="154"/>
                    <a:pt x="275" y="153"/>
                  </a:cubicBezTo>
                  <a:lnTo>
                    <a:pt x="272" y="151"/>
                  </a:lnTo>
                  <a:close/>
                  <a:moveTo>
                    <a:pt x="319" y="86"/>
                  </a:moveTo>
                  <a:lnTo>
                    <a:pt x="320" y="81"/>
                  </a:lnTo>
                  <a:lnTo>
                    <a:pt x="313" y="79"/>
                  </a:lnTo>
                  <a:cubicBezTo>
                    <a:pt x="311" y="79"/>
                    <a:pt x="311" y="79"/>
                    <a:pt x="310" y="79"/>
                  </a:cubicBezTo>
                  <a:cubicBezTo>
                    <a:pt x="310" y="79"/>
                    <a:pt x="310" y="79"/>
                    <a:pt x="309" y="79"/>
                  </a:cubicBezTo>
                  <a:cubicBezTo>
                    <a:pt x="309" y="79"/>
                    <a:pt x="309" y="80"/>
                    <a:pt x="309" y="80"/>
                  </a:cubicBezTo>
                  <a:lnTo>
                    <a:pt x="308" y="80"/>
                  </a:lnTo>
                  <a:lnTo>
                    <a:pt x="309" y="75"/>
                  </a:lnTo>
                  <a:lnTo>
                    <a:pt x="310" y="75"/>
                  </a:lnTo>
                  <a:cubicBezTo>
                    <a:pt x="309" y="76"/>
                    <a:pt x="310" y="76"/>
                    <a:pt x="310" y="76"/>
                  </a:cubicBezTo>
                  <a:cubicBezTo>
                    <a:pt x="310" y="77"/>
                    <a:pt x="310" y="77"/>
                    <a:pt x="311" y="77"/>
                  </a:cubicBezTo>
                  <a:cubicBezTo>
                    <a:pt x="311" y="77"/>
                    <a:pt x="312" y="77"/>
                    <a:pt x="313" y="77"/>
                  </a:cubicBezTo>
                  <a:lnTo>
                    <a:pt x="330" y="80"/>
                  </a:lnTo>
                  <a:cubicBezTo>
                    <a:pt x="331" y="81"/>
                    <a:pt x="332" y="81"/>
                    <a:pt x="332" y="81"/>
                  </a:cubicBezTo>
                  <a:cubicBezTo>
                    <a:pt x="333" y="81"/>
                    <a:pt x="333" y="81"/>
                    <a:pt x="333" y="81"/>
                  </a:cubicBezTo>
                  <a:cubicBezTo>
                    <a:pt x="334" y="80"/>
                    <a:pt x="334" y="80"/>
                    <a:pt x="334" y="80"/>
                  </a:cubicBezTo>
                  <a:lnTo>
                    <a:pt x="334" y="79"/>
                  </a:lnTo>
                  <a:lnTo>
                    <a:pt x="335" y="80"/>
                  </a:lnTo>
                  <a:lnTo>
                    <a:pt x="334" y="85"/>
                  </a:lnTo>
                  <a:lnTo>
                    <a:pt x="333" y="85"/>
                  </a:lnTo>
                  <a:lnTo>
                    <a:pt x="333" y="84"/>
                  </a:lnTo>
                  <a:cubicBezTo>
                    <a:pt x="333" y="84"/>
                    <a:pt x="333" y="83"/>
                    <a:pt x="332" y="83"/>
                  </a:cubicBezTo>
                  <a:cubicBezTo>
                    <a:pt x="332" y="83"/>
                    <a:pt x="331" y="83"/>
                    <a:pt x="329" y="82"/>
                  </a:cubicBezTo>
                  <a:lnTo>
                    <a:pt x="322" y="81"/>
                  </a:lnTo>
                  <a:lnTo>
                    <a:pt x="320" y="87"/>
                  </a:lnTo>
                  <a:lnTo>
                    <a:pt x="328" y="88"/>
                  </a:lnTo>
                  <a:cubicBezTo>
                    <a:pt x="330" y="88"/>
                    <a:pt x="331" y="88"/>
                    <a:pt x="331" y="88"/>
                  </a:cubicBezTo>
                  <a:cubicBezTo>
                    <a:pt x="331" y="88"/>
                    <a:pt x="332" y="88"/>
                    <a:pt x="332" y="88"/>
                  </a:cubicBezTo>
                  <a:cubicBezTo>
                    <a:pt x="332" y="88"/>
                    <a:pt x="332" y="88"/>
                    <a:pt x="333" y="87"/>
                  </a:cubicBezTo>
                  <a:lnTo>
                    <a:pt x="332" y="92"/>
                  </a:lnTo>
                  <a:cubicBezTo>
                    <a:pt x="332" y="91"/>
                    <a:pt x="331" y="91"/>
                    <a:pt x="331" y="90"/>
                  </a:cubicBezTo>
                  <a:cubicBezTo>
                    <a:pt x="331" y="90"/>
                    <a:pt x="330" y="90"/>
                    <a:pt x="328" y="90"/>
                  </a:cubicBezTo>
                  <a:lnTo>
                    <a:pt x="311" y="87"/>
                  </a:lnTo>
                  <a:cubicBezTo>
                    <a:pt x="310" y="86"/>
                    <a:pt x="309" y="86"/>
                    <a:pt x="309" y="86"/>
                  </a:cubicBezTo>
                  <a:cubicBezTo>
                    <a:pt x="308" y="86"/>
                    <a:pt x="308" y="86"/>
                    <a:pt x="308" y="87"/>
                  </a:cubicBezTo>
                  <a:cubicBezTo>
                    <a:pt x="307" y="87"/>
                    <a:pt x="307" y="87"/>
                    <a:pt x="307" y="87"/>
                  </a:cubicBezTo>
                  <a:lnTo>
                    <a:pt x="307" y="88"/>
                  </a:lnTo>
                  <a:lnTo>
                    <a:pt x="306" y="88"/>
                  </a:lnTo>
                  <a:lnTo>
                    <a:pt x="307" y="82"/>
                  </a:lnTo>
                  <a:lnTo>
                    <a:pt x="308" y="82"/>
                  </a:lnTo>
                  <a:lnTo>
                    <a:pt x="308" y="83"/>
                  </a:lnTo>
                  <a:cubicBezTo>
                    <a:pt x="308" y="83"/>
                    <a:pt x="308" y="84"/>
                    <a:pt x="308" y="84"/>
                  </a:cubicBezTo>
                  <a:cubicBezTo>
                    <a:pt x="309" y="84"/>
                    <a:pt x="309" y="84"/>
                    <a:pt x="309" y="84"/>
                  </a:cubicBezTo>
                  <a:cubicBezTo>
                    <a:pt x="310" y="85"/>
                    <a:pt x="310" y="85"/>
                    <a:pt x="312" y="85"/>
                  </a:cubicBezTo>
                  <a:lnTo>
                    <a:pt x="319" y="86"/>
                  </a:lnTo>
                  <a:close/>
                  <a:moveTo>
                    <a:pt x="305" y="89"/>
                  </a:moveTo>
                  <a:lnTo>
                    <a:pt x="314" y="91"/>
                  </a:lnTo>
                  <a:cubicBezTo>
                    <a:pt x="311" y="91"/>
                    <a:pt x="309" y="91"/>
                    <a:pt x="308" y="92"/>
                  </a:cubicBezTo>
                  <a:cubicBezTo>
                    <a:pt x="307" y="92"/>
                    <a:pt x="306" y="93"/>
                    <a:pt x="306" y="94"/>
                  </a:cubicBezTo>
                  <a:cubicBezTo>
                    <a:pt x="305" y="95"/>
                    <a:pt x="306" y="95"/>
                    <a:pt x="306" y="96"/>
                  </a:cubicBezTo>
                  <a:cubicBezTo>
                    <a:pt x="307" y="97"/>
                    <a:pt x="308" y="98"/>
                    <a:pt x="310" y="99"/>
                  </a:cubicBezTo>
                  <a:cubicBezTo>
                    <a:pt x="312" y="99"/>
                    <a:pt x="314" y="100"/>
                    <a:pt x="317" y="101"/>
                  </a:cubicBezTo>
                  <a:cubicBezTo>
                    <a:pt x="320" y="101"/>
                    <a:pt x="322" y="101"/>
                    <a:pt x="323" y="101"/>
                  </a:cubicBezTo>
                  <a:cubicBezTo>
                    <a:pt x="325" y="101"/>
                    <a:pt x="327" y="101"/>
                    <a:pt x="328" y="100"/>
                  </a:cubicBezTo>
                  <a:cubicBezTo>
                    <a:pt x="329" y="100"/>
                    <a:pt x="329" y="99"/>
                    <a:pt x="330" y="98"/>
                  </a:cubicBezTo>
                  <a:cubicBezTo>
                    <a:pt x="330" y="97"/>
                    <a:pt x="330" y="97"/>
                    <a:pt x="329" y="96"/>
                  </a:cubicBezTo>
                  <a:cubicBezTo>
                    <a:pt x="328" y="95"/>
                    <a:pt x="327" y="94"/>
                    <a:pt x="325" y="93"/>
                  </a:cubicBezTo>
                  <a:lnTo>
                    <a:pt x="326" y="93"/>
                  </a:lnTo>
                  <a:cubicBezTo>
                    <a:pt x="328" y="94"/>
                    <a:pt x="329" y="95"/>
                    <a:pt x="330" y="96"/>
                  </a:cubicBezTo>
                  <a:cubicBezTo>
                    <a:pt x="331" y="97"/>
                    <a:pt x="331" y="98"/>
                    <a:pt x="331" y="99"/>
                  </a:cubicBezTo>
                  <a:cubicBezTo>
                    <a:pt x="331" y="101"/>
                    <a:pt x="329" y="102"/>
                    <a:pt x="325" y="103"/>
                  </a:cubicBezTo>
                  <a:cubicBezTo>
                    <a:pt x="323" y="103"/>
                    <a:pt x="320" y="103"/>
                    <a:pt x="317" y="103"/>
                  </a:cubicBezTo>
                  <a:cubicBezTo>
                    <a:pt x="314" y="102"/>
                    <a:pt x="312" y="101"/>
                    <a:pt x="310" y="100"/>
                  </a:cubicBezTo>
                  <a:cubicBezTo>
                    <a:pt x="308" y="99"/>
                    <a:pt x="306" y="98"/>
                    <a:pt x="305" y="97"/>
                  </a:cubicBezTo>
                  <a:cubicBezTo>
                    <a:pt x="304" y="96"/>
                    <a:pt x="304" y="95"/>
                    <a:pt x="304" y="94"/>
                  </a:cubicBezTo>
                  <a:cubicBezTo>
                    <a:pt x="304" y="93"/>
                    <a:pt x="305" y="92"/>
                    <a:pt x="306" y="91"/>
                  </a:cubicBezTo>
                  <a:cubicBezTo>
                    <a:pt x="306" y="91"/>
                    <a:pt x="307" y="91"/>
                    <a:pt x="307" y="91"/>
                  </a:cubicBezTo>
                  <a:cubicBezTo>
                    <a:pt x="307" y="91"/>
                    <a:pt x="307" y="90"/>
                    <a:pt x="306" y="90"/>
                  </a:cubicBezTo>
                  <a:cubicBezTo>
                    <a:pt x="306" y="90"/>
                    <a:pt x="306" y="90"/>
                    <a:pt x="305" y="90"/>
                  </a:cubicBezTo>
                  <a:lnTo>
                    <a:pt x="305" y="89"/>
                  </a:lnTo>
                  <a:close/>
                  <a:moveTo>
                    <a:pt x="300" y="104"/>
                  </a:moveTo>
                  <a:lnTo>
                    <a:pt x="309" y="109"/>
                  </a:lnTo>
                  <a:lnTo>
                    <a:pt x="311" y="106"/>
                  </a:lnTo>
                  <a:cubicBezTo>
                    <a:pt x="311" y="105"/>
                    <a:pt x="311" y="105"/>
                    <a:pt x="311" y="104"/>
                  </a:cubicBezTo>
                  <a:cubicBezTo>
                    <a:pt x="310" y="104"/>
                    <a:pt x="309" y="103"/>
                    <a:pt x="308" y="102"/>
                  </a:cubicBezTo>
                  <a:lnTo>
                    <a:pt x="317" y="106"/>
                  </a:lnTo>
                  <a:lnTo>
                    <a:pt x="316" y="106"/>
                  </a:lnTo>
                  <a:cubicBezTo>
                    <a:pt x="315" y="106"/>
                    <a:pt x="314" y="106"/>
                    <a:pt x="314" y="106"/>
                  </a:cubicBezTo>
                  <a:cubicBezTo>
                    <a:pt x="314" y="106"/>
                    <a:pt x="313" y="106"/>
                    <a:pt x="313" y="106"/>
                  </a:cubicBezTo>
                  <a:cubicBezTo>
                    <a:pt x="312" y="106"/>
                    <a:pt x="312" y="106"/>
                    <a:pt x="312" y="107"/>
                  </a:cubicBezTo>
                  <a:lnTo>
                    <a:pt x="311" y="109"/>
                  </a:lnTo>
                  <a:lnTo>
                    <a:pt x="319" y="113"/>
                  </a:lnTo>
                  <a:cubicBezTo>
                    <a:pt x="320" y="113"/>
                    <a:pt x="320" y="114"/>
                    <a:pt x="321" y="114"/>
                  </a:cubicBezTo>
                  <a:cubicBezTo>
                    <a:pt x="321" y="114"/>
                    <a:pt x="321" y="114"/>
                    <a:pt x="321" y="114"/>
                  </a:cubicBezTo>
                  <a:cubicBezTo>
                    <a:pt x="321" y="114"/>
                    <a:pt x="322" y="114"/>
                    <a:pt x="322" y="113"/>
                  </a:cubicBezTo>
                  <a:lnTo>
                    <a:pt x="323" y="111"/>
                  </a:lnTo>
                  <a:cubicBezTo>
                    <a:pt x="323" y="111"/>
                    <a:pt x="323" y="110"/>
                    <a:pt x="323" y="110"/>
                  </a:cubicBezTo>
                  <a:cubicBezTo>
                    <a:pt x="323" y="109"/>
                    <a:pt x="323" y="109"/>
                    <a:pt x="322" y="108"/>
                  </a:cubicBezTo>
                  <a:cubicBezTo>
                    <a:pt x="322" y="108"/>
                    <a:pt x="321" y="107"/>
                    <a:pt x="320" y="106"/>
                  </a:cubicBezTo>
                  <a:lnTo>
                    <a:pt x="320" y="105"/>
                  </a:lnTo>
                  <a:lnTo>
                    <a:pt x="325" y="109"/>
                  </a:lnTo>
                  <a:lnTo>
                    <a:pt x="321" y="118"/>
                  </a:lnTo>
                  <a:lnTo>
                    <a:pt x="320" y="118"/>
                  </a:lnTo>
                  <a:lnTo>
                    <a:pt x="321" y="118"/>
                  </a:lnTo>
                  <a:cubicBezTo>
                    <a:pt x="321" y="117"/>
                    <a:pt x="321" y="117"/>
                    <a:pt x="320" y="117"/>
                  </a:cubicBezTo>
                  <a:cubicBezTo>
                    <a:pt x="320" y="116"/>
                    <a:pt x="320" y="116"/>
                    <a:pt x="320" y="116"/>
                  </a:cubicBezTo>
                  <a:cubicBezTo>
                    <a:pt x="319" y="115"/>
                    <a:pt x="319" y="115"/>
                    <a:pt x="318" y="115"/>
                  </a:cubicBezTo>
                  <a:lnTo>
                    <a:pt x="302" y="107"/>
                  </a:lnTo>
                  <a:cubicBezTo>
                    <a:pt x="301" y="106"/>
                    <a:pt x="300" y="106"/>
                    <a:pt x="299" y="106"/>
                  </a:cubicBezTo>
                  <a:cubicBezTo>
                    <a:pt x="299" y="106"/>
                    <a:pt x="298" y="106"/>
                    <a:pt x="298" y="107"/>
                  </a:cubicBezTo>
                  <a:lnTo>
                    <a:pt x="297" y="107"/>
                  </a:lnTo>
                  <a:lnTo>
                    <a:pt x="301" y="98"/>
                  </a:lnTo>
                  <a:lnTo>
                    <a:pt x="307" y="100"/>
                  </a:lnTo>
                  <a:cubicBezTo>
                    <a:pt x="305" y="100"/>
                    <a:pt x="304" y="100"/>
                    <a:pt x="304" y="100"/>
                  </a:cubicBezTo>
                  <a:cubicBezTo>
                    <a:pt x="303" y="99"/>
                    <a:pt x="303" y="100"/>
                    <a:pt x="302" y="100"/>
                  </a:cubicBezTo>
                  <a:cubicBezTo>
                    <a:pt x="302" y="100"/>
                    <a:pt x="302" y="100"/>
                    <a:pt x="302" y="101"/>
                  </a:cubicBezTo>
                  <a:lnTo>
                    <a:pt x="300" y="104"/>
                  </a:lnTo>
                  <a:close/>
                  <a:moveTo>
                    <a:pt x="298" y="108"/>
                  </a:moveTo>
                  <a:lnTo>
                    <a:pt x="303" y="111"/>
                  </a:lnTo>
                  <a:cubicBezTo>
                    <a:pt x="302" y="111"/>
                    <a:pt x="301" y="110"/>
                    <a:pt x="301" y="110"/>
                  </a:cubicBezTo>
                  <a:cubicBezTo>
                    <a:pt x="300" y="110"/>
                    <a:pt x="299" y="110"/>
                    <a:pt x="299" y="110"/>
                  </a:cubicBezTo>
                  <a:cubicBezTo>
                    <a:pt x="299" y="110"/>
                    <a:pt x="298" y="111"/>
                    <a:pt x="298" y="111"/>
                  </a:cubicBezTo>
                  <a:lnTo>
                    <a:pt x="297" y="113"/>
                  </a:lnTo>
                  <a:lnTo>
                    <a:pt x="315" y="122"/>
                  </a:lnTo>
                  <a:cubicBezTo>
                    <a:pt x="316" y="123"/>
                    <a:pt x="317" y="123"/>
                    <a:pt x="318" y="123"/>
                  </a:cubicBezTo>
                  <a:cubicBezTo>
                    <a:pt x="318" y="123"/>
                    <a:pt x="319" y="123"/>
                    <a:pt x="319" y="123"/>
                  </a:cubicBezTo>
                  <a:lnTo>
                    <a:pt x="319" y="122"/>
                  </a:lnTo>
                  <a:lnTo>
                    <a:pt x="320" y="123"/>
                  </a:lnTo>
                  <a:lnTo>
                    <a:pt x="317" y="128"/>
                  </a:lnTo>
                  <a:lnTo>
                    <a:pt x="317" y="127"/>
                  </a:lnTo>
                  <a:cubicBezTo>
                    <a:pt x="317" y="126"/>
                    <a:pt x="317" y="126"/>
                    <a:pt x="317" y="125"/>
                  </a:cubicBezTo>
                  <a:cubicBezTo>
                    <a:pt x="316" y="125"/>
                    <a:pt x="315" y="124"/>
                    <a:pt x="314" y="124"/>
                  </a:cubicBezTo>
                  <a:lnTo>
                    <a:pt x="296" y="114"/>
                  </a:lnTo>
                  <a:lnTo>
                    <a:pt x="296" y="116"/>
                  </a:lnTo>
                  <a:cubicBezTo>
                    <a:pt x="295" y="116"/>
                    <a:pt x="295" y="117"/>
                    <a:pt x="295" y="117"/>
                  </a:cubicBezTo>
                  <a:cubicBezTo>
                    <a:pt x="295" y="117"/>
                    <a:pt x="296" y="118"/>
                    <a:pt x="296" y="118"/>
                  </a:cubicBezTo>
                  <a:cubicBezTo>
                    <a:pt x="297" y="119"/>
                    <a:pt x="297" y="120"/>
                    <a:pt x="298" y="120"/>
                  </a:cubicBezTo>
                  <a:lnTo>
                    <a:pt x="293" y="117"/>
                  </a:lnTo>
                  <a:lnTo>
                    <a:pt x="298" y="108"/>
                  </a:lnTo>
                  <a:close/>
                  <a:moveTo>
                    <a:pt x="308" y="55"/>
                  </a:moveTo>
                  <a:cubicBezTo>
                    <a:pt x="308" y="56"/>
                    <a:pt x="309" y="57"/>
                    <a:pt x="311" y="57"/>
                  </a:cubicBezTo>
                  <a:cubicBezTo>
                    <a:pt x="313" y="58"/>
                    <a:pt x="316" y="58"/>
                    <a:pt x="320" y="58"/>
                  </a:cubicBezTo>
                  <a:cubicBezTo>
                    <a:pt x="325" y="58"/>
                    <a:pt x="328" y="58"/>
                    <a:pt x="330" y="57"/>
                  </a:cubicBezTo>
                  <a:cubicBezTo>
                    <a:pt x="332" y="56"/>
                    <a:pt x="333" y="55"/>
                    <a:pt x="333" y="54"/>
                  </a:cubicBezTo>
                  <a:cubicBezTo>
                    <a:pt x="333" y="53"/>
                    <a:pt x="332" y="52"/>
                    <a:pt x="330" y="51"/>
                  </a:cubicBezTo>
                  <a:cubicBezTo>
                    <a:pt x="328" y="50"/>
                    <a:pt x="325" y="50"/>
                    <a:pt x="321" y="50"/>
                  </a:cubicBezTo>
                  <a:cubicBezTo>
                    <a:pt x="316" y="50"/>
                    <a:pt x="313" y="51"/>
                    <a:pt x="311" y="52"/>
                  </a:cubicBezTo>
                  <a:cubicBezTo>
                    <a:pt x="309" y="52"/>
                    <a:pt x="308" y="53"/>
                    <a:pt x="308" y="55"/>
                  </a:cubicBezTo>
                  <a:close/>
                  <a:moveTo>
                    <a:pt x="307" y="54"/>
                  </a:moveTo>
                  <a:cubicBezTo>
                    <a:pt x="307" y="53"/>
                    <a:pt x="308" y="51"/>
                    <a:pt x="310" y="50"/>
                  </a:cubicBezTo>
                  <a:cubicBezTo>
                    <a:pt x="313" y="49"/>
                    <a:pt x="316" y="48"/>
                    <a:pt x="320" y="48"/>
                  </a:cubicBezTo>
                  <a:cubicBezTo>
                    <a:pt x="324" y="48"/>
                    <a:pt x="327" y="48"/>
                    <a:pt x="330" y="50"/>
                  </a:cubicBezTo>
                  <a:cubicBezTo>
                    <a:pt x="333" y="51"/>
                    <a:pt x="334" y="52"/>
                    <a:pt x="334" y="54"/>
                  </a:cubicBezTo>
                  <a:cubicBezTo>
                    <a:pt x="334" y="56"/>
                    <a:pt x="333" y="57"/>
                    <a:pt x="330" y="59"/>
                  </a:cubicBezTo>
                  <a:cubicBezTo>
                    <a:pt x="328" y="60"/>
                    <a:pt x="325" y="61"/>
                    <a:pt x="320" y="61"/>
                  </a:cubicBezTo>
                  <a:cubicBezTo>
                    <a:pt x="316" y="61"/>
                    <a:pt x="313" y="60"/>
                    <a:pt x="310" y="59"/>
                  </a:cubicBezTo>
                  <a:cubicBezTo>
                    <a:pt x="308" y="57"/>
                    <a:pt x="307" y="56"/>
                    <a:pt x="307" y="54"/>
                  </a:cubicBezTo>
                  <a:close/>
                  <a:moveTo>
                    <a:pt x="310" y="75"/>
                  </a:moveTo>
                  <a:lnTo>
                    <a:pt x="310" y="71"/>
                  </a:lnTo>
                  <a:lnTo>
                    <a:pt x="329" y="63"/>
                  </a:lnTo>
                  <a:lnTo>
                    <a:pt x="314" y="63"/>
                  </a:lnTo>
                  <a:cubicBezTo>
                    <a:pt x="313" y="63"/>
                    <a:pt x="312" y="63"/>
                    <a:pt x="311" y="63"/>
                  </a:cubicBezTo>
                  <a:cubicBezTo>
                    <a:pt x="311" y="63"/>
                    <a:pt x="310" y="64"/>
                    <a:pt x="310" y="64"/>
                  </a:cubicBezTo>
                  <a:lnTo>
                    <a:pt x="310" y="65"/>
                  </a:lnTo>
                  <a:lnTo>
                    <a:pt x="310" y="60"/>
                  </a:lnTo>
                  <a:lnTo>
                    <a:pt x="310" y="61"/>
                  </a:lnTo>
                  <a:cubicBezTo>
                    <a:pt x="310" y="61"/>
                    <a:pt x="311" y="62"/>
                    <a:pt x="311" y="62"/>
                  </a:cubicBezTo>
                  <a:cubicBezTo>
                    <a:pt x="312" y="62"/>
                    <a:pt x="313" y="62"/>
                    <a:pt x="314" y="62"/>
                  </a:cubicBezTo>
                  <a:lnTo>
                    <a:pt x="336" y="62"/>
                  </a:lnTo>
                  <a:lnTo>
                    <a:pt x="315" y="71"/>
                  </a:lnTo>
                  <a:lnTo>
                    <a:pt x="332" y="71"/>
                  </a:lnTo>
                  <a:cubicBezTo>
                    <a:pt x="333" y="71"/>
                    <a:pt x="334" y="71"/>
                    <a:pt x="335" y="70"/>
                  </a:cubicBezTo>
                  <a:cubicBezTo>
                    <a:pt x="335" y="70"/>
                    <a:pt x="335" y="70"/>
                    <a:pt x="335" y="69"/>
                  </a:cubicBezTo>
                  <a:lnTo>
                    <a:pt x="336" y="69"/>
                  </a:lnTo>
                  <a:lnTo>
                    <a:pt x="336" y="73"/>
                  </a:lnTo>
                  <a:lnTo>
                    <a:pt x="335" y="73"/>
                  </a:lnTo>
                  <a:cubicBezTo>
                    <a:pt x="335" y="72"/>
                    <a:pt x="335" y="72"/>
                    <a:pt x="334" y="72"/>
                  </a:cubicBezTo>
                  <a:cubicBezTo>
                    <a:pt x="334" y="72"/>
                    <a:pt x="333" y="72"/>
                    <a:pt x="332" y="72"/>
                  </a:cubicBezTo>
                  <a:lnTo>
                    <a:pt x="313" y="72"/>
                  </a:lnTo>
                  <a:cubicBezTo>
                    <a:pt x="312" y="72"/>
                    <a:pt x="312" y="73"/>
                    <a:pt x="311" y="73"/>
                  </a:cubicBezTo>
                  <a:cubicBezTo>
                    <a:pt x="311" y="73"/>
                    <a:pt x="311" y="73"/>
                    <a:pt x="311" y="74"/>
                  </a:cubicBezTo>
                  <a:cubicBezTo>
                    <a:pt x="311" y="74"/>
                    <a:pt x="311" y="74"/>
                    <a:pt x="311" y="75"/>
                  </a:cubicBezTo>
                  <a:lnTo>
                    <a:pt x="310" y="75"/>
                  </a:lnTo>
                  <a:close/>
                  <a:moveTo>
                    <a:pt x="302" y="38"/>
                  </a:moveTo>
                  <a:cubicBezTo>
                    <a:pt x="303" y="39"/>
                    <a:pt x="304" y="39"/>
                    <a:pt x="306" y="39"/>
                  </a:cubicBezTo>
                  <a:cubicBezTo>
                    <a:pt x="308" y="39"/>
                    <a:pt x="311" y="38"/>
                    <a:pt x="315" y="37"/>
                  </a:cubicBezTo>
                  <a:cubicBezTo>
                    <a:pt x="319" y="35"/>
                    <a:pt x="322" y="33"/>
                    <a:pt x="324" y="31"/>
                  </a:cubicBezTo>
                  <a:cubicBezTo>
                    <a:pt x="325" y="30"/>
                    <a:pt x="326" y="29"/>
                    <a:pt x="325" y="28"/>
                  </a:cubicBezTo>
                  <a:cubicBezTo>
                    <a:pt x="325" y="27"/>
                    <a:pt x="323" y="26"/>
                    <a:pt x="321" y="26"/>
                  </a:cubicBezTo>
                  <a:cubicBezTo>
                    <a:pt x="319" y="26"/>
                    <a:pt x="316" y="27"/>
                    <a:pt x="312" y="29"/>
                  </a:cubicBezTo>
                  <a:cubicBezTo>
                    <a:pt x="308" y="30"/>
                    <a:pt x="305" y="32"/>
                    <a:pt x="304" y="34"/>
                  </a:cubicBezTo>
                  <a:cubicBezTo>
                    <a:pt x="302" y="35"/>
                    <a:pt x="302" y="36"/>
                    <a:pt x="302" y="38"/>
                  </a:cubicBezTo>
                  <a:close/>
                  <a:moveTo>
                    <a:pt x="301" y="38"/>
                  </a:moveTo>
                  <a:cubicBezTo>
                    <a:pt x="300" y="36"/>
                    <a:pt x="301" y="34"/>
                    <a:pt x="303" y="32"/>
                  </a:cubicBezTo>
                  <a:cubicBezTo>
                    <a:pt x="305" y="30"/>
                    <a:pt x="307" y="28"/>
                    <a:pt x="311" y="27"/>
                  </a:cubicBezTo>
                  <a:cubicBezTo>
                    <a:pt x="315" y="25"/>
                    <a:pt x="318" y="25"/>
                    <a:pt x="321" y="25"/>
                  </a:cubicBezTo>
                  <a:cubicBezTo>
                    <a:pt x="324" y="25"/>
                    <a:pt x="326" y="26"/>
                    <a:pt x="326" y="27"/>
                  </a:cubicBezTo>
                  <a:cubicBezTo>
                    <a:pt x="327" y="29"/>
                    <a:pt x="326" y="31"/>
                    <a:pt x="325" y="33"/>
                  </a:cubicBezTo>
                  <a:cubicBezTo>
                    <a:pt x="323" y="35"/>
                    <a:pt x="320" y="37"/>
                    <a:pt x="316" y="39"/>
                  </a:cubicBezTo>
                  <a:cubicBezTo>
                    <a:pt x="312" y="40"/>
                    <a:pt x="309" y="41"/>
                    <a:pt x="306" y="41"/>
                  </a:cubicBezTo>
                  <a:cubicBezTo>
                    <a:pt x="303" y="40"/>
                    <a:pt x="302" y="39"/>
                    <a:pt x="301" y="38"/>
                  </a:cubicBezTo>
                  <a:close/>
                  <a:moveTo>
                    <a:pt x="323" y="35"/>
                  </a:moveTo>
                  <a:lnTo>
                    <a:pt x="324" y="35"/>
                  </a:lnTo>
                  <a:lnTo>
                    <a:pt x="331" y="35"/>
                  </a:lnTo>
                  <a:lnTo>
                    <a:pt x="332" y="45"/>
                  </a:lnTo>
                  <a:cubicBezTo>
                    <a:pt x="331" y="44"/>
                    <a:pt x="331" y="44"/>
                    <a:pt x="330" y="44"/>
                  </a:cubicBezTo>
                  <a:cubicBezTo>
                    <a:pt x="330" y="44"/>
                    <a:pt x="329" y="44"/>
                    <a:pt x="327" y="44"/>
                  </a:cubicBezTo>
                  <a:lnTo>
                    <a:pt x="311" y="47"/>
                  </a:lnTo>
                  <a:cubicBezTo>
                    <a:pt x="309" y="47"/>
                    <a:pt x="308" y="47"/>
                    <a:pt x="308" y="47"/>
                  </a:cubicBezTo>
                  <a:cubicBezTo>
                    <a:pt x="307" y="48"/>
                    <a:pt x="307" y="48"/>
                    <a:pt x="307" y="49"/>
                  </a:cubicBezTo>
                  <a:lnTo>
                    <a:pt x="306" y="49"/>
                  </a:lnTo>
                  <a:lnTo>
                    <a:pt x="305" y="43"/>
                  </a:lnTo>
                  <a:lnTo>
                    <a:pt x="306" y="43"/>
                  </a:lnTo>
                  <a:cubicBezTo>
                    <a:pt x="306" y="44"/>
                    <a:pt x="306" y="44"/>
                    <a:pt x="307" y="45"/>
                  </a:cubicBezTo>
                  <a:cubicBezTo>
                    <a:pt x="307" y="45"/>
                    <a:pt x="307" y="45"/>
                    <a:pt x="308" y="45"/>
                  </a:cubicBezTo>
                  <a:cubicBezTo>
                    <a:pt x="308" y="45"/>
                    <a:pt x="309" y="45"/>
                    <a:pt x="311" y="45"/>
                  </a:cubicBezTo>
                  <a:lnTo>
                    <a:pt x="327" y="42"/>
                  </a:lnTo>
                  <a:cubicBezTo>
                    <a:pt x="328" y="42"/>
                    <a:pt x="329" y="42"/>
                    <a:pt x="329" y="42"/>
                  </a:cubicBezTo>
                  <a:cubicBezTo>
                    <a:pt x="330" y="41"/>
                    <a:pt x="330" y="41"/>
                    <a:pt x="330" y="41"/>
                  </a:cubicBezTo>
                  <a:cubicBezTo>
                    <a:pt x="330" y="41"/>
                    <a:pt x="330" y="40"/>
                    <a:pt x="330" y="40"/>
                  </a:cubicBezTo>
                  <a:lnTo>
                    <a:pt x="330" y="39"/>
                  </a:lnTo>
                  <a:cubicBezTo>
                    <a:pt x="330" y="38"/>
                    <a:pt x="329" y="37"/>
                    <a:pt x="329" y="37"/>
                  </a:cubicBezTo>
                  <a:cubicBezTo>
                    <a:pt x="329" y="36"/>
                    <a:pt x="328" y="36"/>
                    <a:pt x="327" y="36"/>
                  </a:cubicBezTo>
                  <a:cubicBezTo>
                    <a:pt x="326" y="36"/>
                    <a:pt x="325" y="35"/>
                    <a:pt x="323" y="35"/>
                  </a:cubicBezTo>
                  <a:close/>
                  <a:moveTo>
                    <a:pt x="286" y="18"/>
                  </a:moveTo>
                  <a:lnTo>
                    <a:pt x="283" y="14"/>
                  </a:lnTo>
                  <a:lnTo>
                    <a:pt x="284" y="14"/>
                  </a:lnTo>
                  <a:cubicBezTo>
                    <a:pt x="284" y="14"/>
                    <a:pt x="284" y="14"/>
                    <a:pt x="285" y="14"/>
                  </a:cubicBezTo>
                  <a:cubicBezTo>
                    <a:pt x="285" y="14"/>
                    <a:pt x="285" y="14"/>
                    <a:pt x="286" y="14"/>
                  </a:cubicBezTo>
                  <a:cubicBezTo>
                    <a:pt x="287" y="14"/>
                    <a:pt x="288" y="14"/>
                    <a:pt x="289" y="13"/>
                  </a:cubicBezTo>
                  <a:lnTo>
                    <a:pt x="298" y="9"/>
                  </a:lnTo>
                  <a:lnTo>
                    <a:pt x="303" y="4"/>
                  </a:lnTo>
                  <a:cubicBezTo>
                    <a:pt x="304" y="3"/>
                    <a:pt x="305" y="3"/>
                    <a:pt x="305" y="2"/>
                  </a:cubicBezTo>
                  <a:cubicBezTo>
                    <a:pt x="306" y="2"/>
                    <a:pt x="306" y="1"/>
                    <a:pt x="305" y="1"/>
                  </a:cubicBezTo>
                  <a:lnTo>
                    <a:pt x="305" y="0"/>
                  </a:lnTo>
                  <a:lnTo>
                    <a:pt x="309" y="4"/>
                  </a:lnTo>
                  <a:lnTo>
                    <a:pt x="309" y="5"/>
                  </a:lnTo>
                  <a:lnTo>
                    <a:pt x="308" y="4"/>
                  </a:lnTo>
                  <a:cubicBezTo>
                    <a:pt x="308" y="4"/>
                    <a:pt x="307" y="4"/>
                    <a:pt x="307" y="4"/>
                  </a:cubicBezTo>
                  <a:cubicBezTo>
                    <a:pt x="306" y="4"/>
                    <a:pt x="306" y="5"/>
                    <a:pt x="304" y="6"/>
                  </a:cubicBezTo>
                  <a:lnTo>
                    <a:pt x="300" y="10"/>
                  </a:lnTo>
                  <a:lnTo>
                    <a:pt x="294" y="20"/>
                  </a:lnTo>
                  <a:cubicBezTo>
                    <a:pt x="293" y="21"/>
                    <a:pt x="293" y="22"/>
                    <a:pt x="293" y="22"/>
                  </a:cubicBezTo>
                  <a:cubicBezTo>
                    <a:pt x="293" y="23"/>
                    <a:pt x="293" y="23"/>
                    <a:pt x="292" y="24"/>
                  </a:cubicBezTo>
                  <a:cubicBezTo>
                    <a:pt x="292" y="24"/>
                    <a:pt x="293" y="24"/>
                    <a:pt x="293" y="24"/>
                  </a:cubicBezTo>
                  <a:lnTo>
                    <a:pt x="292" y="25"/>
                  </a:lnTo>
                  <a:lnTo>
                    <a:pt x="288" y="21"/>
                  </a:lnTo>
                  <a:lnTo>
                    <a:pt x="289" y="20"/>
                  </a:lnTo>
                  <a:cubicBezTo>
                    <a:pt x="289" y="21"/>
                    <a:pt x="290" y="21"/>
                    <a:pt x="290" y="21"/>
                  </a:cubicBezTo>
                  <a:cubicBezTo>
                    <a:pt x="290" y="21"/>
                    <a:pt x="291" y="20"/>
                    <a:pt x="291" y="20"/>
                  </a:cubicBezTo>
                  <a:cubicBezTo>
                    <a:pt x="292" y="20"/>
                    <a:pt x="292" y="19"/>
                    <a:pt x="293" y="18"/>
                  </a:cubicBezTo>
                  <a:lnTo>
                    <a:pt x="297" y="10"/>
                  </a:lnTo>
                  <a:lnTo>
                    <a:pt x="290" y="14"/>
                  </a:lnTo>
                  <a:cubicBezTo>
                    <a:pt x="288" y="14"/>
                    <a:pt x="288" y="15"/>
                    <a:pt x="287" y="15"/>
                  </a:cubicBezTo>
                  <a:cubicBezTo>
                    <a:pt x="287" y="15"/>
                    <a:pt x="287" y="16"/>
                    <a:pt x="286" y="16"/>
                  </a:cubicBezTo>
                  <a:cubicBezTo>
                    <a:pt x="286" y="16"/>
                    <a:pt x="286" y="16"/>
                    <a:pt x="286" y="17"/>
                  </a:cubicBezTo>
                  <a:cubicBezTo>
                    <a:pt x="286" y="17"/>
                    <a:pt x="286" y="17"/>
                    <a:pt x="287" y="17"/>
                  </a:cubicBezTo>
                  <a:lnTo>
                    <a:pt x="286" y="18"/>
                  </a:lnTo>
                  <a:close/>
                  <a:moveTo>
                    <a:pt x="35" y="20"/>
                  </a:moveTo>
                  <a:lnTo>
                    <a:pt x="32" y="25"/>
                  </a:lnTo>
                  <a:lnTo>
                    <a:pt x="39" y="29"/>
                  </a:lnTo>
                  <a:cubicBezTo>
                    <a:pt x="40" y="29"/>
                    <a:pt x="41" y="30"/>
                    <a:pt x="41" y="30"/>
                  </a:cubicBezTo>
                  <a:cubicBezTo>
                    <a:pt x="42" y="30"/>
                    <a:pt x="42" y="30"/>
                    <a:pt x="42" y="30"/>
                  </a:cubicBezTo>
                  <a:cubicBezTo>
                    <a:pt x="43" y="30"/>
                    <a:pt x="43" y="30"/>
                    <a:pt x="43" y="29"/>
                  </a:cubicBezTo>
                  <a:lnTo>
                    <a:pt x="44" y="29"/>
                  </a:lnTo>
                  <a:lnTo>
                    <a:pt x="41" y="34"/>
                  </a:lnTo>
                  <a:lnTo>
                    <a:pt x="41" y="33"/>
                  </a:lnTo>
                  <a:cubicBezTo>
                    <a:pt x="41" y="33"/>
                    <a:pt x="41" y="33"/>
                    <a:pt x="41" y="33"/>
                  </a:cubicBezTo>
                  <a:cubicBezTo>
                    <a:pt x="41" y="32"/>
                    <a:pt x="41" y="32"/>
                    <a:pt x="40" y="32"/>
                  </a:cubicBezTo>
                  <a:cubicBezTo>
                    <a:pt x="40" y="31"/>
                    <a:pt x="39" y="31"/>
                    <a:pt x="38" y="30"/>
                  </a:cubicBezTo>
                  <a:lnTo>
                    <a:pt x="23" y="22"/>
                  </a:lnTo>
                  <a:cubicBezTo>
                    <a:pt x="22" y="21"/>
                    <a:pt x="21" y="21"/>
                    <a:pt x="21" y="21"/>
                  </a:cubicBezTo>
                  <a:cubicBezTo>
                    <a:pt x="21" y="21"/>
                    <a:pt x="20" y="21"/>
                    <a:pt x="20" y="21"/>
                  </a:cubicBezTo>
                  <a:cubicBezTo>
                    <a:pt x="19" y="21"/>
                    <a:pt x="19" y="21"/>
                    <a:pt x="19" y="21"/>
                  </a:cubicBezTo>
                  <a:lnTo>
                    <a:pt x="19" y="22"/>
                  </a:lnTo>
                  <a:lnTo>
                    <a:pt x="18" y="21"/>
                  </a:lnTo>
                  <a:lnTo>
                    <a:pt x="21" y="17"/>
                  </a:lnTo>
                  <a:lnTo>
                    <a:pt x="22" y="17"/>
                  </a:lnTo>
                  <a:lnTo>
                    <a:pt x="21" y="17"/>
                  </a:lnTo>
                  <a:cubicBezTo>
                    <a:pt x="21" y="18"/>
                    <a:pt x="21" y="18"/>
                    <a:pt x="22" y="19"/>
                  </a:cubicBezTo>
                  <a:cubicBezTo>
                    <a:pt x="22" y="19"/>
                    <a:pt x="23" y="20"/>
                    <a:pt x="24" y="20"/>
                  </a:cubicBezTo>
                  <a:lnTo>
                    <a:pt x="31" y="24"/>
                  </a:lnTo>
                  <a:lnTo>
                    <a:pt x="34" y="19"/>
                  </a:lnTo>
                  <a:lnTo>
                    <a:pt x="27" y="15"/>
                  </a:lnTo>
                  <a:cubicBezTo>
                    <a:pt x="26" y="15"/>
                    <a:pt x="25" y="14"/>
                    <a:pt x="25" y="14"/>
                  </a:cubicBezTo>
                  <a:cubicBezTo>
                    <a:pt x="24" y="14"/>
                    <a:pt x="24" y="14"/>
                    <a:pt x="24" y="14"/>
                  </a:cubicBezTo>
                  <a:cubicBezTo>
                    <a:pt x="23" y="14"/>
                    <a:pt x="23" y="14"/>
                    <a:pt x="23" y="14"/>
                  </a:cubicBezTo>
                  <a:lnTo>
                    <a:pt x="23" y="15"/>
                  </a:lnTo>
                  <a:lnTo>
                    <a:pt x="22" y="15"/>
                  </a:lnTo>
                  <a:lnTo>
                    <a:pt x="25" y="10"/>
                  </a:lnTo>
                  <a:cubicBezTo>
                    <a:pt x="25" y="11"/>
                    <a:pt x="25" y="11"/>
                    <a:pt x="25" y="12"/>
                  </a:cubicBezTo>
                  <a:cubicBezTo>
                    <a:pt x="26" y="12"/>
                    <a:pt x="27" y="13"/>
                    <a:pt x="28" y="14"/>
                  </a:cubicBezTo>
                  <a:lnTo>
                    <a:pt x="43" y="22"/>
                  </a:lnTo>
                  <a:cubicBezTo>
                    <a:pt x="44" y="22"/>
                    <a:pt x="45" y="23"/>
                    <a:pt x="45" y="23"/>
                  </a:cubicBezTo>
                  <a:cubicBezTo>
                    <a:pt x="45" y="23"/>
                    <a:pt x="46" y="23"/>
                    <a:pt x="46" y="23"/>
                  </a:cubicBezTo>
                  <a:cubicBezTo>
                    <a:pt x="46" y="23"/>
                    <a:pt x="47" y="23"/>
                    <a:pt x="47" y="23"/>
                  </a:cubicBezTo>
                  <a:lnTo>
                    <a:pt x="47" y="22"/>
                  </a:lnTo>
                  <a:lnTo>
                    <a:pt x="48" y="22"/>
                  </a:lnTo>
                  <a:lnTo>
                    <a:pt x="45" y="27"/>
                  </a:lnTo>
                  <a:lnTo>
                    <a:pt x="44" y="27"/>
                  </a:lnTo>
                  <a:lnTo>
                    <a:pt x="45" y="27"/>
                  </a:lnTo>
                  <a:cubicBezTo>
                    <a:pt x="45" y="26"/>
                    <a:pt x="45" y="26"/>
                    <a:pt x="45" y="26"/>
                  </a:cubicBezTo>
                  <a:cubicBezTo>
                    <a:pt x="45" y="25"/>
                    <a:pt x="44" y="25"/>
                    <a:pt x="44" y="25"/>
                  </a:cubicBezTo>
                  <a:cubicBezTo>
                    <a:pt x="44" y="25"/>
                    <a:pt x="43" y="24"/>
                    <a:pt x="42" y="23"/>
                  </a:cubicBezTo>
                  <a:lnTo>
                    <a:pt x="35" y="20"/>
                  </a:lnTo>
                  <a:close/>
                  <a:moveTo>
                    <a:pt x="36" y="43"/>
                  </a:moveTo>
                  <a:lnTo>
                    <a:pt x="36" y="43"/>
                  </a:lnTo>
                  <a:lnTo>
                    <a:pt x="34" y="47"/>
                  </a:lnTo>
                  <a:lnTo>
                    <a:pt x="33" y="47"/>
                  </a:lnTo>
                  <a:lnTo>
                    <a:pt x="34" y="47"/>
                  </a:lnTo>
                  <a:cubicBezTo>
                    <a:pt x="34" y="46"/>
                    <a:pt x="34" y="46"/>
                    <a:pt x="33" y="45"/>
                  </a:cubicBezTo>
                  <a:cubicBezTo>
                    <a:pt x="33" y="45"/>
                    <a:pt x="32" y="44"/>
                    <a:pt x="31" y="43"/>
                  </a:cubicBezTo>
                  <a:lnTo>
                    <a:pt x="21" y="38"/>
                  </a:lnTo>
                  <a:cubicBezTo>
                    <a:pt x="19" y="37"/>
                    <a:pt x="17" y="36"/>
                    <a:pt x="16" y="35"/>
                  </a:cubicBezTo>
                  <a:cubicBezTo>
                    <a:pt x="15" y="34"/>
                    <a:pt x="14" y="33"/>
                    <a:pt x="14" y="32"/>
                  </a:cubicBezTo>
                  <a:cubicBezTo>
                    <a:pt x="13" y="30"/>
                    <a:pt x="13" y="29"/>
                    <a:pt x="14" y="28"/>
                  </a:cubicBezTo>
                  <a:cubicBezTo>
                    <a:pt x="14" y="27"/>
                    <a:pt x="15" y="26"/>
                    <a:pt x="17" y="26"/>
                  </a:cubicBezTo>
                  <a:cubicBezTo>
                    <a:pt x="18" y="26"/>
                    <a:pt x="19" y="26"/>
                    <a:pt x="21" y="27"/>
                  </a:cubicBezTo>
                  <a:cubicBezTo>
                    <a:pt x="22" y="27"/>
                    <a:pt x="24" y="28"/>
                    <a:pt x="27" y="30"/>
                  </a:cubicBezTo>
                  <a:lnTo>
                    <a:pt x="36" y="35"/>
                  </a:lnTo>
                  <a:cubicBezTo>
                    <a:pt x="37" y="35"/>
                    <a:pt x="38" y="36"/>
                    <a:pt x="39" y="36"/>
                  </a:cubicBezTo>
                  <a:cubicBezTo>
                    <a:pt x="39" y="36"/>
                    <a:pt x="40" y="36"/>
                    <a:pt x="40" y="35"/>
                  </a:cubicBezTo>
                  <a:lnTo>
                    <a:pt x="41" y="35"/>
                  </a:lnTo>
                  <a:lnTo>
                    <a:pt x="38" y="40"/>
                  </a:lnTo>
                  <a:lnTo>
                    <a:pt x="37" y="40"/>
                  </a:lnTo>
                  <a:lnTo>
                    <a:pt x="38" y="39"/>
                  </a:lnTo>
                  <a:cubicBezTo>
                    <a:pt x="38" y="39"/>
                    <a:pt x="38" y="38"/>
                    <a:pt x="37" y="38"/>
                  </a:cubicBezTo>
                  <a:cubicBezTo>
                    <a:pt x="37" y="37"/>
                    <a:pt x="36" y="37"/>
                    <a:pt x="35" y="36"/>
                  </a:cubicBezTo>
                  <a:lnTo>
                    <a:pt x="25" y="31"/>
                  </a:lnTo>
                  <a:cubicBezTo>
                    <a:pt x="24" y="30"/>
                    <a:pt x="23" y="30"/>
                    <a:pt x="22" y="29"/>
                  </a:cubicBezTo>
                  <a:cubicBezTo>
                    <a:pt x="20" y="28"/>
                    <a:pt x="19" y="28"/>
                    <a:pt x="19" y="28"/>
                  </a:cubicBezTo>
                  <a:cubicBezTo>
                    <a:pt x="18" y="28"/>
                    <a:pt x="17" y="28"/>
                    <a:pt x="17" y="28"/>
                  </a:cubicBezTo>
                  <a:cubicBezTo>
                    <a:pt x="16" y="28"/>
                    <a:pt x="15" y="29"/>
                    <a:pt x="15" y="29"/>
                  </a:cubicBezTo>
                  <a:cubicBezTo>
                    <a:pt x="15" y="30"/>
                    <a:pt x="15" y="31"/>
                    <a:pt x="15" y="32"/>
                  </a:cubicBezTo>
                  <a:cubicBezTo>
                    <a:pt x="15" y="33"/>
                    <a:pt x="16" y="33"/>
                    <a:pt x="17" y="34"/>
                  </a:cubicBezTo>
                  <a:cubicBezTo>
                    <a:pt x="18" y="35"/>
                    <a:pt x="19" y="36"/>
                    <a:pt x="22" y="37"/>
                  </a:cubicBezTo>
                  <a:lnTo>
                    <a:pt x="31" y="43"/>
                  </a:lnTo>
                  <a:cubicBezTo>
                    <a:pt x="33" y="43"/>
                    <a:pt x="34" y="44"/>
                    <a:pt x="34" y="44"/>
                  </a:cubicBezTo>
                  <a:cubicBezTo>
                    <a:pt x="35" y="44"/>
                    <a:pt x="35" y="44"/>
                    <a:pt x="35" y="43"/>
                  </a:cubicBezTo>
                  <a:lnTo>
                    <a:pt x="36" y="43"/>
                  </a:lnTo>
                  <a:close/>
                  <a:moveTo>
                    <a:pt x="15" y="45"/>
                  </a:moveTo>
                  <a:lnTo>
                    <a:pt x="16" y="40"/>
                  </a:lnTo>
                  <a:lnTo>
                    <a:pt x="13" y="38"/>
                  </a:lnTo>
                  <a:cubicBezTo>
                    <a:pt x="12" y="37"/>
                    <a:pt x="11" y="37"/>
                    <a:pt x="11" y="37"/>
                  </a:cubicBezTo>
                  <a:cubicBezTo>
                    <a:pt x="11" y="37"/>
                    <a:pt x="10" y="37"/>
                    <a:pt x="10" y="37"/>
                  </a:cubicBezTo>
                  <a:cubicBezTo>
                    <a:pt x="9" y="37"/>
                    <a:pt x="9" y="37"/>
                    <a:pt x="9" y="38"/>
                  </a:cubicBezTo>
                  <a:lnTo>
                    <a:pt x="8" y="37"/>
                  </a:lnTo>
                  <a:lnTo>
                    <a:pt x="10" y="33"/>
                  </a:lnTo>
                  <a:lnTo>
                    <a:pt x="10" y="34"/>
                  </a:lnTo>
                  <a:cubicBezTo>
                    <a:pt x="10" y="34"/>
                    <a:pt x="10" y="35"/>
                    <a:pt x="11" y="35"/>
                  </a:cubicBezTo>
                  <a:cubicBezTo>
                    <a:pt x="11" y="36"/>
                    <a:pt x="12" y="36"/>
                    <a:pt x="14" y="37"/>
                  </a:cubicBezTo>
                  <a:lnTo>
                    <a:pt x="32" y="50"/>
                  </a:lnTo>
                  <a:lnTo>
                    <a:pt x="10" y="46"/>
                  </a:lnTo>
                  <a:cubicBezTo>
                    <a:pt x="8" y="46"/>
                    <a:pt x="7" y="46"/>
                    <a:pt x="7" y="46"/>
                  </a:cubicBezTo>
                  <a:cubicBezTo>
                    <a:pt x="6" y="46"/>
                    <a:pt x="6" y="46"/>
                    <a:pt x="5" y="47"/>
                  </a:cubicBezTo>
                  <a:lnTo>
                    <a:pt x="5" y="46"/>
                  </a:lnTo>
                  <a:lnTo>
                    <a:pt x="6" y="42"/>
                  </a:lnTo>
                  <a:lnTo>
                    <a:pt x="7" y="42"/>
                  </a:lnTo>
                  <a:cubicBezTo>
                    <a:pt x="7" y="42"/>
                    <a:pt x="7" y="43"/>
                    <a:pt x="7" y="43"/>
                  </a:cubicBezTo>
                  <a:cubicBezTo>
                    <a:pt x="7" y="43"/>
                    <a:pt x="8" y="44"/>
                    <a:pt x="8" y="44"/>
                  </a:cubicBezTo>
                  <a:cubicBezTo>
                    <a:pt x="9" y="44"/>
                    <a:pt x="10" y="44"/>
                    <a:pt x="11" y="44"/>
                  </a:cubicBezTo>
                  <a:lnTo>
                    <a:pt x="15" y="45"/>
                  </a:lnTo>
                  <a:close/>
                  <a:moveTo>
                    <a:pt x="16" y="45"/>
                  </a:moveTo>
                  <a:lnTo>
                    <a:pt x="27" y="47"/>
                  </a:lnTo>
                  <a:lnTo>
                    <a:pt x="18" y="41"/>
                  </a:lnTo>
                  <a:lnTo>
                    <a:pt x="16" y="45"/>
                  </a:lnTo>
                  <a:close/>
                  <a:moveTo>
                    <a:pt x="29" y="62"/>
                  </a:moveTo>
                  <a:lnTo>
                    <a:pt x="5" y="52"/>
                  </a:lnTo>
                  <a:lnTo>
                    <a:pt x="5" y="57"/>
                  </a:lnTo>
                  <a:cubicBezTo>
                    <a:pt x="5" y="58"/>
                    <a:pt x="5" y="59"/>
                    <a:pt x="6" y="59"/>
                  </a:cubicBezTo>
                  <a:cubicBezTo>
                    <a:pt x="6" y="60"/>
                    <a:pt x="8" y="60"/>
                    <a:pt x="10" y="61"/>
                  </a:cubicBezTo>
                  <a:lnTo>
                    <a:pt x="3" y="60"/>
                  </a:lnTo>
                  <a:lnTo>
                    <a:pt x="4" y="49"/>
                  </a:lnTo>
                  <a:lnTo>
                    <a:pt x="28" y="59"/>
                  </a:lnTo>
                  <a:lnTo>
                    <a:pt x="28" y="55"/>
                  </a:lnTo>
                  <a:cubicBezTo>
                    <a:pt x="28" y="54"/>
                    <a:pt x="28" y="53"/>
                    <a:pt x="28" y="53"/>
                  </a:cubicBezTo>
                  <a:cubicBezTo>
                    <a:pt x="27" y="53"/>
                    <a:pt x="27" y="53"/>
                    <a:pt x="26" y="52"/>
                  </a:cubicBezTo>
                  <a:cubicBezTo>
                    <a:pt x="26" y="52"/>
                    <a:pt x="25" y="52"/>
                    <a:pt x="23" y="52"/>
                  </a:cubicBezTo>
                  <a:lnTo>
                    <a:pt x="23" y="51"/>
                  </a:lnTo>
                  <a:lnTo>
                    <a:pt x="30" y="52"/>
                  </a:lnTo>
                  <a:lnTo>
                    <a:pt x="29" y="62"/>
                  </a:lnTo>
                  <a:close/>
                  <a:moveTo>
                    <a:pt x="29" y="82"/>
                  </a:moveTo>
                  <a:cubicBezTo>
                    <a:pt x="29" y="84"/>
                    <a:pt x="28" y="85"/>
                    <a:pt x="25" y="87"/>
                  </a:cubicBezTo>
                  <a:cubicBezTo>
                    <a:pt x="22" y="88"/>
                    <a:pt x="19" y="89"/>
                    <a:pt x="15" y="89"/>
                  </a:cubicBezTo>
                  <a:cubicBezTo>
                    <a:pt x="11" y="89"/>
                    <a:pt x="8" y="89"/>
                    <a:pt x="5" y="87"/>
                  </a:cubicBezTo>
                  <a:cubicBezTo>
                    <a:pt x="3" y="86"/>
                    <a:pt x="1" y="85"/>
                    <a:pt x="1" y="83"/>
                  </a:cubicBezTo>
                  <a:cubicBezTo>
                    <a:pt x="1" y="81"/>
                    <a:pt x="2" y="80"/>
                    <a:pt x="5" y="78"/>
                  </a:cubicBezTo>
                  <a:cubicBezTo>
                    <a:pt x="7" y="77"/>
                    <a:pt x="11" y="76"/>
                    <a:pt x="15" y="76"/>
                  </a:cubicBezTo>
                  <a:cubicBezTo>
                    <a:pt x="19" y="76"/>
                    <a:pt x="22" y="77"/>
                    <a:pt x="25" y="78"/>
                  </a:cubicBezTo>
                  <a:cubicBezTo>
                    <a:pt x="27" y="79"/>
                    <a:pt x="29" y="80"/>
                    <a:pt x="29" y="82"/>
                  </a:cubicBezTo>
                  <a:close/>
                  <a:moveTo>
                    <a:pt x="27" y="82"/>
                  </a:moveTo>
                  <a:cubicBezTo>
                    <a:pt x="27" y="81"/>
                    <a:pt x="26" y="80"/>
                    <a:pt x="25" y="79"/>
                  </a:cubicBezTo>
                  <a:cubicBezTo>
                    <a:pt x="22" y="78"/>
                    <a:pt x="19" y="78"/>
                    <a:pt x="15" y="78"/>
                  </a:cubicBezTo>
                  <a:cubicBezTo>
                    <a:pt x="11" y="79"/>
                    <a:pt x="7" y="79"/>
                    <a:pt x="5" y="80"/>
                  </a:cubicBezTo>
                  <a:cubicBezTo>
                    <a:pt x="3" y="81"/>
                    <a:pt x="2" y="82"/>
                    <a:pt x="3" y="83"/>
                  </a:cubicBezTo>
                  <a:cubicBezTo>
                    <a:pt x="3" y="84"/>
                    <a:pt x="4" y="85"/>
                    <a:pt x="6" y="86"/>
                  </a:cubicBezTo>
                  <a:cubicBezTo>
                    <a:pt x="8" y="87"/>
                    <a:pt x="11" y="87"/>
                    <a:pt x="15" y="87"/>
                  </a:cubicBezTo>
                  <a:cubicBezTo>
                    <a:pt x="19" y="87"/>
                    <a:pt x="23" y="86"/>
                    <a:pt x="25" y="85"/>
                  </a:cubicBezTo>
                  <a:cubicBezTo>
                    <a:pt x="26" y="84"/>
                    <a:pt x="27" y="83"/>
                    <a:pt x="27" y="82"/>
                  </a:cubicBezTo>
                  <a:close/>
                  <a:moveTo>
                    <a:pt x="16" y="66"/>
                  </a:moveTo>
                  <a:lnTo>
                    <a:pt x="15" y="72"/>
                  </a:lnTo>
                  <a:lnTo>
                    <a:pt x="22" y="73"/>
                  </a:lnTo>
                  <a:cubicBezTo>
                    <a:pt x="24" y="73"/>
                    <a:pt x="24" y="73"/>
                    <a:pt x="25" y="73"/>
                  </a:cubicBezTo>
                  <a:cubicBezTo>
                    <a:pt x="25" y="73"/>
                    <a:pt x="26" y="73"/>
                    <a:pt x="26" y="73"/>
                  </a:cubicBezTo>
                  <a:cubicBezTo>
                    <a:pt x="26" y="73"/>
                    <a:pt x="26" y="72"/>
                    <a:pt x="26" y="72"/>
                  </a:cubicBezTo>
                  <a:lnTo>
                    <a:pt x="27" y="72"/>
                  </a:lnTo>
                  <a:lnTo>
                    <a:pt x="26" y="77"/>
                  </a:lnTo>
                  <a:cubicBezTo>
                    <a:pt x="26" y="76"/>
                    <a:pt x="26" y="76"/>
                    <a:pt x="25" y="76"/>
                  </a:cubicBezTo>
                  <a:cubicBezTo>
                    <a:pt x="25" y="76"/>
                    <a:pt x="25" y="75"/>
                    <a:pt x="25" y="75"/>
                  </a:cubicBezTo>
                  <a:cubicBezTo>
                    <a:pt x="24" y="75"/>
                    <a:pt x="23" y="75"/>
                    <a:pt x="22" y="75"/>
                  </a:cubicBezTo>
                  <a:lnTo>
                    <a:pt x="5" y="73"/>
                  </a:lnTo>
                  <a:cubicBezTo>
                    <a:pt x="4" y="72"/>
                    <a:pt x="3" y="72"/>
                    <a:pt x="3" y="72"/>
                  </a:cubicBezTo>
                  <a:cubicBezTo>
                    <a:pt x="2" y="72"/>
                    <a:pt x="2" y="72"/>
                    <a:pt x="2" y="73"/>
                  </a:cubicBezTo>
                  <a:cubicBezTo>
                    <a:pt x="1" y="73"/>
                    <a:pt x="1" y="73"/>
                    <a:pt x="1" y="73"/>
                  </a:cubicBezTo>
                  <a:lnTo>
                    <a:pt x="1" y="74"/>
                  </a:lnTo>
                  <a:lnTo>
                    <a:pt x="0" y="74"/>
                  </a:lnTo>
                  <a:lnTo>
                    <a:pt x="1" y="68"/>
                  </a:lnTo>
                  <a:lnTo>
                    <a:pt x="2" y="68"/>
                  </a:lnTo>
                  <a:lnTo>
                    <a:pt x="2" y="69"/>
                  </a:lnTo>
                  <a:cubicBezTo>
                    <a:pt x="2" y="69"/>
                    <a:pt x="2" y="70"/>
                    <a:pt x="2" y="70"/>
                  </a:cubicBezTo>
                  <a:cubicBezTo>
                    <a:pt x="3" y="70"/>
                    <a:pt x="4" y="71"/>
                    <a:pt x="5" y="71"/>
                  </a:cubicBezTo>
                  <a:lnTo>
                    <a:pt x="13" y="72"/>
                  </a:lnTo>
                  <a:lnTo>
                    <a:pt x="14" y="66"/>
                  </a:lnTo>
                  <a:lnTo>
                    <a:pt x="6" y="65"/>
                  </a:lnTo>
                  <a:cubicBezTo>
                    <a:pt x="5" y="65"/>
                    <a:pt x="4" y="65"/>
                    <a:pt x="4" y="65"/>
                  </a:cubicBezTo>
                  <a:cubicBezTo>
                    <a:pt x="3" y="65"/>
                    <a:pt x="3" y="65"/>
                    <a:pt x="3" y="65"/>
                  </a:cubicBezTo>
                  <a:cubicBezTo>
                    <a:pt x="2" y="65"/>
                    <a:pt x="2" y="65"/>
                    <a:pt x="2" y="66"/>
                  </a:cubicBezTo>
                  <a:lnTo>
                    <a:pt x="1" y="66"/>
                  </a:lnTo>
                  <a:lnTo>
                    <a:pt x="2" y="60"/>
                  </a:lnTo>
                  <a:lnTo>
                    <a:pt x="3" y="61"/>
                  </a:lnTo>
                  <a:cubicBezTo>
                    <a:pt x="3" y="62"/>
                    <a:pt x="3" y="62"/>
                    <a:pt x="3" y="62"/>
                  </a:cubicBezTo>
                  <a:cubicBezTo>
                    <a:pt x="4" y="63"/>
                    <a:pt x="5" y="63"/>
                    <a:pt x="6" y="63"/>
                  </a:cubicBezTo>
                  <a:lnTo>
                    <a:pt x="23" y="65"/>
                  </a:lnTo>
                  <a:cubicBezTo>
                    <a:pt x="25" y="65"/>
                    <a:pt x="25" y="65"/>
                    <a:pt x="26" y="65"/>
                  </a:cubicBezTo>
                  <a:cubicBezTo>
                    <a:pt x="26" y="65"/>
                    <a:pt x="27" y="65"/>
                    <a:pt x="27" y="65"/>
                  </a:cubicBezTo>
                  <a:cubicBezTo>
                    <a:pt x="27" y="65"/>
                    <a:pt x="27" y="65"/>
                    <a:pt x="27" y="64"/>
                  </a:cubicBezTo>
                  <a:lnTo>
                    <a:pt x="28" y="64"/>
                  </a:lnTo>
                  <a:lnTo>
                    <a:pt x="27" y="69"/>
                  </a:lnTo>
                  <a:cubicBezTo>
                    <a:pt x="27" y="69"/>
                    <a:pt x="27" y="68"/>
                    <a:pt x="26" y="68"/>
                  </a:cubicBezTo>
                  <a:cubicBezTo>
                    <a:pt x="26" y="68"/>
                    <a:pt x="26" y="67"/>
                    <a:pt x="26" y="67"/>
                  </a:cubicBezTo>
                  <a:cubicBezTo>
                    <a:pt x="25" y="67"/>
                    <a:pt x="24" y="67"/>
                    <a:pt x="23" y="67"/>
                  </a:cubicBezTo>
                  <a:lnTo>
                    <a:pt x="16" y="66"/>
                  </a:lnTo>
                  <a:close/>
                  <a:moveTo>
                    <a:pt x="29" y="84"/>
                  </a:moveTo>
                  <a:lnTo>
                    <a:pt x="30" y="88"/>
                  </a:lnTo>
                  <a:lnTo>
                    <a:pt x="14" y="101"/>
                  </a:lnTo>
                  <a:lnTo>
                    <a:pt x="28" y="97"/>
                  </a:lnTo>
                  <a:cubicBezTo>
                    <a:pt x="30" y="96"/>
                    <a:pt x="31" y="96"/>
                    <a:pt x="31" y="95"/>
                  </a:cubicBezTo>
                  <a:cubicBezTo>
                    <a:pt x="32" y="95"/>
                    <a:pt x="32" y="95"/>
                    <a:pt x="32" y="94"/>
                  </a:cubicBezTo>
                  <a:lnTo>
                    <a:pt x="31" y="94"/>
                  </a:lnTo>
                  <a:lnTo>
                    <a:pt x="32" y="93"/>
                  </a:lnTo>
                  <a:lnTo>
                    <a:pt x="33" y="98"/>
                  </a:lnTo>
                  <a:cubicBezTo>
                    <a:pt x="32" y="97"/>
                    <a:pt x="32" y="97"/>
                    <a:pt x="31" y="97"/>
                  </a:cubicBezTo>
                  <a:cubicBezTo>
                    <a:pt x="31" y="97"/>
                    <a:pt x="30" y="97"/>
                    <a:pt x="29" y="97"/>
                  </a:cubicBezTo>
                  <a:lnTo>
                    <a:pt x="7" y="104"/>
                  </a:lnTo>
                  <a:lnTo>
                    <a:pt x="25" y="89"/>
                  </a:lnTo>
                  <a:lnTo>
                    <a:pt x="9" y="94"/>
                  </a:lnTo>
                  <a:cubicBezTo>
                    <a:pt x="8" y="95"/>
                    <a:pt x="7" y="95"/>
                    <a:pt x="7" y="95"/>
                  </a:cubicBezTo>
                  <a:cubicBezTo>
                    <a:pt x="6" y="96"/>
                    <a:pt x="6" y="96"/>
                    <a:pt x="6" y="97"/>
                  </a:cubicBezTo>
                  <a:lnTo>
                    <a:pt x="4" y="93"/>
                  </a:lnTo>
                  <a:lnTo>
                    <a:pt x="5" y="93"/>
                  </a:lnTo>
                  <a:cubicBezTo>
                    <a:pt x="5" y="94"/>
                    <a:pt x="6" y="94"/>
                    <a:pt x="6" y="94"/>
                  </a:cubicBezTo>
                  <a:cubicBezTo>
                    <a:pt x="7" y="94"/>
                    <a:pt x="8" y="94"/>
                    <a:pt x="9" y="93"/>
                  </a:cubicBezTo>
                  <a:lnTo>
                    <a:pt x="27" y="88"/>
                  </a:lnTo>
                  <a:cubicBezTo>
                    <a:pt x="27" y="87"/>
                    <a:pt x="28" y="87"/>
                    <a:pt x="28" y="86"/>
                  </a:cubicBezTo>
                  <a:cubicBezTo>
                    <a:pt x="28" y="86"/>
                    <a:pt x="28" y="86"/>
                    <a:pt x="29" y="85"/>
                  </a:cubicBezTo>
                  <a:cubicBezTo>
                    <a:pt x="29" y="85"/>
                    <a:pt x="29" y="85"/>
                    <a:pt x="28" y="84"/>
                  </a:cubicBezTo>
                  <a:lnTo>
                    <a:pt x="29" y="84"/>
                  </a:lnTo>
                  <a:close/>
                  <a:moveTo>
                    <a:pt x="38" y="107"/>
                  </a:moveTo>
                  <a:lnTo>
                    <a:pt x="30" y="110"/>
                  </a:lnTo>
                  <a:cubicBezTo>
                    <a:pt x="32" y="109"/>
                    <a:pt x="33" y="108"/>
                    <a:pt x="34" y="107"/>
                  </a:cubicBezTo>
                  <a:cubicBezTo>
                    <a:pt x="35" y="106"/>
                    <a:pt x="36" y="105"/>
                    <a:pt x="35" y="104"/>
                  </a:cubicBezTo>
                  <a:cubicBezTo>
                    <a:pt x="35" y="102"/>
                    <a:pt x="33" y="101"/>
                    <a:pt x="30" y="101"/>
                  </a:cubicBezTo>
                  <a:cubicBezTo>
                    <a:pt x="28" y="102"/>
                    <a:pt x="25" y="102"/>
                    <a:pt x="22" y="103"/>
                  </a:cubicBezTo>
                  <a:cubicBezTo>
                    <a:pt x="20" y="104"/>
                    <a:pt x="18" y="105"/>
                    <a:pt x="16" y="106"/>
                  </a:cubicBezTo>
                  <a:cubicBezTo>
                    <a:pt x="14" y="107"/>
                    <a:pt x="13" y="108"/>
                    <a:pt x="12" y="109"/>
                  </a:cubicBezTo>
                  <a:cubicBezTo>
                    <a:pt x="12" y="110"/>
                    <a:pt x="11" y="111"/>
                    <a:pt x="12" y="112"/>
                  </a:cubicBezTo>
                  <a:cubicBezTo>
                    <a:pt x="12" y="112"/>
                    <a:pt x="12" y="113"/>
                    <a:pt x="12" y="113"/>
                  </a:cubicBezTo>
                  <a:cubicBezTo>
                    <a:pt x="13" y="113"/>
                    <a:pt x="13" y="114"/>
                    <a:pt x="14" y="114"/>
                  </a:cubicBezTo>
                  <a:lnTo>
                    <a:pt x="21" y="112"/>
                  </a:lnTo>
                  <a:cubicBezTo>
                    <a:pt x="22" y="111"/>
                    <a:pt x="23" y="111"/>
                    <a:pt x="24" y="111"/>
                  </a:cubicBezTo>
                  <a:cubicBezTo>
                    <a:pt x="24" y="110"/>
                    <a:pt x="24" y="110"/>
                    <a:pt x="24" y="110"/>
                  </a:cubicBezTo>
                  <a:cubicBezTo>
                    <a:pt x="24" y="110"/>
                    <a:pt x="24" y="109"/>
                    <a:pt x="24" y="109"/>
                  </a:cubicBezTo>
                  <a:lnTo>
                    <a:pt x="25" y="108"/>
                  </a:lnTo>
                  <a:lnTo>
                    <a:pt x="27" y="113"/>
                  </a:lnTo>
                  <a:lnTo>
                    <a:pt x="26" y="113"/>
                  </a:lnTo>
                  <a:cubicBezTo>
                    <a:pt x="26" y="113"/>
                    <a:pt x="25" y="113"/>
                    <a:pt x="24" y="113"/>
                  </a:cubicBezTo>
                  <a:cubicBezTo>
                    <a:pt x="24" y="113"/>
                    <a:pt x="23" y="113"/>
                    <a:pt x="22" y="113"/>
                  </a:cubicBezTo>
                  <a:lnTo>
                    <a:pt x="14" y="116"/>
                  </a:lnTo>
                  <a:cubicBezTo>
                    <a:pt x="13" y="115"/>
                    <a:pt x="12" y="115"/>
                    <a:pt x="12" y="114"/>
                  </a:cubicBezTo>
                  <a:cubicBezTo>
                    <a:pt x="11" y="114"/>
                    <a:pt x="11" y="113"/>
                    <a:pt x="10" y="112"/>
                  </a:cubicBezTo>
                  <a:cubicBezTo>
                    <a:pt x="10" y="110"/>
                    <a:pt x="11" y="108"/>
                    <a:pt x="13" y="105"/>
                  </a:cubicBezTo>
                  <a:cubicBezTo>
                    <a:pt x="15" y="104"/>
                    <a:pt x="18" y="102"/>
                    <a:pt x="21" y="101"/>
                  </a:cubicBezTo>
                  <a:cubicBezTo>
                    <a:pt x="23" y="100"/>
                    <a:pt x="25" y="100"/>
                    <a:pt x="27" y="100"/>
                  </a:cubicBezTo>
                  <a:cubicBezTo>
                    <a:pt x="30" y="100"/>
                    <a:pt x="32" y="100"/>
                    <a:pt x="34" y="101"/>
                  </a:cubicBezTo>
                  <a:cubicBezTo>
                    <a:pt x="35" y="101"/>
                    <a:pt x="36" y="102"/>
                    <a:pt x="36" y="103"/>
                  </a:cubicBezTo>
                  <a:cubicBezTo>
                    <a:pt x="37" y="104"/>
                    <a:pt x="37" y="104"/>
                    <a:pt x="37" y="104"/>
                  </a:cubicBezTo>
                  <a:cubicBezTo>
                    <a:pt x="37" y="105"/>
                    <a:pt x="36" y="106"/>
                    <a:pt x="36" y="106"/>
                  </a:cubicBezTo>
                  <a:cubicBezTo>
                    <a:pt x="36" y="107"/>
                    <a:pt x="36" y="107"/>
                    <a:pt x="36" y="107"/>
                  </a:cubicBezTo>
                  <a:cubicBezTo>
                    <a:pt x="36" y="107"/>
                    <a:pt x="36" y="107"/>
                    <a:pt x="36" y="107"/>
                  </a:cubicBezTo>
                  <a:cubicBezTo>
                    <a:pt x="37" y="107"/>
                    <a:pt x="37" y="107"/>
                    <a:pt x="38" y="107"/>
                  </a:cubicBezTo>
                  <a:close/>
                  <a:moveTo>
                    <a:pt x="47" y="119"/>
                  </a:moveTo>
                  <a:lnTo>
                    <a:pt x="48" y="118"/>
                  </a:lnTo>
                  <a:lnTo>
                    <a:pt x="51" y="122"/>
                  </a:lnTo>
                  <a:lnTo>
                    <a:pt x="50" y="122"/>
                  </a:lnTo>
                  <a:cubicBezTo>
                    <a:pt x="49" y="121"/>
                    <a:pt x="49" y="121"/>
                    <a:pt x="48" y="122"/>
                  </a:cubicBezTo>
                  <a:cubicBezTo>
                    <a:pt x="48" y="122"/>
                    <a:pt x="47" y="122"/>
                    <a:pt x="46" y="123"/>
                  </a:cubicBezTo>
                  <a:lnTo>
                    <a:pt x="38" y="130"/>
                  </a:lnTo>
                  <a:cubicBezTo>
                    <a:pt x="36" y="132"/>
                    <a:pt x="34" y="133"/>
                    <a:pt x="33" y="134"/>
                  </a:cubicBezTo>
                  <a:cubicBezTo>
                    <a:pt x="31" y="135"/>
                    <a:pt x="30" y="135"/>
                    <a:pt x="29" y="135"/>
                  </a:cubicBezTo>
                  <a:cubicBezTo>
                    <a:pt x="27" y="135"/>
                    <a:pt x="26" y="135"/>
                    <a:pt x="26" y="134"/>
                  </a:cubicBezTo>
                  <a:cubicBezTo>
                    <a:pt x="25" y="133"/>
                    <a:pt x="24" y="131"/>
                    <a:pt x="25" y="130"/>
                  </a:cubicBezTo>
                  <a:cubicBezTo>
                    <a:pt x="25" y="129"/>
                    <a:pt x="26" y="128"/>
                    <a:pt x="27" y="126"/>
                  </a:cubicBezTo>
                  <a:cubicBezTo>
                    <a:pt x="27" y="126"/>
                    <a:pt x="29" y="124"/>
                    <a:pt x="32" y="122"/>
                  </a:cubicBezTo>
                  <a:lnTo>
                    <a:pt x="39" y="115"/>
                  </a:lnTo>
                  <a:cubicBezTo>
                    <a:pt x="41" y="114"/>
                    <a:pt x="41" y="114"/>
                    <a:pt x="42" y="113"/>
                  </a:cubicBezTo>
                  <a:cubicBezTo>
                    <a:pt x="42" y="113"/>
                    <a:pt x="42" y="112"/>
                    <a:pt x="42" y="112"/>
                  </a:cubicBezTo>
                  <a:lnTo>
                    <a:pt x="41" y="111"/>
                  </a:lnTo>
                  <a:lnTo>
                    <a:pt x="42" y="111"/>
                  </a:lnTo>
                  <a:lnTo>
                    <a:pt x="45" y="115"/>
                  </a:lnTo>
                  <a:lnTo>
                    <a:pt x="45" y="116"/>
                  </a:lnTo>
                  <a:lnTo>
                    <a:pt x="45" y="115"/>
                  </a:lnTo>
                  <a:cubicBezTo>
                    <a:pt x="44" y="115"/>
                    <a:pt x="44" y="115"/>
                    <a:pt x="43" y="115"/>
                  </a:cubicBezTo>
                  <a:cubicBezTo>
                    <a:pt x="43" y="115"/>
                    <a:pt x="42" y="116"/>
                    <a:pt x="41" y="117"/>
                  </a:cubicBezTo>
                  <a:lnTo>
                    <a:pt x="32" y="124"/>
                  </a:lnTo>
                  <a:cubicBezTo>
                    <a:pt x="31" y="125"/>
                    <a:pt x="30" y="126"/>
                    <a:pt x="29" y="127"/>
                  </a:cubicBezTo>
                  <a:cubicBezTo>
                    <a:pt x="28" y="127"/>
                    <a:pt x="28" y="128"/>
                    <a:pt x="27" y="129"/>
                  </a:cubicBezTo>
                  <a:cubicBezTo>
                    <a:pt x="27" y="130"/>
                    <a:pt x="26" y="130"/>
                    <a:pt x="26" y="131"/>
                  </a:cubicBezTo>
                  <a:cubicBezTo>
                    <a:pt x="26" y="132"/>
                    <a:pt x="26" y="132"/>
                    <a:pt x="27" y="133"/>
                  </a:cubicBezTo>
                  <a:cubicBezTo>
                    <a:pt x="27" y="133"/>
                    <a:pt x="28" y="134"/>
                    <a:pt x="29" y="134"/>
                  </a:cubicBezTo>
                  <a:cubicBezTo>
                    <a:pt x="30" y="134"/>
                    <a:pt x="31" y="133"/>
                    <a:pt x="32" y="133"/>
                  </a:cubicBezTo>
                  <a:cubicBezTo>
                    <a:pt x="33" y="132"/>
                    <a:pt x="35" y="131"/>
                    <a:pt x="37" y="129"/>
                  </a:cubicBezTo>
                  <a:lnTo>
                    <a:pt x="45" y="123"/>
                  </a:lnTo>
                  <a:cubicBezTo>
                    <a:pt x="47" y="122"/>
                    <a:pt x="47" y="121"/>
                    <a:pt x="48" y="120"/>
                  </a:cubicBezTo>
                  <a:cubicBezTo>
                    <a:pt x="48" y="120"/>
                    <a:pt x="48" y="119"/>
                    <a:pt x="47" y="119"/>
                  </a:cubicBezTo>
                  <a:close/>
                  <a:moveTo>
                    <a:pt x="51" y="121"/>
                  </a:moveTo>
                  <a:lnTo>
                    <a:pt x="53" y="123"/>
                  </a:lnTo>
                  <a:lnTo>
                    <a:pt x="46" y="143"/>
                  </a:lnTo>
                  <a:lnTo>
                    <a:pt x="56" y="132"/>
                  </a:lnTo>
                  <a:cubicBezTo>
                    <a:pt x="57" y="131"/>
                    <a:pt x="58" y="130"/>
                    <a:pt x="58" y="130"/>
                  </a:cubicBezTo>
                  <a:cubicBezTo>
                    <a:pt x="58" y="129"/>
                    <a:pt x="58" y="128"/>
                    <a:pt x="58" y="128"/>
                  </a:cubicBezTo>
                  <a:lnTo>
                    <a:pt x="57" y="128"/>
                  </a:lnTo>
                  <a:lnTo>
                    <a:pt x="58" y="127"/>
                  </a:lnTo>
                  <a:lnTo>
                    <a:pt x="61" y="130"/>
                  </a:lnTo>
                  <a:lnTo>
                    <a:pt x="61" y="131"/>
                  </a:lnTo>
                  <a:lnTo>
                    <a:pt x="60" y="131"/>
                  </a:lnTo>
                  <a:cubicBezTo>
                    <a:pt x="60" y="130"/>
                    <a:pt x="60" y="130"/>
                    <a:pt x="59" y="131"/>
                  </a:cubicBezTo>
                  <a:cubicBezTo>
                    <a:pt x="59" y="131"/>
                    <a:pt x="58" y="131"/>
                    <a:pt x="57" y="133"/>
                  </a:cubicBezTo>
                  <a:lnTo>
                    <a:pt x="42" y="149"/>
                  </a:lnTo>
                  <a:lnTo>
                    <a:pt x="50" y="127"/>
                  </a:lnTo>
                  <a:lnTo>
                    <a:pt x="39" y="140"/>
                  </a:lnTo>
                  <a:cubicBezTo>
                    <a:pt x="38" y="141"/>
                    <a:pt x="37" y="142"/>
                    <a:pt x="37" y="142"/>
                  </a:cubicBezTo>
                  <a:cubicBezTo>
                    <a:pt x="37" y="143"/>
                    <a:pt x="37" y="143"/>
                    <a:pt x="37" y="143"/>
                  </a:cubicBezTo>
                  <a:lnTo>
                    <a:pt x="38" y="144"/>
                  </a:lnTo>
                  <a:lnTo>
                    <a:pt x="37" y="144"/>
                  </a:lnTo>
                  <a:lnTo>
                    <a:pt x="34" y="141"/>
                  </a:lnTo>
                  <a:lnTo>
                    <a:pt x="35" y="141"/>
                  </a:lnTo>
                  <a:cubicBezTo>
                    <a:pt x="35" y="141"/>
                    <a:pt x="36" y="141"/>
                    <a:pt x="36" y="141"/>
                  </a:cubicBezTo>
                  <a:cubicBezTo>
                    <a:pt x="37" y="141"/>
                    <a:pt x="37" y="140"/>
                    <a:pt x="38" y="139"/>
                  </a:cubicBezTo>
                  <a:lnTo>
                    <a:pt x="50" y="125"/>
                  </a:lnTo>
                  <a:cubicBezTo>
                    <a:pt x="51" y="124"/>
                    <a:pt x="51" y="124"/>
                    <a:pt x="51" y="123"/>
                  </a:cubicBezTo>
                  <a:cubicBezTo>
                    <a:pt x="51" y="123"/>
                    <a:pt x="51" y="123"/>
                    <a:pt x="51" y="122"/>
                  </a:cubicBezTo>
                  <a:cubicBezTo>
                    <a:pt x="51" y="122"/>
                    <a:pt x="50" y="122"/>
                    <a:pt x="50" y="121"/>
                  </a:cubicBezTo>
                  <a:lnTo>
                    <a:pt x="51" y="121"/>
                  </a:lnTo>
                  <a:close/>
                  <a:moveTo>
                    <a:pt x="51" y="155"/>
                  </a:moveTo>
                  <a:lnTo>
                    <a:pt x="50" y="156"/>
                  </a:lnTo>
                  <a:lnTo>
                    <a:pt x="46" y="152"/>
                  </a:lnTo>
                  <a:lnTo>
                    <a:pt x="47" y="151"/>
                  </a:lnTo>
                  <a:lnTo>
                    <a:pt x="47" y="152"/>
                  </a:lnTo>
                  <a:cubicBezTo>
                    <a:pt x="47" y="152"/>
                    <a:pt x="48" y="152"/>
                    <a:pt x="49" y="152"/>
                  </a:cubicBezTo>
                  <a:cubicBezTo>
                    <a:pt x="49" y="152"/>
                    <a:pt x="50" y="151"/>
                    <a:pt x="51" y="150"/>
                  </a:cubicBezTo>
                  <a:lnTo>
                    <a:pt x="62" y="137"/>
                  </a:lnTo>
                  <a:cubicBezTo>
                    <a:pt x="63" y="136"/>
                    <a:pt x="63" y="135"/>
                    <a:pt x="63" y="135"/>
                  </a:cubicBezTo>
                  <a:cubicBezTo>
                    <a:pt x="64" y="134"/>
                    <a:pt x="64" y="134"/>
                    <a:pt x="64" y="134"/>
                  </a:cubicBezTo>
                  <a:cubicBezTo>
                    <a:pt x="64" y="133"/>
                    <a:pt x="64" y="133"/>
                    <a:pt x="63" y="133"/>
                  </a:cubicBezTo>
                  <a:lnTo>
                    <a:pt x="63" y="132"/>
                  </a:lnTo>
                  <a:lnTo>
                    <a:pt x="68" y="136"/>
                  </a:lnTo>
                  <a:lnTo>
                    <a:pt x="67" y="136"/>
                  </a:lnTo>
                  <a:cubicBezTo>
                    <a:pt x="66" y="136"/>
                    <a:pt x="66" y="136"/>
                    <a:pt x="65" y="136"/>
                  </a:cubicBezTo>
                  <a:cubicBezTo>
                    <a:pt x="65" y="136"/>
                    <a:pt x="64" y="137"/>
                    <a:pt x="63" y="138"/>
                  </a:cubicBezTo>
                  <a:lnTo>
                    <a:pt x="52" y="151"/>
                  </a:lnTo>
                  <a:cubicBezTo>
                    <a:pt x="51" y="152"/>
                    <a:pt x="51" y="153"/>
                    <a:pt x="50" y="153"/>
                  </a:cubicBezTo>
                  <a:cubicBezTo>
                    <a:pt x="50" y="153"/>
                    <a:pt x="50" y="153"/>
                    <a:pt x="50" y="154"/>
                  </a:cubicBezTo>
                  <a:cubicBezTo>
                    <a:pt x="50" y="154"/>
                    <a:pt x="50" y="155"/>
                    <a:pt x="51" y="155"/>
                  </a:cubicBezTo>
                  <a:close/>
                  <a:moveTo>
                    <a:pt x="81" y="143"/>
                  </a:moveTo>
                  <a:lnTo>
                    <a:pt x="80" y="143"/>
                  </a:lnTo>
                  <a:cubicBezTo>
                    <a:pt x="80" y="143"/>
                    <a:pt x="79" y="143"/>
                    <a:pt x="79" y="144"/>
                  </a:cubicBezTo>
                  <a:cubicBezTo>
                    <a:pt x="78" y="144"/>
                    <a:pt x="78" y="145"/>
                    <a:pt x="77" y="146"/>
                  </a:cubicBezTo>
                  <a:lnTo>
                    <a:pt x="61" y="163"/>
                  </a:lnTo>
                  <a:lnTo>
                    <a:pt x="61" y="162"/>
                  </a:lnTo>
                  <a:lnTo>
                    <a:pt x="68" y="140"/>
                  </a:lnTo>
                  <a:cubicBezTo>
                    <a:pt x="69" y="139"/>
                    <a:pt x="69" y="139"/>
                    <a:pt x="69" y="138"/>
                  </a:cubicBezTo>
                  <a:cubicBezTo>
                    <a:pt x="69" y="138"/>
                    <a:pt x="69" y="137"/>
                    <a:pt x="69" y="137"/>
                  </a:cubicBezTo>
                  <a:cubicBezTo>
                    <a:pt x="69" y="137"/>
                    <a:pt x="69" y="137"/>
                    <a:pt x="68" y="136"/>
                  </a:cubicBezTo>
                  <a:lnTo>
                    <a:pt x="69" y="136"/>
                  </a:lnTo>
                  <a:lnTo>
                    <a:pt x="73" y="138"/>
                  </a:lnTo>
                  <a:lnTo>
                    <a:pt x="73" y="139"/>
                  </a:lnTo>
                  <a:cubicBezTo>
                    <a:pt x="72" y="139"/>
                    <a:pt x="72" y="139"/>
                    <a:pt x="72" y="139"/>
                  </a:cubicBezTo>
                  <a:cubicBezTo>
                    <a:pt x="71" y="139"/>
                    <a:pt x="71" y="139"/>
                    <a:pt x="71" y="140"/>
                  </a:cubicBezTo>
                  <a:cubicBezTo>
                    <a:pt x="71" y="140"/>
                    <a:pt x="70" y="141"/>
                    <a:pt x="70" y="143"/>
                  </a:cubicBezTo>
                  <a:lnTo>
                    <a:pt x="65" y="158"/>
                  </a:lnTo>
                  <a:lnTo>
                    <a:pt x="75" y="146"/>
                  </a:lnTo>
                  <a:cubicBezTo>
                    <a:pt x="76" y="145"/>
                    <a:pt x="77" y="144"/>
                    <a:pt x="77" y="144"/>
                  </a:cubicBezTo>
                  <a:cubicBezTo>
                    <a:pt x="77" y="143"/>
                    <a:pt x="77" y="143"/>
                    <a:pt x="77" y="143"/>
                  </a:cubicBezTo>
                  <a:cubicBezTo>
                    <a:pt x="77" y="142"/>
                    <a:pt x="77" y="142"/>
                    <a:pt x="77" y="141"/>
                  </a:cubicBezTo>
                  <a:cubicBezTo>
                    <a:pt x="77" y="141"/>
                    <a:pt x="77" y="141"/>
                    <a:pt x="77" y="141"/>
                  </a:cubicBezTo>
                  <a:lnTo>
                    <a:pt x="81" y="143"/>
                  </a:lnTo>
                  <a:close/>
                  <a:moveTo>
                    <a:pt x="153" y="160"/>
                  </a:moveTo>
                  <a:cubicBezTo>
                    <a:pt x="155" y="160"/>
                    <a:pt x="156" y="161"/>
                    <a:pt x="157" y="164"/>
                  </a:cubicBezTo>
                  <a:cubicBezTo>
                    <a:pt x="159" y="166"/>
                    <a:pt x="159" y="170"/>
                    <a:pt x="159" y="174"/>
                  </a:cubicBezTo>
                  <a:cubicBezTo>
                    <a:pt x="159" y="178"/>
                    <a:pt x="159" y="181"/>
                    <a:pt x="157" y="184"/>
                  </a:cubicBezTo>
                  <a:cubicBezTo>
                    <a:pt x="156" y="186"/>
                    <a:pt x="155" y="187"/>
                    <a:pt x="153" y="187"/>
                  </a:cubicBezTo>
                  <a:cubicBezTo>
                    <a:pt x="151" y="187"/>
                    <a:pt x="150" y="186"/>
                    <a:pt x="148" y="184"/>
                  </a:cubicBezTo>
                  <a:cubicBezTo>
                    <a:pt x="147" y="181"/>
                    <a:pt x="147" y="178"/>
                    <a:pt x="147" y="174"/>
                  </a:cubicBezTo>
                  <a:cubicBezTo>
                    <a:pt x="147" y="169"/>
                    <a:pt x="147" y="166"/>
                    <a:pt x="149" y="163"/>
                  </a:cubicBezTo>
                  <a:cubicBezTo>
                    <a:pt x="150" y="161"/>
                    <a:pt x="151" y="160"/>
                    <a:pt x="153" y="160"/>
                  </a:cubicBezTo>
                  <a:close/>
                  <a:moveTo>
                    <a:pt x="153" y="161"/>
                  </a:moveTo>
                  <a:cubicBezTo>
                    <a:pt x="152" y="161"/>
                    <a:pt x="151" y="162"/>
                    <a:pt x="150" y="164"/>
                  </a:cubicBezTo>
                  <a:cubicBezTo>
                    <a:pt x="149" y="166"/>
                    <a:pt x="149" y="169"/>
                    <a:pt x="149" y="174"/>
                  </a:cubicBezTo>
                  <a:cubicBezTo>
                    <a:pt x="149" y="178"/>
                    <a:pt x="149" y="181"/>
                    <a:pt x="150" y="183"/>
                  </a:cubicBezTo>
                  <a:cubicBezTo>
                    <a:pt x="151" y="185"/>
                    <a:pt x="152" y="186"/>
                    <a:pt x="153" y="186"/>
                  </a:cubicBezTo>
                  <a:cubicBezTo>
                    <a:pt x="154" y="186"/>
                    <a:pt x="155" y="185"/>
                    <a:pt x="156" y="183"/>
                  </a:cubicBezTo>
                  <a:cubicBezTo>
                    <a:pt x="157" y="181"/>
                    <a:pt x="157" y="178"/>
                    <a:pt x="157" y="174"/>
                  </a:cubicBezTo>
                  <a:cubicBezTo>
                    <a:pt x="157" y="170"/>
                    <a:pt x="157" y="166"/>
                    <a:pt x="156" y="164"/>
                  </a:cubicBezTo>
                  <a:cubicBezTo>
                    <a:pt x="155" y="162"/>
                    <a:pt x="154" y="161"/>
                    <a:pt x="153" y="161"/>
                  </a:cubicBezTo>
                  <a:close/>
                  <a:moveTo>
                    <a:pt x="165" y="162"/>
                  </a:moveTo>
                  <a:lnTo>
                    <a:pt x="165" y="172"/>
                  </a:lnTo>
                  <a:lnTo>
                    <a:pt x="167" y="172"/>
                  </a:lnTo>
                  <a:cubicBezTo>
                    <a:pt x="168" y="172"/>
                    <a:pt x="168" y="172"/>
                    <a:pt x="168" y="172"/>
                  </a:cubicBezTo>
                  <a:cubicBezTo>
                    <a:pt x="168" y="171"/>
                    <a:pt x="169" y="170"/>
                    <a:pt x="169" y="169"/>
                  </a:cubicBezTo>
                  <a:lnTo>
                    <a:pt x="169" y="178"/>
                  </a:lnTo>
                  <a:cubicBezTo>
                    <a:pt x="169" y="177"/>
                    <a:pt x="169" y="176"/>
                    <a:pt x="169" y="175"/>
                  </a:cubicBezTo>
                  <a:cubicBezTo>
                    <a:pt x="168" y="175"/>
                    <a:pt x="168" y="175"/>
                    <a:pt x="168" y="174"/>
                  </a:cubicBezTo>
                  <a:cubicBezTo>
                    <a:pt x="168" y="174"/>
                    <a:pt x="167" y="174"/>
                    <a:pt x="167" y="174"/>
                  </a:cubicBezTo>
                  <a:lnTo>
                    <a:pt x="165" y="174"/>
                  </a:lnTo>
                  <a:lnTo>
                    <a:pt x="165" y="182"/>
                  </a:lnTo>
                  <a:cubicBezTo>
                    <a:pt x="165" y="184"/>
                    <a:pt x="165" y="184"/>
                    <a:pt x="165" y="185"/>
                  </a:cubicBezTo>
                  <a:cubicBezTo>
                    <a:pt x="165" y="185"/>
                    <a:pt x="165" y="185"/>
                    <a:pt x="165" y="186"/>
                  </a:cubicBezTo>
                  <a:cubicBezTo>
                    <a:pt x="165" y="186"/>
                    <a:pt x="166" y="186"/>
                    <a:pt x="166" y="186"/>
                  </a:cubicBezTo>
                  <a:lnTo>
                    <a:pt x="167" y="186"/>
                  </a:lnTo>
                  <a:lnTo>
                    <a:pt x="167" y="187"/>
                  </a:lnTo>
                  <a:lnTo>
                    <a:pt x="161" y="187"/>
                  </a:lnTo>
                  <a:lnTo>
                    <a:pt x="161" y="186"/>
                  </a:lnTo>
                  <a:cubicBezTo>
                    <a:pt x="162" y="186"/>
                    <a:pt x="162" y="186"/>
                    <a:pt x="163" y="185"/>
                  </a:cubicBezTo>
                  <a:cubicBezTo>
                    <a:pt x="163" y="185"/>
                    <a:pt x="163" y="184"/>
                    <a:pt x="163" y="182"/>
                  </a:cubicBezTo>
                  <a:lnTo>
                    <a:pt x="163" y="165"/>
                  </a:lnTo>
                  <a:cubicBezTo>
                    <a:pt x="163" y="164"/>
                    <a:pt x="163" y="163"/>
                    <a:pt x="163" y="163"/>
                  </a:cubicBezTo>
                  <a:cubicBezTo>
                    <a:pt x="163" y="162"/>
                    <a:pt x="162" y="162"/>
                    <a:pt x="162" y="162"/>
                  </a:cubicBezTo>
                  <a:cubicBezTo>
                    <a:pt x="162" y="161"/>
                    <a:pt x="162" y="161"/>
                    <a:pt x="161" y="161"/>
                  </a:cubicBezTo>
                  <a:lnTo>
                    <a:pt x="171" y="161"/>
                  </a:lnTo>
                  <a:lnTo>
                    <a:pt x="171" y="166"/>
                  </a:lnTo>
                  <a:lnTo>
                    <a:pt x="170" y="166"/>
                  </a:lnTo>
                  <a:cubicBezTo>
                    <a:pt x="170" y="165"/>
                    <a:pt x="170" y="164"/>
                    <a:pt x="170" y="164"/>
                  </a:cubicBezTo>
                  <a:cubicBezTo>
                    <a:pt x="170" y="163"/>
                    <a:pt x="169" y="163"/>
                    <a:pt x="169" y="162"/>
                  </a:cubicBezTo>
                  <a:cubicBezTo>
                    <a:pt x="169" y="162"/>
                    <a:pt x="168" y="162"/>
                    <a:pt x="168" y="162"/>
                  </a:cubicBezTo>
                  <a:lnTo>
                    <a:pt x="165" y="162"/>
                  </a:lnTo>
                  <a:close/>
                  <a:moveTo>
                    <a:pt x="92" y="176"/>
                  </a:moveTo>
                  <a:lnTo>
                    <a:pt x="89" y="175"/>
                  </a:lnTo>
                  <a:lnTo>
                    <a:pt x="91" y="162"/>
                  </a:lnTo>
                  <a:cubicBezTo>
                    <a:pt x="90" y="162"/>
                    <a:pt x="90" y="161"/>
                    <a:pt x="90" y="161"/>
                  </a:cubicBezTo>
                  <a:cubicBezTo>
                    <a:pt x="90" y="161"/>
                    <a:pt x="90" y="161"/>
                    <a:pt x="90" y="161"/>
                  </a:cubicBezTo>
                  <a:cubicBezTo>
                    <a:pt x="90" y="161"/>
                    <a:pt x="90" y="161"/>
                    <a:pt x="89" y="161"/>
                  </a:cubicBezTo>
                  <a:lnTo>
                    <a:pt x="86" y="168"/>
                  </a:lnTo>
                  <a:cubicBezTo>
                    <a:pt x="85" y="169"/>
                    <a:pt x="85" y="170"/>
                    <a:pt x="84" y="171"/>
                  </a:cubicBezTo>
                  <a:cubicBezTo>
                    <a:pt x="84" y="171"/>
                    <a:pt x="85" y="172"/>
                    <a:pt x="85" y="172"/>
                  </a:cubicBezTo>
                  <a:lnTo>
                    <a:pt x="85" y="173"/>
                  </a:lnTo>
                  <a:lnTo>
                    <a:pt x="80" y="170"/>
                  </a:lnTo>
                  <a:lnTo>
                    <a:pt x="81" y="169"/>
                  </a:lnTo>
                  <a:lnTo>
                    <a:pt x="81" y="170"/>
                  </a:lnTo>
                  <a:cubicBezTo>
                    <a:pt x="81" y="170"/>
                    <a:pt x="82" y="170"/>
                    <a:pt x="83" y="169"/>
                  </a:cubicBezTo>
                  <a:cubicBezTo>
                    <a:pt x="83" y="169"/>
                    <a:pt x="83" y="168"/>
                    <a:pt x="84" y="167"/>
                  </a:cubicBezTo>
                  <a:lnTo>
                    <a:pt x="92" y="152"/>
                  </a:lnTo>
                  <a:cubicBezTo>
                    <a:pt x="93" y="151"/>
                    <a:pt x="94" y="150"/>
                    <a:pt x="94" y="149"/>
                  </a:cubicBezTo>
                  <a:cubicBezTo>
                    <a:pt x="94" y="149"/>
                    <a:pt x="94" y="148"/>
                    <a:pt x="93" y="148"/>
                  </a:cubicBezTo>
                  <a:lnTo>
                    <a:pt x="93" y="147"/>
                  </a:lnTo>
                  <a:lnTo>
                    <a:pt x="97" y="149"/>
                  </a:lnTo>
                  <a:cubicBezTo>
                    <a:pt x="98" y="150"/>
                    <a:pt x="99" y="151"/>
                    <a:pt x="100" y="151"/>
                  </a:cubicBezTo>
                  <a:cubicBezTo>
                    <a:pt x="100" y="152"/>
                    <a:pt x="100" y="153"/>
                    <a:pt x="100" y="154"/>
                  </a:cubicBezTo>
                  <a:cubicBezTo>
                    <a:pt x="100" y="155"/>
                    <a:pt x="99" y="157"/>
                    <a:pt x="99" y="158"/>
                  </a:cubicBezTo>
                  <a:cubicBezTo>
                    <a:pt x="98" y="159"/>
                    <a:pt x="97" y="160"/>
                    <a:pt x="96" y="161"/>
                  </a:cubicBezTo>
                  <a:cubicBezTo>
                    <a:pt x="95" y="162"/>
                    <a:pt x="94" y="162"/>
                    <a:pt x="93" y="162"/>
                  </a:cubicBezTo>
                  <a:lnTo>
                    <a:pt x="91" y="170"/>
                  </a:lnTo>
                  <a:cubicBezTo>
                    <a:pt x="91" y="172"/>
                    <a:pt x="91" y="173"/>
                    <a:pt x="91" y="174"/>
                  </a:cubicBezTo>
                  <a:cubicBezTo>
                    <a:pt x="91" y="175"/>
                    <a:pt x="91" y="175"/>
                    <a:pt x="92" y="176"/>
                  </a:cubicBezTo>
                  <a:close/>
                  <a:moveTo>
                    <a:pt x="90" y="160"/>
                  </a:moveTo>
                  <a:cubicBezTo>
                    <a:pt x="90" y="160"/>
                    <a:pt x="90" y="160"/>
                    <a:pt x="90" y="160"/>
                  </a:cubicBezTo>
                  <a:cubicBezTo>
                    <a:pt x="90" y="160"/>
                    <a:pt x="90" y="160"/>
                    <a:pt x="91" y="160"/>
                  </a:cubicBezTo>
                  <a:cubicBezTo>
                    <a:pt x="92" y="161"/>
                    <a:pt x="93" y="161"/>
                    <a:pt x="94" y="160"/>
                  </a:cubicBezTo>
                  <a:cubicBezTo>
                    <a:pt x="95" y="160"/>
                    <a:pt x="96" y="158"/>
                    <a:pt x="97" y="157"/>
                  </a:cubicBezTo>
                  <a:cubicBezTo>
                    <a:pt x="97" y="156"/>
                    <a:pt x="98" y="154"/>
                    <a:pt x="98" y="153"/>
                  </a:cubicBezTo>
                  <a:cubicBezTo>
                    <a:pt x="98" y="152"/>
                    <a:pt x="98" y="151"/>
                    <a:pt x="97" y="151"/>
                  </a:cubicBezTo>
                  <a:cubicBezTo>
                    <a:pt x="97" y="151"/>
                    <a:pt x="96" y="150"/>
                    <a:pt x="95" y="150"/>
                  </a:cubicBezTo>
                  <a:lnTo>
                    <a:pt x="90" y="160"/>
                  </a:lnTo>
                  <a:close/>
                  <a:moveTo>
                    <a:pt x="110" y="153"/>
                  </a:moveTo>
                  <a:lnTo>
                    <a:pt x="107" y="161"/>
                  </a:lnTo>
                  <a:cubicBezTo>
                    <a:pt x="107" y="160"/>
                    <a:pt x="108" y="158"/>
                    <a:pt x="108" y="157"/>
                  </a:cubicBezTo>
                  <a:cubicBezTo>
                    <a:pt x="108" y="156"/>
                    <a:pt x="108" y="155"/>
                    <a:pt x="107" y="154"/>
                  </a:cubicBezTo>
                  <a:cubicBezTo>
                    <a:pt x="107" y="154"/>
                    <a:pt x="107" y="153"/>
                    <a:pt x="106" y="153"/>
                  </a:cubicBezTo>
                  <a:cubicBezTo>
                    <a:pt x="105" y="153"/>
                    <a:pt x="105" y="153"/>
                    <a:pt x="104" y="154"/>
                  </a:cubicBezTo>
                  <a:cubicBezTo>
                    <a:pt x="103" y="154"/>
                    <a:pt x="103" y="155"/>
                    <a:pt x="103" y="156"/>
                  </a:cubicBezTo>
                  <a:cubicBezTo>
                    <a:pt x="102" y="157"/>
                    <a:pt x="102" y="157"/>
                    <a:pt x="102" y="158"/>
                  </a:cubicBezTo>
                  <a:cubicBezTo>
                    <a:pt x="102" y="159"/>
                    <a:pt x="103" y="161"/>
                    <a:pt x="104" y="163"/>
                  </a:cubicBezTo>
                  <a:cubicBezTo>
                    <a:pt x="104" y="164"/>
                    <a:pt x="105" y="166"/>
                    <a:pt x="105" y="166"/>
                  </a:cubicBezTo>
                  <a:cubicBezTo>
                    <a:pt x="105" y="167"/>
                    <a:pt x="105" y="168"/>
                    <a:pt x="105" y="169"/>
                  </a:cubicBezTo>
                  <a:cubicBezTo>
                    <a:pt x="105" y="170"/>
                    <a:pt x="105" y="171"/>
                    <a:pt x="104" y="172"/>
                  </a:cubicBezTo>
                  <a:cubicBezTo>
                    <a:pt x="104" y="174"/>
                    <a:pt x="103" y="175"/>
                    <a:pt x="101" y="177"/>
                  </a:cubicBezTo>
                  <a:cubicBezTo>
                    <a:pt x="100" y="178"/>
                    <a:pt x="99" y="178"/>
                    <a:pt x="98" y="178"/>
                  </a:cubicBezTo>
                  <a:cubicBezTo>
                    <a:pt x="97" y="177"/>
                    <a:pt x="97" y="177"/>
                    <a:pt x="97" y="177"/>
                  </a:cubicBezTo>
                  <a:cubicBezTo>
                    <a:pt x="97" y="177"/>
                    <a:pt x="96" y="177"/>
                    <a:pt x="96" y="176"/>
                  </a:cubicBezTo>
                  <a:cubicBezTo>
                    <a:pt x="96" y="175"/>
                    <a:pt x="95" y="175"/>
                    <a:pt x="95" y="175"/>
                  </a:cubicBezTo>
                  <a:cubicBezTo>
                    <a:pt x="95" y="175"/>
                    <a:pt x="95" y="175"/>
                    <a:pt x="95" y="175"/>
                  </a:cubicBezTo>
                  <a:cubicBezTo>
                    <a:pt x="94" y="175"/>
                    <a:pt x="94" y="176"/>
                    <a:pt x="94" y="176"/>
                  </a:cubicBezTo>
                  <a:lnTo>
                    <a:pt x="97" y="168"/>
                  </a:lnTo>
                  <a:cubicBezTo>
                    <a:pt x="97" y="170"/>
                    <a:pt x="96" y="171"/>
                    <a:pt x="96" y="172"/>
                  </a:cubicBezTo>
                  <a:cubicBezTo>
                    <a:pt x="96" y="173"/>
                    <a:pt x="96" y="174"/>
                    <a:pt x="97" y="175"/>
                  </a:cubicBezTo>
                  <a:cubicBezTo>
                    <a:pt x="97" y="175"/>
                    <a:pt x="98" y="176"/>
                    <a:pt x="98" y="176"/>
                  </a:cubicBezTo>
                  <a:cubicBezTo>
                    <a:pt x="99" y="176"/>
                    <a:pt x="100" y="176"/>
                    <a:pt x="100" y="176"/>
                  </a:cubicBezTo>
                  <a:cubicBezTo>
                    <a:pt x="101" y="175"/>
                    <a:pt x="102" y="174"/>
                    <a:pt x="102" y="173"/>
                  </a:cubicBezTo>
                  <a:cubicBezTo>
                    <a:pt x="102" y="172"/>
                    <a:pt x="102" y="172"/>
                    <a:pt x="103" y="171"/>
                  </a:cubicBezTo>
                  <a:cubicBezTo>
                    <a:pt x="103" y="170"/>
                    <a:pt x="103" y="170"/>
                    <a:pt x="102" y="169"/>
                  </a:cubicBezTo>
                  <a:cubicBezTo>
                    <a:pt x="102" y="169"/>
                    <a:pt x="102" y="168"/>
                    <a:pt x="101" y="166"/>
                  </a:cubicBezTo>
                  <a:cubicBezTo>
                    <a:pt x="101" y="164"/>
                    <a:pt x="100" y="163"/>
                    <a:pt x="100" y="162"/>
                  </a:cubicBezTo>
                  <a:cubicBezTo>
                    <a:pt x="100" y="161"/>
                    <a:pt x="100" y="161"/>
                    <a:pt x="100" y="160"/>
                  </a:cubicBezTo>
                  <a:cubicBezTo>
                    <a:pt x="100" y="159"/>
                    <a:pt x="100" y="158"/>
                    <a:pt x="101" y="157"/>
                  </a:cubicBezTo>
                  <a:cubicBezTo>
                    <a:pt x="101" y="155"/>
                    <a:pt x="102" y="153"/>
                    <a:pt x="103" y="152"/>
                  </a:cubicBezTo>
                  <a:cubicBezTo>
                    <a:pt x="105" y="151"/>
                    <a:pt x="106" y="151"/>
                    <a:pt x="107" y="151"/>
                  </a:cubicBezTo>
                  <a:cubicBezTo>
                    <a:pt x="107" y="152"/>
                    <a:pt x="108" y="152"/>
                    <a:pt x="108" y="153"/>
                  </a:cubicBezTo>
                  <a:cubicBezTo>
                    <a:pt x="109" y="154"/>
                    <a:pt x="109" y="154"/>
                    <a:pt x="109" y="154"/>
                  </a:cubicBezTo>
                  <a:cubicBezTo>
                    <a:pt x="109" y="154"/>
                    <a:pt x="109" y="154"/>
                    <a:pt x="109" y="154"/>
                  </a:cubicBezTo>
                  <a:cubicBezTo>
                    <a:pt x="110" y="154"/>
                    <a:pt x="110" y="153"/>
                    <a:pt x="110" y="153"/>
                  </a:cubicBezTo>
                  <a:close/>
                  <a:moveTo>
                    <a:pt x="138" y="160"/>
                  </a:moveTo>
                  <a:lnTo>
                    <a:pt x="143" y="160"/>
                  </a:lnTo>
                  <a:lnTo>
                    <a:pt x="143" y="161"/>
                  </a:lnTo>
                  <a:lnTo>
                    <a:pt x="142" y="161"/>
                  </a:lnTo>
                  <a:cubicBezTo>
                    <a:pt x="142" y="161"/>
                    <a:pt x="142" y="161"/>
                    <a:pt x="142" y="161"/>
                  </a:cubicBezTo>
                  <a:cubicBezTo>
                    <a:pt x="141" y="162"/>
                    <a:pt x="141" y="162"/>
                    <a:pt x="141" y="163"/>
                  </a:cubicBezTo>
                  <a:cubicBezTo>
                    <a:pt x="140" y="163"/>
                    <a:pt x="140" y="164"/>
                    <a:pt x="139" y="165"/>
                  </a:cubicBezTo>
                  <a:lnTo>
                    <a:pt x="135" y="175"/>
                  </a:lnTo>
                  <a:lnTo>
                    <a:pt x="134" y="181"/>
                  </a:lnTo>
                  <a:cubicBezTo>
                    <a:pt x="134" y="183"/>
                    <a:pt x="134" y="184"/>
                    <a:pt x="134" y="184"/>
                  </a:cubicBezTo>
                  <a:cubicBezTo>
                    <a:pt x="135" y="185"/>
                    <a:pt x="135" y="185"/>
                    <a:pt x="135" y="185"/>
                  </a:cubicBezTo>
                  <a:lnTo>
                    <a:pt x="136" y="185"/>
                  </a:lnTo>
                  <a:lnTo>
                    <a:pt x="136" y="186"/>
                  </a:lnTo>
                  <a:lnTo>
                    <a:pt x="130" y="185"/>
                  </a:lnTo>
                  <a:lnTo>
                    <a:pt x="131" y="185"/>
                  </a:lnTo>
                  <a:cubicBezTo>
                    <a:pt x="131" y="185"/>
                    <a:pt x="132" y="184"/>
                    <a:pt x="132" y="184"/>
                  </a:cubicBezTo>
                  <a:cubicBezTo>
                    <a:pt x="132" y="183"/>
                    <a:pt x="132" y="183"/>
                    <a:pt x="133" y="181"/>
                  </a:cubicBezTo>
                  <a:lnTo>
                    <a:pt x="133" y="175"/>
                  </a:lnTo>
                  <a:lnTo>
                    <a:pt x="131" y="164"/>
                  </a:lnTo>
                  <a:cubicBezTo>
                    <a:pt x="131" y="162"/>
                    <a:pt x="130" y="161"/>
                    <a:pt x="130" y="161"/>
                  </a:cubicBezTo>
                  <a:cubicBezTo>
                    <a:pt x="130" y="161"/>
                    <a:pt x="130" y="160"/>
                    <a:pt x="130" y="160"/>
                  </a:cubicBezTo>
                  <a:cubicBezTo>
                    <a:pt x="129" y="160"/>
                    <a:pt x="129" y="160"/>
                    <a:pt x="129" y="159"/>
                  </a:cubicBezTo>
                  <a:lnTo>
                    <a:pt x="135" y="159"/>
                  </a:lnTo>
                  <a:lnTo>
                    <a:pt x="135" y="160"/>
                  </a:lnTo>
                  <a:lnTo>
                    <a:pt x="134" y="160"/>
                  </a:lnTo>
                  <a:cubicBezTo>
                    <a:pt x="134" y="160"/>
                    <a:pt x="134" y="160"/>
                    <a:pt x="133" y="160"/>
                  </a:cubicBezTo>
                  <a:cubicBezTo>
                    <a:pt x="133" y="161"/>
                    <a:pt x="133" y="161"/>
                    <a:pt x="133" y="162"/>
                  </a:cubicBezTo>
                  <a:cubicBezTo>
                    <a:pt x="133" y="162"/>
                    <a:pt x="133" y="163"/>
                    <a:pt x="133" y="164"/>
                  </a:cubicBezTo>
                  <a:lnTo>
                    <a:pt x="135" y="173"/>
                  </a:lnTo>
                  <a:lnTo>
                    <a:pt x="138" y="165"/>
                  </a:lnTo>
                  <a:cubicBezTo>
                    <a:pt x="139" y="164"/>
                    <a:pt x="139" y="163"/>
                    <a:pt x="139" y="163"/>
                  </a:cubicBezTo>
                  <a:cubicBezTo>
                    <a:pt x="139" y="162"/>
                    <a:pt x="139" y="162"/>
                    <a:pt x="139" y="162"/>
                  </a:cubicBezTo>
                  <a:cubicBezTo>
                    <a:pt x="139" y="161"/>
                    <a:pt x="139" y="161"/>
                    <a:pt x="139" y="161"/>
                  </a:cubicBezTo>
                  <a:cubicBezTo>
                    <a:pt x="139" y="161"/>
                    <a:pt x="139" y="161"/>
                    <a:pt x="138" y="161"/>
                  </a:cubicBezTo>
                  <a:lnTo>
                    <a:pt x="138" y="160"/>
                  </a:lnTo>
                  <a:close/>
                  <a:moveTo>
                    <a:pt x="84" y="146"/>
                  </a:moveTo>
                  <a:lnTo>
                    <a:pt x="79" y="155"/>
                  </a:lnTo>
                  <a:lnTo>
                    <a:pt x="82" y="156"/>
                  </a:lnTo>
                  <a:cubicBezTo>
                    <a:pt x="83" y="157"/>
                    <a:pt x="83" y="157"/>
                    <a:pt x="84" y="156"/>
                  </a:cubicBezTo>
                  <a:cubicBezTo>
                    <a:pt x="84" y="156"/>
                    <a:pt x="85" y="155"/>
                    <a:pt x="86" y="154"/>
                  </a:cubicBezTo>
                  <a:lnTo>
                    <a:pt x="82" y="162"/>
                  </a:lnTo>
                  <a:lnTo>
                    <a:pt x="81" y="162"/>
                  </a:lnTo>
                  <a:cubicBezTo>
                    <a:pt x="82" y="161"/>
                    <a:pt x="82" y="160"/>
                    <a:pt x="82" y="160"/>
                  </a:cubicBezTo>
                  <a:cubicBezTo>
                    <a:pt x="82" y="159"/>
                    <a:pt x="82" y="159"/>
                    <a:pt x="82" y="158"/>
                  </a:cubicBezTo>
                  <a:cubicBezTo>
                    <a:pt x="82" y="158"/>
                    <a:pt x="82" y="158"/>
                    <a:pt x="81" y="157"/>
                  </a:cubicBezTo>
                  <a:lnTo>
                    <a:pt x="79" y="156"/>
                  </a:lnTo>
                  <a:lnTo>
                    <a:pt x="75" y="164"/>
                  </a:lnTo>
                  <a:cubicBezTo>
                    <a:pt x="74" y="165"/>
                    <a:pt x="74" y="165"/>
                    <a:pt x="74" y="166"/>
                  </a:cubicBezTo>
                  <a:cubicBezTo>
                    <a:pt x="74" y="166"/>
                    <a:pt x="74" y="166"/>
                    <a:pt x="74" y="166"/>
                  </a:cubicBezTo>
                  <a:cubicBezTo>
                    <a:pt x="74" y="166"/>
                    <a:pt x="74" y="167"/>
                    <a:pt x="74" y="167"/>
                  </a:cubicBezTo>
                  <a:lnTo>
                    <a:pt x="76" y="168"/>
                  </a:lnTo>
                  <a:cubicBezTo>
                    <a:pt x="77" y="168"/>
                    <a:pt x="77" y="168"/>
                    <a:pt x="78" y="168"/>
                  </a:cubicBezTo>
                  <a:cubicBezTo>
                    <a:pt x="78" y="168"/>
                    <a:pt x="79" y="168"/>
                    <a:pt x="79" y="168"/>
                  </a:cubicBezTo>
                  <a:cubicBezTo>
                    <a:pt x="80" y="167"/>
                    <a:pt x="81" y="166"/>
                    <a:pt x="82" y="165"/>
                  </a:cubicBezTo>
                  <a:lnTo>
                    <a:pt x="78" y="171"/>
                  </a:lnTo>
                  <a:lnTo>
                    <a:pt x="69" y="166"/>
                  </a:lnTo>
                  <a:lnTo>
                    <a:pt x="70" y="165"/>
                  </a:lnTo>
                  <a:cubicBezTo>
                    <a:pt x="70" y="166"/>
                    <a:pt x="71" y="166"/>
                    <a:pt x="71" y="165"/>
                  </a:cubicBezTo>
                  <a:cubicBezTo>
                    <a:pt x="71" y="165"/>
                    <a:pt x="72" y="165"/>
                    <a:pt x="72" y="165"/>
                  </a:cubicBezTo>
                  <a:cubicBezTo>
                    <a:pt x="72" y="164"/>
                    <a:pt x="73" y="164"/>
                    <a:pt x="73" y="163"/>
                  </a:cubicBezTo>
                  <a:lnTo>
                    <a:pt x="81" y="148"/>
                  </a:lnTo>
                  <a:cubicBezTo>
                    <a:pt x="82" y="146"/>
                    <a:pt x="82" y="145"/>
                    <a:pt x="82" y="145"/>
                  </a:cubicBezTo>
                  <a:cubicBezTo>
                    <a:pt x="82" y="144"/>
                    <a:pt x="82" y="144"/>
                    <a:pt x="82" y="144"/>
                  </a:cubicBezTo>
                  <a:lnTo>
                    <a:pt x="81" y="143"/>
                  </a:lnTo>
                  <a:lnTo>
                    <a:pt x="82" y="143"/>
                  </a:lnTo>
                  <a:lnTo>
                    <a:pt x="91" y="147"/>
                  </a:lnTo>
                  <a:lnTo>
                    <a:pt x="88" y="153"/>
                  </a:lnTo>
                  <a:lnTo>
                    <a:pt x="88" y="152"/>
                  </a:lnTo>
                  <a:cubicBezTo>
                    <a:pt x="88" y="151"/>
                    <a:pt x="89" y="150"/>
                    <a:pt x="89" y="150"/>
                  </a:cubicBezTo>
                  <a:cubicBezTo>
                    <a:pt x="89" y="149"/>
                    <a:pt x="89" y="149"/>
                    <a:pt x="89" y="148"/>
                  </a:cubicBezTo>
                  <a:cubicBezTo>
                    <a:pt x="88" y="148"/>
                    <a:pt x="88" y="148"/>
                    <a:pt x="87" y="147"/>
                  </a:cubicBezTo>
                  <a:lnTo>
                    <a:pt x="84" y="146"/>
                  </a:lnTo>
                  <a:close/>
                  <a:moveTo>
                    <a:pt x="108" y="180"/>
                  </a:moveTo>
                  <a:lnTo>
                    <a:pt x="108" y="180"/>
                  </a:lnTo>
                  <a:lnTo>
                    <a:pt x="103" y="178"/>
                  </a:lnTo>
                  <a:lnTo>
                    <a:pt x="103" y="177"/>
                  </a:lnTo>
                  <a:lnTo>
                    <a:pt x="104" y="178"/>
                  </a:lnTo>
                  <a:cubicBezTo>
                    <a:pt x="104" y="178"/>
                    <a:pt x="105" y="178"/>
                    <a:pt x="105" y="177"/>
                  </a:cubicBezTo>
                  <a:cubicBezTo>
                    <a:pt x="105" y="177"/>
                    <a:pt x="106" y="176"/>
                    <a:pt x="106" y="174"/>
                  </a:cubicBezTo>
                  <a:lnTo>
                    <a:pt x="113" y="159"/>
                  </a:lnTo>
                  <a:cubicBezTo>
                    <a:pt x="113" y="157"/>
                    <a:pt x="113" y="157"/>
                    <a:pt x="113" y="156"/>
                  </a:cubicBezTo>
                  <a:cubicBezTo>
                    <a:pt x="113" y="156"/>
                    <a:pt x="113" y="156"/>
                    <a:pt x="113" y="155"/>
                  </a:cubicBezTo>
                  <a:cubicBezTo>
                    <a:pt x="113" y="155"/>
                    <a:pt x="113" y="155"/>
                    <a:pt x="113" y="154"/>
                  </a:cubicBezTo>
                  <a:lnTo>
                    <a:pt x="112" y="154"/>
                  </a:lnTo>
                  <a:lnTo>
                    <a:pt x="113" y="154"/>
                  </a:lnTo>
                  <a:lnTo>
                    <a:pt x="118" y="156"/>
                  </a:lnTo>
                  <a:lnTo>
                    <a:pt x="117" y="156"/>
                  </a:lnTo>
                  <a:cubicBezTo>
                    <a:pt x="117" y="156"/>
                    <a:pt x="116" y="156"/>
                    <a:pt x="116" y="157"/>
                  </a:cubicBezTo>
                  <a:cubicBezTo>
                    <a:pt x="115" y="157"/>
                    <a:pt x="115" y="158"/>
                    <a:pt x="114" y="159"/>
                  </a:cubicBezTo>
                  <a:lnTo>
                    <a:pt x="108" y="175"/>
                  </a:lnTo>
                  <a:cubicBezTo>
                    <a:pt x="108" y="176"/>
                    <a:pt x="107" y="177"/>
                    <a:pt x="107" y="178"/>
                  </a:cubicBezTo>
                  <a:cubicBezTo>
                    <a:pt x="107" y="178"/>
                    <a:pt x="107" y="178"/>
                    <a:pt x="107" y="179"/>
                  </a:cubicBezTo>
                  <a:cubicBezTo>
                    <a:pt x="107" y="179"/>
                    <a:pt x="108" y="179"/>
                    <a:pt x="108" y="179"/>
                  </a:cubicBezTo>
                  <a:lnTo>
                    <a:pt x="108" y="180"/>
                  </a:lnTo>
                  <a:close/>
                  <a:moveTo>
                    <a:pt x="129" y="158"/>
                  </a:moveTo>
                  <a:lnTo>
                    <a:pt x="128" y="164"/>
                  </a:lnTo>
                  <a:cubicBezTo>
                    <a:pt x="128" y="163"/>
                    <a:pt x="128" y="162"/>
                    <a:pt x="128" y="162"/>
                  </a:cubicBezTo>
                  <a:cubicBezTo>
                    <a:pt x="128" y="161"/>
                    <a:pt x="128" y="161"/>
                    <a:pt x="128" y="160"/>
                  </a:cubicBezTo>
                  <a:cubicBezTo>
                    <a:pt x="127" y="160"/>
                    <a:pt x="127" y="159"/>
                    <a:pt x="126" y="159"/>
                  </a:cubicBezTo>
                  <a:lnTo>
                    <a:pt x="125" y="159"/>
                  </a:lnTo>
                  <a:lnTo>
                    <a:pt x="120" y="178"/>
                  </a:lnTo>
                  <a:cubicBezTo>
                    <a:pt x="119" y="180"/>
                    <a:pt x="119" y="181"/>
                    <a:pt x="119" y="181"/>
                  </a:cubicBezTo>
                  <a:cubicBezTo>
                    <a:pt x="119" y="182"/>
                    <a:pt x="119" y="182"/>
                    <a:pt x="120" y="182"/>
                  </a:cubicBezTo>
                  <a:lnTo>
                    <a:pt x="120" y="183"/>
                  </a:lnTo>
                  <a:lnTo>
                    <a:pt x="115" y="182"/>
                  </a:lnTo>
                  <a:lnTo>
                    <a:pt x="115" y="181"/>
                  </a:lnTo>
                  <a:cubicBezTo>
                    <a:pt x="116" y="181"/>
                    <a:pt x="116" y="181"/>
                    <a:pt x="117" y="180"/>
                  </a:cubicBezTo>
                  <a:cubicBezTo>
                    <a:pt x="117" y="180"/>
                    <a:pt x="117" y="179"/>
                    <a:pt x="118" y="178"/>
                  </a:cubicBezTo>
                  <a:lnTo>
                    <a:pt x="123" y="158"/>
                  </a:lnTo>
                  <a:lnTo>
                    <a:pt x="121" y="158"/>
                  </a:lnTo>
                  <a:cubicBezTo>
                    <a:pt x="121" y="158"/>
                    <a:pt x="120" y="158"/>
                    <a:pt x="120" y="158"/>
                  </a:cubicBezTo>
                  <a:cubicBezTo>
                    <a:pt x="120" y="158"/>
                    <a:pt x="119" y="158"/>
                    <a:pt x="119" y="159"/>
                  </a:cubicBezTo>
                  <a:cubicBezTo>
                    <a:pt x="119" y="160"/>
                    <a:pt x="118" y="160"/>
                    <a:pt x="118" y="162"/>
                  </a:cubicBezTo>
                  <a:lnTo>
                    <a:pt x="117" y="161"/>
                  </a:lnTo>
                  <a:lnTo>
                    <a:pt x="119" y="156"/>
                  </a:lnTo>
                  <a:lnTo>
                    <a:pt x="129" y="158"/>
                  </a:lnTo>
                  <a:close/>
                  <a:moveTo>
                    <a:pt x="209" y="181"/>
                  </a:moveTo>
                  <a:lnTo>
                    <a:pt x="210" y="181"/>
                  </a:lnTo>
                  <a:lnTo>
                    <a:pt x="204" y="183"/>
                  </a:lnTo>
                  <a:lnTo>
                    <a:pt x="204" y="182"/>
                  </a:lnTo>
                  <a:lnTo>
                    <a:pt x="205" y="182"/>
                  </a:lnTo>
                  <a:cubicBezTo>
                    <a:pt x="205" y="182"/>
                    <a:pt x="205" y="181"/>
                    <a:pt x="206" y="181"/>
                  </a:cubicBezTo>
                  <a:cubicBezTo>
                    <a:pt x="206" y="180"/>
                    <a:pt x="205" y="179"/>
                    <a:pt x="205" y="178"/>
                  </a:cubicBezTo>
                  <a:lnTo>
                    <a:pt x="202" y="161"/>
                  </a:lnTo>
                  <a:cubicBezTo>
                    <a:pt x="201" y="160"/>
                    <a:pt x="201" y="159"/>
                    <a:pt x="201" y="159"/>
                  </a:cubicBezTo>
                  <a:cubicBezTo>
                    <a:pt x="201" y="158"/>
                    <a:pt x="201" y="158"/>
                    <a:pt x="200" y="158"/>
                  </a:cubicBezTo>
                  <a:cubicBezTo>
                    <a:pt x="200" y="158"/>
                    <a:pt x="200" y="158"/>
                    <a:pt x="199" y="158"/>
                  </a:cubicBezTo>
                  <a:lnTo>
                    <a:pt x="199" y="157"/>
                  </a:lnTo>
                  <a:lnTo>
                    <a:pt x="204" y="156"/>
                  </a:lnTo>
                  <a:lnTo>
                    <a:pt x="204" y="157"/>
                  </a:lnTo>
                  <a:cubicBezTo>
                    <a:pt x="203" y="157"/>
                    <a:pt x="203" y="157"/>
                    <a:pt x="203" y="158"/>
                  </a:cubicBezTo>
                  <a:cubicBezTo>
                    <a:pt x="203" y="158"/>
                    <a:pt x="203" y="159"/>
                    <a:pt x="203" y="161"/>
                  </a:cubicBezTo>
                  <a:lnTo>
                    <a:pt x="207" y="177"/>
                  </a:lnTo>
                  <a:cubicBezTo>
                    <a:pt x="207" y="179"/>
                    <a:pt x="207" y="179"/>
                    <a:pt x="208" y="180"/>
                  </a:cubicBezTo>
                  <a:cubicBezTo>
                    <a:pt x="208" y="180"/>
                    <a:pt x="208" y="180"/>
                    <a:pt x="208" y="181"/>
                  </a:cubicBezTo>
                  <a:cubicBezTo>
                    <a:pt x="208" y="181"/>
                    <a:pt x="209" y="181"/>
                    <a:pt x="209" y="181"/>
                  </a:cubicBezTo>
                  <a:close/>
                  <a:moveTo>
                    <a:pt x="197" y="157"/>
                  </a:moveTo>
                  <a:lnTo>
                    <a:pt x="199" y="166"/>
                  </a:lnTo>
                  <a:cubicBezTo>
                    <a:pt x="198" y="163"/>
                    <a:pt x="197" y="162"/>
                    <a:pt x="196" y="161"/>
                  </a:cubicBezTo>
                  <a:cubicBezTo>
                    <a:pt x="195" y="160"/>
                    <a:pt x="194" y="159"/>
                    <a:pt x="193" y="160"/>
                  </a:cubicBezTo>
                  <a:cubicBezTo>
                    <a:pt x="193" y="160"/>
                    <a:pt x="192" y="160"/>
                    <a:pt x="192" y="161"/>
                  </a:cubicBezTo>
                  <a:cubicBezTo>
                    <a:pt x="191" y="162"/>
                    <a:pt x="191" y="164"/>
                    <a:pt x="191" y="166"/>
                  </a:cubicBezTo>
                  <a:cubicBezTo>
                    <a:pt x="191" y="168"/>
                    <a:pt x="191" y="170"/>
                    <a:pt x="192" y="173"/>
                  </a:cubicBezTo>
                  <a:cubicBezTo>
                    <a:pt x="192" y="175"/>
                    <a:pt x="193" y="177"/>
                    <a:pt x="194" y="179"/>
                  </a:cubicBezTo>
                  <a:cubicBezTo>
                    <a:pt x="194" y="181"/>
                    <a:pt x="195" y="182"/>
                    <a:pt x="196" y="183"/>
                  </a:cubicBezTo>
                  <a:cubicBezTo>
                    <a:pt x="197" y="183"/>
                    <a:pt x="198" y="184"/>
                    <a:pt x="199" y="183"/>
                  </a:cubicBezTo>
                  <a:cubicBezTo>
                    <a:pt x="200" y="183"/>
                    <a:pt x="200" y="183"/>
                    <a:pt x="201" y="182"/>
                  </a:cubicBezTo>
                  <a:cubicBezTo>
                    <a:pt x="201" y="181"/>
                    <a:pt x="202" y="179"/>
                    <a:pt x="202" y="177"/>
                  </a:cubicBezTo>
                  <a:cubicBezTo>
                    <a:pt x="202" y="180"/>
                    <a:pt x="202" y="182"/>
                    <a:pt x="201" y="183"/>
                  </a:cubicBezTo>
                  <a:cubicBezTo>
                    <a:pt x="201" y="184"/>
                    <a:pt x="200" y="185"/>
                    <a:pt x="199" y="185"/>
                  </a:cubicBezTo>
                  <a:cubicBezTo>
                    <a:pt x="197" y="186"/>
                    <a:pt x="195" y="184"/>
                    <a:pt x="193" y="182"/>
                  </a:cubicBezTo>
                  <a:cubicBezTo>
                    <a:pt x="191" y="179"/>
                    <a:pt x="190" y="177"/>
                    <a:pt x="190" y="174"/>
                  </a:cubicBezTo>
                  <a:cubicBezTo>
                    <a:pt x="189" y="171"/>
                    <a:pt x="189" y="169"/>
                    <a:pt x="189" y="166"/>
                  </a:cubicBezTo>
                  <a:cubicBezTo>
                    <a:pt x="189" y="164"/>
                    <a:pt x="190" y="162"/>
                    <a:pt x="190" y="161"/>
                  </a:cubicBezTo>
                  <a:cubicBezTo>
                    <a:pt x="191" y="159"/>
                    <a:pt x="192" y="159"/>
                    <a:pt x="193" y="158"/>
                  </a:cubicBezTo>
                  <a:cubicBezTo>
                    <a:pt x="194" y="158"/>
                    <a:pt x="195" y="158"/>
                    <a:pt x="196" y="159"/>
                  </a:cubicBezTo>
                  <a:cubicBezTo>
                    <a:pt x="196" y="159"/>
                    <a:pt x="196" y="159"/>
                    <a:pt x="197" y="159"/>
                  </a:cubicBezTo>
                  <a:cubicBezTo>
                    <a:pt x="197" y="159"/>
                    <a:pt x="197" y="159"/>
                    <a:pt x="197" y="159"/>
                  </a:cubicBezTo>
                  <a:cubicBezTo>
                    <a:pt x="197" y="158"/>
                    <a:pt x="197" y="158"/>
                    <a:pt x="197" y="157"/>
                  </a:cubicBezTo>
                  <a:close/>
                  <a:moveTo>
                    <a:pt x="183" y="160"/>
                  </a:moveTo>
                  <a:lnTo>
                    <a:pt x="185" y="169"/>
                  </a:lnTo>
                  <a:cubicBezTo>
                    <a:pt x="184" y="167"/>
                    <a:pt x="184" y="166"/>
                    <a:pt x="183" y="165"/>
                  </a:cubicBezTo>
                  <a:cubicBezTo>
                    <a:pt x="183" y="164"/>
                    <a:pt x="182" y="163"/>
                    <a:pt x="182" y="163"/>
                  </a:cubicBezTo>
                  <a:cubicBezTo>
                    <a:pt x="181" y="162"/>
                    <a:pt x="180" y="162"/>
                    <a:pt x="180" y="162"/>
                  </a:cubicBezTo>
                  <a:cubicBezTo>
                    <a:pt x="179" y="163"/>
                    <a:pt x="179" y="163"/>
                    <a:pt x="178" y="164"/>
                  </a:cubicBezTo>
                  <a:cubicBezTo>
                    <a:pt x="178" y="165"/>
                    <a:pt x="178" y="166"/>
                    <a:pt x="178" y="167"/>
                  </a:cubicBezTo>
                  <a:cubicBezTo>
                    <a:pt x="179" y="168"/>
                    <a:pt x="179" y="168"/>
                    <a:pt x="179" y="169"/>
                  </a:cubicBezTo>
                  <a:cubicBezTo>
                    <a:pt x="180" y="170"/>
                    <a:pt x="181" y="171"/>
                    <a:pt x="183" y="172"/>
                  </a:cubicBezTo>
                  <a:cubicBezTo>
                    <a:pt x="184" y="173"/>
                    <a:pt x="185" y="174"/>
                    <a:pt x="186" y="175"/>
                  </a:cubicBezTo>
                  <a:cubicBezTo>
                    <a:pt x="186" y="175"/>
                    <a:pt x="187" y="176"/>
                    <a:pt x="187" y="177"/>
                  </a:cubicBezTo>
                  <a:cubicBezTo>
                    <a:pt x="188" y="178"/>
                    <a:pt x="188" y="179"/>
                    <a:pt x="188" y="180"/>
                  </a:cubicBezTo>
                  <a:cubicBezTo>
                    <a:pt x="189" y="182"/>
                    <a:pt x="189" y="183"/>
                    <a:pt x="188" y="185"/>
                  </a:cubicBezTo>
                  <a:cubicBezTo>
                    <a:pt x="188" y="186"/>
                    <a:pt x="187" y="187"/>
                    <a:pt x="186" y="188"/>
                  </a:cubicBezTo>
                  <a:cubicBezTo>
                    <a:pt x="185" y="188"/>
                    <a:pt x="185" y="188"/>
                    <a:pt x="185" y="188"/>
                  </a:cubicBezTo>
                  <a:cubicBezTo>
                    <a:pt x="185" y="188"/>
                    <a:pt x="184" y="188"/>
                    <a:pt x="184" y="187"/>
                  </a:cubicBezTo>
                  <a:cubicBezTo>
                    <a:pt x="183" y="187"/>
                    <a:pt x="182" y="187"/>
                    <a:pt x="182" y="187"/>
                  </a:cubicBezTo>
                  <a:cubicBezTo>
                    <a:pt x="182" y="187"/>
                    <a:pt x="182" y="187"/>
                    <a:pt x="182" y="187"/>
                  </a:cubicBezTo>
                  <a:cubicBezTo>
                    <a:pt x="182" y="188"/>
                    <a:pt x="182" y="188"/>
                    <a:pt x="182" y="189"/>
                  </a:cubicBezTo>
                  <a:lnTo>
                    <a:pt x="180" y="180"/>
                  </a:lnTo>
                  <a:cubicBezTo>
                    <a:pt x="181" y="182"/>
                    <a:pt x="181" y="183"/>
                    <a:pt x="182" y="184"/>
                  </a:cubicBezTo>
                  <a:cubicBezTo>
                    <a:pt x="182" y="185"/>
                    <a:pt x="183" y="185"/>
                    <a:pt x="183" y="186"/>
                  </a:cubicBezTo>
                  <a:cubicBezTo>
                    <a:pt x="184" y="186"/>
                    <a:pt x="185" y="186"/>
                    <a:pt x="185" y="186"/>
                  </a:cubicBezTo>
                  <a:cubicBezTo>
                    <a:pt x="186" y="186"/>
                    <a:pt x="187" y="185"/>
                    <a:pt x="187" y="185"/>
                  </a:cubicBezTo>
                  <a:cubicBezTo>
                    <a:pt x="187" y="184"/>
                    <a:pt x="187" y="183"/>
                    <a:pt x="187" y="181"/>
                  </a:cubicBezTo>
                  <a:cubicBezTo>
                    <a:pt x="187" y="181"/>
                    <a:pt x="187" y="180"/>
                    <a:pt x="186" y="180"/>
                  </a:cubicBezTo>
                  <a:cubicBezTo>
                    <a:pt x="186" y="179"/>
                    <a:pt x="186" y="178"/>
                    <a:pt x="185" y="178"/>
                  </a:cubicBezTo>
                  <a:cubicBezTo>
                    <a:pt x="185" y="178"/>
                    <a:pt x="184" y="177"/>
                    <a:pt x="183" y="176"/>
                  </a:cubicBezTo>
                  <a:cubicBezTo>
                    <a:pt x="181" y="175"/>
                    <a:pt x="180" y="174"/>
                    <a:pt x="180" y="174"/>
                  </a:cubicBezTo>
                  <a:cubicBezTo>
                    <a:pt x="179" y="173"/>
                    <a:pt x="179" y="172"/>
                    <a:pt x="178" y="171"/>
                  </a:cubicBezTo>
                  <a:cubicBezTo>
                    <a:pt x="178" y="171"/>
                    <a:pt x="177" y="170"/>
                    <a:pt x="177" y="169"/>
                  </a:cubicBezTo>
                  <a:cubicBezTo>
                    <a:pt x="177" y="167"/>
                    <a:pt x="177" y="165"/>
                    <a:pt x="177" y="164"/>
                  </a:cubicBezTo>
                  <a:cubicBezTo>
                    <a:pt x="178" y="162"/>
                    <a:pt x="178" y="161"/>
                    <a:pt x="179" y="161"/>
                  </a:cubicBezTo>
                  <a:cubicBezTo>
                    <a:pt x="180" y="161"/>
                    <a:pt x="181" y="161"/>
                    <a:pt x="182" y="161"/>
                  </a:cubicBezTo>
                  <a:cubicBezTo>
                    <a:pt x="182" y="162"/>
                    <a:pt x="182" y="162"/>
                    <a:pt x="182" y="162"/>
                  </a:cubicBezTo>
                  <a:cubicBezTo>
                    <a:pt x="183" y="162"/>
                    <a:pt x="183" y="162"/>
                    <a:pt x="183" y="161"/>
                  </a:cubicBezTo>
                  <a:cubicBezTo>
                    <a:pt x="183" y="161"/>
                    <a:pt x="183" y="161"/>
                    <a:pt x="183" y="160"/>
                  </a:cubicBezTo>
                  <a:close/>
                  <a:moveTo>
                    <a:pt x="209" y="157"/>
                  </a:moveTo>
                  <a:lnTo>
                    <a:pt x="212" y="167"/>
                  </a:lnTo>
                  <a:lnTo>
                    <a:pt x="214" y="166"/>
                  </a:lnTo>
                  <a:cubicBezTo>
                    <a:pt x="215" y="166"/>
                    <a:pt x="215" y="166"/>
                    <a:pt x="216" y="165"/>
                  </a:cubicBezTo>
                  <a:cubicBezTo>
                    <a:pt x="216" y="165"/>
                    <a:pt x="216" y="164"/>
                    <a:pt x="215" y="162"/>
                  </a:cubicBezTo>
                  <a:lnTo>
                    <a:pt x="216" y="162"/>
                  </a:lnTo>
                  <a:lnTo>
                    <a:pt x="218" y="171"/>
                  </a:lnTo>
                  <a:lnTo>
                    <a:pt x="217" y="171"/>
                  </a:lnTo>
                  <a:cubicBezTo>
                    <a:pt x="217" y="170"/>
                    <a:pt x="217" y="169"/>
                    <a:pt x="217" y="169"/>
                  </a:cubicBezTo>
                  <a:cubicBezTo>
                    <a:pt x="216" y="168"/>
                    <a:pt x="216" y="168"/>
                    <a:pt x="216" y="168"/>
                  </a:cubicBezTo>
                  <a:cubicBezTo>
                    <a:pt x="216" y="168"/>
                    <a:pt x="215" y="167"/>
                    <a:pt x="215" y="168"/>
                  </a:cubicBezTo>
                  <a:lnTo>
                    <a:pt x="212" y="168"/>
                  </a:lnTo>
                  <a:lnTo>
                    <a:pt x="214" y="177"/>
                  </a:lnTo>
                  <a:cubicBezTo>
                    <a:pt x="214" y="178"/>
                    <a:pt x="214" y="179"/>
                    <a:pt x="214" y="179"/>
                  </a:cubicBezTo>
                  <a:cubicBezTo>
                    <a:pt x="215" y="179"/>
                    <a:pt x="215" y="179"/>
                    <a:pt x="215" y="179"/>
                  </a:cubicBezTo>
                  <a:cubicBezTo>
                    <a:pt x="215" y="179"/>
                    <a:pt x="215" y="179"/>
                    <a:pt x="216" y="179"/>
                  </a:cubicBezTo>
                  <a:lnTo>
                    <a:pt x="218" y="179"/>
                  </a:lnTo>
                  <a:cubicBezTo>
                    <a:pt x="218" y="179"/>
                    <a:pt x="219" y="178"/>
                    <a:pt x="219" y="178"/>
                  </a:cubicBezTo>
                  <a:cubicBezTo>
                    <a:pt x="219" y="178"/>
                    <a:pt x="219" y="177"/>
                    <a:pt x="220" y="177"/>
                  </a:cubicBezTo>
                  <a:cubicBezTo>
                    <a:pt x="220" y="176"/>
                    <a:pt x="220" y="175"/>
                    <a:pt x="220" y="173"/>
                  </a:cubicBezTo>
                  <a:lnTo>
                    <a:pt x="221" y="180"/>
                  </a:lnTo>
                  <a:lnTo>
                    <a:pt x="212" y="182"/>
                  </a:lnTo>
                  <a:lnTo>
                    <a:pt x="211" y="181"/>
                  </a:lnTo>
                  <a:lnTo>
                    <a:pt x="212" y="181"/>
                  </a:lnTo>
                  <a:cubicBezTo>
                    <a:pt x="212" y="181"/>
                    <a:pt x="212" y="181"/>
                    <a:pt x="213" y="180"/>
                  </a:cubicBezTo>
                  <a:cubicBezTo>
                    <a:pt x="213" y="180"/>
                    <a:pt x="213" y="180"/>
                    <a:pt x="213" y="179"/>
                  </a:cubicBezTo>
                  <a:cubicBezTo>
                    <a:pt x="213" y="179"/>
                    <a:pt x="213" y="178"/>
                    <a:pt x="212" y="177"/>
                  </a:cubicBezTo>
                  <a:lnTo>
                    <a:pt x="208" y="160"/>
                  </a:lnTo>
                  <a:cubicBezTo>
                    <a:pt x="208" y="159"/>
                    <a:pt x="208" y="158"/>
                    <a:pt x="208" y="157"/>
                  </a:cubicBezTo>
                  <a:cubicBezTo>
                    <a:pt x="207" y="157"/>
                    <a:pt x="207" y="157"/>
                    <a:pt x="206" y="157"/>
                  </a:cubicBezTo>
                  <a:lnTo>
                    <a:pt x="206" y="156"/>
                  </a:lnTo>
                  <a:lnTo>
                    <a:pt x="215" y="154"/>
                  </a:lnTo>
                  <a:lnTo>
                    <a:pt x="216" y="159"/>
                  </a:lnTo>
                  <a:lnTo>
                    <a:pt x="216" y="160"/>
                  </a:lnTo>
                  <a:cubicBezTo>
                    <a:pt x="215" y="158"/>
                    <a:pt x="215" y="157"/>
                    <a:pt x="215" y="157"/>
                  </a:cubicBezTo>
                  <a:cubicBezTo>
                    <a:pt x="215" y="156"/>
                    <a:pt x="214" y="156"/>
                    <a:pt x="214" y="156"/>
                  </a:cubicBezTo>
                  <a:cubicBezTo>
                    <a:pt x="214" y="156"/>
                    <a:pt x="213" y="156"/>
                    <a:pt x="213" y="156"/>
                  </a:cubicBezTo>
                  <a:lnTo>
                    <a:pt x="209" y="157"/>
                  </a:lnTo>
                  <a:close/>
                  <a:moveTo>
                    <a:pt x="217" y="153"/>
                  </a:moveTo>
                  <a:lnTo>
                    <a:pt x="220" y="153"/>
                  </a:lnTo>
                  <a:lnTo>
                    <a:pt x="231" y="170"/>
                  </a:lnTo>
                  <a:lnTo>
                    <a:pt x="228" y="155"/>
                  </a:lnTo>
                  <a:cubicBezTo>
                    <a:pt x="228" y="154"/>
                    <a:pt x="227" y="153"/>
                    <a:pt x="227" y="152"/>
                  </a:cubicBezTo>
                  <a:cubicBezTo>
                    <a:pt x="227" y="152"/>
                    <a:pt x="226" y="152"/>
                    <a:pt x="226" y="152"/>
                  </a:cubicBezTo>
                  <a:lnTo>
                    <a:pt x="225" y="152"/>
                  </a:lnTo>
                  <a:lnTo>
                    <a:pt x="225" y="151"/>
                  </a:lnTo>
                  <a:lnTo>
                    <a:pt x="229" y="150"/>
                  </a:lnTo>
                  <a:lnTo>
                    <a:pt x="230" y="151"/>
                  </a:lnTo>
                  <a:lnTo>
                    <a:pt x="229" y="151"/>
                  </a:lnTo>
                  <a:cubicBezTo>
                    <a:pt x="229" y="151"/>
                    <a:pt x="228" y="151"/>
                    <a:pt x="228" y="152"/>
                  </a:cubicBezTo>
                  <a:cubicBezTo>
                    <a:pt x="228" y="153"/>
                    <a:pt x="228" y="154"/>
                    <a:pt x="229" y="155"/>
                  </a:cubicBezTo>
                  <a:lnTo>
                    <a:pt x="234" y="177"/>
                  </a:lnTo>
                  <a:lnTo>
                    <a:pt x="233" y="177"/>
                  </a:lnTo>
                  <a:lnTo>
                    <a:pt x="221" y="158"/>
                  </a:lnTo>
                  <a:lnTo>
                    <a:pt x="224" y="174"/>
                  </a:lnTo>
                  <a:cubicBezTo>
                    <a:pt x="225" y="175"/>
                    <a:pt x="225" y="176"/>
                    <a:pt x="225" y="177"/>
                  </a:cubicBezTo>
                  <a:cubicBezTo>
                    <a:pt x="226" y="177"/>
                    <a:pt x="226" y="177"/>
                    <a:pt x="226" y="177"/>
                  </a:cubicBezTo>
                  <a:lnTo>
                    <a:pt x="227" y="177"/>
                  </a:lnTo>
                  <a:lnTo>
                    <a:pt x="227" y="178"/>
                  </a:lnTo>
                  <a:lnTo>
                    <a:pt x="223" y="179"/>
                  </a:lnTo>
                  <a:lnTo>
                    <a:pt x="223" y="178"/>
                  </a:lnTo>
                  <a:cubicBezTo>
                    <a:pt x="224" y="178"/>
                    <a:pt x="224" y="178"/>
                    <a:pt x="224" y="177"/>
                  </a:cubicBezTo>
                  <a:cubicBezTo>
                    <a:pt x="224" y="176"/>
                    <a:pt x="224" y="175"/>
                    <a:pt x="224" y="174"/>
                  </a:cubicBezTo>
                  <a:lnTo>
                    <a:pt x="220" y="156"/>
                  </a:lnTo>
                  <a:cubicBezTo>
                    <a:pt x="219" y="155"/>
                    <a:pt x="219" y="155"/>
                    <a:pt x="218" y="155"/>
                  </a:cubicBezTo>
                  <a:cubicBezTo>
                    <a:pt x="218" y="154"/>
                    <a:pt x="218" y="154"/>
                    <a:pt x="217" y="154"/>
                  </a:cubicBezTo>
                  <a:cubicBezTo>
                    <a:pt x="217" y="154"/>
                    <a:pt x="217" y="154"/>
                    <a:pt x="217" y="154"/>
                  </a:cubicBezTo>
                  <a:lnTo>
                    <a:pt x="217" y="153"/>
                  </a:lnTo>
                  <a:close/>
                  <a:moveTo>
                    <a:pt x="238" y="146"/>
                  </a:moveTo>
                  <a:lnTo>
                    <a:pt x="242" y="155"/>
                  </a:lnTo>
                  <a:cubicBezTo>
                    <a:pt x="240" y="152"/>
                    <a:pt x="239" y="151"/>
                    <a:pt x="238" y="150"/>
                  </a:cubicBezTo>
                  <a:cubicBezTo>
                    <a:pt x="237" y="149"/>
                    <a:pt x="236" y="149"/>
                    <a:pt x="235" y="149"/>
                  </a:cubicBezTo>
                  <a:cubicBezTo>
                    <a:pt x="234" y="149"/>
                    <a:pt x="233" y="150"/>
                    <a:pt x="233" y="151"/>
                  </a:cubicBezTo>
                  <a:cubicBezTo>
                    <a:pt x="233" y="152"/>
                    <a:pt x="233" y="154"/>
                    <a:pt x="233" y="156"/>
                  </a:cubicBezTo>
                  <a:cubicBezTo>
                    <a:pt x="233" y="158"/>
                    <a:pt x="234" y="160"/>
                    <a:pt x="235" y="163"/>
                  </a:cubicBezTo>
                  <a:cubicBezTo>
                    <a:pt x="236" y="165"/>
                    <a:pt x="237" y="167"/>
                    <a:pt x="237" y="168"/>
                  </a:cubicBezTo>
                  <a:cubicBezTo>
                    <a:pt x="238" y="170"/>
                    <a:pt x="239" y="171"/>
                    <a:pt x="240" y="172"/>
                  </a:cubicBezTo>
                  <a:cubicBezTo>
                    <a:pt x="241" y="172"/>
                    <a:pt x="242" y="172"/>
                    <a:pt x="243" y="172"/>
                  </a:cubicBezTo>
                  <a:cubicBezTo>
                    <a:pt x="244" y="172"/>
                    <a:pt x="245" y="171"/>
                    <a:pt x="245" y="170"/>
                  </a:cubicBezTo>
                  <a:cubicBezTo>
                    <a:pt x="245" y="169"/>
                    <a:pt x="246" y="168"/>
                    <a:pt x="246" y="165"/>
                  </a:cubicBezTo>
                  <a:lnTo>
                    <a:pt x="246" y="166"/>
                  </a:lnTo>
                  <a:cubicBezTo>
                    <a:pt x="246" y="168"/>
                    <a:pt x="246" y="170"/>
                    <a:pt x="246" y="171"/>
                  </a:cubicBezTo>
                  <a:cubicBezTo>
                    <a:pt x="245" y="173"/>
                    <a:pt x="244" y="174"/>
                    <a:pt x="243" y="174"/>
                  </a:cubicBezTo>
                  <a:cubicBezTo>
                    <a:pt x="241" y="175"/>
                    <a:pt x="239" y="174"/>
                    <a:pt x="237" y="171"/>
                  </a:cubicBezTo>
                  <a:cubicBezTo>
                    <a:pt x="235" y="169"/>
                    <a:pt x="234" y="167"/>
                    <a:pt x="233" y="164"/>
                  </a:cubicBezTo>
                  <a:cubicBezTo>
                    <a:pt x="232" y="161"/>
                    <a:pt x="231" y="159"/>
                    <a:pt x="231" y="156"/>
                  </a:cubicBezTo>
                  <a:cubicBezTo>
                    <a:pt x="231" y="154"/>
                    <a:pt x="231" y="152"/>
                    <a:pt x="232" y="151"/>
                  </a:cubicBezTo>
                  <a:cubicBezTo>
                    <a:pt x="232" y="149"/>
                    <a:pt x="233" y="148"/>
                    <a:pt x="234" y="148"/>
                  </a:cubicBezTo>
                  <a:cubicBezTo>
                    <a:pt x="235" y="148"/>
                    <a:pt x="236" y="148"/>
                    <a:pt x="237" y="148"/>
                  </a:cubicBezTo>
                  <a:cubicBezTo>
                    <a:pt x="238" y="148"/>
                    <a:pt x="238" y="149"/>
                    <a:pt x="238" y="149"/>
                  </a:cubicBezTo>
                  <a:cubicBezTo>
                    <a:pt x="238" y="148"/>
                    <a:pt x="238" y="148"/>
                    <a:pt x="238" y="148"/>
                  </a:cubicBezTo>
                  <a:cubicBezTo>
                    <a:pt x="238" y="148"/>
                    <a:pt x="238" y="147"/>
                    <a:pt x="238" y="147"/>
                  </a:cubicBezTo>
                  <a:lnTo>
                    <a:pt x="238" y="146"/>
                  </a:lnTo>
                  <a:close/>
                  <a:moveTo>
                    <a:pt x="245" y="146"/>
                  </a:moveTo>
                  <a:lnTo>
                    <a:pt x="248" y="156"/>
                  </a:lnTo>
                  <a:lnTo>
                    <a:pt x="251" y="155"/>
                  </a:lnTo>
                  <a:cubicBezTo>
                    <a:pt x="252" y="155"/>
                    <a:pt x="252" y="155"/>
                    <a:pt x="252" y="154"/>
                  </a:cubicBezTo>
                  <a:cubicBezTo>
                    <a:pt x="252" y="153"/>
                    <a:pt x="252" y="152"/>
                    <a:pt x="252" y="151"/>
                  </a:cubicBezTo>
                  <a:lnTo>
                    <a:pt x="255" y="159"/>
                  </a:lnTo>
                  <a:cubicBezTo>
                    <a:pt x="254" y="158"/>
                    <a:pt x="254" y="158"/>
                    <a:pt x="254" y="157"/>
                  </a:cubicBezTo>
                  <a:cubicBezTo>
                    <a:pt x="253" y="157"/>
                    <a:pt x="253" y="157"/>
                    <a:pt x="253" y="156"/>
                  </a:cubicBezTo>
                  <a:cubicBezTo>
                    <a:pt x="252" y="156"/>
                    <a:pt x="252" y="156"/>
                    <a:pt x="251" y="156"/>
                  </a:cubicBezTo>
                  <a:lnTo>
                    <a:pt x="249" y="157"/>
                  </a:lnTo>
                  <a:lnTo>
                    <a:pt x="252" y="166"/>
                  </a:lnTo>
                  <a:cubicBezTo>
                    <a:pt x="252" y="167"/>
                    <a:pt x="252" y="167"/>
                    <a:pt x="252" y="168"/>
                  </a:cubicBezTo>
                  <a:cubicBezTo>
                    <a:pt x="253" y="168"/>
                    <a:pt x="253" y="168"/>
                    <a:pt x="253" y="168"/>
                  </a:cubicBezTo>
                  <a:cubicBezTo>
                    <a:pt x="253" y="168"/>
                    <a:pt x="253" y="168"/>
                    <a:pt x="254" y="168"/>
                  </a:cubicBezTo>
                  <a:lnTo>
                    <a:pt x="256" y="167"/>
                  </a:lnTo>
                  <a:cubicBezTo>
                    <a:pt x="256" y="167"/>
                    <a:pt x="257" y="167"/>
                    <a:pt x="257" y="166"/>
                  </a:cubicBezTo>
                  <a:cubicBezTo>
                    <a:pt x="257" y="166"/>
                    <a:pt x="258" y="166"/>
                    <a:pt x="258" y="165"/>
                  </a:cubicBezTo>
                  <a:cubicBezTo>
                    <a:pt x="258" y="164"/>
                    <a:pt x="258" y="163"/>
                    <a:pt x="258" y="161"/>
                  </a:cubicBezTo>
                  <a:lnTo>
                    <a:pt x="259" y="168"/>
                  </a:lnTo>
                  <a:lnTo>
                    <a:pt x="250" y="171"/>
                  </a:lnTo>
                  <a:lnTo>
                    <a:pt x="249" y="170"/>
                  </a:lnTo>
                  <a:lnTo>
                    <a:pt x="250" y="170"/>
                  </a:lnTo>
                  <a:cubicBezTo>
                    <a:pt x="250" y="170"/>
                    <a:pt x="250" y="170"/>
                    <a:pt x="251" y="169"/>
                  </a:cubicBezTo>
                  <a:cubicBezTo>
                    <a:pt x="251" y="169"/>
                    <a:pt x="251" y="169"/>
                    <a:pt x="251" y="168"/>
                  </a:cubicBezTo>
                  <a:cubicBezTo>
                    <a:pt x="251" y="168"/>
                    <a:pt x="250" y="167"/>
                    <a:pt x="250" y="166"/>
                  </a:cubicBezTo>
                  <a:lnTo>
                    <a:pt x="244" y="150"/>
                  </a:lnTo>
                  <a:cubicBezTo>
                    <a:pt x="244" y="148"/>
                    <a:pt x="243" y="147"/>
                    <a:pt x="243" y="147"/>
                  </a:cubicBezTo>
                  <a:cubicBezTo>
                    <a:pt x="242" y="147"/>
                    <a:pt x="242" y="147"/>
                    <a:pt x="241" y="147"/>
                  </a:cubicBezTo>
                  <a:lnTo>
                    <a:pt x="241" y="146"/>
                  </a:lnTo>
                  <a:lnTo>
                    <a:pt x="250" y="143"/>
                  </a:lnTo>
                  <a:lnTo>
                    <a:pt x="252" y="148"/>
                  </a:lnTo>
                  <a:cubicBezTo>
                    <a:pt x="251" y="147"/>
                    <a:pt x="251" y="146"/>
                    <a:pt x="251" y="146"/>
                  </a:cubicBezTo>
                  <a:cubicBezTo>
                    <a:pt x="250" y="145"/>
                    <a:pt x="250" y="145"/>
                    <a:pt x="249" y="145"/>
                  </a:cubicBezTo>
                  <a:cubicBezTo>
                    <a:pt x="249" y="145"/>
                    <a:pt x="249" y="145"/>
                    <a:pt x="248" y="145"/>
                  </a:cubicBezTo>
                  <a:lnTo>
                    <a:pt x="245" y="146"/>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16"/>
            <p:cNvSpPr>
              <a:spLocks/>
            </p:cNvSpPr>
            <p:nvPr/>
          </p:nvSpPr>
          <p:spPr bwMode="auto">
            <a:xfrm>
              <a:off x="2308" y="1102"/>
              <a:ext cx="1148" cy="650"/>
            </a:xfrm>
            <a:custGeom>
              <a:avLst/>
              <a:gdLst>
                <a:gd name="T0" fmla="*/ 219242728 w 143"/>
                <a:gd name="T1" fmla="*/ 81459749 h 81"/>
                <a:gd name="T2" fmla="*/ 277331110 w 143"/>
                <a:gd name="T3" fmla="*/ 81459749 h 81"/>
                <a:gd name="T4" fmla="*/ 113770838 w 143"/>
                <a:gd name="T5" fmla="*/ 38469849 h 81"/>
                <a:gd name="T6" fmla="*/ 165424889 w 143"/>
                <a:gd name="T7" fmla="*/ 87849988 h 81"/>
                <a:gd name="T8" fmla="*/ 206404235 w 143"/>
                <a:gd name="T9" fmla="*/ 124155112 h 81"/>
                <a:gd name="T10" fmla="*/ 189000803 w 143"/>
                <a:gd name="T11" fmla="*/ 173572991 h 81"/>
                <a:gd name="T12" fmla="*/ 0 w 143"/>
                <a:gd name="T13" fmla="*/ 173572991 h 81"/>
                <a:gd name="T14" fmla="*/ 21407479 w 143"/>
                <a:gd name="T15" fmla="*/ 162890586 h 81"/>
                <a:gd name="T16" fmla="*/ 122609924 w 143"/>
                <a:gd name="T17" fmla="*/ 162890586 h 81"/>
                <a:gd name="T18" fmla="*/ 176128665 w 143"/>
                <a:gd name="T19" fmla="*/ 113473285 h 81"/>
                <a:gd name="T20" fmla="*/ 83794310 w 143"/>
                <a:gd name="T21" fmla="*/ 57934981 h 81"/>
                <a:gd name="T22" fmla="*/ 113770838 w 143"/>
                <a:gd name="T23" fmla="*/ 36305188 h 81"/>
                <a:gd name="T24" fmla="*/ 303037552 w 143"/>
                <a:gd name="T25" fmla="*/ 51544807 h 81"/>
                <a:gd name="T26" fmla="*/ 273061088 w 143"/>
                <a:gd name="T27" fmla="*/ 96404830 h 81"/>
                <a:gd name="T28" fmla="*/ 253489286 w 143"/>
                <a:gd name="T29" fmla="*/ 96404830 h 81"/>
                <a:gd name="T30" fmla="*/ 232081743 w 143"/>
                <a:gd name="T31" fmla="*/ 173572991 h 81"/>
                <a:gd name="T32" fmla="*/ 206404235 w 143"/>
                <a:gd name="T33" fmla="*/ 173572991 h 81"/>
                <a:gd name="T34" fmla="*/ 227811713 w 143"/>
                <a:gd name="T35" fmla="*/ 96404830 h 81"/>
                <a:gd name="T36" fmla="*/ 204235871 w 143"/>
                <a:gd name="T37" fmla="*/ 96404830 h 81"/>
                <a:gd name="T38" fmla="*/ 219242728 w 143"/>
                <a:gd name="T39" fmla="*/ 81459749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43" h="81">
                  <a:moveTo>
                    <a:pt x="102" y="38"/>
                  </a:moveTo>
                  <a:lnTo>
                    <a:pt x="129" y="38"/>
                  </a:lnTo>
                  <a:cubicBezTo>
                    <a:pt x="135" y="33"/>
                    <a:pt x="68" y="12"/>
                    <a:pt x="53" y="18"/>
                  </a:cubicBezTo>
                  <a:cubicBezTo>
                    <a:pt x="44" y="22"/>
                    <a:pt x="65" y="31"/>
                    <a:pt x="77" y="41"/>
                  </a:cubicBezTo>
                  <a:cubicBezTo>
                    <a:pt x="84" y="46"/>
                    <a:pt x="94" y="54"/>
                    <a:pt x="96" y="58"/>
                  </a:cubicBezTo>
                  <a:cubicBezTo>
                    <a:pt x="101" y="65"/>
                    <a:pt x="97" y="72"/>
                    <a:pt x="88" y="81"/>
                  </a:cubicBezTo>
                  <a:lnTo>
                    <a:pt x="0" y="81"/>
                  </a:lnTo>
                  <a:cubicBezTo>
                    <a:pt x="3" y="78"/>
                    <a:pt x="7" y="76"/>
                    <a:pt x="10" y="76"/>
                  </a:cubicBezTo>
                  <a:lnTo>
                    <a:pt x="57" y="76"/>
                  </a:lnTo>
                  <a:cubicBezTo>
                    <a:pt x="65" y="75"/>
                    <a:pt x="82" y="73"/>
                    <a:pt x="82" y="53"/>
                  </a:cubicBezTo>
                  <a:cubicBezTo>
                    <a:pt x="79" y="40"/>
                    <a:pt x="48" y="37"/>
                    <a:pt x="39" y="27"/>
                  </a:cubicBezTo>
                  <a:cubicBezTo>
                    <a:pt x="35" y="23"/>
                    <a:pt x="41" y="17"/>
                    <a:pt x="53" y="17"/>
                  </a:cubicBezTo>
                  <a:cubicBezTo>
                    <a:pt x="75" y="0"/>
                    <a:pt x="143" y="8"/>
                    <a:pt x="141" y="24"/>
                  </a:cubicBezTo>
                  <a:cubicBezTo>
                    <a:pt x="140" y="33"/>
                    <a:pt x="134" y="39"/>
                    <a:pt x="127" y="45"/>
                  </a:cubicBezTo>
                  <a:lnTo>
                    <a:pt x="118" y="45"/>
                  </a:lnTo>
                  <a:lnTo>
                    <a:pt x="108" y="81"/>
                  </a:lnTo>
                  <a:lnTo>
                    <a:pt x="96" y="81"/>
                  </a:lnTo>
                  <a:lnTo>
                    <a:pt x="106" y="45"/>
                  </a:lnTo>
                  <a:lnTo>
                    <a:pt x="95" y="45"/>
                  </a:lnTo>
                  <a:lnTo>
                    <a:pt x="102" y="38"/>
                  </a:lnTo>
                  <a:close/>
                </a:path>
              </a:pathLst>
            </a:cu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Freeform 17"/>
            <p:cNvSpPr>
              <a:spLocks/>
            </p:cNvSpPr>
            <p:nvPr/>
          </p:nvSpPr>
          <p:spPr bwMode="auto">
            <a:xfrm>
              <a:off x="2404" y="1463"/>
              <a:ext cx="265" cy="217"/>
            </a:xfrm>
            <a:custGeom>
              <a:avLst/>
              <a:gdLst>
                <a:gd name="T0" fmla="*/ 15028728 w 33"/>
                <a:gd name="T1" fmla="*/ 0 h 27"/>
                <a:gd name="T2" fmla="*/ 38868602 w 33"/>
                <a:gd name="T3" fmla="*/ 0 h 27"/>
                <a:gd name="T4" fmla="*/ 27882095 w 33"/>
                <a:gd name="T5" fmla="*/ 36921521 h 27"/>
                <a:gd name="T6" fmla="*/ 38868602 w 33"/>
                <a:gd name="T7" fmla="*/ 36921521 h 27"/>
                <a:gd name="T8" fmla="*/ 47451783 w 33"/>
                <a:gd name="T9" fmla="*/ 0 h 27"/>
                <a:gd name="T10" fmla="*/ 71059059 w 33"/>
                <a:gd name="T11" fmla="*/ 0 h 27"/>
                <a:gd name="T12" fmla="*/ 53897330 w 33"/>
                <a:gd name="T13" fmla="*/ 58484152 h 27"/>
                <a:gd name="T14" fmla="*/ 32190522 w 33"/>
                <a:gd name="T15" fmla="*/ 58484152 h 27"/>
                <a:gd name="T16" fmla="*/ 36731417 w 33"/>
                <a:gd name="T17" fmla="*/ 43392678 h 27"/>
                <a:gd name="T18" fmla="*/ 27882095 w 33"/>
                <a:gd name="T19" fmla="*/ 43392678 h 27"/>
                <a:gd name="T20" fmla="*/ 23607268 w 33"/>
                <a:gd name="T21" fmla="*/ 58484152 h 27"/>
                <a:gd name="T22" fmla="*/ 0 w 33"/>
                <a:gd name="T23" fmla="*/ 58484152 h 27"/>
                <a:gd name="T24" fmla="*/ 15028728 w 33"/>
                <a:gd name="T25" fmla="*/ 0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27">
                  <a:moveTo>
                    <a:pt x="7" y="0"/>
                  </a:moveTo>
                  <a:lnTo>
                    <a:pt x="18" y="0"/>
                  </a:lnTo>
                  <a:lnTo>
                    <a:pt x="13" y="17"/>
                  </a:lnTo>
                  <a:lnTo>
                    <a:pt x="18" y="17"/>
                  </a:lnTo>
                  <a:lnTo>
                    <a:pt x="22" y="0"/>
                  </a:lnTo>
                  <a:lnTo>
                    <a:pt x="33" y="0"/>
                  </a:lnTo>
                  <a:lnTo>
                    <a:pt x="25" y="27"/>
                  </a:lnTo>
                  <a:lnTo>
                    <a:pt x="15" y="27"/>
                  </a:lnTo>
                  <a:lnTo>
                    <a:pt x="17" y="20"/>
                  </a:lnTo>
                  <a:lnTo>
                    <a:pt x="13" y="20"/>
                  </a:lnTo>
                  <a:lnTo>
                    <a:pt x="11" y="27"/>
                  </a:lnTo>
                  <a:lnTo>
                    <a:pt x="0" y="27"/>
                  </a:lnTo>
                  <a:lnTo>
                    <a:pt x="7" y="0"/>
                  </a:lnTo>
                  <a:close/>
                </a:path>
              </a:pathLst>
            </a:cu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18"/>
            <p:cNvSpPr>
              <a:spLocks/>
            </p:cNvSpPr>
            <p:nvPr/>
          </p:nvSpPr>
          <p:spPr bwMode="auto">
            <a:xfrm>
              <a:off x="2637" y="1463"/>
              <a:ext cx="265" cy="217"/>
            </a:xfrm>
            <a:custGeom>
              <a:avLst/>
              <a:gdLst>
                <a:gd name="T0" fmla="*/ 17165921 w 33"/>
                <a:gd name="T1" fmla="*/ 0 h 27"/>
                <a:gd name="T2" fmla="*/ 0 w 33"/>
                <a:gd name="T3" fmla="*/ 58484152 h 27"/>
                <a:gd name="T4" fmla="*/ 53897330 w 33"/>
                <a:gd name="T5" fmla="*/ 58484152 h 27"/>
                <a:gd name="T6" fmla="*/ 71059059 w 33"/>
                <a:gd name="T7" fmla="*/ 0 h 27"/>
                <a:gd name="T8" fmla="*/ 47451783 w 33"/>
                <a:gd name="T9" fmla="*/ 0 h 27"/>
                <a:gd name="T10" fmla="*/ 32190522 w 33"/>
                <a:gd name="T11" fmla="*/ 52008864 h 27"/>
                <a:gd name="T12" fmla="*/ 23607268 w 33"/>
                <a:gd name="T13" fmla="*/ 52008864 h 27"/>
                <a:gd name="T14" fmla="*/ 38868602 w 33"/>
                <a:gd name="T15" fmla="*/ 0 h 27"/>
                <a:gd name="T16" fmla="*/ 17165921 w 33"/>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 h="27">
                  <a:moveTo>
                    <a:pt x="8" y="0"/>
                  </a:moveTo>
                  <a:lnTo>
                    <a:pt x="0" y="27"/>
                  </a:lnTo>
                  <a:lnTo>
                    <a:pt x="25" y="27"/>
                  </a:lnTo>
                  <a:lnTo>
                    <a:pt x="33" y="0"/>
                  </a:lnTo>
                  <a:lnTo>
                    <a:pt x="22" y="0"/>
                  </a:lnTo>
                  <a:lnTo>
                    <a:pt x="15" y="24"/>
                  </a:lnTo>
                  <a:lnTo>
                    <a:pt x="11" y="24"/>
                  </a:lnTo>
                  <a:lnTo>
                    <a:pt x="18" y="0"/>
                  </a:lnTo>
                  <a:lnTo>
                    <a:pt x="8" y="0"/>
                  </a:lnTo>
                  <a:close/>
                </a:path>
              </a:pathLst>
            </a:cu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6" name="Freeform 5"/>
          <p:cNvSpPr>
            <a:spLocks noEditPoints="1"/>
          </p:cNvSpPr>
          <p:nvPr/>
        </p:nvSpPr>
        <p:spPr bwMode="auto">
          <a:xfrm>
            <a:off x="2234214" y="464662"/>
            <a:ext cx="2952499" cy="633210"/>
          </a:xfrm>
          <a:custGeom>
            <a:avLst/>
            <a:gdLst>
              <a:gd name="T0" fmla="*/ 364976975 w 489"/>
              <a:gd name="T1" fmla="*/ 96030887 h 98"/>
              <a:gd name="T2" fmla="*/ 435678595 w 489"/>
              <a:gd name="T3" fmla="*/ 78526144 h 98"/>
              <a:gd name="T4" fmla="*/ 390691206 w 489"/>
              <a:gd name="T5" fmla="*/ 294422040 h 98"/>
              <a:gd name="T6" fmla="*/ 303475865 w 489"/>
              <a:gd name="T7" fmla="*/ 160885659 h 98"/>
              <a:gd name="T8" fmla="*/ 406756893 w 489"/>
              <a:gd name="T9" fmla="*/ 113052626 h 98"/>
              <a:gd name="T10" fmla="*/ 90417405 w 489"/>
              <a:gd name="T11" fmla="*/ 235955430 h 98"/>
              <a:gd name="T12" fmla="*/ 155164013 w 489"/>
              <a:gd name="T13" fmla="*/ 194987803 h 98"/>
              <a:gd name="T14" fmla="*/ 161574102 w 489"/>
              <a:gd name="T15" fmla="*/ 171100671 h 98"/>
              <a:gd name="T16" fmla="*/ 93668984 w 489"/>
              <a:gd name="T17" fmla="*/ 260266899 h 98"/>
              <a:gd name="T18" fmla="*/ 190546197 w 489"/>
              <a:gd name="T19" fmla="*/ 218874201 h 98"/>
              <a:gd name="T20" fmla="*/ 190546197 w 489"/>
              <a:gd name="T21" fmla="*/ 140401787 h 98"/>
              <a:gd name="T22" fmla="*/ 151912434 w 489"/>
              <a:gd name="T23" fmla="*/ 119918019 h 98"/>
              <a:gd name="T24" fmla="*/ 138656265 w 489"/>
              <a:gd name="T25" fmla="*/ 75122781 h 98"/>
              <a:gd name="T26" fmla="*/ 64696985 w 489"/>
              <a:gd name="T27" fmla="*/ 92575350 h 98"/>
              <a:gd name="T28" fmla="*/ 106532703 w 489"/>
              <a:gd name="T29" fmla="*/ 133536394 h 98"/>
              <a:gd name="T30" fmla="*/ 103280355 w 489"/>
              <a:gd name="T31" fmla="*/ 167691536 h 98"/>
              <a:gd name="T32" fmla="*/ 64696985 w 489"/>
              <a:gd name="T33" fmla="*/ 215471674 h 98"/>
              <a:gd name="T34" fmla="*/ 93668984 w 489"/>
              <a:gd name="T35" fmla="*/ 260266899 h 98"/>
              <a:gd name="T36" fmla="*/ 555467371 w 489"/>
              <a:gd name="T37" fmla="*/ 102836777 h 98"/>
              <a:gd name="T38" fmla="*/ 726297676 w 489"/>
              <a:gd name="T39" fmla="*/ 147207677 h 98"/>
              <a:gd name="T40" fmla="*/ 674856763 w 489"/>
              <a:gd name="T41" fmla="*/ 235955430 h 98"/>
              <a:gd name="T42" fmla="*/ 635880283 w 489"/>
              <a:gd name="T43" fmla="*/ 154020266 h 98"/>
              <a:gd name="T44" fmla="*/ 661999305 w 489"/>
              <a:gd name="T45" fmla="*/ 177960291 h 98"/>
              <a:gd name="T46" fmla="*/ 703779127 w 489"/>
              <a:gd name="T47" fmla="*/ 54638910 h 98"/>
              <a:gd name="T48" fmla="*/ 552265416 w 489"/>
              <a:gd name="T49" fmla="*/ 188175304 h 98"/>
              <a:gd name="T50" fmla="*/ 577985824 w 489"/>
              <a:gd name="T51" fmla="*/ 239357970 h 98"/>
              <a:gd name="T52" fmla="*/ 613361734 w 489"/>
              <a:gd name="T53" fmla="*/ 194987803 h 98"/>
              <a:gd name="T54" fmla="*/ 600504276 w 489"/>
              <a:gd name="T55" fmla="*/ 109649263 h 98"/>
              <a:gd name="T56" fmla="*/ 610159767 w 489"/>
              <a:gd name="T57" fmla="*/ 143804314 h 98"/>
              <a:gd name="T58" fmla="*/ 571581913 w 489"/>
              <a:gd name="T59" fmla="*/ 222330459 h 98"/>
              <a:gd name="T60" fmla="*/ 816715080 w 489"/>
              <a:gd name="T61" fmla="*/ 177960291 h 98"/>
              <a:gd name="T62" fmla="*/ 810311061 w 489"/>
              <a:gd name="T63" fmla="*/ 235955430 h 98"/>
              <a:gd name="T64" fmla="*/ 852489605 w 489"/>
              <a:gd name="T65" fmla="*/ 280750770 h 98"/>
              <a:gd name="T66" fmla="*/ 881461593 w 489"/>
              <a:gd name="T67" fmla="*/ 167691536 h 98"/>
              <a:gd name="T68" fmla="*/ 884663548 w 489"/>
              <a:gd name="T69" fmla="*/ 109649263 h 98"/>
              <a:gd name="T70" fmla="*/ 852489605 w 489"/>
              <a:gd name="T71" fmla="*/ 130133031 h 98"/>
              <a:gd name="T72" fmla="*/ 1023319910 w 489"/>
              <a:gd name="T73" fmla="*/ 249626816 h 98"/>
              <a:gd name="T74" fmla="*/ 891123369 w 489"/>
              <a:gd name="T75" fmla="*/ 263722333 h 98"/>
              <a:gd name="T76" fmla="*/ 952618398 w 489"/>
              <a:gd name="T77" fmla="*/ 201846690 h 98"/>
              <a:gd name="T78" fmla="*/ 916843777 w 489"/>
              <a:gd name="T79" fmla="*/ 150616903 h 98"/>
              <a:gd name="T80" fmla="*/ 984741947 w 489"/>
              <a:gd name="T81" fmla="*/ 78526144 h 98"/>
              <a:gd name="T82" fmla="*/ 997599501 w 489"/>
              <a:gd name="T83" fmla="*/ 160885659 h 98"/>
              <a:gd name="T84" fmla="*/ 959021539 w 489"/>
              <a:gd name="T85" fmla="*/ 102836777 h 98"/>
              <a:gd name="T86" fmla="*/ 1143107916 w 489"/>
              <a:gd name="T87" fmla="*/ 218874201 h 98"/>
              <a:gd name="T88" fmla="*/ 1249640632 w 489"/>
              <a:gd name="T89" fmla="*/ 123320546 h 98"/>
              <a:gd name="T90" fmla="*/ 1178490100 w 489"/>
              <a:gd name="T91" fmla="*/ 61451409 h 98"/>
              <a:gd name="T92" fmla="*/ 1262503582 w 489"/>
              <a:gd name="T93" fmla="*/ 260266899 h 98"/>
              <a:gd name="T94" fmla="*/ 1220270018 w 489"/>
              <a:gd name="T95" fmla="*/ 225740417 h 98"/>
              <a:gd name="T96" fmla="*/ 1472310379 w 489"/>
              <a:gd name="T97" fmla="*/ 205255826 h 98"/>
              <a:gd name="T98" fmla="*/ 1494823423 w 489"/>
              <a:gd name="T99" fmla="*/ 256863536 h 98"/>
              <a:gd name="T100" fmla="*/ 1510888341 w 489"/>
              <a:gd name="T101" fmla="*/ 157475700 h 98"/>
              <a:gd name="T102" fmla="*/ 1559526585 w 489"/>
              <a:gd name="T103" fmla="*/ 30698897 h 98"/>
              <a:gd name="T104" fmla="*/ 1443338379 w 489"/>
              <a:gd name="T105" fmla="*/ 34155154 h 98"/>
              <a:gd name="T106" fmla="*/ 1397952483 w 489"/>
              <a:gd name="T107" fmla="*/ 78526144 h 98"/>
              <a:gd name="T108" fmla="*/ 1436935141 w 489"/>
              <a:gd name="T109" fmla="*/ 89165404 h 98"/>
              <a:gd name="T110" fmla="*/ 1510888341 w 489"/>
              <a:gd name="T111" fmla="*/ 47773530 h 98"/>
              <a:gd name="T112" fmla="*/ 1478714290 w 489"/>
              <a:gd name="T113" fmla="*/ 136998527 h 98"/>
              <a:gd name="T114" fmla="*/ 1478714290 w 489"/>
              <a:gd name="T115" fmla="*/ 85762864 h 98"/>
              <a:gd name="T116" fmla="*/ 174430886 w 489"/>
              <a:gd name="T117" fmla="*/ 58042273 h 9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89" h="98">
                <a:moveTo>
                  <a:pt x="98" y="37"/>
                </a:moveTo>
                <a:cubicBezTo>
                  <a:pt x="98" y="37"/>
                  <a:pt x="101" y="31"/>
                  <a:pt x="102" y="39"/>
                </a:cubicBezTo>
                <a:lnTo>
                  <a:pt x="104" y="45"/>
                </a:lnTo>
                <a:cubicBezTo>
                  <a:pt x="104" y="45"/>
                  <a:pt x="106" y="49"/>
                  <a:pt x="109" y="43"/>
                </a:cubicBezTo>
                <a:lnTo>
                  <a:pt x="112" y="40"/>
                </a:lnTo>
                <a:cubicBezTo>
                  <a:pt x="112" y="40"/>
                  <a:pt x="114" y="40"/>
                  <a:pt x="114" y="37"/>
                </a:cubicBezTo>
                <a:lnTo>
                  <a:pt x="113" y="28"/>
                </a:lnTo>
                <a:cubicBezTo>
                  <a:pt x="113" y="28"/>
                  <a:pt x="113" y="22"/>
                  <a:pt x="111" y="22"/>
                </a:cubicBezTo>
                <a:cubicBezTo>
                  <a:pt x="111" y="22"/>
                  <a:pt x="108" y="16"/>
                  <a:pt x="112" y="15"/>
                </a:cubicBezTo>
                <a:cubicBezTo>
                  <a:pt x="112" y="15"/>
                  <a:pt x="113" y="11"/>
                  <a:pt x="119" y="14"/>
                </a:cubicBezTo>
                <a:cubicBezTo>
                  <a:pt x="119" y="14"/>
                  <a:pt x="125" y="16"/>
                  <a:pt x="123" y="21"/>
                </a:cubicBezTo>
                <a:lnTo>
                  <a:pt x="122" y="29"/>
                </a:lnTo>
                <a:cubicBezTo>
                  <a:pt x="122" y="29"/>
                  <a:pt x="121" y="33"/>
                  <a:pt x="127" y="28"/>
                </a:cubicBezTo>
                <a:lnTo>
                  <a:pt x="135" y="23"/>
                </a:lnTo>
                <a:cubicBezTo>
                  <a:pt x="135" y="23"/>
                  <a:pt x="143" y="20"/>
                  <a:pt x="145" y="24"/>
                </a:cubicBezTo>
                <a:cubicBezTo>
                  <a:pt x="145" y="24"/>
                  <a:pt x="147" y="27"/>
                  <a:pt x="143" y="30"/>
                </a:cubicBezTo>
                <a:cubicBezTo>
                  <a:pt x="143" y="30"/>
                  <a:pt x="131" y="33"/>
                  <a:pt x="133" y="42"/>
                </a:cubicBezTo>
                <a:cubicBezTo>
                  <a:pt x="133" y="42"/>
                  <a:pt x="139" y="43"/>
                  <a:pt x="134" y="48"/>
                </a:cubicBezTo>
                <a:cubicBezTo>
                  <a:pt x="134" y="48"/>
                  <a:pt x="128" y="49"/>
                  <a:pt x="125" y="52"/>
                </a:cubicBezTo>
                <a:lnTo>
                  <a:pt x="121" y="53"/>
                </a:lnTo>
                <a:lnTo>
                  <a:pt x="121" y="86"/>
                </a:lnTo>
                <a:cubicBezTo>
                  <a:pt x="121" y="86"/>
                  <a:pt x="121" y="96"/>
                  <a:pt x="115" y="92"/>
                </a:cubicBezTo>
                <a:cubicBezTo>
                  <a:pt x="115" y="92"/>
                  <a:pt x="109" y="84"/>
                  <a:pt x="113" y="74"/>
                </a:cubicBezTo>
                <a:lnTo>
                  <a:pt x="114" y="49"/>
                </a:lnTo>
                <a:cubicBezTo>
                  <a:pt x="114" y="49"/>
                  <a:pt x="115" y="41"/>
                  <a:pt x="109" y="50"/>
                </a:cubicBezTo>
                <a:lnTo>
                  <a:pt x="104" y="57"/>
                </a:lnTo>
                <a:cubicBezTo>
                  <a:pt x="104" y="57"/>
                  <a:pt x="102" y="60"/>
                  <a:pt x="98" y="58"/>
                </a:cubicBezTo>
                <a:cubicBezTo>
                  <a:pt x="98" y="58"/>
                  <a:pt x="90" y="54"/>
                  <a:pt x="94" y="47"/>
                </a:cubicBezTo>
                <a:cubicBezTo>
                  <a:pt x="96" y="45"/>
                  <a:pt x="97" y="40"/>
                  <a:pt x="98" y="37"/>
                </a:cubicBezTo>
                <a:close/>
                <a:moveTo>
                  <a:pt x="121" y="39"/>
                </a:moveTo>
                <a:lnTo>
                  <a:pt x="121" y="45"/>
                </a:lnTo>
                <a:cubicBezTo>
                  <a:pt x="121" y="45"/>
                  <a:pt x="120" y="48"/>
                  <a:pt x="125" y="45"/>
                </a:cubicBezTo>
                <a:cubicBezTo>
                  <a:pt x="125" y="45"/>
                  <a:pt x="128" y="42"/>
                  <a:pt x="128" y="40"/>
                </a:cubicBezTo>
                <a:cubicBezTo>
                  <a:pt x="128" y="40"/>
                  <a:pt x="128" y="35"/>
                  <a:pt x="130" y="35"/>
                </a:cubicBezTo>
                <a:cubicBezTo>
                  <a:pt x="130" y="35"/>
                  <a:pt x="131" y="31"/>
                  <a:pt x="126" y="33"/>
                </a:cubicBezTo>
                <a:lnTo>
                  <a:pt x="123" y="37"/>
                </a:lnTo>
                <a:lnTo>
                  <a:pt x="122" y="37"/>
                </a:lnTo>
                <a:cubicBezTo>
                  <a:pt x="122" y="37"/>
                  <a:pt x="121" y="38"/>
                  <a:pt x="121" y="39"/>
                </a:cubicBezTo>
                <a:close/>
                <a:moveTo>
                  <a:pt x="38" y="65"/>
                </a:moveTo>
                <a:cubicBezTo>
                  <a:pt x="38" y="67"/>
                  <a:pt x="37" y="68"/>
                  <a:pt x="34" y="69"/>
                </a:cubicBezTo>
                <a:lnTo>
                  <a:pt x="30" y="70"/>
                </a:lnTo>
                <a:cubicBezTo>
                  <a:pt x="26" y="71"/>
                  <a:pt x="25" y="71"/>
                  <a:pt x="28" y="69"/>
                </a:cubicBezTo>
                <a:lnTo>
                  <a:pt x="35" y="64"/>
                </a:lnTo>
                <a:cubicBezTo>
                  <a:pt x="37" y="63"/>
                  <a:pt x="38" y="63"/>
                  <a:pt x="38" y="65"/>
                </a:cubicBezTo>
                <a:close/>
                <a:moveTo>
                  <a:pt x="48" y="57"/>
                </a:moveTo>
                <a:lnTo>
                  <a:pt x="48" y="61"/>
                </a:lnTo>
                <a:cubicBezTo>
                  <a:pt x="48" y="63"/>
                  <a:pt x="50" y="63"/>
                  <a:pt x="51" y="62"/>
                </a:cubicBezTo>
                <a:cubicBezTo>
                  <a:pt x="51" y="62"/>
                  <a:pt x="51" y="61"/>
                  <a:pt x="51" y="59"/>
                </a:cubicBezTo>
                <a:cubicBezTo>
                  <a:pt x="50" y="58"/>
                  <a:pt x="49" y="57"/>
                  <a:pt x="48" y="57"/>
                </a:cubicBezTo>
                <a:close/>
                <a:moveTo>
                  <a:pt x="50" y="50"/>
                </a:moveTo>
                <a:cubicBezTo>
                  <a:pt x="48" y="50"/>
                  <a:pt x="48" y="51"/>
                  <a:pt x="48" y="52"/>
                </a:cubicBezTo>
                <a:cubicBezTo>
                  <a:pt x="49" y="53"/>
                  <a:pt x="51" y="53"/>
                  <a:pt x="53" y="51"/>
                </a:cubicBezTo>
                <a:lnTo>
                  <a:pt x="58" y="48"/>
                </a:lnTo>
                <a:cubicBezTo>
                  <a:pt x="59" y="47"/>
                  <a:pt x="59" y="47"/>
                  <a:pt x="56" y="47"/>
                </a:cubicBezTo>
                <a:lnTo>
                  <a:pt x="51" y="49"/>
                </a:lnTo>
                <a:lnTo>
                  <a:pt x="50" y="50"/>
                </a:lnTo>
                <a:close/>
                <a:moveTo>
                  <a:pt x="48" y="39"/>
                </a:moveTo>
                <a:lnTo>
                  <a:pt x="47" y="44"/>
                </a:lnTo>
                <a:cubicBezTo>
                  <a:pt x="48" y="47"/>
                  <a:pt x="49" y="47"/>
                  <a:pt x="51" y="45"/>
                </a:cubicBezTo>
                <a:cubicBezTo>
                  <a:pt x="51" y="44"/>
                  <a:pt x="52" y="43"/>
                  <a:pt x="53" y="41"/>
                </a:cubicBezTo>
                <a:cubicBezTo>
                  <a:pt x="53" y="39"/>
                  <a:pt x="52" y="39"/>
                  <a:pt x="51" y="38"/>
                </a:cubicBezTo>
                <a:cubicBezTo>
                  <a:pt x="50" y="38"/>
                  <a:pt x="49" y="38"/>
                  <a:pt x="48" y="39"/>
                </a:cubicBezTo>
                <a:close/>
                <a:moveTo>
                  <a:pt x="29" y="76"/>
                </a:moveTo>
                <a:cubicBezTo>
                  <a:pt x="34" y="73"/>
                  <a:pt x="37" y="72"/>
                  <a:pt x="38" y="73"/>
                </a:cubicBezTo>
                <a:cubicBezTo>
                  <a:pt x="39" y="73"/>
                  <a:pt x="39" y="80"/>
                  <a:pt x="39" y="92"/>
                </a:cubicBezTo>
                <a:cubicBezTo>
                  <a:pt x="39" y="98"/>
                  <a:pt x="43" y="98"/>
                  <a:pt x="45" y="95"/>
                </a:cubicBezTo>
                <a:cubicBezTo>
                  <a:pt x="47" y="92"/>
                  <a:pt x="48" y="86"/>
                  <a:pt x="48" y="78"/>
                </a:cubicBezTo>
                <a:lnTo>
                  <a:pt x="48" y="71"/>
                </a:lnTo>
                <a:lnTo>
                  <a:pt x="50" y="68"/>
                </a:lnTo>
                <a:lnTo>
                  <a:pt x="59" y="64"/>
                </a:lnTo>
                <a:cubicBezTo>
                  <a:pt x="62" y="63"/>
                  <a:pt x="62" y="61"/>
                  <a:pt x="59" y="60"/>
                </a:cubicBezTo>
                <a:lnTo>
                  <a:pt x="54" y="56"/>
                </a:lnTo>
                <a:cubicBezTo>
                  <a:pt x="53" y="54"/>
                  <a:pt x="53" y="53"/>
                  <a:pt x="56" y="52"/>
                </a:cubicBezTo>
                <a:lnTo>
                  <a:pt x="71" y="44"/>
                </a:lnTo>
                <a:cubicBezTo>
                  <a:pt x="73" y="44"/>
                  <a:pt x="74" y="42"/>
                  <a:pt x="71" y="39"/>
                </a:cubicBezTo>
                <a:cubicBezTo>
                  <a:pt x="69" y="37"/>
                  <a:pt x="67" y="37"/>
                  <a:pt x="64" y="39"/>
                </a:cubicBezTo>
                <a:lnTo>
                  <a:pt x="59" y="41"/>
                </a:lnTo>
                <a:cubicBezTo>
                  <a:pt x="56" y="44"/>
                  <a:pt x="55" y="42"/>
                  <a:pt x="59" y="37"/>
                </a:cubicBezTo>
                <a:lnTo>
                  <a:pt x="64" y="34"/>
                </a:lnTo>
                <a:cubicBezTo>
                  <a:pt x="68" y="32"/>
                  <a:pt x="66" y="30"/>
                  <a:pt x="63" y="29"/>
                </a:cubicBezTo>
                <a:lnTo>
                  <a:pt x="59" y="26"/>
                </a:lnTo>
                <a:cubicBezTo>
                  <a:pt x="57" y="25"/>
                  <a:pt x="56" y="25"/>
                  <a:pt x="55" y="28"/>
                </a:cubicBezTo>
                <a:cubicBezTo>
                  <a:pt x="55" y="32"/>
                  <a:pt x="54" y="34"/>
                  <a:pt x="52" y="35"/>
                </a:cubicBezTo>
                <a:cubicBezTo>
                  <a:pt x="50" y="36"/>
                  <a:pt x="48" y="36"/>
                  <a:pt x="47" y="35"/>
                </a:cubicBezTo>
                <a:cubicBezTo>
                  <a:pt x="45" y="33"/>
                  <a:pt x="45" y="32"/>
                  <a:pt x="47" y="30"/>
                </a:cubicBezTo>
                <a:cubicBezTo>
                  <a:pt x="49" y="27"/>
                  <a:pt x="52" y="25"/>
                  <a:pt x="56" y="25"/>
                </a:cubicBezTo>
                <a:cubicBezTo>
                  <a:pt x="60" y="23"/>
                  <a:pt x="64" y="21"/>
                  <a:pt x="65" y="18"/>
                </a:cubicBezTo>
                <a:cubicBezTo>
                  <a:pt x="66" y="17"/>
                  <a:pt x="65" y="14"/>
                  <a:pt x="62" y="11"/>
                </a:cubicBezTo>
                <a:cubicBezTo>
                  <a:pt x="59" y="6"/>
                  <a:pt x="55" y="5"/>
                  <a:pt x="52" y="10"/>
                </a:cubicBezTo>
                <a:lnTo>
                  <a:pt x="47" y="22"/>
                </a:lnTo>
                <a:lnTo>
                  <a:pt x="43" y="22"/>
                </a:lnTo>
                <a:lnTo>
                  <a:pt x="44" y="14"/>
                </a:lnTo>
                <a:cubicBezTo>
                  <a:pt x="45" y="12"/>
                  <a:pt x="43" y="10"/>
                  <a:pt x="40" y="7"/>
                </a:cubicBezTo>
                <a:cubicBezTo>
                  <a:pt x="36" y="5"/>
                  <a:pt x="34" y="4"/>
                  <a:pt x="33" y="7"/>
                </a:cubicBezTo>
                <a:cubicBezTo>
                  <a:pt x="32" y="7"/>
                  <a:pt x="33" y="9"/>
                  <a:pt x="36" y="13"/>
                </a:cubicBezTo>
                <a:cubicBezTo>
                  <a:pt x="38" y="15"/>
                  <a:pt x="39" y="18"/>
                  <a:pt x="41" y="23"/>
                </a:cubicBezTo>
                <a:cubicBezTo>
                  <a:pt x="36" y="23"/>
                  <a:pt x="31" y="24"/>
                  <a:pt x="26" y="23"/>
                </a:cubicBezTo>
                <a:cubicBezTo>
                  <a:pt x="20" y="23"/>
                  <a:pt x="17" y="24"/>
                  <a:pt x="20" y="27"/>
                </a:cubicBezTo>
                <a:cubicBezTo>
                  <a:pt x="21" y="29"/>
                  <a:pt x="23" y="30"/>
                  <a:pt x="24" y="32"/>
                </a:cubicBezTo>
                <a:lnTo>
                  <a:pt x="38" y="28"/>
                </a:lnTo>
                <a:cubicBezTo>
                  <a:pt x="45" y="27"/>
                  <a:pt x="45" y="27"/>
                  <a:pt x="43" y="30"/>
                </a:cubicBezTo>
                <a:cubicBezTo>
                  <a:pt x="43" y="31"/>
                  <a:pt x="41" y="31"/>
                  <a:pt x="39" y="30"/>
                </a:cubicBezTo>
                <a:cubicBezTo>
                  <a:pt x="36" y="31"/>
                  <a:pt x="36" y="33"/>
                  <a:pt x="37" y="35"/>
                </a:cubicBezTo>
                <a:cubicBezTo>
                  <a:pt x="38" y="39"/>
                  <a:pt x="38" y="40"/>
                  <a:pt x="35" y="38"/>
                </a:cubicBezTo>
                <a:cubicBezTo>
                  <a:pt x="34" y="38"/>
                  <a:pt x="33" y="38"/>
                  <a:pt x="33" y="39"/>
                </a:cubicBezTo>
                <a:cubicBezTo>
                  <a:pt x="32" y="40"/>
                  <a:pt x="30" y="40"/>
                  <a:pt x="28" y="37"/>
                </a:cubicBezTo>
                <a:cubicBezTo>
                  <a:pt x="24" y="33"/>
                  <a:pt x="21" y="32"/>
                  <a:pt x="20" y="35"/>
                </a:cubicBezTo>
                <a:lnTo>
                  <a:pt x="21" y="38"/>
                </a:lnTo>
                <a:cubicBezTo>
                  <a:pt x="23" y="42"/>
                  <a:pt x="23" y="44"/>
                  <a:pt x="20" y="44"/>
                </a:cubicBezTo>
                <a:cubicBezTo>
                  <a:pt x="19" y="45"/>
                  <a:pt x="20" y="46"/>
                  <a:pt x="21" y="47"/>
                </a:cubicBezTo>
                <a:lnTo>
                  <a:pt x="24" y="50"/>
                </a:lnTo>
                <a:cubicBezTo>
                  <a:pt x="26" y="53"/>
                  <a:pt x="28" y="53"/>
                  <a:pt x="32" y="49"/>
                </a:cubicBezTo>
                <a:cubicBezTo>
                  <a:pt x="36" y="44"/>
                  <a:pt x="38" y="43"/>
                  <a:pt x="38" y="47"/>
                </a:cubicBezTo>
                <a:cubicBezTo>
                  <a:pt x="38" y="50"/>
                  <a:pt x="37" y="51"/>
                  <a:pt x="34" y="51"/>
                </a:cubicBezTo>
                <a:lnTo>
                  <a:pt x="1" y="61"/>
                </a:lnTo>
                <a:cubicBezTo>
                  <a:pt x="0" y="61"/>
                  <a:pt x="0" y="61"/>
                  <a:pt x="0" y="61"/>
                </a:cubicBezTo>
                <a:lnTo>
                  <a:pt x="7" y="66"/>
                </a:lnTo>
                <a:cubicBezTo>
                  <a:pt x="8" y="66"/>
                  <a:pt x="10" y="66"/>
                  <a:pt x="11" y="66"/>
                </a:cubicBezTo>
                <a:lnTo>
                  <a:pt x="20" y="63"/>
                </a:lnTo>
                <a:lnTo>
                  <a:pt x="33" y="56"/>
                </a:lnTo>
                <a:cubicBezTo>
                  <a:pt x="37" y="55"/>
                  <a:pt x="39" y="55"/>
                  <a:pt x="38" y="58"/>
                </a:cubicBezTo>
                <a:cubicBezTo>
                  <a:pt x="38" y="59"/>
                  <a:pt x="37" y="60"/>
                  <a:pt x="35" y="61"/>
                </a:cubicBezTo>
                <a:cubicBezTo>
                  <a:pt x="29" y="64"/>
                  <a:pt x="23" y="69"/>
                  <a:pt x="17" y="74"/>
                </a:cubicBezTo>
                <a:cubicBezTo>
                  <a:pt x="14" y="77"/>
                  <a:pt x="13" y="78"/>
                  <a:pt x="17" y="78"/>
                </a:cubicBezTo>
                <a:cubicBezTo>
                  <a:pt x="19" y="79"/>
                  <a:pt x="21" y="79"/>
                  <a:pt x="25" y="77"/>
                </a:cubicBezTo>
                <a:lnTo>
                  <a:pt x="29" y="76"/>
                </a:lnTo>
                <a:close/>
                <a:moveTo>
                  <a:pt x="186" y="22"/>
                </a:moveTo>
                <a:lnTo>
                  <a:pt x="193" y="17"/>
                </a:lnTo>
                <a:cubicBezTo>
                  <a:pt x="193" y="17"/>
                  <a:pt x="195" y="13"/>
                  <a:pt x="198" y="18"/>
                </a:cubicBezTo>
                <a:cubicBezTo>
                  <a:pt x="198" y="18"/>
                  <a:pt x="202" y="23"/>
                  <a:pt x="196" y="24"/>
                </a:cubicBezTo>
                <a:cubicBezTo>
                  <a:pt x="196" y="24"/>
                  <a:pt x="193" y="26"/>
                  <a:pt x="191" y="25"/>
                </a:cubicBezTo>
                <a:cubicBezTo>
                  <a:pt x="191" y="25"/>
                  <a:pt x="180" y="30"/>
                  <a:pt x="177" y="31"/>
                </a:cubicBezTo>
                <a:cubicBezTo>
                  <a:pt x="177" y="31"/>
                  <a:pt x="171" y="33"/>
                  <a:pt x="172" y="30"/>
                </a:cubicBezTo>
                <a:lnTo>
                  <a:pt x="183" y="24"/>
                </a:lnTo>
                <a:lnTo>
                  <a:pt x="186" y="22"/>
                </a:lnTo>
                <a:close/>
                <a:moveTo>
                  <a:pt x="217" y="29"/>
                </a:moveTo>
                <a:lnTo>
                  <a:pt x="216" y="50"/>
                </a:lnTo>
                <a:lnTo>
                  <a:pt x="220" y="47"/>
                </a:lnTo>
                <a:lnTo>
                  <a:pt x="221" y="42"/>
                </a:lnTo>
                <a:cubicBezTo>
                  <a:pt x="221" y="42"/>
                  <a:pt x="221" y="39"/>
                  <a:pt x="225" y="43"/>
                </a:cubicBezTo>
                <a:cubicBezTo>
                  <a:pt x="225" y="43"/>
                  <a:pt x="229" y="46"/>
                  <a:pt x="228" y="50"/>
                </a:cubicBezTo>
                <a:cubicBezTo>
                  <a:pt x="228" y="50"/>
                  <a:pt x="220" y="52"/>
                  <a:pt x="216" y="59"/>
                </a:cubicBezTo>
                <a:lnTo>
                  <a:pt x="216" y="83"/>
                </a:lnTo>
                <a:cubicBezTo>
                  <a:pt x="216" y="83"/>
                  <a:pt x="216" y="87"/>
                  <a:pt x="215" y="89"/>
                </a:cubicBezTo>
                <a:cubicBezTo>
                  <a:pt x="215" y="89"/>
                  <a:pt x="212" y="95"/>
                  <a:pt x="211" y="94"/>
                </a:cubicBezTo>
                <a:cubicBezTo>
                  <a:pt x="211" y="94"/>
                  <a:pt x="207" y="92"/>
                  <a:pt x="209" y="86"/>
                </a:cubicBezTo>
                <a:lnTo>
                  <a:pt x="209" y="69"/>
                </a:lnTo>
                <a:cubicBezTo>
                  <a:pt x="209" y="69"/>
                  <a:pt x="210" y="63"/>
                  <a:pt x="206" y="68"/>
                </a:cubicBezTo>
                <a:cubicBezTo>
                  <a:pt x="206" y="68"/>
                  <a:pt x="202" y="74"/>
                  <a:pt x="197" y="69"/>
                </a:cubicBezTo>
                <a:cubicBezTo>
                  <a:pt x="197" y="69"/>
                  <a:pt x="192" y="67"/>
                  <a:pt x="197" y="64"/>
                </a:cubicBezTo>
                <a:cubicBezTo>
                  <a:pt x="197" y="64"/>
                  <a:pt x="198" y="64"/>
                  <a:pt x="199" y="59"/>
                </a:cubicBezTo>
                <a:lnTo>
                  <a:pt x="200" y="55"/>
                </a:lnTo>
                <a:cubicBezTo>
                  <a:pt x="200" y="55"/>
                  <a:pt x="201" y="50"/>
                  <a:pt x="198" y="50"/>
                </a:cubicBezTo>
                <a:cubicBezTo>
                  <a:pt x="198" y="50"/>
                  <a:pt x="195" y="47"/>
                  <a:pt x="197" y="45"/>
                </a:cubicBezTo>
                <a:cubicBezTo>
                  <a:pt x="197" y="45"/>
                  <a:pt x="203" y="38"/>
                  <a:pt x="196" y="32"/>
                </a:cubicBezTo>
                <a:cubicBezTo>
                  <a:pt x="196" y="32"/>
                  <a:pt x="190" y="29"/>
                  <a:pt x="195" y="28"/>
                </a:cubicBezTo>
                <a:cubicBezTo>
                  <a:pt x="195" y="28"/>
                  <a:pt x="199" y="28"/>
                  <a:pt x="199" y="29"/>
                </a:cubicBezTo>
                <a:cubicBezTo>
                  <a:pt x="199" y="29"/>
                  <a:pt x="207" y="28"/>
                  <a:pt x="207" y="34"/>
                </a:cubicBezTo>
                <a:cubicBezTo>
                  <a:pt x="207" y="34"/>
                  <a:pt x="207" y="37"/>
                  <a:pt x="205" y="37"/>
                </a:cubicBezTo>
                <a:cubicBezTo>
                  <a:pt x="205" y="37"/>
                  <a:pt x="197" y="44"/>
                  <a:pt x="203" y="44"/>
                </a:cubicBezTo>
                <a:cubicBezTo>
                  <a:pt x="203" y="44"/>
                  <a:pt x="211" y="46"/>
                  <a:pt x="205" y="52"/>
                </a:cubicBezTo>
                <a:cubicBezTo>
                  <a:pt x="205" y="52"/>
                  <a:pt x="203" y="51"/>
                  <a:pt x="202" y="57"/>
                </a:cubicBezTo>
                <a:cubicBezTo>
                  <a:pt x="202" y="57"/>
                  <a:pt x="199" y="64"/>
                  <a:pt x="204" y="61"/>
                </a:cubicBezTo>
                <a:cubicBezTo>
                  <a:pt x="204" y="61"/>
                  <a:pt x="206" y="60"/>
                  <a:pt x="209" y="57"/>
                </a:cubicBezTo>
                <a:cubicBezTo>
                  <a:pt x="209" y="57"/>
                  <a:pt x="210" y="54"/>
                  <a:pt x="210" y="51"/>
                </a:cubicBezTo>
                <a:cubicBezTo>
                  <a:pt x="210" y="51"/>
                  <a:pt x="210" y="26"/>
                  <a:pt x="209" y="20"/>
                </a:cubicBezTo>
                <a:cubicBezTo>
                  <a:pt x="209" y="20"/>
                  <a:pt x="207" y="16"/>
                  <a:pt x="211" y="14"/>
                </a:cubicBezTo>
                <a:cubicBezTo>
                  <a:pt x="211" y="14"/>
                  <a:pt x="214" y="12"/>
                  <a:pt x="218" y="16"/>
                </a:cubicBezTo>
                <a:cubicBezTo>
                  <a:pt x="218" y="16"/>
                  <a:pt x="221" y="17"/>
                  <a:pt x="218" y="21"/>
                </a:cubicBezTo>
                <a:lnTo>
                  <a:pt x="217" y="26"/>
                </a:lnTo>
                <a:lnTo>
                  <a:pt x="217" y="29"/>
                </a:lnTo>
                <a:close/>
                <a:moveTo>
                  <a:pt x="170" y="48"/>
                </a:moveTo>
                <a:cubicBezTo>
                  <a:pt x="170" y="48"/>
                  <a:pt x="165" y="51"/>
                  <a:pt x="163" y="49"/>
                </a:cubicBezTo>
                <a:cubicBezTo>
                  <a:pt x="163" y="49"/>
                  <a:pt x="160" y="49"/>
                  <a:pt x="162" y="52"/>
                </a:cubicBezTo>
                <a:cubicBezTo>
                  <a:pt x="162" y="52"/>
                  <a:pt x="165" y="59"/>
                  <a:pt x="171" y="55"/>
                </a:cubicBezTo>
                <a:lnTo>
                  <a:pt x="179" y="49"/>
                </a:lnTo>
                <a:cubicBezTo>
                  <a:pt x="179" y="49"/>
                  <a:pt x="182" y="45"/>
                  <a:pt x="181" y="51"/>
                </a:cubicBezTo>
                <a:cubicBezTo>
                  <a:pt x="181" y="51"/>
                  <a:pt x="181" y="55"/>
                  <a:pt x="179" y="55"/>
                </a:cubicBezTo>
                <a:lnTo>
                  <a:pt x="167" y="68"/>
                </a:lnTo>
                <a:cubicBezTo>
                  <a:pt x="167" y="68"/>
                  <a:pt x="162" y="73"/>
                  <a:pt x="168" y="74"/>
                </a:cubicBezTo>
                <a:cubicBezTo>
                  <a:pt x="168" y="74"/>
                  <a:pt x="172" y="75"/>
                  <a:pt x="175" y="72"/>
                </a:cubicBezTo>
                <a:cubicBezTo>
                  <a:pt x="175" y="72"/>
                  <a:pt x="180" y="66"/>
                  <a:pt x="179" y="70"/>
                </a:cubicBezTo>
                <a:lnTo>
                  <a:pt x="179" y="79"/>
                </a:lnTo>
                <a:cubicBezTo>
                  <a:pt x="179" y="79"/>
                  <a:pt x="178" y="82"/>
                  <a:pt x="181" y="83"/>
                </a:cubicBezTo>
                <a:cubicBezTo>
                  <a:pt x="181" y="83"/>
                  <a:pt x="183" y="85"/>
                  <a:pt x="185" y="82"/>
                </a:cubicBezTo>
                <a:cubicBezTo>
                  <a:pt x="185" y="82"/>
                  <a:pt x="187" y="80"/>
                  <a:pt x="186" y="75"/>
                </a:cubicBezTo>
                <a:lnTo>
                  <a:pt x="186" y="63"/>
                </a:lnTo>
                <a:cubicBezTo>
                  <a:pt x="186" y="63"/>
                  <a:pt x="192" y="59"/>
                  <a:pt x="193" y="57"/>
                </a:cubicBezTo>
                <a:cubicBezTo>
                  <a:pt x="193" y="57"/>
                  <a:pt x="194" y="53"/>
                  <a:pt x="190" y="57"/>
                </a:cubicBezTo>
                <a:cubicBezTo>
                  <a:pt x="190" y="57"/>
                  <a:pt x="185" y="62"/>
                  <a:pt x="186" y="58"/>
                </a:cubicBezTo>
                <a:lnTo>
                  <a:pt x="186" y="52"/>
                </a:lnTo>
                <a:cubicBezTo>
                  <a:pt x="186" y="52"/>
                  <a:pt x="197" y="43"/>
                  <a:pt x="196" y="42"/>
                </a:cubicBezTo>
                <a:cubicBezTo>
                  <a:pt x="196" y="41"/>
                  <a:pt x="198" y="40"/>
                  <a:pt x="194" y="36"/>
                </a:cubicBezTo>
                <a:cubicBezTo>
                  <a:pt x="194" y="36"/>
                  <a:pt x="191" y="34"/>
                  <a:pt x="190" y="37"/>
                </a:cubicBezTo>
                <a:cubicBezTo>
                  <a:pt x="190" y="37"/>
                  <a:pt x="186" y="41"/>
                  <a:pt x="186" y="37"/>
                </a:cubicBezTo>
                <a:cubicBezTo>
                  <a:pt x="186" y="37"/>
                  <a:pt x="189" y="34"/>
                  <a:pt x="186" y="32"/>
                </a:cubicBezTo>
                <a:cubicBezTo>
                  <a:pt x="186" y="32"/>
                  <a:pt x="182" y="28"/>
                  <a:pt x="180" y="33"/>
                </a:cubicBezTo>
                <a:cubicBezTo>
                  <a:pt x="180" y="33"/>
                  <a:pt x="178" y="33"/>
                  <a:pt x="181" y="42"/>
                </a:cubicBezTo>
                <a:lnTo>
                  <a:pt x="176" y="44"/>
                </a:lnTo>
                <a:lnTo>
                  <a:pt x="173" y="46"/>
                </a:lnTo>
                <a:lnTo>
                  <a:pt x="170" y="48"/>
                </a:lnTo>
                <a:close/>
                <a:moveTo>
                  <a:pt x="186" y="43"/>
                </a:moveTo>
                <a:cubicBezTo>
                  <a:pt x="186" y="43"/>
                  <a:pt x="187" y="41"/>
                  <a:pt x="189" y="42"/>
                </a:cubicBezTo>
                <a:cubicBezTo>
                  <a:pt x="189" y="42"/>
                  <a:pt x="189" y="44"/>
                  <a:pt x="188" y="45"/>
                </a:cubicBezTo>
                <a:cubicBezTo>
                  <a:pt x="188" y="45"/>
                  <a:pt x="186" y="46"/>
                  <a:pt x="187" y="44"/>
                </a:cubicBezTo>
                <a:cubicBezTo>
                  <a:pt x="186" y="46"/>
                  <a:pt x="186" y="43"/>
                  <a:pt x="186" y="43"/>
                </a:cubicBezTo>
                <a:close/>
                <a:moveTo>
                  <a:pt x="175" y="64"/>
                </a:moveTo>
                <a:lnTo>
                  <a:pt x="178" y="61"/>
                </a:lnTo>
                <a:cubicBezTo>
                  <a:pt x="178" y="61"/>
                  <a:pt x="180" y="57"/>
                  <a:pt x="180" y="60"/>
                </a:cubicBezTo>
                <a:cubicBezTo>
                  <a:pt x="180" y="60"/>
                  <a:pt x="180" y="65"/>
                  <a:pt x="177" y="65"/>
                </a:cubicBezTo>
                <a:cubicBezTo>
                  <a:pt x="177" y="65"/>
                  <a:pt x="174" y="67"/>
                  <a:pt x="174" y="65"/>
                </a:cubicBezTo>
                <a:lnTo>
                  <a:pt x="175" y="65"/>
                </a:lnTo>
                <a:lnTo>
                  <a:pt x="175" y="64"/>
                </a:lnTo>
                <a:close/>
                <a:moveTo>
                  <a:pt x="255" y="43"/>
                </a:moveTo>
                <a:cubicBezTo>
                  <a:pt x="255" y="43"/>
                  <a:pt x="252" y="46"/>
                  <a:pt x="249" y="46"/>
                </a:cubicBezTo>
                <a:cubicBezTo>
                  <a:pt x="249" y="46"/>
                  <a:pt x="247" y="45"/>
                  <a:pt x="248" y="48"/>
                </a:cubicBezTo>
                <a:cubicBezTo>
                  <a:pt x="248" y="48"/>
                  <a:pt x="248" y="51"/>
                  <a:pt x="253" y="52"/>
                </a:cubicBezTo>
                <a:cubicBezTo>
                  <a:pt x="253" y="52"/>
                  <a:pt x="257" y="52"/>
                  <a:pt x="257" y="51"/>
                </a:cubicBezTo>
                <a:cubicBezTo>
                  <a:pt x="257" y="51"/>
                  <a:pt x="257" y="49"/>
                  <a:pt x="260" y="48"/>
                </a:cubicBezTo>
                <a:cubicBezTo>
                  <a:pt x="260" y="48"/>
                  <a:pt x="263" y="46"/>
                  <a:pt x="264" y="45"/>
                </a:cubicBezTo>
                <a:cubicBezTo>
                  <a:pt x="264" y="45"/>
                  <a:pt x="267" y="42"/>
                  <a:pt x="266" y="46"/>
                </a:cubicBezTo>
                <a:lnTo>
                  <a:pt x="265" y="55"/>
                </a:lnTo>
                <a:cubicBezTo>
                  <a:pt x="265" y="59"/>
                  <a:pt x="258" y="64"/>
                  <a:pt x="256" y="66"/>
                </a:cubicBezTo>
                <a:cubicBezTo>
                  <a:pt x="256" y="66"/>
                  <a:pt x="253" y="69"/>
                  <a:pt x="251" y="69"/>
                </a:cubicBezTo>
                <a:cubicBezTo>
                  <a:pt x="251" y="69"/>
                  <a:pt x="249" y="68"/>
                  <a:pt x="251" y="72"/>
                </a:cubicBezTo>
                <a:cubicBezTo>
                  <a:pt x="251" y="72"/>
                  <a:pt x="255" y="76"/>
                  <a:pt x="257" y="75"/>
                </a:cubicBezTo>
                <a:lnTo>
                  <a:pt x="261" y="71"/>
                </a:lnTo>
                <a:lnTo>
                  <a:pt x="263" y="67"/>
                </a:lnTo>
                <a:cubicBezTo>
                  <a:pt x="263" y="67"/>
                  <a:pt x="266" y="63"/>
                  <a:pt x="265" y="69"/>
                </a:cubicBezTo>
                <a:cubicBezTo>
                  <a:pt x="265" y="69"/>
                  <a:pt x="265" y="77"/>
                  <a:pt x="263" y="79"/>
                </a:cubicBezTo>
                <a:cubicBezTo>
                  <a:pt x="263" y="79"/>
                  <a:pt x="262" y="79"/>
                  <a:pt x="264" y="82"/>
                </a:cubicBezTo>
                <a:cubicBezTo>
                  <a:pt x="264" y="82"/>
                  <a:pt x="266" y="87"/>
                  <a:pt x="268" y="85"/>
                </a:cubicBezTo>
                <a:lnTo>
                  <a:pt x="270" y="81"/>
                </a:lnTo>
                <a:cubicBezTo>
                  <a:pt x="270" y="81"/>
                  <a:pt x="272" y="78"/>
                  <a:pt x="271" y="76"/>
                </a:cubicBezTo>
                <a:cubicBezTo>
                  <a:pt x="270" y="75"/>
                  <a:pt x="271" y="57"/>
                  <a:pt x="271" y="57"/>
                </a:cubicBezTo>
                <a:lnTo>
                  <a:pt x="277" y="48"/>
                </a:lnTo>
                <a:cubicBezTo>
                  <a:pt x="277" y="48"/>
                  <a:pt x="281" y="44"/>
                  <a:pt x="277" y="44"/>
                </a:cubicBezTo>
                <a:cubicBezTo>
                  <a:pt x="277" y="44"/>
                  <a:pt x="275" y="46"/>
                  <a:pt x="273" y="49"/>
                </a:cubicBezTo>
                <a:cubicBezTo>
                  <a:pt x="273" y="49"/>
                  <a:pt x="271" y="51"/>
                  <a:pt x="272" y="46"/>
                </a:cubicBezTo>
                <a:lnTo>
                  <a:pt x="272" y="40"/>
                </a:lnTo>
                <a:cubicBezTo>
                  <a:pt x="272" y="40"/>
                  <a:pt x="271" y="37"/>
                  <a:pt x="275" y="36"/>
                </a:cubicBezTo>
                <a:lnTo>
                  <a:pt x="279" y="33"/>
                </a:lnTo>
                <a:cubicBezTo>
                  <a:pt x="279" y="33"/>
                  <a:pt x="282" y="31"/>
                  <a:pt x="280" y="30"/>
                </a:cubicBezTo>
                <a:cubicBezTo>
                  <a:pt x="280" y="30"/>
                  <a:pt x="276" y="26"/>
                  <a:pt x="276" y="30"/>
                </a:cubicBezTo>
                <a:lnTo>
                  <a:pt x="274" y="32"/>
                </a:lnTo>
                <a:cubicBezTo>
                  <a:pt x="274" y="32"/>
                  <a:pt x="272" y="34"/>
                  <a:pt x="273" y="30"/>
                </a:cubicBezTo>
                <a:lnTo>
                  <a:pt x="274" y="23"/>
                </a:lnTo>
                <a:cubicBezTo>
                  <a:pt x="274" y="23"/>
                  <a:pt x="274" y="18"/>
                  <a:pt x="276" y="17"/>
                </a:cubicBezTo>
                <a:cubicBezTo>
                  <a:pt x="276" y="17"/>
                  <a:pt x="273" y="11"/>
                  <a:pt x="269" y="14"/>
                </a:cubicBezTo>
                <a:cubicBezTo>
                  <a:pt x="269" y="14"/>
                  <a:pt x="263" y="17"/>
                  <a:pt x="267" y="21"/>
                </a:cubicBezTo>
                <a:lnTo>
                  <a:pt x="266" y="35"/>
                </a:lnTo>
                <a:cubicBezTo>
                  <a:pt x="266" y="35"/>
                  <a:pt x="266" y="38"/>
                  <a:pt x="264" y="38"/>
                </a:cubicBezTo>
                <a:lnTo>
                  <a:pt x="258" y="42"/>
                </a:lnTo>
                <a:lnTo>
                  <a:pt x="256" y="43"/>
                </a:lnTo>
                <a:lnTo>
                  <a:pt x="255" y="43"/>
                </a:lnTo>
                <a:close/>
                <a:moveTo>
                  <a:pt x="303" y="56"/>
                </a:moveTo>
                <a:cubicBezTo>
                  <a:pt x="303" y="56"/>
                  <a:pt x="300" y="63"/>
                  <a:pt x="298" y="65"/>
                </a:cubicBezTo>
                <a:lnTo>
                  <a:pt x="304" y="70"/>
                </a:lnTo>
                <a:cubicBezTo>
                  <a:pt x="304" y="70"/>
                  <a:pt x="306" y="73"/>
                  <a:pt x="317" y="73"/>
                </a:cubicBezTo>
                <a:cubicBezTo>
                  <a:pt x="317" y="73"/>
                  <a:pt x="323" y="73"/>
                  <a:pt x="316" y="76"/>
                </a:cubicBezTo>
                <a:lnTo>
                  <a:pt x="307" y="81"/>
                </a:lnTo>
                <a:cubicBezTo>
                  <a:pt x="307" y="81"/>
                  <a:pt x="300" y="84"/>
                  <a:pt x="299" y="80"/>
                </a:cubicBezTo>
                <a:lnTo>
                  <a:pt x="295" y="73"/>
                </a:lnTo>
                <a:cubicBezTo>
                  <a:pt x="295" y="73"/>
                  <a:pt x="294" y="68"/>
                  <a:pt x="293" y="72"/>
                </a:cubicBezTo>
                <a:cubicBezTo>
                  <a:pt x="293" y="72"/>
                  <a:pt x="288" y="78"/>
                  <a:pt x="285" y="78"/>
                </a:cubicBezTo>
                <a:cubicBezTo>
                  <a:pt x="285" y="78"/>
                  <a:pt x="280" y="79"/>
                  <a:pt x="276" y="77"/>
                </a:cubicBezTo>
                <a:cubicBezTo>
                  <a:pt x="276" y="77"/>
                  <a:pt x="269" y="77"/>
                  <a:pt x="279" y="75"/>
                </a:cubicBezTo>
                <a:cubicBezTo>
                  <a:pt x="279" y="75"/>
                  <a:pt x="286" y="73"/>
                  <a:pt x="290" y="66"/>
                </a:cubicBezTo>
                <a:lnTo>
                  <a:pt x="283" y="58"/>
                </a:lnTo>
                <a:cubicBezTo>
                  <a:pt x="283" y="58"/>
                  <a:pt x="280" y="55"/>
                  <a:pt x="284" y="55"/>
                </a:cubicBezTo>
                <a:cubicBezTo>
                  <a:pt x="284" y="55"/>
                  <a:pt x="285" y="54"/>
                  <a:pt x="289" y="57"/>
                </a:cubicBezTo>
                <a:cubicBezTo>
                  <a:pt x="289" y="57"/>
                  <a:pt x="291" y="59"/>
                  <a:pt x="292" y="60"/>
                </a:cubicBezTo>
                <a:cubicBezTo>
                  <a:pt x="293" y="60"/>
                  <a:pt x="293" y="61"/>
                  <a:pt x="295" y="59"/>
                </a:cubicBezTo>
                <a:cubicBezTo>
                  <a:pt x="295" y="58"/>
                  <a:pt x="296" y="56"/>
                  <a:pt x="298" y="52"/>
                </a:cubicBezTo>
                <a:cubicBezTo>
                  <a:pt x="298" y="52"/>
                  <a:pt x="300" y="49"/>
                  <a:pt x="296" y="50"/>
                </a:cubicBezTo>
                <a:cubicBezTo>
                  <a:pt x="296" y="50"/>
                  <a:pt x="293" y="52"/>
                  <a:pt x="292" y="54"/>
                </a:cubicBezTo>
                <a:cubicBezTo>
                  <a:pt x="292" y="54"/>
                  <a:pt x="290" y="56"/>
                  <a:pt x="287" y="54"/>
                </a:cubicBezTo>
                <a:cubicBezTo>
                  <a:pt x="287" y="54"/>
                  <a:pt x="282" y="51"/>
                  <a:pt x="285" y="49"/>
                </a:cubicBezTo>
                <a:lnTo>
                  <a:pt x="286" y="45"/>
                </a:lnTo>
                <a:cubicBezTo>
                  <a:pt x="286" y="45"/>
                  <a:pt x="288" y="40"/>
                  <a:pt x="284" y="44"/>
                </a:cubicBezTo>
                <a:cubicBezTo>
                  <a:pt x="284" y="44"/>
                  <a:pt x="282" y="47"/>
                  <a:pt x="281" y="45"/>
                </a:cubicBezTo>
                <a:lnTo>
                  <a:pt x="276" y="41"/>
                </a:lnTo>
                <a:cubicBezTo>
                  <a:pt x="276" y="41"/>
                  <a:pt x="273" y="38"/>
                  <a:pt x="278" y="39"/>
                </a:cubicBezTo>
                <a:lnTo>
                  <a:pt x="290" y="34"/>
                </a:lnTo>
                <a:cubicBezTo>
                  <a:pt x="290" y="34"/>
                  <a:pt x="291" y="25"/>
                  <a:pt x="292" y="23"/>
                </a:cubicBezTo>
                <a:cubicBezTo>
                  <a:pt x="292" y="23"/>
                  <a:pt x="293" y="14"/>
                  <a:pt x="298" y="15"/>
                </a:cubicBezTo>
                <a:cubicBezTo>
                  <a:pt x="298" y="15"/>
                  <a:pt x="302" y="15"/>
                  <a:pt x="305" y="23"/>
                </a:cubicBezTo>
                <a:cubicBezTo>
                  <a:pt x="305" y="23"/>
                  <a:pt x="308" y="26"/>
                  <a:pt x="304" y="29"/>
                </a:cubicBezTo>
                <a:cubicBezTo>
                  <a:pt x="304" y="29"/>
                  <a:pt x="296" y="34"/>
                  <a:pt x="295" y="35"/>
                </a:cubicBezTo>
                <a:cubicBezTo>
                  <a:pt x="295" y="35"/>
                  <a:pt x="292" y="37"/>
                  <a:pt x="291" y="41"/>
                </a:cubicBezTo>
                <a:cubicBezTo>
                  <a:pt x="291" y="41"/>
                  <a:pt x="287" y="50"/>
                  <a:pt x="291" y="47"/>
                </a:cubicBezTo>
                <a:lnTo>
                  <a:pt x="301" y="40"/>
                </a:lnTo>
                <a:cubicBezTo>
                  <a:pt x="301" y="40"/>
                  <a:pt x="302" y="37"/>
                  <a:pt x="307" y="41"/>
                </a:cubicBezTo>
                <a:cubicBezTo>
                  <a:pt x="307" y="41"/>
                  <a:pt x="312" y="44"/>
                  <a:pt x="309" y="47"/>
                </a:cubicBezTo>
                <a:lnTo>
                  <a:pt x="305" y="52"/>
                </a:lnTo>
                <a:lnTo>
                  <a:pt x="303" y="54"/>
                </a:lnTo>
                <a:lnTo>
                  <a:pt x="303" y="56"/>
                </a:lnTo>
                <a:close/>
                <a:moveTo>
                  <a:pt x="295" y="27"/>
                </a:moveTo>
                <a:cubicBezTo>
                  <a:pt x="295" y="27"/>
                  <a:pt x="297" y="22"/>
                  <a:pt x="299" y="24"/>
                </a:cubicBezTo>
                <a:cubicBezTo>
                  <a:pt x="299" y="24"/>
                  <a:pt x="302" y="24"/>
                  <a:pt x="299" y="27"/>
                </a:cubicBezTo>
                <a:lnTo>
                  <a:pt x="297" y="30"/>
                </a:lnTo>
                <a:cubicBezTo>
                  <a:pt x="297" y="30"/>
                  <a:pt x="294" y="33"/>
                  <a:pt x="295" y="28"/>
                </a:cubicBezTo>
                <a:cubicBezTo>
                  <a:pt x="294" y="33"/>
                  <a:pt x="295" y="27"/>
                  <a:pt x="295" y="27"/>
                </a:cubicBezTo>
                <a:close/>
                <a:moveTo>
                  <a:pt x="354" y="54"/>
                </a:moveTo>
                <a:cubicBezTo>
                  <a:pt x="354" y="54"/>
                  <a:pt x="348" y="58"/>
                  <a:pt x="341" y="59"/>
                </a:cubicBezTo>
                <a:cubicBezTo>
                  <a:pt x="341" y="59"/>
                  <a:pt x="336" y="59"/>
                  <a:pt x="342" y="62"/>
                </a:cubicBezTo>
                <a:lnTo>
                  <a:pt x="347" y="66"/>
                </a:lnTo>
                <a:cubicBezTo>
                  <a:pt x="347" y="66"/>
                  <a:pt x="352" y="67"/>
                  <a:pt x="354" y="64"/>
                </a:cubicBezTo>
                <a:lnTo>
                  <a:pt x="358" y="61"/>
                </a:lnTo>
                <a:cubicBezTo>
                  <a:pt x="358" y="61"/>
                  <a:pt x="364" y="56"/>
                  <a:pt x="361" y="63"/>
                </a:cubicBezTo>
                <a:cubicBezTo>
                  <a:pt x="361" y="63"/>
                  <a:pt x="357" y="73"/>
                  <a:pt x="342" y="79"/>
                </a:cubicBezTo>
                <a:cubicBezTo>
                  <a:pt x="342" y="79"/>
                  <a:pt x="335" y="81"/>
                  <a:pt x="346" y="80"/>
                </a:cubicBezTo>
                <a:cubicBezTo>
                  <a:pt x="346" y="80"/>
                  <a:pt x="365" y="83"/>
                  <a:pt x="372" y="50"/>
                </a:cubicBezTo>
                <a:cubicBezTo>
                  <a:pt x="372" y="50"/>
                  <a:pt x="385" y="41"/>
                  <a:pt x="388" y="40"/>
                </a:cubicBezTo>
                <a:cubicBezTo>
                  <a:pt x="388" y="40"/>
                  <a:pt x="393" y="37"/>
                  <a:pt x="387" y="36"/>
                </a:cubicBezTo>
                <a:cubicBezTo>
                  <a:pt x="387" y="36"/>
                  <a:pt x="383" y="33"/>
                  <a:pt x="380" y="38"/>
                </a:cubicBezTo>
                <a:lnTo>
                  <a:pt x="377" y="40"/>
                </a:lnTo>
                <a:cubicBezTo>
                  <a:pt x="377" y="40"/>
                  <a:pt x="373" y="43"/>
                  <a:pt x="374" y="37"/>
                </a:cubicBezTo>
                <a:lnTo>
                  <a:pt x="376" y="26"/>
                </a:lnTo>
                <a:cubicBezTo>
                  <a:pt x="376" y="26"/>
                  <a:pt x="377" y="22"/>
                  <a:pt x="374" y="21"/>
                </a:cubicBezTo>
                <a:cubicBezTo>
                  <a:pt x="371" y="19"/>
                  <a:pt x="368" y="15"/>
                  <a:pt x="368" y="15"/>
                </a:cubicBezTo>
                <a:cubicBezTo>
                  <a:pt x="368" y="15"/>
                  <a:pt x="365" y="12"/>
                  <a:pt x="365" y="18"/>
                </a:cubicBezTo>
                <a:cubicBezTo>
                  <a:pt x="365" y="18"/>
                  <a:pt x="368" y="35"/>
                  <a:pt x="365" y="47"/>
                </a:cubicBezTo>
                <a:lnTo>
                  <a:pt x="359" y="51"/>
                </a:lnTo>
                <a:lnTo>
                  <a:pt x="357" y="53"/>
                </a:lnTo>
                <a:lnTo>
                  <a:pt x="354" y="54"/>
                </a:lnTo>
                <a:close/>
                <a:moveTo>
                  <a:pt x="378" y="66"/>
                </a:moveTo>
                <a:lnTo>
                  <a:pt x="383" y="76"/>
                </a:lnTo>
                <a:cubicBezTo>
                  <a:pt x="383" y="76"/>
                  <a:pt x="386" y="79"/>
                  <a:pt x="391" y="76"/>
                </a:cubicBezTo>
                <a:lnTo>
                  <a:pt x="401" y="72"/>
                </a:lnTo>
                <a:cubicBezTo>
                  <a:pt x="401" y="72"/>
                  <a:pt x="405" y="70"/>
                  <a:pt x="400" y="70"/>
                </a:cubicBezTo>
                <a:cubicBezTo>
                  <a:pt x="400" y="70"/>
                  <a:pt x="384" y="70"/>
                  <a:pt x="377" y="55"/>
                </a:cubicBezTo>
                <a:cubicBezTo>
                  <a:pt x="377" y="55"/>
                  <a:pt x="374" y="51"/>
                  <a:pt x="374" y="55"/>
                </a:cubicBezTo>
                <a:cubicBezTo>
                  <a:pt x="374" y="55"/>
                  <a:pt x="373" y="56"/>
                  <a:pt x="376" y="60"/>
                </a:cubicBezTo>
                <a:lnTo>
                  <a:pt x="377" y="63"/>
                </a:lnTo>
                <a:lnTo>
                  <a:pt x="378" y="66"/>
                </a:lnTo>
                <a:close/>
                <a:moveTo>
                  <a:pt x="437" y="62"/>
                </a:moveTo>
                <a:cubicBezTo>
                  <a:pt x="437" y="62"/>
                  <a:pt x="428" y="68"/>
                  <a:pt x="424" y="68"/>
                </a:cubicBezTo>
                <a:cubicBezTo>
                  <a:pt x="424" y="68"/>
                  <a:pt x="420" y="68"/>
                  <a:pt x="424" y="71"/>
                </a:cubicBezTo>
                <a:lnTo>
                  <a:pt x="432" y="74"/>
                </a:lnTo>
                <a:cubicBezTo>
                  <a:pt x="432" y="74"/>
                  <a:pt x="436" y="78"/>
                  <a:pt x="438" y="73"/>
                </a:cubicBezTo>
                <a:cubicBezTo>
                  <a:pt x="438" y="73"/>
                  <a:pt x="449" y="59"/>
                  <a:pt x="452" y="59"/>
                </a:cubicBezTo>
                <a:cubicBezTo>
                  <a:pt x="452" y="59"/>
                  <a:pt x="456" y="55"/>
                  <a:pt x="456" y="60"/>
                </a:cubicBezTo>
                <a:cubicBezTo>
                  <a:pt x="456" y="60"/>
                  <a:pt x="456" y="68"/>
                  <a:pt x="456" y="77"/>
                </a:cubicBezTo>
                <a:cubicBezTo>
                  <a:pt x="456" y="77"/>
                  <a:pt x="458" y="86"/>
                  <a:pt x="450" y="85"/>
                </a:cubicBezTo>
                <a:lnTo>
                  <a:pt x="444" y="86"/>
                </a:lnTo>
                <a:lnTo>
                  <a:pt x="451" y="89"/>
                </a:lnTo>
                <a:lnTo>
                  <a:pt x="457" y="91"/>
                </a:lnTo>
                <a:cubicBezTo>
                  <a:pt x="457" y="91"/>
                  <a:pt x="462" y="94"/>
                  <a:pt x="464" y="88"/>
                </a:cubicBezTo>
                <a:cubicBezTo>
                  <a:pt x="464" y="88"/>
                  <a:pt x="465" y="86"/>
                  <a:pt x="463" y="75"/>
                </a:cubicBezTo>
                <a:lnTo>
                  <a:pt x="461" y="54"/>
                </a:lnTo>
                <a:cubicBezTo>
                  <a:pt x="461" y="54"/>
                  <a:pt x="463" y="49"/>
                  <a:pt x="467" y="53"/>
                </a:cubicBezTo>
                <a:lnTo>
                  <a:pt x="467" y="56"/>
                </a:lnTo>
                <a:cubicBezTo>
                  <a:pt x="467" y="56"/>
                  <a:pt x="466" y="60"/>
                  <a:pt x="471" y="56"/>
                </a:cubicBezTo>
                <a:cubicBezTo>
                  <a:pt x="471" y="56"/>
                  <a:pt x="474" y="53"/>
                  <a:pt x="477" y="53"/>
                </a:cubicBezTo>
                <a:cubicBezTo>
                  <a:pt x="477" y="53"/>
                  <a:pt x="480" y="50"/>
                  <a:pt x="476" y="49"/>
                </a:cubicBezTo>
                <a:cubicBezTo>
                  <a:pt x="476" y="49"/>
                  <a:pt x="473" y="45"/>
                  <a:pt x="468" y="46"/>
                </a:cubicBezTo>
                <a:cubicBezTo>
                  <a:pt x="468" y="46"/>
                  <a:pt x="463" y="46"/>
                  <a:pt x="469" y="41"/>
                </a:cubicBezTo>
                <a:lnTo>
                  <a:pt x="473" y="38"/>
                </a:lnTo>
                <a:cubicBezTo>
                  <a:pt x="473" y="38"/>
                  <a:pt x="477" y="35"/>
                  <a:pt x="472" y="33"/>
                </a:cubicBezTo>
                <a:lnTo>
                  <a:pt x="470" y="31"/>
                </a:lnTo>
                <a:cubicBezTo>
                  <a:pt x="470" y="31"/>
                  <a:pt x="467" y="30"/>
                  <a:pt x="473" y="25"/>
                </a:cubicBezTo>
                <a:cubicBezTo>
                  <a:pt x="473" y="25"/>
                  <a:pt x="478" y="20"/>
                  <a:pt x="483" y="19"/>
                </a:cubicBezTo>
                <a:cubicBezTo>
                  <a:pt x="483" y="19"/>
                  <a:pt x="489" y="15"/>
                  <a:pt x="483" y="9"/>
                </a:cubicBezTo>
                <a:cubicBezTo>
                  <a:pt x="483" y="9"/>
                  <a:pt x="478" y="2"/>
                  <a:pt x="472" y="6"/>
                </a:cubicBezTo>
                <a:lnTo>
                  <a:pt x="462" y="11"/>
                </a:lnTo>
                <a:cubicBezTo>
                  <a:pt x="462" y="11"/>
                  <a:pt x="458" y="14"/>
                  <a:pt x="461" y="10"/>
                </a:cubicBezTo>
                <a:cubicBezTo>
                  <a:pt x="461" y="10"/>
                  <a:pt x="463" y="6"/>
                  <a:pt x="460" y="5"/>
                </a:cubicBezTo>
                <a:lnTo>
                  <a:pt x="457" y="3"/>
                </a:lnTo>
                <a:cubicBezTo>
                  <a:pt x="457" y="3"/>
                  <a:pt x="453" y="0"/>
                  <a:pt x="453" y="4"/>
                </a:cubicBezTo>
                <a:cubicBezTo>
                  <a:pt x="453" y="4"/>
                  <a:pt x="451" y="12"/>
                  <a:pt x="447" y="10"/>
                </a:cubicBezTo>
                <a:cubicBezTo>
                  <a:pt x="447" y="10"/>
                  <a:pt x="442" y="8"/>
                  <a:pt x="442" y="11"/>
                </a:cubicBezTo>
                <a:cubicBezTo>
                  <a:pt x="442" y="11"/>
                  <a:pt x="449" y="15"/>
                  <a:pt x="446" y="18"/>
                </a:cubicBezTo>
                <a:cubicBezTo>
                  <a:pt x="446" y="18"/>
                  <a:pt x="441" y="24"/>
                  <a:pt x="439" y="18"/>
                </a:cubicBezTo>
                <a:cubicBezTo>
                  <a:pt x="439" y="18"/>
                  <a:pt x="436" y="11"/>
                  <a:pt x="430" y="9"/>
                </a:cubicBezTo>
                <a:cubicBezTo>
                  <a:pt x="430" y="9"/>
                  <a:pt x="425" y="7"/>
                  <a:pt x="428" y="11"/>
                </a:cubicBezTo>
                <a:cubicBezTo>
                  <a:pt x="428" y="11"/>
                  <a:pt x="434" y="16"/>
                  <a:pt x="435" y="21"/>
                </a:cubicBezTo>
                <a:cubicBezTo>
                  <a:pt x="435" y="21"/>
                  <a:pt x="438" y="27"/>
                  <a:pt x="433" y="23"/>
                </a:cubicBezTo>
                <a:cubicBezTo>
                  <a:pt x="433" y="23"/>
                  <a:pt x="426" y="17"/>
                  <a:pt x="427" y="21"/>
                </a:cubicBezTo>
                <a:cubicBezTo>
                  <a:pt x="427" y="21"/>
                  <a:pt x="433" y="32"/>
                  <a:pt x="436" y="37"/>
                </a:cubicBezTo>
                <a:cubicBezTo>
                  <a:pt x="436" y="37"/>
                  <a:pt x="439" y="42"/>
                  <a:pt x="439" y="36"/>
                </a:cubicBezTo>
                <a:cubicBezTo>
                  <a:pt x="439" y="36"/>
                  <a:pt x="438" y="30"/>
                  <a:pt x="442" y="34"/>
                </a:cubicBezTo>
                <a:cubicBezTo>
                  <a:pt x="442" y="34"/>
                  <a:pt x="445" y="37"/>
                  <a:pt x="447" y="35"/>
                </a:cubicBezTo>
                <a:cubicBezTo>
                  <a:pt x="447" y="35"/>
                  <a:pt x="449" y="31"/>
                  <a:pt x="447" y="31"/>
                </a:cubicBezTo>
                <a:cubicBezTo>
                  <a:pt x="444" y="30"/>
                  <a:pt x="445" y="26"/>
                  <a:pt x="445" y="26"/>
                </a:cubicBezTo>
                <a:cubicBezTo>
                  <a:pt x="445" y="26"/>
                  <a:pt x="443" y="22"/>
                  <a:pt x="445" y="22"/>
                </a:cubicBezTo>
                <a:cubicBezTo>
                  <a:pt x="445" y="22"/>
                  <a:pt x="453" y="17"/>
                  <a:pt x="450" y="22"/>
                </a:cubicBezTo>
                <a:cubicBezTo>
                  <a:pt x="450" y="22"/>
                  <a:pt x="444" y="27"/>
                  <a:pt x="452" y="32"/>
                </a:cubicBezTo>
                <a:cubicBezTo>
                  <a:pt x="452" y="32"/>
                  <a:pt x="460" y="35"/>
                  <a:pt x="463" y="28"/>
                </a:cubicBezTo>
                <a:cubicBezTo>
                  <a:pt x="463" y="28"/>
                  <a:pt x="464" y="23"/>
                  <a:pt x="462" y="21"/>
                </a:cubicBezTo>
                <a:cubicBezTo>
                  <a:pt x="462" y="21"/>
                  <a:pt x="458" y="16"/>
                  <a:pt x="463" y="16"/>
                </a:cubicBezTo>
                <a:lnTo>
                  <a:pt x="468" y="14"/>
                </a:lnTo>
                <a:cubicBezTo>
                  <a:pt x="468" y="14"/>
                  <a:pt x="473" y="12"/>
                  <a:pt x="472" y="16"/>
                </a:cubicBezTo>
                <a:lnTo>
                  <a:pt x="466" y="28"/>
                </a:lnTo>
                <a:cubicBezTo>
                  <a:pt x="466" y="28"/>
                  <a:pt x="463" y="34"/>
                  <a:pt x="460" y="34"/>
                </a:cubicBezTo>
                <a:lnTo>
                  <a:pt x="444" y="43"/>
                </a:lnTo>
                <a:cubicBezTo>
                  <a:pt x="444" y="43"/>
                  <a:pt x="437" y="45"/>
                  <a:pt x="442" y="46"/>
                </a:cubicBezTo>
                <a:cubicBezTo>
                  <a:pt x="442" y="46"/>
                  <a:pt x="447" y="48"/>
                  <a:pt x="450" y="44"/>
                </a:cubicBezTo>
                <a:lnTo>
                  <a:pt x="458" y="40"/>
                </a:lnTo>
                <a:cubicBezTo>
                  <a:pt x="458" y="40"/>
                  <a:pt x="463" y="36"/>
                  <a:pt x="460" y="42"/>
                </a:cubicBezTo>
                <a:cubicBezTo>
                  <a:pt x="460" y="42"/>
                  <a:pt x="460" y="47"/>
                  <a:pt x="453" y="52"/>
                </a:cubicBezTo>
                <a:lnTo>
                  <a:pt x="443" y="59"/>
                </a:lnTo>
                <a:lnTo>
                  <a:pt x="440" y="60"/>
                </a:lnTo>
                <a:lnTo>
                  <a:pt x="437" y="62"/>
                </a:lnTo>
                <a:close/>
                <a:moveTo>
                  <a:pt x="456" y="23"/>
                </a:moveTo>
                <a:cubicBezTo>
                  <a:pt x="457" y="23"/>
                  <a:pt x="458" y="24"/>
                  <a:pt x="458" y="25"/>
                </a:cubicBezTo>
                <a:cubicBezTo>
                  <a:pt x="458" y="27"/>
                  <a:pt x="457" y="28"/>
                  <a:pt x="456" y="28"/>
                </a:cubicBezTo>
                <a:cubicBezTo>
                  <a:pt x="455" y="28"/>
                  <a:pt x="454" y="27"/>
                  <a:pt x="454" y="25"/>
                </a:cubicBezTo>
                <a:cubicBezTo>
                  <a:pt x="454" y="24"/>
                  <a:pt x="455" y="23"/>
                  <a:pt x="456" y="23"/>
                </a:cubicBezTo>
                <a:close/>
                <a:moveTo>
                  <a:pt x="60" y="14"/>
                </a:moveTo>
                <a:cubicBezTo>
                  <a:pt x="60" y="15"/>
                  <a:pt x="59" y="16"/>
                  <a:pt x="58" y="17"/>
                </a:cubicBezTo>
                <a:lnTo>
                  <a:pt x="57" y="17"/>
                </a:lnTo>
                <a:cubicBezTo>
                  <a:pt x="56" y="17"/>
                  <a:pt x="55" y="18"/>
                  <a:pt x="54" y="17"/>
                </a:cubicBezTo>
                <a:lnTo>
                  <a:pt x="57" y="14"/>
                </a:lnTo>
                <a:cubicBezTo>
                  <a:pt x="58" y="14"/>
                  <a:pt x="60" y="13"/>
                  <a:pt x="60" y="14"/>
                </a:cubicBezTo>
                <a:close/>
              </a:path>
            </a:pathLst>
          </a:custGeom>
          <a:solidFill>
            <a:srgbClr val="0553A7"/>
          </a:solidFill>
          <a:ln>
            <a:noFill/>
          </a:ln>
        </p:spPr>
        <p:txBody>
          <a:bodyPr/>
          <a:lstStyle/>
          <a:p>
            <a:endParaRPr lang="zh-CN" altLang="en-US"/>
          </a:p>
        </p:txBody>
      </p:sp>
      <p:sp>
        <p:nvSpPr>
          <p:cNvPr id="37" name="Freeform 6"/>
          <p:cNvSpPr>
            <a:spLocks noEditPoints="1"/>
          </p:cNvSpPr>
          <p:nvPr/>
        </p:nvSpPr>
        <p:spPr bwMode="auto">
          <a:xfrm>
            <a:off x="2450238" y="1200392"/>
            <a:ext cx="2592291" cy="60306"/>
          </a:xfrm>
          <a:custGeom>
            <a:avLst/>
            <a:gdLst>
              <a:gd name="T0" fmla="*/ 5880779 w 471"/>
              <a:gd name="T1" fmla="*/ 16777216 h 15"/>
              <a:gd name="T2" fmla="*/ 35153941 w 471"/>
              <a:gd name="T3" fmla="*/ 18874368 h 15"/>
              <a:gd name="T4" fmla="*/ 82387551 w 471"/>
              <a:gd name="T5" fmla="*/ 0 h 15"/>
              <a:gd name="T6" fmla="*/ 85305635 w 471"/>
              <a:gd name="T7" fmla="*/ 4194304 h 15"/>
              <a:gd name="T8" fmla="*/ 108737611 w 471"/>
              <a:gd name="T9" fmla="*/ 25165824 h 15"/>
              <a:gd name="T10" fmla="*/ 164769372 w 471"/>
              <a:gd name="T11" fmla="*/ 0 h 15"/>
              <a:gd name="T12" fmla="*/ 202886632 w 471"/>
              <a:gd name="T13" fmla="*/ 8388608 h 15"/>
              <a:gd name="T14" fmla="*/ 197005853 w 471"/>
              <a:gd name="T15" fmla="*/ 25165824 h 15"/>
              <a:gd name="T16" fmla="*/ 232518189 w 471"/>
              <a:gd name="T17" fmla="*/ 0 h 15"/>
              <a:gd name="T18" fmla="*/ 270634737 w 471"/>
              <a:gd name="T19" fmla="*/ 29360128 h 15"/>
              <a:gd name="T20" fmla="*/ 273552908 w 471"/>
              <a:gd name="T21" fmla="*/ 10485760 h 15"/>
              <a:gd name="T22" fmla="*/ 267672130 w 471"/>
              <a:gd name="T23" fmla="*/ 27262976 h 15"/>
              <a:gd name="T24" fmla="*/ 299902969 w 471"/>
              <a:gd name="T25" fmla="*/ 25165824 h 15"/>
              <a:gd name="T26" fmla="*/ 335420235 w 471"/>
              <a:gd name="T27" fmla="*/ 31457280 h 15"/>
              <a:gd name="T28" fmla="*/ 370574175 w 471"/>
              <a:gd name="T29" fmla="*/ 31457280 h 15"/>
              <a:gd name="T30" fmla="*/ 408685804 w 471"/>
              <a:gd name="T31" fmla="*/ 0 h 15"/>
              <a:gd name="T32" fmla="*/ 441240375 w 471"/>
              <a:gd name="T33" fmla="*/ 16777216 h 15"/>
              <a:gd name="T34" fmla="*/ 479357010 w 471"/>
              <a:gd name="T35" fmla="*/ 8388608 h 15"/>
              <a:gd name="T36" fmla="*/ 458842417 w 471"/>
              <a:gd name="T37" fmla="*/ 16777216 h 15"/>
              <a:gd name="T38" fmla="*/ 452956007 w 471"/>
              <a:gd name="T39" fmla="*/ 4194304 h 15"/>
              <a:gd name="T40" fmla="*/ 502789688 w 471"/>
              <a:gd name="T41" fmla="*/ 18874368 h 15"/>
              <a:gd name="T42" fmla="*/ 505707071 w 471"/>
              <a:gd name="T43" fmla="*/ 8388608 h 15"/>
              <a:gd name="T44" fmla="*/ 505707071 w 471"/>
              <a:gd name="T45" fmla="*/ 29360128 h 15"/>
              <a:gd name="T46" fmla="*/ 541224337 w 471"/>
              <a:gd name="T47" fmla="*/ 4194304 h 15"/>
              <a:gd name="T48" fmla="*/ 561739544 w 471"/>
              <a:gd name="T49" fmla="*/ 0 h 15"/>
              <a:gd name="T50" fmla="*/ 623612501 w 471"/>
              <a:gd name="T51" fmla="*/ 0 h 15"/>
              <a:gd name="T52" fmla="*/ 614807909 w 471"/>
              <a:gd name="T53" fmla="*/ 25165824 h 15"/>
              <a:gd name="T54" fmla="*/ 670477155 w 471"/>
              <a:gd name="T55" fmla="*/ 0 h 15"/>
              <a:gd name="T56" fmla="*/ 697241385 w 471"/>
              <a:gd name="T57" fmla="*/ 25165824 h 15"/>
              <a:gd name="T58" fmla="*/ 690997379 w 471"/>
              <a:gd name="T59" fmla="*/ 8388608 h 15"/>
              <a:gd name="T60" fmla="*/ 697241385 w 471"/>
              <a:gd name="T61" fmla="*/ 8388608 h 15"/>
              <a:gd name="T62" fmla="*/ 690997379 w 471"/>
              <a:gd name="T63" fmla="*/ 20971520 h 15"/>
              <a:gd name="T64" fmla="*/ 749947224 w 471"/>
              <a:gd name="T65" fmla="*/ 2097152 h 15"/>
              <a:gd name="T66" fmla="*/ 747029140 w 471"/>
              <a:gd name="T67" fmla="*/ 25165824 h 15"/>
              <a:gd name="T68" fmla="*/ 779259990 w 471"/>
              <a:gd name="T69" fmla="*/ 4194304 h 15"/>
              <a:gd name="T70" fmla="*/ 811859775 w 471"/>
              <a:gd name="T71" fmla="*/ 0 h 15"/>
              <a:gd name="T72" fmla="*/ 867483085 w 471"/>
              <a:gd name="T73" fmla="*/ 29360128 h 15"/>
              <a:gd name="T74" fmla="*/ 864565614 w 471"/>
              <a:gd name="T75" fmla="*/ 4194304 h 15"/>
              <a:gd name="T76" fmla="*/ 879562656 w 471"/>
              <a:gd name="T77" fmla="*/ 0 h 15"/>
              <a:gd name="T78" fmla="*/ 879562656 w 471"/>
              <a:gd name="T79" fmla="*/ 31457280 h 15"/>
              <a:gd name="T80" fmla="*/ 944029362 w 471"/>
              <a:gd name="T81" fmla="*/ 18874368 h 15"/>
              <a:gd name="T82" fmla="*/ 985428020 w 471"/>
              <a:gd name="T83" fmla="*/ 31457280 h 15"/>
              <a:gd name="T84" fmla="*/ 1023499431 w 471"/>
              <a:gd name="T85" fmla="*/ 14680064 h 15"/>
              <a:gd name="T86" fmla="*/ 1017664589 w 471"/>
              <a:gd name="T87" fmla="*/ 20971520 h 15"/>
              <a:gd name="T88" fmla="*/ 1070732954 w 471"/>
              <a:gd name="T89" fmla="*/ 0 h 15"/>
              <a:gd name="T90" fmla="*/ 1097083102 w 471"/>
              <a:gd name="T91" fmla="*/ 12582912 h 15"/>
              <a:gd name="T92" fmla="*/ 1111767772 w 471"/>
              <a:gd name="T93" fmla="*/ 29360128 h 15"/>
              <a:gd name="T94" fmla="*/ 1114685856 w 471"/>
              <a:gd name="T95" fmla="*/ 4194304 h 15"/>
              <a:gd name="T96" fmla="*/ 1146916695 w 471"/>
              <a:gd name="T97" fmla="*/ 12582912 h 15"/>
              <a:gd name="T98" fmla="*/ 1176553171 w 471"/>
              <a:gd name="T99" fmla="*/ 0 h 15"/>
              <a:gd name="T100" fmla="*/ 1214664800 w 471"/>
              <a:gd name="T101" fmla="*/ 4194304 h 15"/>
              <a:gd name="T102" fmla="*/ 1217587901 w 471"/>
              <a:gd name="T103" fmla="*/ 16777216 h 15"/>
              <a:gd name="T104" fmla="*/ 1250182066 w 471"/>
              <a:gd name="T105" fmla="*/ 0 h 15"/>
              <a:gd name="T106" fmla="*/ 1311686067 w 471"/>
              <a:gd name="T107" fmla="*/ 16777216 h 15"/>
              <a:gd name="T108" fmla="*/ 1305850512 w 471"/>
              <a:gd name="T109" fmla="*/ 14680064 h 15"/>
              <a:gd name="T110" fmla="*/ 1335124375 w 471"/>
              <a:gd name="T111" fmla="*/ 31457280 h 15"/>
              <a:gd name="T112" fmla="*/ 1344285862 w 471"/>
              <a:gd name="T113" fmla="*/ 6291456 h 15"/>
              <a:gd name="T114" fmla="*/ 1344285862 w 471"/>
              <a:gd name="T115" fmla="*/ 25165824 h 15"/>
              <a:gd name="T116" fmla="*/ 1385275357 w 471"/>
              <a:gd name="T117" fmla="*/ 0 h 1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71" h="15">
                <a:moveTo>
                  <a:pt x="0" y="15"/>
                </a:moveTo>
                <a:lnTo>
                  <a:pt x="0" y="0"/>
                </a:lnTo>
                <a:lnTo>
                  <a:pt x="2" y="0"/>
                </a:lnTo>
                <a:lnTo>
                  <a:pt x="2" y="6"/>
                </a:lnTo>
                <a:lnTo>
                  <a:pt x="9" y="6"/>
                </a:lnTo>
                <a:lnTo>
                  <a:pt x="9" y="0"/>
                </a:lnTo>
                <a:lnTo>
                  <a:pt x="10" y="0"/>
                </a:lnTo>
                <a:lnTo>
                  <a:pt x="10" y="15"/>
                </a:lnTo>
                <a:lnTo>
                  <a:pt x="9" y="15"/>
                </a:lnTo>
                <a:lnTo>
                  <a:pt x="9" y="8"/>
                </a:lnTo>
                <a:lnTo>
                  <a:pt x="2" y="8"/>
                </a:lnTo>
                <a:lnTo>
                  <a:pt x="2" y="15"/>
                </a:lnTo>
                <a:lnTo>
                  <a:pt x="0" y="15"/>
                </a:lnTo>
                <a:close/>
                <a:moveTo>
                  <a:pt x="21" y="0"/>
                </a:moveTo>
                <a:lnTo>
                  <a:pt x="22" y="0"/>
                </a:lnTo>
                <a:lnTo>
                  <a:pt x="22" y="9"/>
                </a:lnTo>
                <a:cubicBezTo>
                  <a:pt x="22" y="10"/>
                  <a:pt x="22" y="11"/>
                  <a:pt x="22" y="12"/>
                </a:cubicBezTo>
                <a:cubicBezTo>
                  <a:pt x="22" y="13"/>
                  <a:pt x="21" y="14"/>
                  <a:pt x="20" y="14"/>
                </a:cubicBezTo>
                <a:cubicBezTo>
                  <a:pt x="20" y="15"/>
                  <a:pt x="19" y="15"/>
                  <a:pt x="17" y="15"/>
                </a:cubicBezTo>
                <a:cubicBezTo>
                  <a:pt x="16" y="15"/>
                  <a:pt x="15" y="15"/>
                  <a:pt x="15" y="14"/>
                </a:cubicBezTo>
                <a:cubicBezTo>
                  <a:pt x="14" y="14"/>
                  <a:pt x="13" y="13"/>
                  <a:pt x="13" y="12"/>
                </a:cubicBezTo>
                <a:cubicBezTo>
                  <a:pt x="13" y="11"/>
                  <a:pt x="12" y="10"/>
                  <a:pt x="12" y="9"/>
                </a:cubicBezTo>
                <a:lnTo>
                  <a:pt x="12" y="0"/>
                </a:lnTo>
                <a:lnTo>
                  <a:pt x="14" y="0"/>
                </a:lnTo>
                <a:lnTo>
                  <a:pt x="14" y="9"/>
                </a:lnTo>
                <a:cubicBezTo>
                  <a:pt x="14" y="10"/>
                  <a:pt x="14" y="11"/>
                  <a:pt x="14" y="11"/>
                </a:cubicBezTo>
                <a:cubicBezTo>
                  <a:pt x="15" y="12"/>
                  <a:pt x="15" y="12"/>
                  <a:pt x="15" y="13"/>
                </a:cubicBezTo>
                <a:cubicBezTo>
                  <a:pt x="16" y="13"/>
                  <a:pt x="17" y="13"/>
                  <a:pt x="17" y="13"/>
                </a:cubicBezTo>
                <a:cubicBezTo>
                  <a:pt x="18" y="13"/>
                  <a:pt x="19" y="13"/>
                  <a:pt x="20" y="12"/>
                </a:cubicBezTo>
                <a:cubicBezTo>
                  <a:pt x="20" y="12"/>
                  <a:pt x="21" y="10"/>
                  <a:pt x="21" y="9"/>
                </a:cubicBezTo>
                <a:lnTo>
                  <a:pt x="21" y="0"/>
                </a:lnTo>
                <a:close/>
                <a:moveTo>
                  <a:pt x="23" y="15"/>
                </a:moveTo>
                <a:lnTo>
                  <a:pt x="28" y="0"/>
                </a:lnTo>
                <a:lnTo>
                  <a:pt x="30" y="0"/>
                </a:lnTo>
                <a:lnTo>
                  <a:pt x="35" y="15"/>
                </a:lnTo>
                <a:lnTo>
                  <a:pt x="33" y="15"/>
                </a:lnTo>
                <a:lnTo>
                  <a:pt x="32" y="10"/>
                </a:lnTo>
                <a:lnTo>
                  <a:pt x="26" y="10"/>
                </a:lnTo>
                <a:lnTo>
                  <a:pt x="25" y="15"/>
                </a:lnTo>
                <a:lnTo>
                  <a:pt x="23" y="15"/>
                </a:lnTo>
                <a:close/>
                <a:moveTo>
                  <a:pt x="27" y="9"/>
                </a:moveTo>
                <a:lnTo>
                  <a:pt x="31" y="9"/>
                </a:lnTo>
                <a:lnTo>
                  <a:pt x="30" y="5"/>
                </a:lnTo>
                <a:cubicBezTo>
                  <a:pt x="29" y="4"/>
                  <a:pt x="29" y="3"/>
                  <a:pt x="29" y="2"/>
                </a:cubicBezTo>
                <a:cubicBezTo>
                  <a:pt x="29" y="3"/>
                  <a:pt x="28" y="4"/>
                  <a:pt x="28" y="5"/>
                </a:cubicBezTo>
                <a:lnTo>
                  <a:pt x="27" y="9"/>
                </a:lnTo>
                <a:close/>
                <a:moveTo>
                  <a:pt x="35" y="15"/>
                </a:moveTo>
                <a:lnTo>
                  <a:pt x="35" y="13"/>
                </a:lnTo>
                <a:lnTo>
                  <a:pt x="41" y="4"/>
                </a:lnTo>
                <a:cubicBezTo>
                  <a:pt x="42" y="3"/>
                  <a:pt x="42" y="2"/>
                  <a:pt x="42" y="2"/>
                </a:cubicBezTo>
                <a:lnTo>
                  <a:pt x="35" y="2"/>
                </a:lnTo>
                <a:lnTo>
                  <a:pt x="35" y="0"/>
                </a:lnTo>
                <a:lnTo>
                  <a:pt x="44" y="0"/>
                </a:lnTo>
                <a:lnTo>
                  <a:pt x="44" y="2"/>
                </a:lnTo>
                <a:lnTo>
                  <a:pt x="37" y="12"/>
                </a:lnTo>
                <a:lnTo>
                  <a:pt x="37" y="13"/>
                </a:lnTo>
                <a:lnTo>
                  <a:pt x="45" y="13"/>
                </a:lnTo>
                <a:lnTo>
                  <a:pt x="45" y="15"/>
                </a:lnTo>
                <a:lnTo>
                  <a:pt x="35" y="15"/>
                </a:lnTo>
                <a:close/>
                <a:moveTo>
                  <a:pt x="46" y="15"/>
                </a:moveTo>
                <a:lnTo>
                  <a:pt x="46" y="0"/>
                </a:lnTo>
                <a:lnTo>
                  <a:pt x="48" y="0"/>
                </a:lnTo>
                <a:lnTo>
                  <a:pt x="48" y="6"/>
                </a:lnTo>
                <a:lnTo>
                  <a:pt x="54" y="6"/>
                </a:lnTo>
                <a:lnTo>
                  <a:pt x="54" y="0"/>
                </a:lnTo>
                <a:lnTo>
                  <a:pt x="56" y="0"/>
                </a:lnTo>
                <a:lnTo>
                  <a:pt x="56" y="15"/>
                </a:lnTo>
                <a:lnTo>
                  <a:pt x="54" y="15"/>
                </a:lnTo>
                <a:lnTo>
                  <a:pt x="54" y="8"/>
                </a:lnTo>
                <a:lnTo>
                  <a:pt x="48" y="8"/>
                </a:lnTo>
                <a:lnTo>
                  <a:pt x="48" y="15"/>
                </a:lnTo>
                <a:lnTo>
                  <a:pt x="46" y="15"/>
                </a:lnTo>
                <a:close/>
                <a:moveTo>
                  <a:pt x="58" y="8"/>
                </a:moveTo>
                <a:cubicBezTo>
                  <a:pt x="58" y="5"/>
                  <a:pt x="58" y="3"/>
                  <a:pt x="59" y="2"/>
                </a:cubicBezTo>
                <a:cubicBezTo>
                  <a:pt x="60" y="1"/>
                  <a:pt x="62" y="0"/>
                  <a:pt x="64" y="0"/>
                </a:cubicBezTo>
                <a:cubicBezTo>
                  <a:pt x="65" y="0"/>
                  <a:pt x="66" y="0"/>
                  <a:pt x="67" y="1"/>
                </a:cubicBezTo>
                <a:cubicBezTo>
                  <a:pt x="68" y="2"/>
                  <a:pt x="68" y="3"/>
                  <a:pt x="69" y="4"/>
                </a:cubicBezTo>
                <a:cubicBezTo>
                  <a:pt x="69" y="5"/>
                  <a:pt x="70" y="6"/>
                  <a:pt x="70" y="8"/>
                </a:cubicBezTo>
                <a:cubicBezTo>
                  <a:pt x="70" y="9"/>
                  <a:pt x="69" y="10"/>
                  <a:pt x="69" y="11"/>
                </a:cubicBezTo>
                <a:cubicBezTo>
                  <a:pt x="68" y="13"/>
                  <a:pt x="68" y="13"/>
                  <a:pt x="67" y="14"/>
                </a:cubicBezTo>
                <a:cubicBezTo>
                  <a:pt x="66" y="15"/>
                  <a:pt x="65" y="15"/>
                  <a:pt x="64" y="15"/>
                </a:cubicBezTo>
                <a:cubicBezTo>
                  <a:pt x="62" y="15"/>
                  <a:pt x="61" y="15"/>
                  <a:pt x="60" y="14"/>
                </a:cubicBezTo>
                <a:cubicBezTo>
                  <a:pt x="59" y="13"/>
                  <a:pt x="59" y="12"/>
                  <a:pt x="58" y="11"/>
                </a:cubicBezTo>
                <a:cubicBezTo>
                  <a:pt x="58" y="10"/>
                  <a:pt x="58" y="9"/>
                  <a:pt x="58" y="8"/>
                </a:cubicBezTo>
                <a:close/>
                <a:moveTo>
                  <a:pt x="59" y="8"/>
                </a:moveTo>
                <a:cubicBezTo>
                  <a:pt x="59" y="9"/>
                  <a:pt x="60" y="11"/>
                  <a:pt x="60" y="12"/>
                </a:cubicBezTo>
                <a:cubicBezTo>
                  <a:pt x="61" y="13"/>
                  <a:pt x="62" y="13"/>
                  <a:pt x="64" y="13"/>
                </a:cubicBezTo>
                <a:cubicBezTo>
                  <a:pt x="65" y="13"/>
                  <a:pt x="66" y="13"/>
                  <a:pt x="67" y="12"/>
                </a:cubicBezTo>
                <a:cubicBezTo>
                  <a:pt x="67" y="11"/>
                  <a:pt x="68" y="9"/>
                  <a:pt x="68" y="7"/>
                </a:cubicBezTo>
                <a:cubicBezTo>
                  <a:pt x="68" y="6"/>
                  <a:pt x="68" y="5"/>
                  <a:pt x="67" y="4"/>
                </a:cubicBezTo>
                <a:cubicBezTo>
                  <a:pt x="67" y="4"/>
                  <a:pt x="66" y="3"/>
                  <a:pt x="66" y="2"/>
                </a:cubicBezTo>
                <a:cubicBezTo>
                  <a:pt x="65" y="2"/>
                  <a:pt x="64" y="2"/>
                  <a:pt x="64" y="2"/>
                </a:cubicBezTo>
                <a:cubicBezTo>
                  <a:pt x="62" y="2"/>
                  <a:pt x="61" y="2"/>
                  <a:pt x="61" y="3"/>
                </a:cubicBezTo>
                <a:cubicBezTo>
                  <a:pt x="60" y="4"/>
                  <a:pt x="59" y="6"/>
                  <a:pt x="59" y="8"/>
                </a:cubicBezTo>
                <a:close/>
                <a:moveTo>
                  <a:pt x="71" y="15"/>
                </a:moveTo>
                <a:lnTo>
                  <a:pt x="71" y="0"/>
                </a:lnTo>
                <a:lnTo>
                  <a:pt x="73" y="0"/>
                </a:lnTo>
                <a:lnTo>
                  <a:pt x="79" y="12"/>
                </a:lnTo>
                <a:lnTo>
                  <a:pt x="79" y="0"/>
                </a:lnTo>
                <a:lnTo>
                  <a:pt x="81" y="0"/>
                </a:lnTo>
                <a:lnTo>
                  <a:pt x="81" y="15"/>
                </a:lnTo>
                <a:lnTo>
                  <a:pt x="79" y="15"/>
                </a:lnTo>
                <a:lnTo>
                  <a:pt x="73" y="3"/>
                </a:lnTo>
                <a:lnTo>
                  <a:pt x="73" y="15"/>
                </a:lnTo>
                <a:lnTo>
                  <a:pt x="71" y="15"/>
                </a:lnTo>
                <a:close/>
                <a:moveTo>
                  <a:pt x="89" y="9"/>
                </a:moveTo>
                <a:lnTo>
                  <a:pt x="89" y="7"/>
                </a:lnTo>
                <a:lnTo>
                  <a:pt x="94" y="7"/>
                </a:lnTo>
                <a:lnTo>
                  <a:pt x="94" y="13"/>
                </a:lnTo>
                <a:cubicBezTo>
                  <a:pt x="94" y="13"/>
                  <a:pt x="93" y="14"/>
                  <a:pt x="92" y="14"/>
                </a:cubicBezTo>
                <a:cubicBezTo>
                  <a:pt x="91" y="15"/>
                  <a:pt x="90" y="15"/>
                  <a:pt x="89" y="15"/>
                </a:cubicBezTo>
                <a:cubicBezTo>
                  <a:pt x="88" y="15"/>
                  <a:pt x="87" y="15"/>
                  <a:pt x="86" y="14"/>
                </a:cubicBezTo>
                <a:cubicBezTo>
                  <a:pt x="85" y="13"/>
                  <a:pt x="84" y="13"/>
                  <a:pt x="84" y="11"/>
                </a:cubicBezTo>
                <a:cubicBezTo>
                  <a:pt x="83" y="10"/>
                  <a:pt x="83" y="9"/>
                  <a:pt x="83" y="8"/>
                </a:cubicBezTo>
                <a:cubicBezTo>
                  <a:pt x="83" y="6"/>
                  <a:pt x="83" y="5"/>
                  <a:pt x="84" y="4"/>
                </a:cubicBezTo>
                <a:cubicBezTo>
                  <a:pt x="84" y="2"/>
                  <a:pt x="85" y="2"/>
                  <a:pt x="86" y="1"/>
                </a:cubicBezTo>
                <a:cubicBezTo>
                  <a:pt x="87" y="0"/>
                  <a:pt x="88" y="0"/>
                  <a:pt x="89" y="0"/>
                </a:cubicBezTo>
                <a:cubicBezTo>
                  <a:pt x="90" y="0"/>
                  <a:pt x="91" y="0"/>
                  <a:pt x="92" y="1"/>
                </a:cubicBezTo>
                <a:cubicBezTo>
                  <a:pt x="92" y="1"/>
                  <a:pt x="93" y="1"/>
                  <a:pt x="93" y="2"/>
                </a:cubicBezTo>
                <a:cubicBezTo>
                  <a:pt x="94" y="3"/>
                  <a:pt x="94" y="3"/>
                  <a:pt x="94" y="4"/>
                </a:cubicBezTo>
                <a:lnTo>
                  <a:pt x="93" y="5"/>
                </a:lnTo>
                <a:cubicBezTo>
                  <a:pt x="93" y="4"/>
                  <a:pt x="92" y="3"/>
                  <a:pt x="92" y="3"/>
                </a:cubicBezTo>
                <a:cubicBezTo>
                  <a:pt x="92" y="3"/>
                  <a:pt x="91" y="2"/>
                  <a:pt x="91" y="2"/>
                </a:cubicBezTo>
                <a:cubicBezTo>
                  <a:pt x="90" y="2"/>
                  <a:pt x="90" y="2"/>
                  <a:pt x="89" y="2"/>
                </a:cubicBezTo>
                <a:cubicBezTo>
                  <a:pt x="88" y="2"/>
                  <a:pt x="88" y="2"/>
                  <a:pt x="87" y="2"/>
                </a:cubicBezTo>
                <a:cubicBezTo>
                  <a:pt x="87" y="2"/>
                  <a:pt x="86" y="3"/>
                  <a:pt x="86" y="3"/>
                </a:cubicBezTo>
                <a:cubicBezTo>
                  <a:pt x="86" y="4"/>
                  <a:pt x="85" y="4"/>
                  <a:pt x="85" y="5"/>
                </a:cubicBezTo>
                <a:cubicBezTo>
                  <a:pt x="85" y="5"/>
                  <a:pt x="85" y="6"/>
                  <a:pt x="85" y="7"/>
                </a:cubicBezTo>
                <a:cubicBezTo>
                  <a:pt x="85" y="9"/>
                  <a:pt x="85" y="10"/>
                  <a:pt x="85" y="11"/>
                </a:cubicBezTo>
                <a:cubicBezTo>
                  <a:pt x="86" y="12"/>
                  <a:pt x="86" y="12"/>
                  <a:pt x="87" y="13"/>
                </a:cubicBezTo>
                <a:cubicBezTo>
                  <a:pt x="88" y="13"/>
                  <a:pt x="88" y="13"/>
                  <a:pt x="89" y="13"/>
                </a:cubicBezTo>
                <a:cubicBezTo>
                  <a:pt x="90" y="13"/>
                  <a:pt x="91" y="13"/>
                  <a:pt x="91" y="13"/>
                </a:cubicBezTo>
                <a:cubicBezTo>
                  <a:pt x="92" y="12"/>
                  <a:pt x="92" y="12"/>
                  <a:pt x="93" y="12"/>
                </a:cubicBezTo>
                <a:lnTo>
                  <a:pt x="93" y="9"/>
                </a:lnTo>
                <a:lnTo>
                  <a:pt x="89" y="9"/>
                </a:lnTo>
                <a:close/>
                <a:moveTo>
                  <a:pt x="110" y="0"/>
                </a:moveTo>
                <a:lnTo>
                  <a:pt x="112" y="0"/>
                </a:lnTo>
                <a:lnTo>
                  <a:pt x="112" y="9"/>
                </a:lnTo>
                <a:cubicBezTo>
                  <a:pt x="112" y="10"/>
                  <a:pt x="111" y="11"/>
                  <a:pt x="111" y="12"/>
                </a:cubicBezTo>
                <a:cubicBezTo>
                  <a:pt x="111" y="13"/>
                  <a:pt x="110" y="14"/>
                  <a:pt x="110" y="14"/>
                </a:cubicBezTo>
                <a:cubicBezTo>
                  <a:pt x="109" y="15"/>
                  <a:pt x="108" y="15"/>
                  <a:pt x="107" y="15"/>
                </a:cubicBezTo>
                <a:cubicBezTo>
                  <a:pt x="106" y="15"/>
                  <a:pt x="105" y="15"/>
                  <a:pt x="104" y="14"/>
                </a:cubicBezTo>
                <a:cubicBezTo>
                  <a:pt x="103" y="14"/>
                  <a:pt x="103" y="13"/>
                  <a:pt x="102" y="12"/>
                </a:cubicBezTo>
                <a:cubicBezTo>
                  <a:pt x="102" y="11"/>
                  <a:pt x="102" y="10"/>
                  <a:pt x="102" y="9"/>
                </a:cubicBezTo>
                <a:lnTo>
                  <a:pt x="102" y="0"/>
                </a:lnTo>
                <a:lnTo>
                  <a:pt x="103" y="0"/>
                </a:lnTo>
                <a:lnTo>
                  <a:pt x="103" y="9"/>
                </a:lnTo>
                <a:cubicBezTo>
                  <a:pt x="103" y="10"/>
                  <a:pt x="104" y="11"/>
                  <a:pt x="104" y="11"/>
                </a:cubicBezTo>
                <a:cubicBezTo>
                  <a:pt x="104" y="12"/>
                  <a:pt x="104" y="12"/>
                  <a:pt x="105" y="13"/>
                </a:cubicBezTo>
                <a:cubicBezTo>
                  <a:pt x="105" y="13"/>
                  <a:pt x="106" y="13"/>
                  <a:pt x="107" y="13"/>
                </a:cubicBezTo>
                <a:cubicBezTo>
                  <a:pt x="108" y="13"/>
                  <a:pt x="109" y="13"/>
                  <a:pt x="109" y="12"/>
                </a:cubicBezTo>
                <a:cubicBezTo>
                  <a:pt x="110" y="12"/>
                  <a:pt x="110" y="10"/>
                  <a:pt x="110" y="9"/>
                </a:cubicBezTo>
                <a:lnTo>
                  <a:pt x="110" y="0"/>
                </a:lnTo>
                <a:close/>
                <a:moveTo>
                  <a:pt x="114" y="15"/>
                </a:moveTo>
                <a:lnTo>
                  <a:pt x="114" y="0"/>
                </a:lnTo>
                <a:lnTo>
                  <a:pt x="116" y="0"/>
                </a:lnTo>
                <a:lnTo>
                  <a:pt x="122" y="12"/>
                </a:lnTo>
                <a:lnTo>
                  <a:pt x="122" y="0"/>
                </a:lnTo>
                <a:lnTo>
                  <a:pt x="124" y="0"/>
                </a:lnTo>
                <a:lnTo>
                  <a:pt x="124" y="15"/>
                </a:lnTo>
                <a:lnTo>
                  <a:pt x="122" y="15"/>
                </a:lnTo>
                <a:lnTo>
                  <a:pt x="115" y="3"/>
                </a:lnTo>
                <a:lnTo>
                  <a:pt x="115" y="15"/>
                </a:lnTo>
                <a:lnTo>
                  <a:pt x="114" y="15"/>
                </a:lnTo>
                <a:close/>
                <a:moveTo>
                  <a:pt x="126" y="15"/>
                </a:moveTo>
                <a:lnTo>
                  <a:pt x="126" y="0"/>
                </a:lnTo>
                <a:lnTo>
                  <a:pt x="128" y="0"/>
                </a:lnTo>
                <a:lnTo>
                  <a:pt x="128" y="15"/>
                </a:lnTo>
                <a:lnTo>
                  <a:pt x="126" y="15"/>
                </a:lnTo>
                <a:close/>
                <a:moveTo>
                  <a:pt x="134" y="15"/>
                </a:moveTo>
                <a:lnTo>
                  <a:pt x="129" y="0"/>
                </a:lnTo>
                <a:lnTo>
                  <a:pt x="131" y="0"/>
                </a:lnTo>
                <a:lnTo>
                  <a:pt x="134" y="11"/>
                </a:lnTo>
                <a:cubicBezTo>
                  <a:pt x="134" y="12"/>
                  <a:pt x="135" y="12"/>
                  <a:pt x="135" y="13"/>
                </a:cubicBezTo>
                <a:cubicBezTo>
                  <a:pt x="135" y="12"/>
                  <a:pt x="135" y="12"/>
                  <a:pt x="135" y="11"/>
                </a:cubicBezTo>
                <a:lnTo>
                  <a:pt x="139" y="0"/>
                </a:lnTo>
                <a:lnTo>
                  <a:pt x="141" y="0"/>
                </a:lnTo>
                <a:lnTo>
                  <a:pt x="136" y="15"/>
                </a:lnTo>
                <a:lnTo>
                  <a:pt x="134" y="15"/>
                </a:lnTo>
                <a:close/>
                <a:moveTo>
                  <a:pt x="142" y="15"/>
                </a:moveTo>
                <a:lnTo>
                  <a:pt x="142" y="0"/>
                </a:lnTo>
                <a:lnTo>
                  <a:pt x="151" y="0"/>
                </a:lnTo>
                <a:lnTo>
                  <a:pt x="151" y="2"/>
                </a:lnTo>
                <a:lnTo>
                  <a:pt x="143" y="2"/>
                </a:lnTo>
                <a:lnTo>
                  <a:pt x="143" y="6"/>
                </a:lnTo>
                <a:lnTo>
                  <a:pt x="150" y="6"/>
                </a:lnTo>
                <a:lnTo>
                  <a:pt x="150" y="8"/>
                </a:lnTo>
                <a:lnTo>
                  <a:pt x="143" y="8"/>
                </a:lnTo>
                <a:lnTo>
                  <a:pt x="143" y="13"/>
                </a:lnTo>
                <a:lnTo>
                  <a:pt x="151" y="13"/>
                </a:lnTo>
                <a:lnTo>
                  <a:pt x="151" y="15"/>
                </a:lnTo>
                <a:lnTo>
                  <a:pt x="142" y="15"/>
                </a:lnTo>
                <a:close/>
                <a:moveTo>
                  <a:pt x="153" y="15"/>
                </a:moveTo>
                <a:lnTo>
                  <a:pt x="153" y="0"/>
                </a:lnTo>
                <a:lnTo>
                  <a:pt x="158" y="0"/>
                </a:lnTo>
                <a:cubicBezTo>
                  <a:pt x="159" y="0"/>
                  <a:pt x="160" y="0"/>
                  <a:pt x="161" y="1"/>
                </a:cubicBezTo>
                <a:cubicBezTo>
                  <a:pt x="161" y="1"/>
                  <a:pt x="162" y="1"/>
                  <a:pt x="162" y="2"/>
                </a:cubicBezTo>
                <a:cubicBezTo>
                  <a:pt x="163" y="3"/>
                  <a:pt x="163" y="3"/>
                  <a:pt x="163" y="4"/>
                </a:cubicBezTo>
                <a:cubicBezTo>
                  <a:pt x="163" y="5"/>
                  <a:pt x="162" y="6"/>
                  <a:pt x="162" y="7"/>
                </a:cubicBezTo>
                <a:cubicBezTo>
                  <a:pt x="161" y="7"/>
                  <a:pt x="160" y="8"/>
                  <a:pt x="159" y="8"/>
                </a:cubicBezTo>
                <a:cubicBezTo>
                  <a:pt x="160" y="8"/>
                  <a:pt x="160" y="9"/>
                  <a:pt x="160" y="9"/>
                </a:cubicBezTo>
                <a:cubicBezTo>
                  <a:pt x="161" y="9"/>
                  <a:pt x="161" y="10"/>
                  <a:pt x="162" y="11"/>
                </a:cubicBezTo>
                <a:lnTo>
                  <a:pt x="164" y="15"/>
                </a:lnTo>
                <a:lnTo>
                  <a:pt x="162" y="15"/>
                </a:lnTo>
                <a:lnTo>
                  <a:pt x="160" y="12"/>
                </a:lnTo>
                <a:cubicBezTo>
                  <a:pt x="160" y="11"/>
                  <a:pt x="159" y="10"/>
                  <a:pt x="159" y="10"/>
                </a:cubicBezTo>
                <a:cubicBezTo>
                  <a:pt x="159" y="9"/>
                  <a:pt x="158" y="9"/>
                  <a:pt x="158" y="9"/>
                </a:cubicBezTo>
                <a:cubicBezTo>
                  <a:pt x="158" y="9"/>
                  <a:pt x="158" y="8"/>
                  <a:pt x="157" y="8"/>
                </a:cubicBezTo>
                <a:cubicBezTo>
                  <a:pt x="157" y="8"/>
                  <a:pt x="157" y="8"/>
                  <a:pt x="156" y="8"/>
                </a:cubicBezTo>
                <a:lnTo>
                  <a:pt x="154" y="8"/>
                </a:lnTo>
                <a:lnTo>
                  <a:pt x="154" y="15"/>
                </a:lnTo>
                <a:lnTo>
                  <a:pt x="153" y="15"/>
                </a:lnTo>
                <a:close/>
                <a:moveTo>
                  <a:pt x="154" y="7"/>
                </a:moveTo>
                <a:lnTo>
                  <a:pt x="158" y="7"/>
                </a:lnTo>
                <a:cubicBezTo>
                  <a:pt x="159" y="7"/>
                  <a:pt x="159" y="7"/>
                  <a:pt x="160" y="6"/>
                </a:cubicBezTo>
                <a:cubicBezTo>
                  <a:pt x="160" y="6"/>
                  <a:pt x="160" y="6"/>
                  <a:pt x="161" y="6"/>
                </a:cubicBezTo>
                <a:cubicBezTo>
                  <a:pt x="161" y="5"/>
                  <a:pt x="161" y="5"/>
                  <a:pt x="161" y="4"/>
                </a:cubicBezTo>
                <a:cubicBezTo>
                  <a:pt x="161" y="4"/>
                  <a:pt x="161" y="3"/>
                  <a:pt x="160" y="3"/>
                </a:cubicBezTo>
                <a:cubicBezTo>
                  <a:pt x="160" y="2"/>
                  <a:pt x="159" y="2"/>
                  <a:pt x="158" y="2"/>
                </a:cubicBezTo>
                <a:lnTo>
                  <a:pt x="154" y="2"/>
                </a:lnTo>
                <a:lnTo>
                  <a:pt x="154" y="7"/>
                </a:lnTo>
                <a:close/>
                <a:moveTo>
                  <a:pt x="164" y="10"/>
                </a:moveTo>
                <a:lnTo>
                  <a:pt x="166" y="10"/>
                </a:lnTo>
                <a:cubicBezTo>
                  <a:pt x="166" y="11"/>
                  <a:pt x="166" y="11"/>
                  <a:pt x="166" y="12"/>
                </a:cubicBezTo>
                <a:cubicBezTo>
                  <a:pt x="167" y="12"/>
                  <a:pt x="167" y="13"/>
                  <a:pt x="168" y="13"/>
                </a:cubicBezTo>
                <a:cubicBezTo>
                  <a:pt x="168" y="13"/>
                  <a:pt x="169" y="13"/>
                  <a:pt x="170" y="13"/>
                </a:cubicBezTo>
                <a:cubicBezTo>
                  <a:pt x="170" y="13"/>
                  <a:pt x="171" y="13"/>
                  <a:pt x="171" y="13"/>
                </a:cubicBezTo>
                <a:cubicBezTo>
                  <a:pt x="172" y="13"/>
                  <a:pt x="172" y="12"/>
                  <a:pt x="172" y="12"/>
                </a:cubicBezTo>
                <a:cubicBezTo>
                  <a:pt x="173" y="12"/>
                  <a:pt x="173" y="11"/>
                  <a:pt x="173" y="11"/>
                </a:cubicBezTo>
                <a:cubicBezTo>
                  <a:pt x="173" y="10"/>
                  <a:pt x="173" y="10"/>
                  <a:pt x="172" y="10"/>
                </a:cubicBezTo>
                <a:cubicBezTo>
                  <a:pt x="172" y="9"/>
                  <a:pt x="172" y="9"/>
                  <a:pt x="171" y="9"/>
                </a:cubicBezTo>
                <a:cubicBezTo>
                  <a:pt x="171" y="9"/>
                  <a:pt x="170" y="8"/>
                  <a:pt x="169" y="8"/>
                </a:cubicBezTo>
                <a:cubicBezTo>
                  <a:pt x="168" y="8"/>
                  <a:pt x="167" y="7"/>
                  <a:pt x="167" y="7"/>
                </a:cubicBezTo>
                <a:cubicBezTo>
                  <a:pt x="166" y="7"/>
                  <a:pt x="166" y="6"/>
                  <a:pt x="165" y="6"/>
                </a:cubicBezTo>
                <a:cubicBezTo>
                  <a:pt x="165" y="5"/>
                  <a:pt x="165" y="5"/>
                  <a:pt x="165" y="4"/>
                </a:cubicBezTo>
                <a:cubicBezTo>
                  <a:pt x="165" y="3"/>
                  <a:pt x="165" y="3"/>
                  <a:pt x="165" y="2"/>
                </a:cubicBezTo>
                <a:cubicBezTo>
                  <a:pt x="166" y="1"/>
                  <a:pt x="166" y="1"/>
                  <a:pt x="167" y="1"/>
                </a:cubicBezTo>
                <a:cubicBezTo>
                  <a:pt x="168" y="0"/>
                  <a:pt x="168" y="0"/>
                  <a:pt x="169" y="0"/>
                </a:cubicBezTo>
                <a:cubicBezTo>
                  <a:pt x="170" y="0"/>
                  <a:pt x="171" y="0"/>
                  <a:pt x="172" y="1"/>
                </a:cubicBezTo>
                <a:cubicBezTo>
                  <a:pt x="172" y="1"/>
                  <a:pt x="173" y="1"/>
                  <a:pt x="173" y="2"/>
                </a:cubicBezTo>
                <a:cubicBezTo>
                  <a:pt x="174" y="3"/>
                  <a:pt x="174" y="3"/>
                  <a:pt x="174" y="4"/>
                </a:cubicBezTo>
                <a:lnTo>
                  <a:pt x="172" y="4"/>
                </a:lnTo>
                <a:cubicBezTo>
                  <a:pt x="172" y="4"/>
                  <a:pt x="172" y="3"/>
                  <a:pt x="171" y="2"/>
                </a:cubicBezTo>
                <a:cubicBezTo>
                  <a:pt x="171" y="2"/>
                  <a:pt x="170" y="2"/>
                  <a:pt x="169" y="2"/>
                </a:cubicBezTo>
                <a:cubicBezTo>
                  <a:pt x="168" y="2"/>
                  <a:pt x="168" y="2"/>
                  <a:pt x="167" y="2"/>
                </a:cubicBezTo>
                <a:cubicBezTo>
                  <a:pt x="167" y="3"/>
                  <a:pt x="166" y="3"/>
                  <a:pt x="166" y="4"/>
                </a:cubicBezTo>
                <a:cubicBezTo>
                  <a:pt x="166" y="4"/>
                  <a:pt x="167" y="5"/>
                  <a:pt x="167" y="5"/>
                </a:cubicBezTo>
                <a:cubicBezTo>
                  <a:pt x="167" y="5"/>
                  <a:pt x="168" y="6"/>
                  <a:pt x="169" y="6"/>
                </a:cubicBezTo>
                <a:cubicBezTo>
                  <a:pt x="171" y="7"/>
                  <a:pt x="172" y="7"/>
                  <a:pt x="172" y="7"/>
                </a:cubicBezTo>
                <a:cubicBezTo>
                  <a:pt x="173" y="7"/>
                  <a:pt x="173" y="8"/>
                  <a:pt x="174" y="9"/>
                </a:cubicBezTo>
                <a:cubicBezTo>
                  <a:pt x="174" y="9"/>
                  <a:pt x="174" y="10"/>
                  <a:pt x="174" y="11"/>
                </a:cubicBezTo>
                <a:cubicBezTo>
                  <a:pt x="174" y="11"/>
                  <a:pt x="174" y="12"/>
                  <a:pt x="174" y="13"/>
                </a:cubicBezTo>
                <a:cubicBezTo>
                  <a:pt x="173" y="13"/>
                  <a:pt x="173" y="14"/>
                  <a:pt x="172" y="14"/>
                </a:cubicBezTo>
                <a:cubicBezTo>
                  <a:pt x="171" y="15"/>
                  <a:pt x="171" y="15"/>
                  <a:pt x="170" y="15"/>
                </a:cubicBezTo>
                <a:cubicBezTo>
                  <a:pt x="169" y="15"/>
                  <a:pt x="168" y="15"/>
                  <a:pt x="167" y="14"/>
                </a:cubicBezTo>
                <a:cubicBezTo>
                  <a:pt x="166" y="14"/>
                  <a:pt x="165" y="13"/>
                  <a:pt x="165" y="13"/>
                </a:cubicBezTo>
                <a:cubicBezTo>
                  <a:pt x="165" y="12"/>
                  <a:pt x="164" y="11"/>
                  <a:pt x="164" y="10"/>
                </a:cubicBezTo>
                <a:close/>
                <a:moveTo>
                  <a:pt x="176" y="15"/>
                </a:moveTo>
                <a:lnTo>
                  <a:pt x="176" y="0"/>
                </a:lnTo>
                <a:lnTo>
                  <a:pt x="178" y="0"/>
                </a:lnTo>
                <a:lnTo>
                  <a:pt x="178" y="15"/>
                </a:lnTo>
                <a:lnTo>
                  <a:pt x="176" y="15"/>
                </a:lnTo>
                <a:close/>
                <a:moveTo>
                  <a:pt x="184" y="15"/>
                </a:moveTo>
                <a:lnTo>
                  <a:pt x="184" y="2"/>
                </a:lnTo>
                <a:lnTo>
                  <a:pt x="179" y="2"/>
                </a:lnTo>
                <a:lnTo>
                  <a:pt x="179" y="0"/>
                </a:lnTo>
                <a:lnTo>
                  <a:pt x="189" y="0"/>
                </a:lnTo>
                <a:lnTo>
                  <a:pt x="189" y="2"/>
                </a:lnTo>
                <a:lnTo>
                  <a:pt x="185" y="2"/>
                </a:lnTo>
                <a:lnTo>
                  <a:pt x="185" y="15"/>
                </a:lnTo>
                <a:lnTo>
                  <a:pt x="184" y="15"/>
                </a:lnTo>
                <a:close/>
                <a:moveTo>
                  <a:pt x="194" y="15"/>
                </a:moveTo>
                <a:lnTo>
                  <a:pt x="194" y="9"/>
                </a:lnTo>
                <a:lnTo>
                  <a:pt x="189" y="0"/>
                </a:lnTo>
                <a:lnTo>
                  <a:pt x="191" y="0"/>
                </a:lnTo>
                <a:lnTo>
                  <a:pt x="194" y="5"/>
                </a:lnTo>
                <a:cubicBezTo>
                  <a:pt x="194" y="5"/>
                  <a:pt x="195" y="6"/>
                  <a:pt x="195" y="7"/>
                </a:cubicBezTo>
                <a:cubicBezTo>
                  <a:pt x="195" y="6"/>
                  <a:pt x="196" y="5"/>
                  <a:pt x="196" y="5"/>
                </a:cubicBezTo>
                <a:lnTo>
                  <a:pt x="199" y="0"/>
                </a:lnTo>
                <a:lnTo>
                  <a:pt x="201" y="0"/>
                </a:lnTo>
                <a:lnTo>
                  <a:pt x="196" y="9"/>
                </a:lnTo>
                <a:lnTo>
                  <a:pt x="196" y="15"/>
                </a:lnTo>
                <a:lnTo>
                  <a:pt x="194" y="15"/>
                </a:lnTo>
                <a:close/>
                <a:moveTo>
                  <a:pt x="206" y="8"/>
                </a:moveTo>
                <a:cubicBezTo>
                  <a:pt x="206" y="5"/>
                  <a:pt x="207" y="3"/>
                  <a:pt x="208" y="2"/>
                </a:cubicBezTo>
                <a:cubicBezTo>
                  <a:pt x="209" y="1"/>
                  <a:pt x="211" y="0"/>
                  <a:pt x="212" y="0"/>
                </a:cubicBezTo>
                <a:cubicBezTo>
                  <a:pt x="213" y="0"/>
                  <a:pt x="214" y="0"/>
                  <a:pt x="215" y="1"/>
                </a:cubicBezTo>
                <a:cubicBezTo>
                  <a:pt x="216" y="2"/>
                  <a:pt x="217" y="3"/>
                  <a:pt x="218" y="4"/>
                </a:cubicBezTo>
                <a:cubicBezTo>
                  <a:pt x="218" y="5"/>
                  <a:pt x="218" y="6"/>
                  <a:pt x="218" y="8"/>
                </a:cubicBezTo>
                <a:cubicBezTo>
                  <a:pt x="218" y="9"/>
                  <a:pt x="218" y="10"/>
                  <a:pt x="217" y="11"/>
                </a:cubicBezTo>
                <a:cubicBezTo>
                  <a:pt x="217" y="13"/>
                  <a:pt x="216" y="13"/>
                  <a:pt x="215" y="14"/>
                </a:cubicBezTo>
                <a:cubicBezTo>
                  <a:pt x="214" y="15"/>
                  <a:pt x="213" y="15"/>
                  <a:pt x="212" y="15"/>
                </a:cubicBezTo>
                <a:cubicBezTo>
                  <a:pt x="211" y="15"/>
                  <a:pt x="210" y="15"/>
                  <a:pt x="209" y="14"/>
                </a:cubicBezTo>
                <a:cubicBezTo>
                  <a:pt x="208" y="13"/>
                  <a:pt x="207" y="12"/>
                  <a:pt x="207" y="11"/>
                </a:cubicBezTo>
                <a:cubicBezTo>
                  <a:pt x="207" y="10"/>
                  <a:pt x="206" y="9"/>
                  <a:pt x="206" y="8"/>
                </a:cubicBezTo>
                <a:close/>
                <a:moveTo>
                  <a:pt x="208" y="8"/>
                </a:moveTo>
                <a:cubicBezTo>
                  <a:pt x="208" y="9"/>
                  <a:pt x="208" y="11"/>
                  <a:pt x="209" y="12"/>
                </a:cubicBezTo>
                <a:cubicBezTo>
                  <a:pt x="210" y="13"/>
                  <a:pt x="211" y="13"/>
                  <a:pt x="212" y="13"/>
                </a:cubicBezTo>
                <a:cubicBezTo>
                  <a:pt x="214" y="13"/>
                  <a:pt x="215" y="13"/>
                  <a:pt x="215" y="12"/>
                </a:cubicBezTo>
                <a:cubicBezTo>
                  <a:pt x="216" y="11"/>
                  <a:pt x="217" y="9"/>
                  <a:pt x="217" y="7"/>
                </a:cubicBezTo>
                <a:cubicBezTo>
                  <a:pt x="217" y="6"/>
                  <a:pt x="216" y="5"/>
                  <a:pt x="216" y="4"/>
                </a:cubicBezTo>
                <a:cubicBezTo>
                  <a:pt x="216" y="4"/>
                  <a:pt x="215" y="3"/>
                  <a:pt x="215" y="2"/>
                </a:cubicBezTo>
                <a:cubicBezTo>
                  <a:pt x="214" y="2"/>
                  <a:pt x="213" y="2"/>
                  <a:pt x="212" y="2"/>
                </a:cubicBezTo>
                <a:cubicBezTo>
                  <a:pt x="211" y="2"/>
                  <a:pt x="210" y="2"/>
                  <a:pt x="209" y="3"/>
                </a:cubicBezTo>
                <a:cubicBezTo>
                  <a:pt x="208" y="4"/>
                  <a:pt x="208" y="6"/>
                  <a:pt x="208" y="8"/>
                </a:cubicBezTo>
                <a:close/>
                <a:moveTo>
                  <a:pt x="220" y="15"/>
                </a:moveTo>
                <a:lnTo>
                  <a:pt x="220" y="0"/>
                </a:lnTo>
                <a:lnTo>
                  <a:pt x="228" y="0"/>
                </a:lnTo>
                <a:lnTo>
                  <a:pt x="228" y="2"/>
                </a:lnTo>
                <a:lnTo>
                  <a:pt x="222" y="2"/>
                </a:lnTo>
                <a:lnTo>
                  <a:pt x="222" y="6"/>
                </a:lnTo>
                <a:lnTo>
                  <a:pt x="228" y="6"/>
                </a:lnTo>
                <a:lnTo>
                  <a:pt x="228" y="8"/>
                </a:lnTo>
                <a:lnTo>
                  <a:pt x="222" y="8"/>
                </a:lnTo>
                <a:lnTo>
                  <a:pt x="222" y="15"/>
                </a:lnTo>
                <a:lnTo>
                  <a:pt x="220" y="15"/>
                </a:lnTo>
                <a:close/>
                <a:moveTo>
                  <a:pt x="235" y="10"/>
                </a:moveTo>
                <a:lnTo>
                  <a:pt x="236" y="10"/>
                </a:lnTo>
                <a:cubicBezTo>
                  <a:pt x="237" y="11"/>
                  <a:pt x="237" y="11"/>
                  <a:pt x="237" y="12"/>
                </a:cubicBezTo>
                <a:cubicBezTo>
                  <a:pt x="237" y="12"/>
                  <a:pt x="238" y="13"/>
                  <a:pt x="238" y="13"/>
                </a:cubicBezTo>
                <a:cubicBezTo>
                  <a:pt x="239" y="13"/>
                  <a:pt x="239" y="13"/>
                  <a:pt x="240" y="13"/>
                </a:cubicBezTo>
                <a:cubicBezTo>
                  <a:pt x="241" y="13"/>
                  <a:pt x="241" y="13"/>
                  <a:pt x="242" y="13"/>
                </a:cubicBezTo>
                <a:cubicBezTo>
                  <a:pt x="242" y="13"/>
                  <a:pt x="243" y="12"/>
                  <a:pt x="243" y="12"/>
                </a:cubicBezTo>
                <a:cubicBezTo>
                  <a:pt x="243" y="12"/>
                  <a:pt x="243" y="11"/>
                  <a:pt x="243" y="11"/>
                </a:cubicBezTo>
                <a:cubicBezTo>
                  <a:pt x="243" y="10"/>
                  <a:pt x="243" y="10"/>
                  <a:pt x="243" y="10"/>
                </a:cubicBezTo>
                <a:cubicBezTo>
                  <a:pt x="243" y="9"/>
                  <a:pt x="242" y="9"/>
                  <a:pt x="242" y="9"/>
                </a:cubicBezTo>
                <a:cubicBezTo>
                  <a:pt x="241" y="9"/>
                  <a:pt x="241" y="8"/>
                  <a:pt x="240" y="8"/>
                </a:cubicBezTo>
                <a:cubicBezTo>
                  <a:pt x="238" y="8"/>
                  <a:pt x="238" y="7"/>
                  <a:pt x="237" y="7"/>
                </a:cubicBezTo>
                <a:cubicBezTo>
                  <a:pt x="237" y="7"/>
                  <a:pt x="236" y="6"/>
                  <a:pt x="236" y="6"/>
                </a:cubicBezTo>
                <a:cubicBezTo>
                  <a:pt x="235" y="5"/>
                  <a:pt x="235" y="5"/>
                  <a:pt x="235" y="4"/>
                </a:cubicBezTo>
                <a:cubicBezTo>
                  <a:pt x="235" y="3"/>
                  <a:pt x="236" y="3"/>
                  <a:pt x="236" y="2"/>
                </a:cubicBezTo>
                <a:cubicBezTo>
                  <a:pt x="236" y="1"/>
                  <a:pt x="237" y="1"/>
                  <a:pt x="237" y="1"/>
                </a:cubicBezTo>
                <a:cubicBezTo>
                  <a:pt x="238" y="0"/>
                  <a:pt x="239" y="0"/>
                  <a:pt x="240" y="0"/>
                </a:cubicBezTo>
                <a:cubicBezTo>
                  <a:pt x="241" y="0"/>
                  <a:pt x="241" y="0"/>
                  <a:pt x="242" y="1"/>
                </a:cubicBezTo>
                <a:cubicBezTo>
                  <a:pt x="243" y="1"/>
                  <a:pt x="243" y="1"/>
                  <a:pt x="244" y="2"/>
                </a:cubicBezTo>
                <a:cubicBezTo>
                  <a:pt x="244" y="3"/>
                  <a:pt x="244" y="3"/>
                  <a:pt x="244" y="4"/>
                </a:cubicBezTo>
                <a:lnTo>
                  <a:pt x="243" y="4"/>
                </a:lnTo>
                <a:cubicBezTo>
                  <a:pt x="243" y="4"/>
                  <a:pt x="242" y="3"/>
                  <a:pt x="242" y="2"/>
                </a:cubicBezTo>
                <a:cubicBezTo>
                  <a:pt x="242" y="2"/>
                  <a:pt x="241" y="2"/>
                  <a:pt x="240" y="2"/>
                </a:cubicBezTo>
                <a:cubicBezTo>
                  <a:pt x="239" y="2"/>
                  <a:pt x="238" y="2"/>
                  <a:pt x="238" y="2"/>
                </a:cubicBezTo>
                <a:cubicBezTo>
                  <a:pt x="237" y="3"/>
                  <a:pt x="237" y="3"/>
                  <a:pt x="237" y="4"/>
                </a:cubicBezTo>
                <a:cubicBezTo>
                  <a:pt x="237" y="4"/>
                  <a:pt x="237" y="5"/>
                  <a:pt x="237" y="5"/>
                </a:cubicBezTo>
                <a:cubicBezTo>
                  <a:pt x="238" y="5"/>
                  <a:pt x="239" y="6"/>
                  <a:pt x="240" y="6"/>
                </a:cubicBezTo>
                <a:cubicBezTo>
                  <a:pt x="241" y="7"/>
                  <a:pt x="242" y="7"/>
                  <a:pt x="243" y="7"/>
                </a:cubicBezTo>
                <a:cubicBezTo>
                  <a:pt x="243" y="7"/>
                  <a:pt x="244" y="8"/>
                  <a:pt x="244" y="9"/>
                </a:cubicBezTo>
                <a:cubicBezTo>
                  <a:pt x="245" y="9"/>
                  <a:pt x="245" y="10"/>
                  <a:pt x="245" y="11"/>
                </a:cubicBezTo>
                <a:cubicBezTo>
                  <a:pt x="245" y="11"/>
                  <a:pt x="245" y="12"/>
                  <a:pt x="244" y="13"/>
                </a:cubicBezTo>
                <a:cubicBezTo>
                  <a:pt x="244" y="13"/>
                  <a:pt x="243" y="14"/>
                  <a:pt x="243" y="14"/>
                </a:cubicBezTo>
                <a:cubicBezTo>
                  <a:pt x="242" y="15"/>
                  <a:pt x="241" y="15"/>
                  <a:pt x="240" y="15"/>
                </a:cubicBezTo>
                <a:cubicBezTo>
                  <a:pt x="239" y="15"/>
                  <a:pt x="238" y="15"/>
                  <a:pt x="237" y="14"/>
                </a:cubicBezTo>
                <a:cubicBezTo>
                  <a:pt x="237" y="14"/>
                  <a:pt x="236" y="13"/>
                  <a:pt x="236" y="13"/>
                </a:cubicBezTo>
                <a:cubicBezTo>
                  <a:pt x="235" y="12"/>
                  <a:pt x="235" y="11"/>
                  <a:pt x="235" y="10"/>
                </a:cubicBezTo>
                <a:close/>
                <a:moveTo>
                  <a:pt x="256" y="10"/>
                </a:moveTo>
                <a:lnTo>
                  <a:pt x="257" y="10"/>
                </a:lnTo>
                <a:cubicBezTo>
                  <a:pt x="257" y="12"/>
                  <a:pt x="256" y="13"/>
                  <a:pt x="255" y="14"/>
                </a:cubicBezTo>
                <a:cubicBezTo>
                  <a:pt x="254" y="15"/>
                  <a:pt x="253" y="15"/>
                  <a:pt x="252" y="15"/>
                </a:cubicBezTo>
                <a:cubicBezTo>
                  <a:pt x="251" y="15"/>
                  <a:pt x="250" y="15"/>
                  <a:pt x="249" y="14"/>
                </a:cubicBezTo>
                <a:cubicBezTo>
                  <a:pt x="248" y="13"/>
                  <a:pt x="247" y="12"/>
                  <a:pt x="247" y="11"/>
                </a:cubicBezTo>
                <a:cubicBezTo>
                  <a:pt x="246" y="10"/>
                  <a:pt x="246" y="9"/>
                  <a:pt x="246" y="7"/>
                </a:cubicBezTo>
                <a:cubicBezTo>
                  <a:pt x="246" y="6"/>
                  <a:pt x="246" y="5"/>
                  <a:pt x="247" y="3"/>
                </a:cubicBezTo>
                <a:cubicBezTo>
                  <a:pt x="247" y="2"/>
                  <a:pt x="248" y="1"/>
                  <a:pt x="249" y="1"/>
                </a:cubicBezTo>
                <a:cubicBezTo>
                  <a:pt x="250" y="0"/>
                  <a:pt x="251" y="0"/>
                  <a:pt x="252" y="0"/>
                </a:cubicBezTo>
                <a:cubicBezTo>
                  <a:pt x="253" y="0"/>
                  <a:pt x="254" y="0"/>
                  <a:pt x="255" y="1"/>
                </a:cubicBezTo>
                <a:cubicBezTo>
                  <a:pt x="256" y="2"/>
                  <a:pt x="257" y="3"/>
                  <a:pt x="257" y="4"/>
                </a:cubicBezTo>
                <a:lnTo>
                  <a:pt x="255" y="5"/>
                </a:lnTo>
                <a:cubicBezTo>
                  <a:pt x="255" y="4"/>
                  <a:pt x="255" y="3"/>
                  <a:pt x="254" y="2"/>
                </a:cubicBezTo>
                <a:cubicBezTo>
                  <a:pt x="254" y="2"/>
                  <a:pt x="253" y="2"/>
                  <a:pt x="252" y="2"/>
                </a:cubicBezTo>
                <a:cubicBezTo>
                  <a:pt x="251" y="2"/>
                  <a:pt x="250" y="2"/>
                  <a:pt x="250" y="2"/>
                </a:cubicBezTo>
                <a:cubicBezTo>
                  <a:pt x="249" y="3"/>
                  <a:pt x="248" y="4"/>
                  <a:pt x="248" y="5"/>
                </a:cubicBezTo>
                <a:cubicBezTo>
                  <a:pt x="248" y="5"/>
                  <a:pt x="248" y="6"/>
                  <a:pt x="248" y="7"/>
                </a:cubicBezTo>
                <a:cubicBezTo>
                  <a:pt x="248" y="9"/>
                  <a:pt x="248" y="10"/>
                  <a:pt x="248" y="11"/>
                </a:cubicBezTo>
                <a:cubicBezTo>
                  <a:pt x="249" y="11"/>
                  <a:pt x="249" y="12"/>
                  <a:pt x="250" y="13"/>
                </a:cubicBezTo>
                <a:cubicBezTo>
                  <a:pt x="250" y="13"/>
                  <a:pt x="251" y="13"/>
                  <a:pt x="252" y="13"/>
                </a:cubicBezTo>
                <a:cubicBezTo>
                  <a:pt x="253" y="13"/>
                  <a:pt x="254" y="13"/>
                  <a:pt x="254" y="12"/>
                </a:cubicBezTo>
                <a:cubicBezTo>
                  <a:pt x="255" y="12"/>
                  <a:pt x="255" y="11"/>
                  <a:pt x="256" y="10"/>
                </a:cubicBezTo>
                <a:close/>
                <a:moveTo>
                  <a:pt x="259" y="15"/>
                </a:moveTo>
                <a:lnTo>
                  <a:pt x="259" y="0"/>
                </a:lnTo>
                <a:lnTo>
                  <a:pt x="261" y="0"/>
                </a:lnTo>
                <a:lnTo>
                  <a:pt x="261" y="15"/>
                </a:lnTo>
                <a:lnTo>
                  <a:pt x="259" y="15"/>
                </a:lnTo>
                <a:close/>
                <a:moveTo>
                  <a:pt x="263" y="15"/>
                </a:moveTo>
                <a:lnTo>
                  <a:pt x="263" y="0"/>
                </a:lnTo>
                <a:lnTo>
                  <a:pt x="272" y="0"/>
                </a:lnTo>
                <a:lnTo>
                  <a:pt x="272" y="2"/>
                </a:lnTo>
                <a:lnTo>
                  <a:pt x="265" y="2"/>
                </a:lnTo>
                <a:lnTo>
                  <a:pt x="265" y="6"/>
                </a:lnTo>
                <a:lnTo>
                  <a:pt x="272" y="6"/>
                </a:lnTo>
                <a:lnTo>
                  <a:pt x="272" y="8"/>
                </a:lnTo>
                <a:lnTo>
                  <a:pt x="265" y="8"/>
                </a:lnTo>
                <a:lnTo>
                  <a:pt x="265" y="13"/>
                </a:lnTo>
                <a:lnTo>
                  <a:pt x="272" y="13"/>
                </a:lnTo>
                <a:lnTo>
                  <a:pt x="272" y="15"/>
                </a:lnTo>
                <a:lnTo>
                  <a:pt x="263" y="15"/>
                </a:lnTo>
                <a:close/>
                <a:moveTo>
                  <a:pt x="274" y="15"/>
                </a:moveTo>
                <a:lnTo>
                  <a:pt x="274" y="0"/>
                </a:lnTo>
                <a:lnTo>
                  <a:pt x="276" y="0"/>
                </a:lnTo>
                <a:lnTo>
                  <a:pt x="283" y="12"/>
                </a:lnTo>
                <a:lnTo>
                  <a:pt x="283" y="0"/>
                </a:lnTo>
                <a:lnTo>
                  <a:pt x="284" y="0"/>
                </a:lnTo>
                <a:lnTo>
                  <a:pt x="284" y="15"/>
                </a:lnTo>
                <a:lnTo>
                  <a:pt x="282" y="15"/>
                </a:lnTo>
                <a:lnTo>
                  <a:pt x="276" y="3"/>
                </a:lnTo>
                <a:lnTo>
                  <a:pt x="276" y="15"/>
                </a:lnTo>
                <a:lnTo>
                  <a:pt x="274" y="15"/>
                </a:lnTo>
                <a:close/>
                <a:moveTo>
                  <a:pt x="295" y="10"/>
                </a:moveTo>
                <a:lnTo>
                  <a:pt x="297" y="10"/>
                </a:lnTo>
                <a:cubicBezTo>
                  <a:pt x="297" y="12"/>
                  <a:pt x="296" y="13"/>
                  <a:pt x="295" y="14"/>
                </a:cubicBezTo>
                <a:cubicBezTo>
                  <a:pt x="294" y="15"/>
                  <a:pt x="293" y="15"/>
                  <a:pt x="292" y="15"/>
                </a:cubicBezTo>
                <a:cubicBezTo>
                  <a:pt x="290" y="15"/>
                  <a:pt x="289" y="15"/>
                  <a:pt x="289" y="14"/>
                </a:cubicBezTo>
                <a:cubicBezTo>
                  <a:pt x="288" y="13"/>
                  <a:pt x="287" y="12"/>
                  <a:pt x="287" y="11"/>
                </a:cubicBezTo>
                <a:cubicBezTo>
                  <a:pt x="286" y="10"/>
                  <a:pt x="286" y="9"/>
                  <a:pt x="286" y="7"/>
                </a:cubicBezTo>
                <a:cubicBezTo>
                  <a:pt x="286" y="6"/>
                  <a:pt x="286" y="5"/>
                  <a:pt x="287" y="3"/>
                </a:cubicBezTo>
                <a:cubicBezTo>
                  <a:pt x="287" y="2"/>
                  <a:pt x="288" y="1"/>
                  <a:pt x="289" y="1"/>
                </a:cubicBezTo>
                <a:cubicBezTo>
                  <a:pt x="290" y="0"/>
                  <a:pt x="291" y="0"/>
                  <a:pt x="292" y="0"/>
                </a:cubicBezTo>
                <a:cubicBezTo>
                  <a:pt x="293" y="0"/>
                  <a:pt x="294" y="0"/>
                  <a:pt x="295" y="1"/>
                </a:cubicBezTo>
                <a:cubicBezTo>
                  <a:pt x="296" y="2"/>
                  <a:pt x="296" y="3"/>
                  <a:pt x="297" y="4"/>
                </a:cubicBezTo>
                <a:lnTo>
                  <a:pt x="295" y="5"/>
                </a:lnTo>
                <a:cubicBezTo>
                  <a:pt x="295" y="4"/>
                  <a:pt x="294" y="3"/>
                  <a:pt x="294" y="2"/>
                </a:cubicBezTo>
                <a:cubicBezTo>
                  <a:pt x="293" y="2"/>
                  <a:pt x="293" y="2"/>
                  <a:pt x="292" y="2"/>
                </a:cubicBezTo>
                <a:cubicBezTo>
                  <a:pt x="291" y="2"/>
                  <a:pt x="290" y="2"/>
                  <a:pt x="289" y="2"/>
                </a:cubicBezTo>
                <a:cubicBezTo>
                  <a:pt x="289" y="3"/>
                  <a:pt x="288" y="4"/>
                  <a:pt x="288" y="5"/>
                </a:cubicBezTo>
                <a:cubicBezTo>
                  <a:pt x="288" y="5"/>
                  <a:pt x="288" y="6"/>
                  <a:pt x="288" y="7"/>
                </a:cubicBezTo>
                <a:cubicBezTo>
                  <a:pt x="288" y="9"/>
                  <a:pt x="288" y="10"/>
                  <a:pt x="288" y="11"/>
                </a:cubicBezTo>
                <a:cubicBezTo>
                  <a:pt x="288" y="11"/>
                  <a:pt x="289" y="12"/>
                  <a:pt x="290" y="13"/>
                </a:cubicBezTo>
                <a:cubicBezTo>
                  <a:pt x="290" y="13"/>
                  <a:pt x="291" y="13"/>
                  <a:pt x="292" y="13"/>
                </a:cubicBezTo>
                <a:cubicBezTo>
                  <a:pt x="293" y="13"/>
                  <a:pt x="293" y="13"/>
                  <a:pt x="294" y="12"/>
                </a:cubicBezTo>
                <a:cubicBezTo>
                  <a:pt x="295" y="12"/>
                  <a:pt x="295" y="11"/>
                  <a:pt x="295" y="10"/>
                </a:cubicBezTo>
                <a:close/>
                <a:moveTo>
                  <a:pt x="299" y="15"/>
                </a:moveTo>
                <a:lnTo>
                  <a:pt x="299" y="0"/>
                </a:lnTo>
                <a:lnTo>
                  <a:pt x="308" y="0"/>
                </a:lnTo>
                <a:lnTo>
                  <a:pt x="308" y="2"/>
                </a:lnTo>
                <a:lnTo>
                  <a:pt x="300" y="2"/>
                </a:lnTo>
                <a:lnTo>
                  <a:pt x="300" y="6"/>
                </a:lnTo>
                <a:lnTo>
                  <a:pt x="307" y="6"/>
                </a:lnTo>
                <a:lnTo>
                  <a:pt x="307" y="8"/>
                </a:lnTo>
                <a:lnTo>
                  <a:pt x="300" y="8"/>
                </a:lnTo>
                <a:lnTo>
                  <a:pt x="300" y="13"/>
                </a:lnTo>
                <a:lnTo>
                  <a:pt x="308" y="13"/>
                </a:lnTo>
                <a:lnTo>
                  <a:pt x="308" y="15"/>
                </a:lnTo>
                <a:lnTo>
                  <a:pt x="299" y="15"/>
                </a:lnTo>
                <a:close/>
                <a:moveTo>
                  <a:pt x="313" y="15"/>
                </a:moveTo>
                <a:lnTo>
                  <a:pt x="318" y="0"/>
                </a:lnTo>
                <a:lnTo>
                  <a:pt x="319" y="0"/>
                </a:lnTo>
                <a:lnTo>
                  <a:pt x="324" y="15"/>
                </a:lnTo>
                <a:lnTo>
                  <a:pt x="323" y="15"/>
                </a:lnTo>
                <a:lnTo>
                  <a:pt x="321" y="10"/>
                </a:lnTo>
                <a:lnTo>
                  <a:pt x="316" y="10"/>
                </a:lnTo>
                <a:lnTo>
                  <a:pt x="314" y="15"/>
                </a:lnTo>
                <a:lnTo>
                  <a:pt x="313" y="15"/>
                </a:lnTo>
                <a:close/>
                <a:moveTo>
                  <a:pt x="316" y="9"/>
                </a:moveTo>
                <a:lnTo>
                  <a:pt x="321" y="9"/>
                </a:lnTo>
                <a:lnTo>
                  <a:pt x="319" y="5"/>
                </a:lnTo>
                <a:cubicBezTo>
                  <a:pt x="319" y="4"/>
                  <a:pt x="319" y="3"/>
                  <a:pt x="318" y="2"/>
                </a:cubicBezTo>
                <a:cubicBezTo>
                  <a:pt x="318" y="3"/>
                  <a:pt x="318" y="4"/>
                  <a:pt x="318" y="5"/>
                </a:cubicBezTo>
                <a:lnTo>
                  <a:pt x="316" y="9"/>
                </a:lnTo>
                <a:close/>
                <a:moveTo>
                  <a:pt x="325" y="15"/>
                </a:moveTo>
                <a:lnTo>
                  <a:pt x="325" y="0"/>
                </a:lnTo>
                <a:lnTo>
                  <a:pt x="327" y="0"/>
                </a:lnTo>
                <a:lnTo>
                  <a:pt x="334" y="12"/>
                </a:lnTo>
                <a:lnTo>
                  <a:pt x="334" y="0"/>
                </a:lnTo>
                <a:lnTo>
                  <a:pt x="335" y="0"/>
                </a:lnTo>
                <a:lnTo>
                  <a:pt x="335" y="15"/>
                </a:lnTo>
                <a:lnTo>
                  <a:pt x="333" y="15"/>
                </a:lnTo>
                <a:lnTo>
                  <a:pt x="327" y="3"/>
                </a:lnTo>
                <a:lnTo>
                  <a:pt x="327" y="15"/>
                </a:lnTo>
                <a:lnTo>
                  <a:pt x="325" y="15"/>
                </a:lnTo>
                <a:close/>
                <a:moveTo>
                  <a:pt x="337" y="15"/>
                </a:moveTo>
                <a:lnTo>
                  <a:pt x="337" y="0"/>
                </a:lnTo>
                <a:lnTo>
                  <a:pt x="342" y="0"/>
                </a:lnTo>
                <a:cubicBezTo>
                  <a:pt x="343" y="0"/>
                  <a:pt x="343" y="0"/>
                  <a:pt x="344" y="0"/>
                </a:cubicBezTo>
                <a:cubicBezTo>
                  <a:pt x="345" y="1"/>
                  <a:pt x="345" y="1"/>
                  <a:pt x="346" y="2"/>
                </a:cubicBezTo>
                <a:cubicBezTo>
                  <a:pt x="346" y="2"/>
                  <a:pt x="347" y="3"/>
                  <a:pt x="347" y="4"/>
                </a:cubicBezTo>
                <a:cubicBezTo>
                  <a:pt x="348" y="5"/>
                  <a:pt x="348" y="6"/>
                  <a:pt x="348" y="7"/>
                </a:cubicBezTo>
                <a:cubicBezTo>
                  <a:pt x="348" y="8"/>
                  <a:pt x="348" y="9"/>
                  <a:pt x="347" y="10"/>
                </a:cubicBezTo>
                <a:cubicBezTo>
                  <a:pt x="347" y="11"/>
                  <a:pt x="347" y="12"/>
                  <a:pt x="347" y="12"/>
                </a:cubicBezTo>
                <a:cubicBezTo>
                  <a:pt x="346" y="13"/>
                  <a:pt x="346" y="13"/>
                  <a:pt x="345" y="14"/>
                </a:cubicBezTo>
                <a:cubicBezTo>
                  <a:pt x="345" y="14"/>
                  <a:pt x="344" y="14"/>
                  <a:pt x="344" y="14"/>
                </a:cubicBezTo>
                <a:cubicBezTo>
                  <a:pt x="343" y="15"/>
                  <a:pt x="343" y="15"/>
                  <a:pt x="342" y="15"/>
                </a:cubicBezTo>
                <a:lnTo>
                  <a:pt x="337" y="15"/>
                </a:lnTo>
                <a:close/>
                <a:moveTo>
                  <a:pt x="339" y="13"/>
                </a:moveTo>
                <a:lnTo>
                  <a:pt x="342" y="13"/>
                </a:lnTo>
                <a:cubicBezTo>
                  <a:pt x="343" y="13"/>
                  <a:pt x="343" y="13"/>
                  <a:pt x="344" y="13"/>
                </a:cubicBezTo>
                <a:cubicBezTo>
                  <a:pt x="344" y="13"/>
                  <a:pt x="345" y="12"/>
                  <a:pt x="345" y="12"/>
                </a:cubicBezTo>
                <a:cubicBezTo>
                  <a:pt x="345" y="12"/>
                  <a:pt x="345" y="11"/>
                  <a:pt x="346" y="10"/>
                </a:cubicBezTo>
                <a:cubicBezTo>
                  <a:pt x="346" y="9"/>
                  <a:pt x="346" y="8"/>
                  <a:pt x="346" y="7"/>
                </a:cubicBezTo>
                <a:cubicBezTo>
                  <a:pt x="346" y="6"/>
                  <a:pt x="346" y="5"/>
                  <a:pt x="345" y="4"/>
                </a:cubicBezTo>
                <a:cubicBezTo>
                  <a:pt x="345" y="3"/>
                  <a:pt x="344" y="3"/>
                  <a:pt x="344" y="2"/>
                </a:cubicBezTo>
                <a:cubicBezTo>
                  <a:pt x="343" y="2"/>
                  <a:pt x="343" y="2"/>
                  <a:pt x="342" y="2"/>
                </a:cubicBezTo>
                <a:lnTo>
                  <a:pt x="339" y="2"/>
                </a:lnTo>
                <a:lnTo>
                  <a:pt x="339" y="13"/>
                </a:lnTo>
                <a:close/>
                <a:moveTo>
                  <a:pt x="358" y="15"/>
                </a:moveTo>
                <a:lnTo>
                  <a:pt x="358" y="2"/>
                </a:lnTo>
                <a:lnTo>
                  <a:pt x="354" y="2"/>
                </a:lnTo>
                <a:lnTo>
                  <a:pt x="354" y="0"/>
                </a:lnTo>
                <a:lnTo>
                  <a:pt x="364" y="0"/>
                </a:lnTo>
                <a:lnTo>
                  <a:pt x="364" y="2"/>
                </a:lnTo>
                <a:lnTo>
                  <a:pt x="359" y="2"/>
                </a:lnTo>
                <a:lnTo>
                  <a:pt x="359" y="15"/>
                </a:lnTo>
                <a:lnTo>
                  <a:pt x="358" y="15"/>
                </a:lnTo>
                <a:close/>
                <a:moveTo>
                  <a:pt x="365" y="15"/>
                </a:moveTo>
                <a:lnTo>
                  <a:pt x="365" y="0"/>
                </a:lnTo>
                <a:lnTo>
                  <a:pt x="374" y="0"/>
                </a:lnTo>
                <a:lnTo>
                  <a:pt x="374" y="2"/>
                </a:lnTo>
                <a:lnTo>
                  <a:pt x="366" y="2"/>
                </a:lnTo>
                <a:lnTo>
                  <a:pt x="366" y="6"/>
                </a:lnTo>
                <a:lnTo>
                  <a:pt x="373" y="6"/>
                </a:lnTo>
                <a:lnTo>
                  <a:pt x="373" y="8"/>
                </a:lnTo>
                <a:lnTo>
                  <a:pt x="366" y="8"/>
                </a:lnTo>
                <a:lnTo>
                  <a:pt x="366" y="13"/>
                </a:lnTo>
                <a:lnTo>
                  <a:pt x="374" y="13"/>
                </a:lnTo>
                <a:lnTo>
                  <a:pt x="374" y="15"/>
                </a:lnTo>
                <a:lnTo>
                  <a:pt x="365" y="15"/>
                </a:lnTo>
                <a:close/>
                <a:moveTo>
                  <a:pt x="385" y="10"/>
                </a:moveTo>
                <a:lnTo>
                  <a:pt x="386" y="10"/>
                </a:lnTo>
                <a:cubicBezTo>
                  <a:pt x="386" y="12"/>
                  <a:pt x="386" y="13"/>
                  <a:pt x="385" y="14"/>
                </a:cubicBezTo>
                <a:cubicBezTo>
                  <a:pt x="384" y="15"/>
                  <a:pt x="383" y="15"/>
                  <a:pt x="381" y="15"/>
                </a:cubicBezTo>
                <a:cubicBezTo>
                  <a:pt x="380" y="15"/>
                  <a:pt x="379" y="15"/>
                  <a:pt x="378" y="14"/>
                </a:cubicBezTo>
                <a:cubicBezTo>
                  <a:pt x="377" y="13"/>
                  <a:pt x="377" y="12"/>
                  <a:pt x="376" y="11"/>
                </a:cubicBezTo>
                <a:cubicBezTo>
                  <a:pt x="376" y="10"/>
                  <a:pt x="375" y="9"/>
                  <a:pt x="375" y="7"/>
                </a:cubicBezTo>
                <a:cubicBezTo>
                  <a:pt x="375" y="6"/>
                  <a:pt x="376" y="5"/>
                  <a:pt x="376" y="3"/>
                </a:cubicBezTo>
                <a:cubicBezTo>
                  <a:pt x="377" y="2"/>
                  <a:pt x="377" y="1"/>
                  <a:pt x="378" y="1"/>
                </a:cubicBezTo>
                <a:cubicBezTo>
                  <a:pt x="379" y="0"/>
                  <a:pt x="380" y="0"/>
                  <a:pt x="381" y="0"/>
                </a:cubicBezTo>
                <a:cubicBezTo>
                  <a:pt x="383" y="0"/>
                  <a:pt x="384" y="0"/>
                  <a:pt x="384" y="1"/>
                </a:cubicBezTo>
                <a:cubicBezTo>
                  <a:pt x="385" y="2"/>
                  <a:pt x="386" y="3"/>
                  <a:pt x="386" y="4"/>
                </a:cubicBezTo>
                <a:lnTo>
                  <a:pt x="385" y="5"/>
                </a:lnTo>
                <a:cubicBezTo>
                  <a:pt x="384" y="4"/>
                  <a:pt x="384" y="3"/>
                  <a:pt x="383" y="2"/>
                </a:cubicBezTo>
                <a:cubicBezTo>
                  <a:pt x="383" y="2"/>
                  <a:pt x="382" y="2"/>
                  <a:pt x="381" y="2"/>
                </a:cubicBezTo>
                <a:cubicBezTo>
                  <a:pt x="380" y="2"/>
                  <a:pt x="380" y="2"/>
                  <a:pt x="379" y="2"/>
                </a:cubicBezTo>
                <a:cubicBezTo>
                  <a:pt x="378" y="3"/>
                  <a:pt x="378" y="4"/>
                  <a:pt x="378" y="5"/>
                </a:cubicBezTo>
                <a:cubicBezTo>
                  <a:pt x="377" y="5"/>
                  <a:pt x="377" y="6"/>
                  <a:pt x="377" y="7"/>
                </a:cubicBezTo>
                <a:cubicBezTo>
                  <a:pt x="377" y="9"/>
                  <a:pt x="377" y="10"/>
                  <a:pt x="378" y="11"/>
                </a:cubicBezTo>
                <a:cubicBezTo>
                  <a:pt x="378" y="11"/>
                  <a:pt x="378" y="12"/>
                  <a:pt x="379" y="13"/>
                </a:cubicBezTo>
                <a:cubicBezTo>
                  <a:pt x="380" y="13"/>
                  <a:pt x="380" y="13"/>
                  <a:pt x="381" y="13"/>
                </a:cubicBezTo>
                <a:cubicBezTo>
                  <a:pt x="382" y="13"/>
                  <a:pt x="383" y="13"/>
                  <a:pt x="384" y="12"/>
                </a:cubicBezTo>
                <a:cubicBezTo>
                  <a:pt x="384" y="12"/>
                  <a:pt x="385" y="11"/>
                  <a:pt x="385" y="10"/>
                </a:cubicBezTo>
                <a:close/>
                <a:moveTo>
                  <a:pt x="388" y="15"/>
                </a:moveTo>
                <a:lnTo>
                  <a:pt x="388" y="0"/>
                </a:lnTo>
                <a:lnTo>
                  <a:pt x="390" y="0"/>
                </a:lnTo>
                <a:lnTo>
                  <a:pt x="390" y="6"/>
                </a:lnTo>
                <a:lnTo>
                  <a:pt x="396" y="6"/>
                </a:lnTo>
                <a:lnTo>
                  <a:pt x="396" y="0"/>
                </a:lnTo>
                <a:lnTo>
                  <a:pt x="398" y="0"/>
                </a:lnTo>
                <a:lnTo>
                  <a:pt x="398" y="15"/>
                </a:lnTo>
                <a:lnTo>
                  <a:pt x="396" y="15"/>
                </a:lnTo>
                <a:lnTo>
                  <a:pt x="396" y="8"/>
                </a:lnTo>
                <a:lnTo>
                  <a:pt x="390" y="8"/>
                </a:lnTo>
                <a:lnTo>
                  <a:pt x="390" y="15"/>
                </a:lnTo>
                <a:lnTo>
                  <a:pt x="388" y="15"/>
                </a:lnTo>
                <a:close/>
                <a:moveTo>
                  <a:pt x="400" y="15"/>
                </a:moveTo>
                <a:lnTo>
                  <a:pt x="400" y="0"/>
                </a:lnTo>
                <a:lnTo>
                  <a:pt x="402" y="0"/>
                </a:lnTo>
                <a:lnTo>
                  <a:pt x="408" y="12"/>
                </a:lnTo>
                <a:lnTo>
                  <a:pt x="408" y="0"/>
                </a:lnTo>
                <a:lnTo>
                  <a:pt x="410" y="0"/>
                </a:lnTo>
                <a:lnTo>
                  <a:pt x="410" y="15"/>
                </a:lnTo>
                <a:lnTo>
                  <a:pt x="408" y="15"/>
                </a:lnTo>
                <a:lnTo>
                  <a:pt x="402" y="3"/>
                </a:lnTo>
                <a:lnTo>
                  <a:pt x="402" y="15"/>
                </a:lnTo>
                <a:lnTo>
                  <a:pt x="400" y="15"/>
                </a:lnTo>
                <a:close/>
                <a:moveTo>
                  <a:pt x="412" y="8"/>
                </a:moveTo>
                <a:cubicBezTo>
                  <a:pt x="412" y="5"/>
                  <a:pt x="412" y="3"/>
                  <a:pt x="413" y="2"/>
                </a:cubicBezTo>
                <a:cubicBezTo>
                  <a:pt x="415" y="1"/>
                  <a:pt x="416" y="0"/>
                  <a:pt x="418" y="0"/>
                </a:cubicBezTo>
                <a:cubicBezTo>
                  <a:pt x="419" y="0"/>
                  <a:pt x="420" y="0"/>
                  <a:pt x="421" y="1"/>
                </a:cubicBezTo>
                <a:cubicBezTo>
                  <a:pt x="422" y="2"/>
                  <a:pt x="423" y="3"/>
                  <a:pt x="423" y="4"/>
                </a:cubicBezTo>
                <a:cubicBezTo>
                  <a:pt x="424" y="5"/>
                  <a:pt x="424" y="6"/>
                  <a:pt x="424" y="8"/>
                </a:cubicBezTo>
                <a:cubicBezTo>
                  <a:pt x="424" y="9"/>
                  <a:pt x="424" y="10"/>
                  <a:pt x="423" y="11"/>
                </a:cubicBezTo>
                <a:cubicBezTo>
                  <a:pt x="422" y="13"/>
                  <a:pt x="422" y="13"/>
                  <a:pt x="421" y="14"/>
                </a:cubicBezTo>
                <a:cubicBezTo>
                  <a:pt x="420" y="15"/>
                  <a:pt x="419" y="15"/>
                  <a:pt x="418" y="15"/>
                </a:cubicBezTo>
                <a:cubicBezTo>
                  <a:pt x="417" y="15"/>
                  <a:pt x="416" y="15"/>
                  <a:pt x="415" y="14"/>
                </a:cubicBezTo>
                <a:cubicBezTo>
                  <a:pt x="414" y="13"/>
                  <a:pt x="413" y="12"/>
                  <a:pt x="413" y="11"/>
                </a:cubicBezTo>
                <a:cubicBezTo>
                  <a:pt x="412" y="10"/>
                  <a:pt x="412" y="9"/>
                  <a:pt x="412" y="8"/>
                </a:cubicBezTo>
                <a:close/>
                <a:moveTo>
                  <a:pt x="414" y="8"/>
                </a:moveTo>
                <a:cubicBezTo>
                  <a:pt x="414" y="9"/>
                  <a:pt x="414" y="11"/>
                  <a:pt x="415" y="12"/>
                </a:cubicBezTo>
                <a:cubicBezTo>
                  <a:pt x="416" y="13"/>
                  <a:pt x="417" y="13"/>
                  <a:pt x="418" y="13"/>
                </a:cubicBezTo>
                <a:cubicBezTo>
                  <a:pt x="419" y="13"/>
                  <a:pt x="420" y="13"/>
                  <a:pt x="421" y="12"/>
                </a:cubicBezTo>
                <a:cubicBezTo>
                  <a:pt x="422" y="11"/>
                  <a:pt x="422" y="9"/>
                  <a:pt x="422" y="7"/>
                </a:cubicBezTo>
                <a:cubicBezTo>
                  <a:pt x="422" y="6"/>
                  <a:pt x="422" y="5"/>
                  <a:pt x="422" y="4"/>
                </a:cubicBezTo>
                <a:cubicBezTo>
                  <a:pt x="421" y="4"/>
                  <a:pt x="421" y="3"/>
                  <a:pt x="420" y="2"/>
                </a:cubicBezTo>
                <a:cubicBezTo>
                  <a:pt x="419" y="2"/>
                  <a:pt x="419" y="2"/>
                  <a:pt x="418" y="2"/>
                </a:cubicBezTo>
                <a:cubicBezTo>
                  <a:pt x="417" y="2"/>
                  <a:pt x="416" y="2"/>
                  <a:pt x="415" y="3"/>
                </a:cubicBezTo>
                <a:cubicBezTo>
                  <a:pt x="414" y="4"/>
                  <a:pt x="414" y="6"/>
                  <a:pt x="414" y="8"/>
                </a:cubicBezTo>
                <a:close/>
                <a:moveTo>
                  <a:pt x="425" y="15"/>
                </a:moveTo>
                <a:lnTo>
                  <a:pt x="425" y="0"/>
                </a:lnTo>
                <a:lnTo>
                  <a:pt x="427" y="0"/>
                </a:lnTo>
                <a:lnTo>
                  <a:pt x="427" y="13"/>
                </a:lnTo>
                <a:lnTo>
                  <a:pt x="433" y="13"/>
                </a:lnTo>
                <a:lnTo>
                  <a:pt x="433" y="15"/>
                </a:lnTo>
                <a:lnTo>
                  <a:pt x="425" y="15"/>
                </a:lnTo>
                <a:close/>
                <a:moveTo>
                  <a:pt x="434" y="8"/>
                </a:moveTo>
                <a:cubicBezTo>
                  <a:pt x="434" y="5"/>
                  <a:pt x="435" y="3"/>
                  <a:pt x="436" y="2"/>
                </a:cubicBezTo>
                <a:cubicBezTo>
                  <a:pt x="437" y="1"/>
                  <a:pt x="438" y="0"/>
                  <a:pt x="440" y="0"/>
                </a:cubicBezTo>
                <a:cubicBezTo>
                  <a:pt x="441" y="0"/>
                  <a:pt x="442" y="0"/>
                  <a:pt x="443" y="1"/>
                </a:cubicBezTo>
                <a:cubicBezTo>
                  <a:pt x="444" y="2"/>
                  <a:pt x="445" y="3"/>
                  <a:pt x="445" y="4"/>
                </a:cubicBezTo>
                <a:cubicBezTo>
                  <a:pt x="446" y="5"/>
                  <a:pt x="446" y="6"/>
                  <a:pt x="446" y="8"/>
                </a:cubicBezTo>
                <a:cubicBezTo>
                  <a:pt x="446" y="9"/>
                  <a:pt x="446" y="10"/>
                  <a:pt x="445" y="11"/>
                </a:cubicBezTo>
                <a:cubicBezTo>
                  <a:pt x="445" y="13"/>
                  <a:pt x="444" y="13"/>
                  <a:pt x="443" y="14"/>
                </a:cubicBezTo>
                <a:cubicBezTo>
                  <a:pt x="442" y="15"/>
                  <a:pt x="441" y="15"/>
                  <a:pt x="440" y="15"/>
                </a:cubicBezTo>
                <a:cubicBezTo>
                  <a:pt x="439" y="15"/>
                  <a:pt x="438" y="15"/>
                  <a:pt x="437" y="14"/>
                </a:cubicBezTo>
                <a:cubicBezTo>
                  <a:pt x="436" y="13"/>
                  <a:pt x="435" y="12"/>
                  <a:pt x="435" y="11"/>
                </a:cubicBezTo>
                <a:cubicBezTo>
                  <a:pt x="434" y="10"/>
                  <a:pt x="434" y="9"/>
                  <a:pt x="434" y="8"/>
                </a:cubicBezTo>
                <a:close/>
                <a:moveTo>
                  <a:pt x="436" y="8"/>
                </a:moveTo>
                <a:cubicBezTo>
                  <a:pt x="436" y="9"/>
                  <a:pt x="436" y="11"/>
                  <a:pt x="437" y="12"/>
                </a:cubicBezTo>
                <a:cubicBezTo>
                  <a:pt x="438" y="13"/>
                  <a:pt x="439" y="13"/>
                  <a:pt x="440" y="13"/>
                </a:cubicBezTo>
                <a:cubicBezTo>
                  <a:pt x="441" y="13"/>
                  <a:pt x="442" y="13"/>
                  <a:pt x="443" y="12"/>
                </a:cubicBezTo>
                <a:cubicBezTo>
                  <a:pt x="444" y="11"/>
                  <a:pt x="444" y="9"/>
                  <a:pt x="444" y="7"/>
                </a:cubicBezTo>
                <a:cubicBezTo>
                  <a:pt x="444" y="6"/>
                  <a:pt x="444" y="5"/>
                  <a:pt x="444" y="4"/>
                </a:cubicBezTo>
                <a:cubicBezTo>
                  <a:pt x="444" y="4"/>
                  <a:pt x="443" y="3"/>
                  <a:pt x="442" y="2"/>
                </a:cubicBezTo>
                <a:cubicBezTo>
                  <a:pt x="442" y="2"/>
                  <a:pt x="441" y="2"/>
                  <a:pt x="440" y="2"/>
                </a:cubicBezTo>
                <a:cubicBezTo>
                  <a:pt x="439" y="2"/>
                  <a:pt x="438" y="2"/>
                  <a:pt x="437" y="3"/>
                </a:cubicBezTo>
                <a:cubicBezTo>
                  <a:pt x="436" y="4"/>
                  <a:pt x="436" y="6"/>
                  <a:pt x="436" y="8"/>
                </a:cubicBezTo>
                <a:close/>
                <a:moveTo>
                  <a:pt x="454" y="9"/>
                </a:moveTo>
                <a:lnTo>
                  <a:pt x="454" y="7"/>
                </a:lnTo>
                <a:lnTo>
                  <a:pt x="459" y="7"/>
                </a:lnTo>
                <a:lnTo>
                  <a:pt x="459" y="13"/>
                </a:lnTo>
                <a:cubicBezTo>
                  <a:pt x="458" y="13"/>
                  <a:pt x="457" y="14"/>
                  <a:pt x="456" y="14"/>
                </a:cubicBezTo>
                <a:cubicBezTo>
                  <a:pt x="456" y="15"/>
                  <a:pt x="455" y="15"/>
                  <a:pt x="454" y="15"/>
                </a:cubicBezTo>
                <a:cubicBezTo>
                  <a:pt x="453" y="15"/>
                  <a:pt x="451" y="15"/>
                  <a:pt x="450" y="14"/>
                </a:cubicBezTo>
                <a:cubicBezTo>
                  <a:pt x="449" y="13"/>
                  <a:pt x="449" y="13"/>
                  <a:pt x="448" y="11"/>
                </a:cubicBezTo>
                <a:cubicBezTo>
                  <a:pt x="448" y="10"/>
                  <a:pt x="447" y="9"/>
                  <a:pt x="447" y="8"/>
                </a:cubicBezTo>
                <a:cubicBezTo>
                  <a:pt x="447" y="6"/>
                  <a:pt x="448" y="5"/>
                  <a:pt x="448" y="4"/>
                </a:cubicBezTo>
                <a:cubicBezTo>
                  <a:pt x="449" y="2"/>
                  <a:pt x="449" y="2"/>
                  <a:pt x="450" y="1"/>
                </a:cubicBezTo>
                <a:cubicBezTo>
                  <a:pt x="451" y="0"/>
                  <a:pt x="452" y="0"/>
                  <a:pt x="454" y="0"/>
                </a:cubicBezTo>
                <a:cubicBezTo>
                  <a:pt x="455" y="0"/>
                  <a:pt x="455" y="0"/>
                  <a:pt x="456" y="1"/>
                </a:cubicBezTo>
                <a:cubicBezTo>
                  <a:pt x="457" y="1"/>
                  <a:pt x="457" y="1"/>
                  <a:pt x="458" y="2"/>
                </a:cubicBezTo>
                <a:cubicBezTo>
                  <a:pt x="458" y="3"/>
                  <a:pt x="459" y="3"/>
                  <a:pt x="459" y="4"/>
                </a:cubicBezTo>
                <a:lnTo>
                  <a:pt x="457" y="5"/>
                </a:lnTo>
                <a:cubicBezTo>
                  <a:pt x="457" y="4"/>
                  <a:pt x="457" y="3"/>
                  <a:pt x="457" y="3"/>
                </a:cubicBezTo>
                <a:cubicBezTo>
                  <a:pt x="456" y="3"/>
                  <a:pt x="456" y="2"/>
                  <a:pt x="455" y="2"/>
                </a:cubicBezTo>
                <a:cubicBezTo>
                  <a:pt x="455" y="2"/>
                  <a:pt x="454" y="2"/>
                  <a:pt x="454" y="2"/>
                </a:cubicBezTo>
                <a:cubicBezTo>
                  <a:pt x="453" y="2"/>
                  <a:pt x="452" y="2"/>
                  <a:pt x="452" y="2"/>
                </a:cubicBezTo>
                <a:cubicBezTo>
                  <a:pt x="451" y="2"/>
                  <a:pt x="451" y="3"/>
                  <a:pt x="450" y="3"/>
                </a:cubicBezTo>
                <a:cubicBezTo>
                  <a:pt x="450" y="4"/>
                  <a:pt x="450" y="4"/>
                  <a:pt x="450" y="5"/>
                </a:cubicBezTo>
                <a:cubicBezTo>
                  <a:pt x="449" y="5"/>
                  <a:pt x="449" y="6"/>
                  <a:pt x="449" y="7"/>
                </a:cubicBezTo>
                <a:cubicBezTo>
                  <a:pt x="449" y="9"/>
                  <a:pt x="449" y="10"/>
                  <a:pt x="450" y="11"/>
                </a:cubicBezTo>
                <a:cubicBezTo>
                  <a:pt x="450" y="12"/>
                  <a:pt x="451" y="12"/>
                  <a:pt x="451" y="13"/>
                </a:cubicBezTo>
                <a:cubicBezTo>
                  <a:pt x="452" y="13"/>
                  <a:pt x="453" y="13"/>
                  <a:pt x="454" y="13"/>
                </a:cubicBezTo>
                <a:cubicBezTo>
                  <a:pt x="454" y="13"/>
                  <a:pt x="455" y="13"/>
                  <a:pt x="456" y="13"/>
                </a:cubicBezTo>
                <a:cubicBezTo>
                  <a:pt x="456" y="12"/>
                  <a:pt x="457" y="12"/>
                  <a:pt x="457" y="12"/>
                </a:cubicBezTo>
                <a:lnTo>
                  <a:pt x="457" y="9"/>
                </a:lnTo>
                <a:lnTo>
                  <a:pt x="454" y="9"/>
                </a:lnTo>
                <a:close/>
                <a:moveTo>
                  <a:pt x="464" y="15"/>
                </a:moveTo>
                <a:lnTo>
                  <a:pt x="464" y="9"/>
                </a:lnTo>
                <a:lnTo>
                  <a:pt x="460" y="0"/>
                </a:lnTo>
                <a:lnTo>
                  <a:pt x="462" y="0"/>
                </a:lnTo>
                <a:lnTo>
                  <a:pt x="464" y="5"/>
                </a:lnTo>
                <a:cubicBezTo>
                  <a:pt x="465" y="5"/>
                  <a:pt x="465" y="6"/>
                  <a:pt x="465" y="7"/>
                </a:cubicBezTo>
                <a:cubicBezTo>
                  <a:pt x="466" y="6"/>
                  <a:pt x="466" y="5"/>
                  <a:pt x="467" y="5"/>
                </a:cubicBezTo>
                <a:lnTo>
                  <a:pt x="469" y="0"/>
                </a:lnTo>
                <a:lnTo>
                  <a:pt x="471" y="0"/>
                </a:lnTo>
                <a:lnTo>
                  <a:pt x="466" y="9"/>
                </a:lnTo>
                <a:lnTo>
                  <a:pt x="466" y="15"/>
                </a:lnTo>
                <a:lnTo>
                  <a:pt x="464" y="15"/>
                </a:lnTo>
                <a:close/>
              </a:path>
            </a:pathLst>
          </a:custGeom>
          <a:solidFill>
            <a:srgbClr val="0553A7"/>
          </a:solidFill>
          <a:ln>
            <a:noFill/>
          </a:ln>
        </p:spPr>
        <p:txBody>
          <a:bodyPr/>
          <a:lstStyle/>
          <a:p>
            <a:endParaRPr lang="zh-CN" altLang="en-US"/>
          </a:p>
        </p:txBody>
      </p:sp>
    </p:spTree>
    <p:extLst>
      <p:ext uri="{BB962C8B-B14F-4D97-AF65-F5344CB8AC3E}">
        <p14:creationId xmlns:p14="http://schemas.microsoft.com/office/powerpoint/2010/main" val="239431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9653"/>
            <a:ext cx="12274379" cy="6848346"/>
          </a:xfrm>
          <a:prstGeom prst="rect">
            <a:avLst/>
          </a:prstGeom>
          <a:solidFill>
            <a:schemeClr val="bg1"/>
          </a:solidFill>
        </p:spPr>
      </p:pic>
      <p:sp>
        <p:nvSpPr>
          <p:cNvPr id="2" name="矩形 1"/>
          <p:cNvSpPr/>
          <p:nvPr/>
        </p:nvSpPr>
        <p:spPr>
          <a:xfrm rot="16200000">
            <a:off x="-2625586" y="2528902"/>
            <a:ext cx="6858000" cy="180019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9516" y="578662"/>
            <a:ext cx="1645859" cy="1384995"/>
          </a:xfrm>
          <a:prstGeom prst="rect">
            <a:avLst/>
          </a:prstGeom>
          <a:noFill/>
        </p:spPr>
        <p:txBody>
          <a:bodyPr wrap="square" rtlCol="0">
            <a:spAutoFit/>
          </a:bodyPr>
          <a:lstStyle/>
          <a:p>
            <a:r>
              <a:rPr lang="zh-CN" altLang="en-US" sz="2800" dirty="0">
                <a:solidFill>
                  <a:srgbClr val="BFBFBF"/>
                </a:solidFill>
                <a:latin typeface="微软雅黑" panose="020B0503020204020204" pitchFamily="34" charset="-122"/>
                <a:ea typeface="微软雅黑" panose="020B0503020204020204" pitchFamily="34" charset="-122"/>
              </a:rPr>
              <a:t>设计目的及尝试解决的问题</a:t>
            </a:r>
          </a:p>
        </p:txBody>
      </p:sp>
      <p:sp>
        <p:nvSpPr>
          <p:cNvPr id="5" name="文本框 4"/>
          <p:cNvSpPr txBox="1"/>
          <p:nvPr/>
        </p:nvSpPr>
        <p:spPr>
          <a:xfrm>
            <a:off x="11393" y="2545740"/>
            <a:ext cx="1836135" cy="954107"/>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Tectonic</a:t>
            </a:r>
            <a:r>
              <a:rPr lang="zh-CN" altLang="en-US" sz="2800" b="1" dirty="0">
                <a:solidFill>
                  <a:schemeClr val="bg1"/>
                </a:solidFill>
                <a:latin typeface="微软雅黑" panose="020B0503020204020204" pitchFamily="34" charset="-122"/>
                <a:ea typeface="微软雅黑" panose="020B0503020204020204" pitchFamily="34" charset="-122"/>
              </a:rPr>
              <a:t>架构</a:t>
            </a:r>
          </a:p>
        </p:txBody>
      </p:sp>
      <p:sp>
        <p:nvSpPr>
          <p:cNvPr id="6" name="文本框 5"/>
          <p:cNvSpPr txBox="1"/>
          <p:nvPr/>
        </p:nvSpPr>
        <p:spPr>
          <a:xfrm>
            <a:off x="11394" y="3974556"/>
            <a:ext cx="1614950" cy="954107"/>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对多租户的支持</a:t>
            </a:r>
          </a:p>
        </p:txBody>
      </p:sp>
      <p:sp>
        <p:nvSpPr>
          <p:cNvPr id="7" name="文本框 6"/>
          <p:cNvSpPr txBox="1"/>
          <p:nvPr/>
        </p:nvSpPr>
        <p:spPr>
          <a:xfrm>
            <a:off x="-9472" y="5403372"/>
            <a:ext cx="234019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比较</a:t>
            </a:r>
          </a:p>
        </p:txBody>
      </p:sp>
      <p:sp>
        <p:nvSpPr>
          <p:cNvPr id="9" name="等腰三角形 8"/>
          <p:cNvSpPr/>
          <p:nvPr/>
        </p:nvSpPr>
        <p:spPr>
          <a:xfrm rot="5400000">
            <a:off x="1660946" y="2666354"/>
            <a:ext cx="361184" cy="300012"/>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p:cNvSpPr txBox="1"/>
          <p:nvPr/>
        </p:nvSpPr>
        <p:spPr>
          <a:xfrm>
            <a:off x="2495600" y="188640"/>
            <a:ext cx="4254498" cy="581057"/>
          </a:xfrm>
          <a:prstGeom prst="rect">
            <a:avLst/>
          </a:prstGeom>
          <a:noFill/>
        </p:spPr>
        <p:txBody>
          <a:bodyPr wrap="non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Metadata Store-</a:t>
            </a:r>
            <a:r>
              <a:rPr lang="zh-CN" altLang="en-US" sz="2400" b="1" dirty="0">
                <a:latin typeface="微软雅黑" panose="020B0503020204020204" pitchFamily="34" charset="-122"/>
                <a:ea typeface="微软雅黑" panose="020B0503020204020204" pitchFamily="34" charset="-122"/>
              </a:rPr>
              <a:t>热点规避：</a:t>
            </a:r>
            <a:endParaRPr lang="en-US" altLang="zh-CN" sz="24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142790" y="3407132"/>
            <a:ext cx="9979612" cy="2862322"/>
          </a:xfrm>
          <a:prstGeom prst="rect">
            <a:avLst/>
          </a:prstGeom>
          <a:noFill/>
        </p:spPr>
        <p:txBody>
          <a:bodyPr wrap="square" rtlCol="0">
            <a:spAutoFit/>
          </a:bodyPr>
          <a:lstStyle/>
          <a:p>
            <a:pPr algn="l">
              <a:lnSpc>
                <a:spcPct val="150000"/>
              </a:lnSpc>
            </a:pPr>
            <a:r>
              <a:rPr lang="zh-CN" altLang="en-US" dirty="0">
                <a:latin typeface="微软雅黑" panose="020B0503020204020204" pitchFamily="34" charset="-122"/>
                <a:ea typeface="微软雅黑" panose="020B0503020204020204" pitchFamily="34" charset="-122"/>
              </a:rPr>
              <a:t>热点规避是设计一款分布式文件系统必须要面临的问题之一，在</a:t>
            </a: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中，大约有</a:t>
            </a:r>
            <a:r>
              <a:rPr lang="en-US" altLang="zh-CN" dirty="0">
                <a:latin typeface="微软雅黑" panose="020B0503020204020204" pitchFamily="34" charset="-122"/>
                <a:ea typeface="微软雅黑" panose="020B0503020204020204" pitchFamily="34" charset="-122"/>
              </a:rPr>
              <a:t>2/3</a:t>
            </a:r>
            <a:r>
              <a:rPr lang="zh-CN" altLang="en-US" dirty="0">
                <a:latin typeface="微软雅黑" panose="020B0503020204020204" pitchFamily="34" charset="-122"/>
                <a:ea typeface="微软雅黑" panose="020B0503020204020204" pitchFamily="34" charset="-122"/>
              </a:rPr>
              <a:t>的元数据操作都是针对文件的，</a:t>
            </a:r>
            <a:r>
              <a:rPr lang="en-US" altLang="zh-CN" dirty="0">
                <a:latin typeface="微软雅黑" panose="020B0503020204020204" pitchFamily="34" charset="-122"/>
                <a:ea typeface="微软雅黑" panose="020B0503020204020204" pitchFamily="34" charset="-122"/>
              </a:rPr>
              <a:t>Block layer</a:t>
            </a: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Hash-partition</a:t>
            </a:r>
            <a:r>
              <a:rPr lang="zh-CN" altLang="en-US" dirty="0">
                <a:latin typeface="微软雅黑" panose="020B0503020204020204" pitchFamily="34" charset="-122"/>
                <a:ea typeface="微软雅黑" panose="020B0503020204020204" pitchFamily="34" charset="-122"/>
              </a:rPr>
              <a:t>的方式来划分</a:t>
            </a:r>
            <a:r>
              <a:rPr lang="en-US" altLang="zh-CN" dirty="0">
                <a:latin typeface="微软雅黑" panose="020B0503020204020204" pitchFamily="34" charset="-122"/>
                <a:ea typeface="微软雅黑" panose="020B0503020204020204" pitchFamily="34" charset="-122"/>
              </a:rPr>
              <a:t>Shard</a:t>
            </a:r>
            <a:r>
              <a:rPr lang="zh-CN" altLang="en-US" dirty="0">
                <a:latin typeface="微软雅黑" panose="020B0503020204020204" pitchFamily="34" charset="-122"/>
                <a:ea typeface="微软雅黑" panose="020B0503020204020204" pitchFamily="34" charset="-122"/>
              </a:rPr>
              <a:t>可以使得热点均匀分散在</a:t>
            </a:r>
            <a:r>
              <a:rPr lang="en-US" altLang="zh-CN" dirty="0" err="1">
                <a:latin typeface="微软雅黑" panose="020B0503020204020204" pitchFamily="34" charset="-122"/>
                <a:ea typeface="微软雅黑" panose="020B0503020204020204" pitchFamily="34" charset="-122"/>
              </a:rPr>
              <a:t>ZippyDB</a:t>
            </a:r>
            <a:r>
              <a:rPr lang="zh-CN" altLang="en-US" dirty="0">
                <a:latin typeface="微软雅黑" panose="020B0503020204020204" pitchFamily="34" charset="-122"/>
                <a:ea typeface="微软雅黑" panose="020B0503020204020204" pitchFamily="34" charset="-122"/>
              </a:rPr>
              <a:t>的所有</a:t>
            </a:r>
            <a:r>
              <a:rPr lang="en-US" altLang="zh-CN" dirty="0">
                <a:latin typeface="微软雅黑" panose="020B0503020204020204" pitchFamily="34" charset="-122"/>
                <a:ea typeface="微软雅黑" panose="020B0503020204020204" pitchFamily="34" charset="-122"/>
              </a:rPr>
              <a:t>Shards</a:t>
            </a:r>
            <a:r>
              <a:rPr lang="zh-CN" altLang="en-US" dirty="0">
                <a:latin typeface="微软雅黑" panose="020B0503020204020204" pitchFamily="34" charset="-122"/>
                <a:ea typeface="微软雅黑" panose="020B0503020204020204" pitchFamily="34" charset="-122"/>
              </a:rPr>
              <a:t>中。另外，</a:t>
            </a: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中的目录和文件都可以被</a:t>
            </a:r>
            <a:r>
              <a:rPr lang="en-US" altLang="zh-CN" dirty="0">
                <a:latin typeface="微软雅黑" panose="020B0503020204020204" pitchFamily="34" charset="-122"/>
                <a:ea typeface="微软雅黑" panose="020B0503020204020204" pitchFamily="34" charset="-122"/>
              </a:rPr>
              <a:t>Seal</a:t>
            </a:r>
            <a:r>
              <a:rPr lang="zh-CN" altLang="en-US" dirty="0">
                <a:latin typeface="微软雅黑" panose="020B0503020204020204" pitchFamily="34" charset="-122"/>
                <a:ea typeface="微软雅黑" panose="020B0503020204020204" pitchFamily="34" charset="-122"/>
              </a:rPr>
              <a:t>。一个目录被</a:t>
            </a:r>
            <a:r>
              <a:rPr lang="en-US" altLang="zh-CN" dirty="0">
                <a:latin typeface="微软雅黑" panose="020B0503020204020204" pitchFamily="34" charset="-122"/>
                <a:ea typeface="微软雅黑" panose="020B0503020204020204" pitchFamily="34" charset="-122"/>
              </a:rPr>
              <a:t>Seal</a:t>
            </a:r>
            <a:r>
              <a:rPr lang="zh-CN" altLang="en-US" dirty="0">
                <a:latin typeface="微软雅黑" panose="020B0503020204020204" pitchFamily="34" charset="-122"/>
                <a:ea typeface="微软雅黑" panose="020B0503020204020204" pitchFamily="34" charset="-122"/>
              </a:rPr>
              <a:t>是指它的当前孩子元素列表以及元数据无法被修改，并不影响它的孙子元素；另外文件也可以被封装，封装后无法再追加写。</a:t>
            </a: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可以将封装状态的目录和文件做一层缓存服务，这样不仅可以做热点规避，也可以提高读性能和元数据服务失效后的可用性。</a:t>
            </a:r>
          </a:p>
          <a:p>
            <a:pPr algn="l"/>
            <a:r>
              <a:rPr lang="en-US" altLang="zh-CN" dirty="0">
                <a:latin typeface="微软雅黑" panose="020B0503020204020204" pitchFamily="34" charset="-122"/>
                <a:ea typeface="微软雅黑" panose="020B0503020204020204" pitchFamily="34" charset="-122"/>
              </a:rPr>
              <a:t>Name layer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File layer</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Block layer</a:t>
            </a:r>
            <a:r>
              <a:rPr lang="zh-CN" altLang="en-US" dirty="0">
                <a:latin typeface="微软雅黑" panose="020B0503020204020204" pitchFamily="34" charset="-122"/>
                <a:ea typeface="微软雅黑" panose="020B0503020204020204" pitchFamily="34" charset="-122"/>
              </a:rPr>
              <a:t>都使用</a:t>
            </a:r>
            <a:r>
              <a:rPr lang="en-US" altLang="zh-CN" dirty="0">
                <a:latin typeface="微软雅黑" panose="020B0503020204020204" pitchFamily="34" charset="-122"/>
                <a:ea typeface="微软雅黑" panose="020B0503020204020204" pitchFamily="34" charset="-122"/>
              </a:rPr>
              <a:t>hash-</a:t>
            </a:r>
            <a:r>
              <a:rPr lang="en-US" altLang="zh-CN" dirty="0" err="1">
                <a:latin typeface="微软雅黑" panose="020B0503020204020204" pitchFamily="34" charset="-122"/>
                <a:ea typeface="微软雅黑" panose="020B0503020204020204" pitchFamily="34" charset="-122"/>
              </a:rPr>
              <a:t>parittion</a:t>
            </a:r>
            <a:r>
              <a:rPr lang="zh-CN" altLang="en-US" dirty="0">
                <a:latin typeface="微软雅黑" panose="020B0503020204020204" pitchFamily="34" charset="-122"/>
                <a:ea typeface="微软雅黑" panose="020B0503020204020204" pitchFamily="34" charset="-122"/>
              </a:rPr>
              <a:t>的方式划分</a:t>
            </a:r>
            <a:r>
              <a:rPr lang="en-US" altLang="zh-CN" dirty="0">
                <a:latin typeface="微软雅黑" panose="020B0503020204020204" pitchFamily="34" charset="-122"/>
                <a:ea typeface="微软雅黑" panose="020B0503020204020204" pitchFamily="34" charset="-122"/>
              </a:rPr>
              <a:t>shard</a:t>
            </a:r>
            <a:r>
              <a:rPr lang="zh-CN" altLang="en-US" dirty="0">
                <a:latin typeface="微软雅黑" panose="020B0503020204020204" pitchFamily="34" charset="-122"/>
                <a:ea typeface="微软雅黑" panose="020B0503020204020204" pitchFamily="34" charset="-122"/>
              </a:rPr>
              <a:t>。</a:t>
            </a:r>
          </a:p>
        </p:txBody>
      </p:sp>
      <p:pic>
        <p:nvPicPr>
          <p:cNvPr id="12" name="图片 11">
            <a:extLst>
              <a:ext uri="{FF2B5EF4-FFF2-40B4-BE49-F238E27FC236}">
                <a16:creationId xmlns:a16="http://schemas.microsoft.com/office/drawing/2014/main" id="{BEBAA873-891D-4089-AD7B-19D3821EE053}"/>
              </a:ext>
            </a:extLst>
          </p:cNvPr>
          <p:cNvPicPr>
            <a:picLocks noChangeAspect="1"/>
          </p:cNvPicPr>
          <p:nvPr/>
        </p:nvPicPr>
        <p:blipFill>
          <a:blip r:embed="rId4"/>
          <a:stretch>
            <a:fillRect/>
          </a:stretch>
        </p:blipFill>
        <p:spPr>
          <a:xfrm>
            <a:off x="2135560" y="1044309"/>
            <a:ext cx="9979612" cy="1998840"/>
          </a:xfrm>
          <a:prstGeom prst="rect">
            <a:avLst/>
          </a:prstGeom>
        </p:spPr>
      </p:pic>
    </p:spTree>
    <p:extLst>
      <p:ext uri="{BB962C8B-B14F-4D97-AF65-F5344CB8AC3E}">
        <p14:creationId xmlns:p14="http://schemas.microsoft.com/office/powerpoint/2010/main" val="58831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9653"/>
            <a:ext cx="12274379" cy="6848346"/>
          </a:xfrm>
          <a:prstGeom prst="rect">
            <a:avLst/>
          </a:prstGeom>
          <a:solidFill>
            <a:schemeClr val="bg1"/>
          </a:solidFill>
        </p:spPr>
      </p:pic>
      <p:sp>
        <p:nvSpPr>
          <p:cNvPr id="2" name="矩形 1"/>
          <p:cNvSpPr/>
          <p:nvPr/>
        </p:nvSpPr>
        <p:spPr>
          <a:xfrm rot="16200000">
            <a:off x="-2625586" y="2528902"/>
            <a:ext cx="6858000" cy="180019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9516" y="578662"/>
            <a:ext cx="1645859" cy="1384995"/>
          </a:xfrm>
          <a:prstGeom prst="rect">
            <a:avLst/>
          </a:prstGeom>
          <a:noFill/>
        </p:spPr>
        <p:txBody>
          <a:bodyPr wrap="square" rtlCol="0">
            <a:spAutoFit/>
          </a:bodyPr>
          <a:lstStyle/>
          <a:p>
            <a:r>
              <a:rPr lang="zh-CN" altLang="en-US" sz="2800" dirty="0">
                <a:solidFill>
                  <a:srgbClr val="BFBFBF"/>
                </a:solidFill>
                <a:latin typeface="微软雅黑" panose="020B0503020204020204" pitchFamily="34" charset="-122"/>
                <a:ea typeface="微软雅黑" panose="020B0503020204020204" pitchFamily="34" charset="-122"/>
              </a:rPr>
              <a:t>设计目的及尝试解决的问题</a:t>
            </a:r>
          </a:p>
        </p:txBody>
      </p:sp>
      <p:sp>
        <p:nvSpPr>
          <p:cNvPr id="5" name="文本框 4"/>
          <p:cNvSpPr txBox="1"/>
          <p:nvPr/>
        </p:nvSpPr>
        <p:spPr>
          <a:xfrm>
            <a:off x="11393" y="2545740"/>
            <a:ext cx="1836135" cy="954107"/>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Tectonic</a:t>
            </a:r>
            <a:r>
              <a:rPr lang="zh-CN" altLang="en-US" sz="2800" b="1" dirty="0">
                <a:solidFill>
                  <a:schemeClr val="bg1"/>
                </a:solidFill>
                <a:latin typeface="微软雅黑" panose="020B0503020204020204" pitchFamily="34" charset="-122"/>
                <a:ea typeface="微软雅黑" panose="020B0503020204020204" pitchFamily="34" charset="-122"/>
              </a:rPr>
              <a:t>架构</a:t>
            </a:r>
          </a:p>
        </p:txBody>
      </p:sp>
      <p:sp>
        <p:nvSpPr>
          <p:cNvPr id="6" name="文本框 5"/>
          <p:cNvSpPr txBox="1"/>
          <p:nvPr/>
        </p:nvSpPr>
        <p:spPr>
          <a:xfrm>
            <a:off x="11394" y="3974556"/>
            <a:ext cx="1614950" cy="954107"/>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对多租户的支持</a:t>
            </a:r>
          </a:p>
        </p:txBody>
      </p:sp>
      <p:sp>
        <p:nvSpPr>
          <p:cNvPr id="7" name="文本框 6"/>
          <p:cNvSpPr txBox="1"/>
          <p:nvPr/>
        </p:nvSpPr>
        <p:spPr>
          <a:xfrm>
            <a:off x="-9472" y="5403372"/>
            <a:ext cx="234019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比较</a:t>
            </a:r>
          </a:p>
        </p:txBody>
      </p:sp>
      <p:sp>
        <p:nvSpPr>
          <p:cNvPr id="9" name="等腰三角形 8"/>
          <p:cNvSpPr/>
          <p:nvPr/>
        </p:nvSpPr>
        <p:spPr>
          <a:xfrm rot="5400000">
            <a:off x="1660946" y="2666354"/>
            <a:ext cx="361184" cy="300012"/>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p:cNvSpPr txBox="1"/>
          <p:nvPr/>
        </p:nvSpPr>
        <p:spPr>
          <a:xfrm>
            <a:off x="2495600" y="188640"/>
            <a:ext cx="2383794" cy="581057"/>
          </a:xfrm>
          <a:prstGeom prst="rect">
            <a:avLst/>
          </a:prstGeom>
          <a:noFill/>
        </p:spPr>
        <p:txBody>
          <a:bodyPr wrap="non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Chunk Store</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394818" y="1271159"/>
            <a:ext cx="9101782" cy="4613892"/>
          </a:xfrm>
          <a:prstGeom prst="rect">
            <a:avLst/>
          </a:prstGeom>
          <a:noFill/>
        </p:spPr>
        <p:txBody>
          <a:bodyPr wrap="square" rtlCol="0">
            <a:spAutoFit/>
          </a:bodyPr>
          <a:lstStyle/>
          <a:p>
            <a:pPr algn="l">
              <a:lnSpc>
                <a:spcPct val="150000"/>
              </a:lnSpc>
            </a:pPr>
            <a:r>
              <a:rPr lang="en-US" altLang="zh-CN" dirty="0">
                <a:latin typeface="微软雅黑" panose="020B0503020204020204" pitchFamily="34" charset="-122"/>
                <a:ea typeface="微软雅黑" panose="020B0503020204020204" pitchFamily="34" charset="-122"/>
              </a:rPr>
              <a:t>Chunk Store</a:t>
            </a:r>
            <a:r>
              <a:rPr lang="zh-CN" altLang="en-US" dirty="0">
                <a:latin typeface="微软雅黑" panose="020B0503020204020204" pitchFamily="34" charset="-122"/>
                <a:ea typeface="微软雅黑" panose="020B0503020204020204" pitchFamily="34" charset="-122"/>
              </a:rPr>
              <a:t>负责存储</a:t>
            </a:r>
            <a:r>
              <a:rPr lang="en-US" altLang="zh-CN" dirty="0">
                <a:latin typeface="微软雅黑" panose="020B0503020204020204" pitchFamily="34" charset="-122"/>
                <a:ea typeface="微软雅黑" panose="020B0503020204020204" pitchFamily="34" charset="-122"/>
              </a:rPr>
              <a:t>Block</a:t>
            </a:r>
            <a:r>
              <a:rPr lang="zh-CN" altLang="en-US" dirty="0">
                <a:latin typeface="微软雅黑" panose="020B0503020204020204" pitchFamily="34" charset="-122"/>
                <a:ea typeface="微软雅黑" panose="020B0503020204020204" pitchFamily="34" charset="-122"/>
              </a:rPr>
              <a:t>的每个分片，在设计上，</a:t>
            </a:r>
            <a:r>
              <a:rPr lang="en-US" altLang="zh-CN" dirty="0">
                <a:latin typeface="微软雅黑" panose="020B0503020204020204" pitchFamily="34" charset="-122"/>
                <a:ea typeface="微软雅黑" panose="020B0503020204020204" pitchFamily="34" charset="-122"/>
              </a:rPr>
              <a:t>Chunk Store</a:t>
            </a:r>
            <a:r>
              <a:rPr lang="zh-CN" altLang="en-US" dirty="0">
                <a:latin typeface="微软雅黑" panose="020B0503020204020204" pitchFamily="34" charset="-122"/>
                <a:ea typeface="微软雅黑" panose="020B0503020204020204" pitchFamily="34" charset="-122"/>
              </a:rPr>
              <a:t>有两个特点：</a:t>
            </a:r>
          </a:p>
          <a:p>
            <a:pPr algn="l">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 扁平化的。</a:t>
            </a:r>
            <a:r>
              <a:rPr lang="en-US" altLang="zh-CN" dirty="0">
                <a:latin typeface="微软雅黑" panose="020B0503020204020204" pitchFamily="34" charset="-122"/>
                <a:ea typeface="微软雅黑" panose="020B0503020204020204" pitchFamily="34" charset="-122"/>
              </a:rPr>
              <a:t>Chunk Store</a:t>
            </a:r>
            <a:r>
              <a:rPr lang="zh-CN" altLang="en-US" dirty="0">
                <a:latin typeface="微软雅黑" panose="020B0503020204020204" pitchFamily="34" charset="-122"/>
                <a:ea typeface="微软雅黑" panose="020B0503020204020204" pitchFamily="34" charset="-122"/>
              </a:rPr>
              <a:t>整体存储</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个数的能力可以随着存储节点的增加而完全线性扩展。</a:t>
            </a:r>
          </a:p>
          <a:p>
            <a:pPr algn="l">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 对</a:t>
            </a:r>
            <a:r>
              <a:rPr lang="en-US" altLang="zh-CN" dirty="0">
                <a:latin typeface="微软雅黑" panose="020B0503020204020204" pitchFamily="34" charset="-122"/>
                <a:ea typeface="微软雅黑" panose="020B0503020204020204" pitchFamily="34" charset="-122"/>
              </a:rPr>
              <a:t>Block</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File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Directory</a:t>
            </a:r>
            <a:r>
              <a:rPr lang="zh-CN" altLang="en-US" dirty="0">
                <a:latin typeface="微软雅黑" panose="020B0503020204020204" pitchFamily="34" charset="-122"/>
                <a:ea typeface="微软雅黑" panose="020B0503020204020204" pitchFamily="34" charset="-122"/>
              </a:rPr>
              <a:t>等概念完全透明。</a:t>
            </a:r>
            <a:r>
              <a:rPr lang="en-US" altLang="zh-CN" dirty="0">
                <a:latin typeface="微软雅黑" panose="020B0503020204020204" pitchFamily="34" charset="-122"/>
                <a:ea typeface="微软雅黑" panose="020B0503020204020204" pitchFamily="34" charset="-122"/>
              </a:rPr>
              <a:t>Client Library</a:t>
            </a:r>
            <a:r>
              <a:rPr lang="zh-CN" altLang="en-US" dirty="0">
                <a:latin typeface="微软雅黑" panose="020B0503020204020204" pitchFamily="34" charset="-122"/>
                <a:ea typeface="微软雅黑" panose="020B0503020204020204" pitchFamily="34" charset="-122"/>
              </a:rPr>
              <a:t>直接与</a:t>
            </a:r>
            <a:r>
              <a:rPr lang="en-US" altLang="zh-CN" dirty="0">
                <a:latin typeface="微软雅黑" panose="020B0503020204020204" pitchFamily="34" charset="-122"/>
                <a:ea typeface="微软雅黑" panose="020B0503020204020204" pitchFamily="34" charset="-122"/>
              </a:rPr>
              <a:t>Metadata Store</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Chunk Store</a:t>
            </a:r>
            <a:r>
              <a:rPr lang="zh-CN" altLang="en-US" dirty="0">
                <a:latin typeface="微软雅黑" panose="020B0503020204020204" pitchFamily="34" charset="-122"/>
                <a:ea typeface="微软雅黑" panose="020B0503020204020204" pitchFamily="34" charset="-122"/>
              </a:rPr>
              <a:t>通信。</a:t>
            </a:r>
            <a:endParaRPr lang="en-US" altLang="zh-CN" dirty="0">
              <a:latin typeface="微软雅黑" panose="020B0503020204020204" pitchFamily="34" charset="-122"/>
              <a:ea typeface="微软雅黑" panose="020B0503020204020204" pitchFamily="34" charset="-122"/>
            </a:endParaRPr>
          </a:p>
          <a:p>
            <a:pPr algn="l">
              <a:lnSpc>
                <a:spcPct val="150000"/>
              </a:lnSpc>
            </a:pPr>
            <a:endParaRPr lang="zh-CN" altLang="en-US" dirty="0">
              <a:latin typeface="微软雅黑" panose="020B0503020204020204" pitchFamily="34" charset="-122"/>
              <a:ea typeface="微软雅黑" panose="020B0503020204020204" pitchFamily="34" charset="-122"/>
            </a:endParaRPr>
          </a:p>
          <a:p>
            <a:pPr algn="l">
              <a:lnSpc>
                <a:spcPct val="150000"/>
              </a:lnSpc>
            </a:pPr>
            <a:r>
              <a:rPr lang="zh-CN" altLang="en-US" dirty="0">
                <a:latin typeface="微软雅黑" panose="020B0503020204020204" pitchFamily="34" charset="-122"/>
                <a:ea typeface="微软雅黑" panose="020B0503020204020204" pitchFamily="34" charset="-122"/>
              </a:rPr>
              <a:t>在具体的存储策略方面，</a:t>
            </a:r>
            <a:r>
              <a:rPr lang="en-US" altLang="zh-CN" dirty="0">
                <a:latin typeface="微软雅黑" panose="020B0503020204020204" pitchFamily="34" charset="-122"/>
                <a:ea typeface="微软雅黑" panose="020B0503020204020204" pitchFamily="34" charset="-122"/>
              </a:rPr>
              <a:t>Chunk Store</a:t>
            </a:r>
            <a:r>
              <a:rPr lang="zh-CN" altLang="en-US" dirty="0">
                <a:latin typeface="微软雅黑" panose="020B0503020204020204" pitchFamily="34" charset="-122"/>
                <a:ea typeface="微软雅黑" panose="020B0503020204020204" pitchFamily="34" charset="-122"/>
              </a:rPr>
              <a:t>使用了</a:t>
            </a:r>
            <a:r>
              <a:rPr lang="en-US" altLang="zh-CN" dirty="0">
                <a:latin typeface="微软雅黑" panose="020B0503020204020204" pitchFamily="34" charset="-122"/>
                <a:ea typeface="微软雅黑" panose="020B0503020204020204" pitchFamily="34" charset="-122"/>
              </a:rPr>
              <a:t>XFS</a:t>
            </a:r>
            <a:r>
              <a:rPr lang="zh-CN" altLang="en-US" dirty="0">
                <a:latin typeface="微软雅黑" panose="020B0503020204020204" pitchFamily="34" charset="-122"/>
                <a:ea typeface="微软雅黑" panose="020B0503020204020204" pitchFamily="34" charset="-122"/>
              </a:rPr>
              <a:t>作为底层文件系统，每个</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XFS</a:t>
            </a:r>
            <a:r>
              <a:rPr lang="zh-CN" altLang="en-US" dirty="0">
                <a:latin typeface="微软雅黑" panose="020B0503020204020204" pitchFamily="34" charset="-122"/>
                <a:ea typeface="微软雅黑" panose="020B0503020204020204" pitchFamily="34" charset="-122"/>
              </a:rPr>
              <a:t>中的文件是一一对应的。</a:t>
            </a:r>
          </a:p>
          <a:p>
            <a:pPr algn="l">
              <a:lnSpc>
                <a:spcPct val="150000"/>
              </a:lnSpc>
            </a:pPr>
            <a:r>
              <a:rPr lang="en-US" altLang="zh-CN" dirty="0">
                <a:latin typeface="微软雅黑" panose="020B0503020204020204" pitchFamily="34" charset="-122"/>
                <a:ea typeface="微软雅黑" panose="020B0503020204020204" pitchFamily="34" charset="-122"/>
              </a:rPr>
              <a:t>Chunk Store</a:t>
            </a:r>
            <a:r>
              <a:rPr lang="zh-CN" altLang="en-US" dirty="0">
                <a:latin typeface="微软雅黑" panose="020B0503020204020204" pitchFamily="34" charset="-122"/>
                <a:ea typeface="微软雅黑" panose="020B0503020204020204" pitchFamily="34" charset="-122"/>
              </a:rPr>
              <a:t>对外只提供</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的核心</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，如</a:t>
            </a:r>
            <a:r>
              <a:rPr lang="en-US" altLang="zh-CN" dirty="0" err="1">
                <a:latin typeface="微软雅黑" panose="020B0503020204020204" pitchFamily="34" charset="-122"/>
                <a:ea typeface="微软雅黑" panose="020B0503020204020204" pitchFamily="34" charset="-122"/>
              </a:rPr>
              <a:t>ReadChunk</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WriteChunk</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SealChunk</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DeleteChunk</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ScanChunk</a:t>
            </a:r>
            <a:r>
              <a:rPr lang="zh-CN" altLang="en-US" dirty="0">
                <a:latin typeface="微软雅黑" panose="020B0503020204020204" pitchFamily="34" charset="-122"/>
                <a:ea typeface="微软雅黑" panose="020B0503020204020204" pitchFamily="34" charset="-122"/>
              </a:rPr>
              <a:t>等功能。</a:t>
            </a:r>
          </a:p>
          <a:p>
            <a:pPr algn="l">
              <a:lnSpc>
                <a:spcPct val="150000"/>
              </a:lnSpc>
            </a:pPr>
            <a:r>
              <a:rPr lang="zh-CN" altLang="en-US" dirty="0">
                <a:latin typeface="微软雅黑" panose="020B0503020204020204" pitchFamily="34" charset="-122"/>
                <a:ea typeface="微软雅黑" panose="020B0503020204020204" pitchFamily="34" charset="-122"/>
              </a:rPr>
              <a:t>一个</a:t>
            </a:r>
            <a:r>
              <a:rPr lang="en-US" altLang="zh-CN" dirty="0">
                <a:latin typeface="微软雅黑" panose="020B0503020204020204" pitchFamily="34" charset="-122"/>
                <a:ea typeface="微软雅黑" panose="020B0503020204020204" pitchFamily="34" charset="-122"/>
              </a:rPr>
              <a:t>Chunk Store</a:t>
            </a:r>
            <a:r>
              <a:rPr lang="zh-CN" altLang="en-US" dirty="0">
                <a:latin typeface="微软雅黑" panose="020B0503020204020204" pitchFamily="34" charset="-122"/>
                <a:ea typeface="微软雅黑" panose="020B0503020204020204" pitchFamily="34" charset="-122"/>
              </a:rPr>
              <a:t>运行的典型环境中有</a:t>
            </a:r>
            <a:r>
              <a:rPr lang="en-US" altLang="zh-CN" dirty="0">
                <a:latin typeface="微软雅黑" panose="020B0503020204020204" pitchFamily="34" charset="-122"/>
                <a:ea typeface="微软雅黑" panose="020B0503020204020204" pitchFamily="34" charset="-122"/>
              </a:rPr>
              <a:t>36</a:t>
            </a:r>
            <a:r>
              <a:rPr lang="zh-CN" altLang="en-US" dirty="0">
                <a:latin typeface="微软雅黑" panose="020B0503020204020204" pitchFamily="34" charset="-122"/>
                <a:ea typeface="微软雅黑" panose="020B0503020204020204" pitchFamily="34" charset="-122"/>
              </a:rPr>
              <a:t>块</a:t>
            </a:r>
            <a:r>
              <a:rPr lang="en-US" altLang="zh-CN" dirty="0">
                <a:latin typeface="微软雅黑" panose="020B0503020204020204" pitchFamily="34" charset="-122"/>
                <a:ea typeface="微软雅黑" panose="020B0503020204020204" pitchFamily="34" charset="-122"/>
              </a:rPr>
              <a:t>HDD</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块</a:t>
            </a:r>
            <a:r>
              <a:rPr lang="en-US" altLang="zh-CN" dirty="0">
                <a:latin typeface="微软雅黑" panose="020B0503020204020204" pitchFamily="34" charset="-122"/>
                <a:ea typeface="微软雅黑" panose="020B0503020204020204" pitchFamily="34" charset="-122"/>
              </a:rPr>
              <a:t>SSD</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6693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9653"/>
            <a:ext cx="12274379" cy="6848346"/>
          </a:xfrm>
          <a:prstGeom prst="rect">
            <a:avLst/>
          </a:prstGeom>
          <a:solidFill>
            <a:schemeClr val="bg1"/>
          </a:solidFill>
        </p:spPr>
      </p:pic>
      <p:sp>
        <p:nvSpPr>
          <p:cNvPr id="2" name="矩形 1"/>
          <p:cNvSpPr/>
          <p:nvPr/>
        </p:nvSpPr>
        <p:spPr>
          <a:xfrm rot="16200000">
            <a:off x="-2625586" y="2528902"/>
            <a:ext cx="6858000" cy="180019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9516" y="578662"/>
            <a:ext cx="1645859" cy="1384995"/>
          </a:xfrm>
          <a:prstGeom prst="rect">
            <a:avLst/>
          </a:prstGeom>
          <a:noFill/>
        </p:spPr>
        <p:txBody>
          <a:bodyPr wrap="square" rtlCol="0">
            <a:spAutoFit/>
          </a:bodyPr>
          <a:lstStyle/>
          <a:p>
            <a:r>
              <a:rPr lang="zh-CN" altLang="en-US" sz="2800" dirty="0">
                <a:solidFill>
                  <a:srgbClr val="BFBFBF"/>
                </a:solidFill>
                <a:latin typeface="微软雅黑" panose="020B0503020204020204" pitchFamily="34" charset="-122"/>
                <a:ea typeface="微软雅黑" panose="020B0503020204020204" pitchFamily="34" charset="-122"/>
              </a:rPr>
              <a:t>设计目的及尝试解决的问题</a:t>
            </a:r>
          </a:p>
        </p:txBody>
      </p:sp>
      <p:sp>
        <p:nvSpPr>
          <p:cNvPr id="5" name="文本框 4"/>
          <p:cNvSpPr txBox="1"/>
          <p:nvPr/>
        </p:nvSpPr>
        <p:spPr>
          <a:xfrm>
            <a:off x="11393" y="2545740"/>
            <a:ext cx="1836135" cy="954107"/>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Tectonic</a:t>
            </a:r>
            <a:r>
              <a:rPr lang="zh-CN" altLang="en-US" sz="2800" b="1" dirty="0">
                <a:solidFill>
                  <a:schemeClr val="bg1"/>
                </a:solidFill>
                <a:latin typeface="微软雅黑" panose="020B0503020204020204" pitchFamily="34" charset="-122"/>
                <a:ea typeface="微软雅黑" panose="020B0503020204020204" pitchFamily="34" charset="-122"/>
              </a:rPr>
              <a:t>架构</a:t>
            </a:r>
          </a:p>
        </p:txBody>
      </p:sp>
      <p:sp>
        <p:nvSpPr>
          <p:cNvPr id="6" name="文本框 5"/>
          <p:cNvSpPr txBox="1"/>
          <p:nvPr/>
        </p:nvSpPr>
        <p:spPr>
          <a:xfrm>
            <a:off x="11394" y="3974556"/>
            <a:ext cx="1614950" cy="954107"/>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对多租户的支持</a:t>
            </a:r>
          </a:p>
        </p:txBody>
      </p:sp>
      <p:sp>
        <p:nvSpPr>
          <p:cNvPr id="7" name="文本框 6"/>
          <p:cNvSpPr txBox="1"/>
          <p:nvPr/>
        </p:nvSpPr>
        <p:spPr>
          <a:xfrm>
            <a:off x="-9472" y="5403372"/>
            <a:ext cx="234019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比较</a:t>
            </a:r>
          </a:p>
        </p:txBody>
      </p:sp>
      <p:sp>
        <p:nvSpPr>
          <p:cNvPr id="9" name="等腰三角形 8"/>
          <p:cNvSpPr/>
          <p:nvPr/>
        </p:nvSpPr>
        <p:spPr>
          <a:xfrm rot="5400000">
            <a:off x="1660946" y="2666354"/>
            <a:ext cx="361184" cy="300012"/>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p:cNvSpPr txBox="1"/>
          <p:nvPr/>
        </p:nvSpPr>
        <p:spPr>
          <a:xfrm>
            <a:off x="2495600" y="188640"/>
            <a:ext cx="2571923" cy="581057"/>
          </a:xfrm>
          <a:prstGeom prst="rect">
            <a:avLst/>
          </a:prstGeom>
          <a:noFill/>
        </p:spPr>
        <p:txBody>
          <a:bodyPr wrap="non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Client Library</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005850" y="1791687"/>
            <a:ext cx="9979612" cy="2536400"/>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Client Library</a:t>
            </a:r>
            <a:r>
              <a:rPr lang="zh-CN" altLang="en-US" dirty="0">
                <a:latin typeface="微软雅黑" panose="020B0503020204020204" pitchFamily="34" charset="-122"/>
                <a:ea typeface="微软雅黑" panose="020B0503020204020204" pitchFamily="34" charset="-122"/>
              </a:rPr>
              <a:t>是应用程序依赖的接口，用来将分布式文件系统的</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暴露给应用程序。亮点：</a:t>
            </a:r>
            <a:endParaRPr lang="en-US" altLang="zh-CN" dirty="0">
              <a:latin typeface="微软雅黑" panose="020B0503020204020204" pitchFamily="34" charset="-122"/>
              <a:ea typeface="微软雅黑" panose="020B0503020204020204" pitchFamily="34" charset="-122"/>
            </a:endParaRPr>
          </a:p>
          <a:p>
            <a:pPr algn="l">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导出一个文件系统的抽象，并负责协调</a:t>
            </a:r>
            <a:r>
              <a:rPr lang="en-US" altLang="zh-CN" dirty="0">
                <a:latin typeface="微软雅黑" panose="020B0503020204020204" pitchFamily="34" charset="-122"/>
                <a:ea typeface="微软雅黑" panose="020B0503020204020204" pitchFamily="34" charset="-122"/>
              </a:rPr>
              <a:t>Chunk Store</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Metadata</a:t>
            </a:r>
            <a:r>
              <a:rPr lang="zh-CN" altLang="en-US" dirty="0">
                <a:latin typeface="微软雅黑" panose="020B0503020204020204" pitchFamily="34" charset="-122"/>
                <a:ea typeface="微软雅黑" panose="020B0503020204020204" pitchFamily="34" charset="-122"/>
              </a:rPr>
              <a:t>。</a:t>
            </a:r>
          </a:p>
          <a:p>
            <a:pPr algn="l">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从</a:t>
            </a:r>
            <a:r>
              <a:rPr lang="en-US" altLang="zh-CN" dirty="0">
                <a:latin typeface="微软雅黑" panose="020B0503020204020204" pitchFamily="34" charset="-122"/>
                <a:ea typeface="微软雅黑" panose="020B0503020204020204" pitchFamily="34" charset="-122"/>
              </a:rPr>
              <a:t>Metadata</a:t>
            </a:r>
            <a:r>
              <a:rPr lang="zh-CN" altLang="en-US" dirty="0">
                <a:latin typeface="微软雅黑" panose="020B0503020204020204" pitchFamily="34" charset="-122"/>
                <a:ea typeface="微软雅黑" panose="020B0503020204020204" pitchFamily="34" charset="-122"/>
              </a:rPr>
              <a:t>查询</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的位置信息，直接从</a:t>
            </a:r>
            <a:r>
              <a:rPr lang="en-US" altLang="zh-CN" dirty="0">
                <a:latin typeface="微软雅黑" panose="020B0503020204020204" pitchFamily="34" charset="-122"/>
                <a:ea typeface="微软雅黑" panose="020B0503020204020204" pitchFamily="34" charset="-122"/>
              </a:rPr>
              <a:t>Chunk Store</a:t>
            </a:r>
            <a:r>
              <a:rPr lang="zh-CN" altLang="en-US" dirty="0">
                <a:latin typeface="微软雅黑" panose="020B0503020204020204" pitchFamily="34" charset="-122"/>
                <a:ea typeface="微软雅黑" panose="020B0503020204020204" pitchFamily="34" charset="-122"/>
              </a:rPr>
              <a:t>读取数据，并向</a:t>
            </a:r>
            <a:r>
              <a:rPr lang="en-US" altLang="zh-CN" dirty="0">
                <a:latin typeface="微软雅黑" panose="020B0503020204020204" pitchFamily="34" charset="-122"/>
                <a:ea typeface="微软雅黑" panose="020B0503020204020204" pitchFamily="34" charset="-122"/>
              </a:rPr>
              <a:t>Metadata Store</a:t>
            </a:r>
            <a:r>
              <a:rPr lang="zh-CN" altLang="en-US" dirty="0">
                <a:latin typeface="微软雅黑" panose="020B0503020204020204" pitchFamily="34" charset="-122"/>
                <a:ea typeface="微软雅黑" panose="020B0503020204020204" pitchFamily="34" charset="-122"/>
              </a:rPr>
              <a:t>更新元数据。</a:t>
            </a:r>
          </a:p>
          <a:p>
            <a:pPr algn="l">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读写都是</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粒度，副本写或者是</a:t>
            </a:r>
            <a:r>
              <a:rPr lang="en-US" altLang="zh-CN" dirty="0">
                <a:latin typeface="微软雅黑" panose="020B0503020204020204" pitchFamily="34" charset="-122"/>
                <a:ea typeface="微软雅黑" panose="020B0503020204020204" pitchFamily="34" charset="-122"/>
              </a:rPr>
              <a:t>RS</a:t>
            </a:r>
            <a:r>
              <a:rPr lang="zh-CN" altLang="en-US" dirty="0">
                <a:latin typeface="微软雅黑" panose="020B0503020204020204" pitchFamily="34" charset="-122"/>
                <a:ea typeface="微软雅黑" panose="020B0503020204020204" pitchFamily="34" charset="-122"/>
              </a:rPr>
              <a:t>编码写都是在</a:t>
            </a:r>
            <a:r>
              <a:rPr lang="en-US" altLang="zh-CN" dirty="0">
                <a:latin typeface="微软雅黑" panose="020B0503020204020204" pitchFamily="34" charset="-122"/>
                <a:ea typeface="微软雅黑" panose="020B0503020204020204" pitchFamily="34" charset="-122"/>
              </a:rPr>
              <a:t>client</a:t>
            </a:r>
            <a:r>
              <a:rPr lang="zh-CN" altLang="en-US" dirty="0">
                <a:latin typeface="微软雅黑" panose="020B0503020204020204" pitchFamily="34" charset="-122"/>
                <a:ea typeface="微软雅黑" panose="020B0503020204020204" pitchFamily="34" charset="-122"/>
              </a:rPr>
              <a:t>实现了单写多读的模型。使用</a:t>
            </a:r>
            <a:r>
              <a:rPr lang="en-US" altLang="zh-CN" dirty="0">
                <a:latin typeface="微软雅黑" panose="020B0503020204020204" pitchFamily="34" charset="-122"/>
                <a:ea typeface="微软雅黑" panose="020B0503020204020204" pitchFamily="34" charset="-122"/>
              </a:rPr>
              <a:t>Token</a:t>
            </a:r>
            <a:r>
              <a:rPr lang="zh-CN" altLang="en-US" dirty="0">
                <a:latin typeface="微软雅黑" panose="020B0503020204020204" pitchFamily="34" charset="-122"/>
                <a:ea typeface="微软雅黑" panose="020B0503020204020204" pitchFamily="34" charset="-122"/>
              </a:rPr>
              <a:t>保证对单文件的写权限，防止并发写。</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类似</a:t>
            </a:r>
            <a:r>
              <a:rPr lang="en-US" altLang="zh-CN" dirty="0">
                <a:latin typeface="微软雅黑" panose="020B0503020204020204" pitchFamily="34" charset="-122"/>
                <a:ea typeface="微软雅黑" panose="020B0503020204020204" pitchFamily="34" charset="-122"/>
              </a:rPr>
              <a:t>GFS</a:t>
            </a:r>
            <a:r>
              <a:rPr lang="zh-CN" altLang="en-US" dirty="0">
                <a:latin typeface="微软雅黑" panose="020B0503020204020204" pitchFamily="34" charset="-122"/>
                <a:ea typeface="微软雅黑" panose="020B0503020204020204" pitchFamily="34" charset="-122"/>
              </a:rPr>
              <a:t>的租约机制</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55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9653"/>
            <a:ext cx="12274379" cy="6848346"/>
          </a:xfrm>
          <a:prstGeom prst="rect">
            <a:avLst/>
          </a:prstGeom>
          <a:solidFill>
            <a:schemeClr val="bg1"/>
          </a:solidFill>
        </p:spPr>
      </p:pic>
      <p:sp>
        <p:nvSpPr>
          <p:cNvPr id="2" name="矩形 1"/>
          <p:cNvSpPr/>
          <p:nvPr/>
        </p:nvSpPr>
        <p:spPr>
          <a:xfrm rot="16200000">
            <a:off x="-2625586" y="2528902"/>
            <a:ext cx="6858000" cy="180019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9516" y="578662"/>
            <a:ext cx="1645859" cy="1384995"/>
          </a:xfrm>
          <a:prstGeom prst="rect">
            <a:avLst/>
          </a:prstGeom>
          <a:noFill/>
        </p:spPr>
        <p:txBody>
          <a:bodyPr wrap="square" rtlCol="0">
            <a:spAutoFit/>
          </a:bodyPr>
          <a:lstStyle/>
          <a:p>
            <a:r>
              <a:rPr lang="zh-CN" altLang="en-US" sz="2800" dirty="0">
                <a:solidFill>
                  <a:srgbClr val="BFBFBF"/>
                </a:solidFill>
                <a:latin typeface="微软雅黑" panose="020B0503020204020204" pitchFamily="34" charset="-122"/>
                <a:ea typeface="微软雅黑" panose="020B0503020204020204" pitchFamily="34" charset="-122"/>
              </a:rPr>
              <a:t>设计目的及尝试解决的问题</a:t>
            </a:r>
          </a:p>
        </p:txBody>
      </p:sp>
      <p:sp>
        <p:nvSpPr>
          <p:cNvPr id="5" name="文本框 4"/>
          <p:cNvSpPr txBox="1"/>
          <p:nvPr/>
        </p:nvSpPr>
        <p:spPr>
          <a:xfrm>
            <a:off x="11393" y="2545740"/>
            <a:ext cx="1836135" cy="954107"/>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Tectonic</a:t>
            </a:r>
            <a:r>
              <a:rPr lang="zh-CN" altLang="en-US" sz="2800" b="1" dirty="0">
                <a:solidFill>
                  <a:schemeClr val="bg1"/>
                </a:solidFill>
                <a:latin typeface="微软雅黑" panose="020B0503020204020204" pitchFamily="34" charset="-122"/>
                <a:ea typeface="微软雅黑" panose="020B0503020204020204" pitchFamily="34" charset="-122"/>
              </a:rPr>
              <a:t>架构</a:t>
            </a:r>
          </a:p>
        </p:txBody>
      </p:sp>
      <p:sp>
        <p:nvSpPr>
          <p:cNvPr id="6" name="文本框 5"/>
          <p:cNvSpPr txBox="1"/>
          <p:nvPr/>
        </p:nvSpPr>
        <p:spPr>
          <a:xfrm>
            <a:off x="11394" y="3974556"/>
            <a:ext cx="1614950" cy="954107"/>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对多租户的支持</a:t>
            </a:r>
          </a:p>
        </p:txBody>
      </p:sp>
      <p:sp>
        <p:nvSpPr>
          <p:cNvPr id="7" name="文本框 6"/>
          <p:cNvSpPr txBox="1"/>
          <p:nvPr/>
        </p:nvSpPr>
        <p:spPr>
          <a:xfrm>
            <a:off x="-9472" y="5403372"/>
            <a:ext cx="234019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比较</a:t>
            </a:r>
          </a:p>
        </p:txBody>
      </p:sp>
      <p:sp>
        <p:nvSpPr>
          <p:cNvPr id="9" name="等腰三角形 8"/>
          <p:cNvSpPr/>
          <p:nvPr/>
        </p:nvSpPr>
        <p:spPr>
          <a:xfrm rot="5400000">
            <a:off x="1660946" y="2666354"/>
            <a:ext cx="361184" cy="300012"/>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p:cNvSpPr txBox="1"/>
          <p:nvPr/>
        </p:nvSpPr>
        <p:spPr>
          <a:xfrm>
            <a:off x="2495600" y="188640"/>
            <a:ext cx="3714991" cy="581057"/>
          </a:xfrm>
          <a:prstGeom prst="rect">
            <a:avLst/>
          </a:prstGeom>
          <a:noFill/>
        </p:spPr>
        <p:txBody>
          <a:bodyPr wrap="non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Background Services</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005850" y="1791687"/>
            <a:ext cx="9979612" cy="2951898"/>
          </a:xfrm>
          <a:prstGeom prst="rect">
            <a:avLst/>
          </a:prstGeom>
          <a:noFill/>
        </p:spPr>
        <p:txBody>
          <a:bodyPr wrap="square" rtlCol="0">
            <a:spAutoFit/>
          </a:bodyPr>
          <a:lstStyle/>
          <a:p>
            <a:pPr algn="l">
              <a:lnSpc>
                <a:spcPct val="150000"/>
              </a:lnSpc>
            </a:pPr>
            <a:r>
              <a:rPr lang="zh-CN" altLang="en-US" dirty="0">
                <a:latin typeface="微软雅黑" panose="020B0503020204020204" pitchFamily="34" charset="-122"/>
                <a:ea typeface="微软雅黑" panose="020B0503020204020204" pitchFamily="34" charset="-122"/>
              </a:rPr>
              <a:t>除了</a:t>
            </a:r>
            <a:r>
              <a:rPr lang="en-US" altLang="zh-CN" dirty="0" err="1">
                <a:latin typeface="微软雅黑" panose="020B0503020204020204" pitchFamily="34" charset="-122"/>
                <a:ea typeface="微软雅黑" panose="020B0503020204020204" pitchFamily="34" charset="-122"/>
              </a:rPr>
              <a:t>MetadataStore</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ChunkStore</a:t>
            </a:r>
            <a:r>
              <a:rPr lang="zh-CN" altLang="en-US" dirty="0">
                <a:latin typeface="微软雅黑" panose="020B0503020204020204" pitchFamily="34" charset="-122"/>
                <a:ea typeface="微软雅黑" panose="020B0503020204020204" pitchFamily="34" charset="-122"/>
              </a:rPr>
              <a:t>以及</a:t>
            </a:r>
            <a:r>
              <a:rPr lang="en-US" altLang="zh-CN" dirty="0">
                <a:latin typeface="微软雅黑" panose="020B0503020204020204" pitchFamily="34" charset="-122"/>
                <a:ea typeface="微软雅黑" panose="020B0503020204020204" pitchFamily="34" charset="-122"/>
              </a:rPr>
              <a:t>Client Library</a:t>
            </a:r>
            <a:r>
              <a:rPr lang="zh-CN" altLang="en-US" dirty="0">
                <a:latin typeface="微软雅黑" panose="020B0503020204020204" pitchFamily="34" charset="-122"/>
                <a:ea typeface="微软雅黑" panose="020B0503020204020204" pitchFamily="34" charset="-122"/>
              </a:rPr>
              <a:t>外，其他所有的服务都是无状态的微服务，可以在任意地方部署和运行，比较核心的</a:t>
            </a:r>
            <a:r>
              <a:rPr lang="en-US" altLang="zh-CN" dirty="0">
                <a:latin typeface="微软雅黑" panose="020B0503020204020204" pitchFamily="34" charset="-122"/>
                <a:ea typeface="微软雅黑" panose="020B0503020204020204" pitchFamily="34" charset="-122"/>
              </a:rPr>
              <a:t>Background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Services</a:t>
            </a:r>
            <a:r>
              <a:rPr lang="zh-CN" altLang="en-US" dirty="0">
                <a:latin typeface="微软雅黑" panose="020B0503020204020204" pitchFamily="34" charset="-122"/>
                <a:ea typeface="微软雅黑" panose="020B0503020204020204" pitchFamily="34" charset="-122"/>
              </a:rPr>
              <a:t>有：</a:t>
            </a:r>
          </a:p>
          <a:p>
            <a:pPr algn="l">
              <a:lnSpc>
                <a:spcPct val="150000"/>
              </a:lnSpc>
              <a:buFont typeface="+mj-lt"/>
              <a:buAutoNum type="arabicPeriod"/>
            </a:pPr>
            <a:r>
              <a:rPr lang="en-US" altLang="zh-CN" dirty="0">
                <a:latin typeface="微软雅黑" panose="020B0503020204020204" pitchFamily="34" charset="-122"/>
                <a:ea typeface="微软雅黑" panose="020B0503020204020204" pitchFamily="34" charset="-122"/>
              </a:rPr>
              <a:t>Garbage collections</a:t>
            </a:r>
            <a:r>
              <a:rPr lang="zh-CN" altLang="en-US" dirty="0">
                <a:latin typeface="微软雅黑" panose="020B0503020204020204" pitchFamily="34" charset="-122"/>
                <a:ea typeface="微软雅黑" panose="020B0503020204020204" pitchFamily="34" charset="-122"/>
              </a:rPr>
              <a:t>：维护</a:t>
            </a:r>
            <a:r>
              <a:rPr lang="en-US" altLang="zh-CN" dirty="0">
                <a:latin typeface="微软雅黑" panose="020B0503020204020204" pitchFamily="34" charset="-122"/>
                <a:ea typeface="微软雅黑" panose="020B0503020204020204" pitchFamily="34" charset="-122"/>
              </a:rPr>
              <a:t>metadata</a:t>
            </a:r>
            <a:r>
              <a:rPr lang="zh-CN" altLang="en-US" dirty="0">
                <a:latin typeface="微软雅黑" panose="020B0503020204020204" pitchFamily="34" charset="-122"/>
                <a:ea typeface="微软雅黑" panose="020B0503020204020204" pitchFamily="34" charset="-122"/>
              </a:rPr>
              <a:t>的一致性</a:t>
            </a:r>
            <a:endParaRPr lang="en-US" altLang="zh-CN" dirty="0">
              <a:latin typeface="微软雅黑" panose="020B0503020204020204" pitchFamily="34" charset="-122"/>
              <a:ea typeface="微软雅黑" panose="020B0503020204020204" pitchFamily="34" charset="-122"/>
            </a:endParaRPr>
          </a:p>
          <a:p>
            <a:pPr algn="l">
              <a:lnSpc>
                <a:spcPct val="150000"/>
              </a:lnSpc>
              <a:buFont typeface="+mj-lt"/>
              <a:buAutoNum type="arabicPeriod"/>
            </a:pPr>
            <a:r>
              <a:rPr lang="en-US" altLang="zh-CN" dirty="0">
                <a:latin typeface="微软雅黑" panose="020B0503020204020204" pitchFamily="34" charset="-122"/>
                <a:ea typeface="微软雅黑" panose="020B0503020204020204" pitchFamily="34" charset="-122"/>
              </a:rPr>
              <a:t>Rebalancer</a:t>
            </a:r>
            <a:r>
              <a:rPr lang="zh-CN" altLang="en-US" dirty="0">
                <a:latin typeface="微软雅黑" panose="020B0503020204020204" pitchFamily="34" charset="-122"/>
                <a:ea typeface="微软雅黑" panose="020B0503020204020204" pitchFamily="34" charset="-122"/>
              </a:rPr>
              <a:t>：搜集由于硬件故障导致的无效</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，或者扩容需要迁移的</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，生成</a:t>
            </a:r>
            <a:r>
              <a:rPr lang="en-US" altLang="zh-CN" dirty="0">
                <a:latin typeface="微软雅黑" panose="020B0503020204020204" pitchFamily="34" charset="-122"/>
                <a:ea typeface="微软雅黑" panose="020B0503020204020204" pitchFamily="34" charset="-122"/>
              </a:rPr>
              <a:t>Repair</a:t>
            </a:r>
            <a:r>
              <a:rPr lang="zh-CN" altLang="en-US" dirty="0">
                <a:latin typeface="微软雅黑" panose="020B0503020204020204" pitchFamily="34" charset="-122"/>
                <a:ea typeface="微软雅黑" panose="020B0503020204020204" pitchFamily="34" charset="-122"/>
              </a:rPr>
              <a:t>任务</a:t>
            </a:r>
            <a:endParaRPr lang="en-US" altLang="zh-CN" dirty="0">
              <a:latin typeface="微软雅黑" panose="020B0503020204020204" pitchFamily="34" charset="-122"/>
              <a:ea typeface="微软雅黑" panose="020B0503020204020204" pitchFamily="34" charset="-122"/>
            </a:endParaRPr>
          </a:p>
          <a:p>
            <a:pPr algn="l">
              <a:lnSpc>
                <a:spcPct val="150000"/>
              </a:lnSpc>
              <a:buFont typeface="+mj-lt"/>
              <a:buAutoNum type="arabicPeriod"/>
            </a:pPr>
            <a:r>
              <a:rPr lang="en-US" altLang="zh-CN" dirty="0">
                <a:latin typeface="微软雅黑" panose="020B0503020204020204" pitchFamily="34" charset="-122"/>
                <a:ea typeface="微软雅黑" panose="020B0503020204020204" pitchFamily="34" charset="-122"/>
              </a:rPr>
              <a:t>Block Repair/Scan</a:t>
            </a:r>
            <a:r>
              <a:rPr lang="zh-CN" altLang="en-US" dirty="0">
                <a:latin typeface="微软雅黑" panose="020B0503020204020204" pitchFamily="34" charset="-122"/>
                <a:ea typeface="微软雅黑" panose="020B0503020204020204" pitchFamily="34" charset="-122"/>
              </a:rPr>
              <a:t>：负责实际的数据迁移</a:t>
            </a:r>
            <a:endParaRPr lang="en-US" altLang="zh-CN" dirty="0">
              <a:latin typeface="微软雅黑" panose="020B0503020204020204" pitchFamily="34" charset="-122"/>
              <a:ea typeface="微软雅黑" panose="020B0503020204020204" pitchFamily="34" charset="-122"/>
            </a:endParaRPr>
          </a:p>
          <a:p>
            <a:pPr algn="l">
              <a:lnSpc>
                <a:spcPct val="150000"/>
              </a:lnSpc>
              <a:buFont typeface="+mj-lt"/>
              <a:buAutoNum type="arabicPeriod"/>
            </a:pPr>
            <a:r>
              <a:rPr lang="en-US" altLang="zh-CN" dirty="0">
                <a:latin typeface="微软雅黑" panose="020B0503020204020204" pitchFamily="34" charset="-122"/>
                <a:ea typeface="微软雅黑" panose="020B0503020204020204" pitchFamily="34" charset="-122"/>
              </a:rPr>
              <a:t>Storage node health checker</a:t>
            </a:r>
            <a:r>
              <a:rPr lang="zh-CN" altLang="en-US" dirty="0">
                <a:latin typeface="微软雅黑" panose="020B0503020204020204" pitchFamily="34" charset="-122"/>
                <a:ea typeface="微软雅黑" panose="020B0503020204020204" pitchFamily="34" charset="-122"/>
              </a:rPr>
              <a:t>：安全性检查</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58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4" name="组合 3"/>
          <p:cNvGrpSpPr/>
          <p:nvPr/>
        </p:nvGrpSpPr>
        <p:grpSpPr>
          <a:xfrm>
            <a:off x="3198716" y="2016866"/>
            <a:ext cx="5393056" cy="2824268"/>
            <a:chOff x="3198716" y="2016866"/>
            <a:chExt cx="5393056" cy="2824268"/>
          </a:xfrm>
        </p:grpSpPr>
        <p:sp>
          <p:nvSpPr>
            <p:cNvPr id="3" name="文本框 2"/>
            <p:cNvSpPr txBox="1"/>
            <p:nvPr/>
          </p:nvSpPr>
          <p:spPr>
            <a:xfrm>
              <a:off x="4967304" y="3015246"/>
              <a:ext cx="3624468"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 </a:t>
              </a:r>
              <a:r>
                <a:rPr kumimoji="0" lang="zh-CN" altLang="en-US"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对多租户的支持</a:t>
              </a:r>
            </a:p>
          </p:txBody>
        </p:sp>
        <p:cxnSp>
          <p:nvCxnSpPr>
            <p:cNvPr id="5" name="直接连接符 4"/>
            <p:cNvCxnSpPr>
              <a:cxnSpLocks/>
            </p:cNvCxnSpPr>
            <p:nvPr/>
          </p:nvCxnSpPr>
          <p:spPr>
            <a:xfrm>
              <a:off x="4665566" y="2016866"/>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716" y="2823703"/>
              <a:ext cx="1466850" cy="1152524"/>
            </a:xfrm>
            <a:prstGeom prst="rect">
              <a:avLst/>
            </a:prstGeom>
          </p:spPr>
        </p:pic>
      </p:grpSp>
    </p:spTree>
    <p:extLst>
      <p:ext uri="{BB962C8B-B14F-4D97-AF65-F5344CB8AC3E}">
        <p14:creationId xmlns:p14="http://schemas.microsoft.com/office/powerpoint/2010/main" val="119589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0"/>
            <a:ext cx="12274379" cy="6885384"/>
          </a:xfrm>
          <a:prstGeom prst="rect">
            <a:avLst/>
          </a:prstGeom>
          <a:solidFill>
            <a:schemeClr val="bg1"/>
          </a:solidFill>
        </p:spPr>
      </p:pic>
      <p:sp>
        <p:nvSpPr>
          <p:cNvPr id="2" name="矩形 1"/>
          <p:cNvSpPr/>
          <p:nvPr/>
        </p:nvSpPr>
        <p:spPr>
          <a:xfrm rot="16200000">
            <a:off x="-2639278" y="2542594"/>
            <a:ext cx="6885384" cy="180019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840" y="277060"/>
            <a:ext cx="1645859" cy="1815882"/>
          </a:xfrm>
          <a:prstGeom prst="rect">
            <a:avLst/>
          </a:prstGeom>
          <a:noFill/>
        </p:spPr>
        <p:txBody>
          <a:bodyPr wrap="square" rtlCol="0">
            <a:spAutoFit/>
          </a:bodyPr>
          <a:lstStyle/>
          <a:p>
            <a:r>
              <a:rPr lang="zh-CN" altLang="en-US" sz="2800" dirty="0">
                <a:solidFill>
                  <a:srgbClr val="BFBFBF"/>
                </a:solidFill>
                <a:latin typeface="微软雅黑" panose="020B0503020204020204" pitchFamily="34" charset="-122"/>
                <a:ea typeface="微软雅黑" panose="020B0503020204020204" pitchFamily="34" charset="-122"/>
              </a:rPr>
              <a:t>设计目的及尝试解决的问题</a:t>
            </a:r>
          </a:p>
          <a:p>
            <a:endParaRPr lang="zh-CN" altLang="en-US" sz="2800" dirty="0">
              <a:solidFill>
                <a:srgbClr val="BFBFB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394" y="2545740"/>
            <a:ext cx="1680137" cy="954107"/>
          </a:xfrm>
          <a:prstGeom prst="rect">
            <a:avLst/>
          </a:prstGeom>
          <a:noFill/>
        </p:spPr>
        <p:txBody>
          <a:bodyPr wrap="square" rtlCol="0">
            <a:spAutoFit/>
          </a:bodyPr>
          <a:lstStyle/>
          <a:p>
            <a:r>
              <a:rPr lang="en-US" altLang="zh-CN" sz="2800" dirty="0">
                <a:solidFill>
                  <a:srgbClr val="BFBFBF"/>
                </a:solidFill>
                <a:latin typeface="微软雅黑" panose="020B0503020204020204" pitchFamily="34" charset="-122"/>
                <a:ea typeface="微软雅黑" panose="020B0503020204020204" pitchFamily="34" charset="-122"/>
              </a:rPr>
              <a:t>Tectonic</a:t>
            </a:r>
            <a:r>
              <a:rPr lang="zh-CN" altLang="en-US" sz="2800" dirty="0">
                <a:solidFill>
                  <a:srgbClr val="BFBFBF"/>
                </a:solidFill>
                <a:latin typeface="微软雅黑" panose="020B0503020204020204" pitchFamily="34" charset="-122"/>
                <a:ea typeface="微软雅黑" panose="020B0503020204020204" pitchFamily="34" charset="-122"/>
              </a:rPr>
              <a:t>架构</a:t>
            </a:r>
          </a:p>
        </p:txBody>
      </p:sp>
      <p:sp>
        <p:nvSpPr>
          <p:cNvPr id="6" name="文本框 5"/>
          <p:cNvSpPr txBox="1"/>
          <p:nvPr/>
        </p:nvSpPr>
        <p:spPr>
          <a:xfrm>
            <a:off x="11394" y="3974556"/>
            <a:ext cx="1648306" cy="954107"/>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对多租户的支持</a:t>
            </a:r>
          </a:p>
        </p:txBody>
      </p:sp>
      <p:sp>
        <p:nvSpPr>
          <p:cNvPr id="7" name="文本框 6"/>
          <p:cNvSpPr txBox="1"/>
          <p:nvPr/>
        </p:nvSpPr>
        <p:spPr>
          <a:xfrm>
            <a:off x="-9472" y="5403372"/>
            <a:ext cx="234019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比较</a:t>
            </a:r>
          </a:p>
        </p:txBody>
      </p:sp>
      <p:sp>
        <p:nvSpPr>
          <p:cNvPr id="9" name="等腰三角形 8"/>
          <p:cNvSpPr/>
          <p:nvPr/>
        </p:nvSpPr>
        <p:spPr>
          <a:xfrm rot="5400000">
            <a:off x="1660945" y="4451343"/>
            <a:ext cx="361184" cy="300012"/>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p:cNvSpPr txBox="1"/>
          <p:nvPr/>
        </p:nvSpPr>
        <p:spPr>
          <a:xfrm>
            <a:off x="2495600" y="111639"/>
            <a:ext cx="4233851" cy="581057"/>
          </a:xfrm>
          <a:prstGeom prst="rect">
            <a:avLst/>
          </a:prstGeom>
          <a:noFill/>
        </p:spPr>
        <p:txBody>
          <a:bodyPr wrap="non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对多租户的支持</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资源共享</a:t>
            </a:r>
            <a:endParaRPr lang="en-US" altLang="zh-CN" sz="2400" b="1"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C4D2C1C-13F6-4859-B2DD-89CFC94795C1}"/>
              </a:ext>
            </a:extLst>
          </p:cNvPr>
          <p:cNvSpPr txBox="1"/>
          <p:nvPr/>
        </p:nvSpPr>
        <p:spPr>
          <a:xfrm>
            <a:off x="2149087" y="2480447"/>
            <a:ext cx="9721081" cy="2120902"/>
          </a:xfrm>
          <a:prstGeom prst="rect">
            <a:avLst/>
          </a:prstGeom>
          <a:noFill/>
        </p:spPr>
        <p:txBody>
          <a:bodyPr wrap="square">
            <a:spAutoFit/>
          </a:bodyPr>
          <a:lstStyle/>
          <a:p>
            <a:pPr>
              <a:lnSpc>
                <a:spcPct val="150000"/>
              </a:lnSpc>
            </a:pPr>
            <a:endParaRPr lang="zh-CN" altLang="en-US" dirty="0">
              <a:latin typeface="微软雅黑" panose="020B0503020204020204" pitchFamily="34" charset="-122"/>
              <a:ea typeface="微软雅黑" panose="020B0503020204020204" pitchFamily="34" charset="-122"/>
            </a:endParaRPr>
          </a:p>
          <a:p>
            <a:pPr indent="-342900">
              <a:lnSpc>
                <a:spcPct val="150000"/>
              </a:lnSpc>
              <a:buFont typeface="+mj-lt"/>
              <a:buAutoNum type="arabicPeriod"/>
            </a:pPr>
            <a:r>
              <a:rPr lang="zh-CN" altLang="en-US" b="1" dirty="0">
                <a:solidFill>
                  <a:schemeClr val="accent1"/>
                </a:solidFill>
                <a:latin typeface="微软雅黑" panose="020B0503020204020204" pitchFamily="34" charset="-122"/>
                <a:ea typeface="微软雅黑" panose="020B0503020204020204" pitchFamily="34" charset="-122"/>
              </a:rPr>
              <a:t>固定资源</a:t>
            </a:r>
            <a:r>
              <a:rPr lang="zh-CN" altLang="en-US" dirty="0">
                <a:latin typeface="微软雅黑" panose="020B0503020204020204" pitchFamily="34" charset="-122"/>
                <a:ea typeface="微软雅黑" panose="020B0503020204020204" pitchFamily="34" charset="-122"/>
              </a:rPr>
              <a:t>，更新很慢，且无法在租户之间共享，不能同时分配给多个租户。比如磁盘容量，租户的配额是预分配好的，可以在不影响服务的情况下手动更新。</a:t>
            </a:r>
          </a:p>
          <a:p>
            <a:pPr indent="-342900">
              <a:lnSpc>
                <a:spcPct val="150000"/>
              </a:lnSpc>
              <a:buFont typeface="+mj-lt"/>
              <a:buAutoNum type="arabicPeriod"/>
            </a:pPr>
            <a:r>
              <a:rPr lang="zh-CN" altLang="en-US" b="1" dirty="0">
                <a:solidFill>
                  <a:schemeClr val="accent1"/>
                </a:solidFill>
                <a:latin typeface="微软雅黑" panose="020B0503020204020204" pitchFamily="34" charset="-122"/>
                <a:ea typeface="微软雅黑" panose="020B0503020204020204" pitchFamily="34" charset="-122"/>
              </a:rPr>
              <a:t>临时资源</a:t>
            </a:r>
            <a:r>
              <a:rPr lang="zh-CN" altLang="en-US" dirty="0">
                <a:latin typeface="微软雅黑" panose="020B0503020204020204" pitchFamily="34" charset="-122"/>
                <a:ea typeface="微软雅黑" panose="020B0503020204020204" pitchFamily="34" charset="-122"/>
              </a:rPr>
              <a:t>，需求经常变动，分配也会实时变化。磁盘的</a:t>
            </a:r>
            <a:r>
              <a:rPr lang="en-US" altLang="zh-CN" dirty="0">
                <a:latin typeface="微软雅黑" panose="020B0503020204020204" pitchFamily="34" charset="-122"/>
                <a:ea typeface="微软雅黑" panose="020B0503020204020204" pitchFamily="34" charset="-122"/>
              </a:rPr>
              <a:t>IOPS</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Metadata</a:t>
            </a:r>
            <a:r>
              <a:rPr lang="zh-CN" altLang="en-US" dirty="0">
                <a:latin typeface="微软雅黑" panose="020B0503020204020204" pitchFamily="34" charset="-122"/>
                <a:ea typeface="微软雅黑" panose="020B0503020204020204" pitchFamily="34" charset="-122"/>
              </a:rPr>
              <a:t>查询能力就是两个临时资源。临时资源需要细粒度的自动化动态管理，来做到资源的共享、隔离和高效利用。</a:t>
            </a:r>
            <a:endParaRPr lang="en-US" altLang="zh-CN" dirty="0">
              <a:latin typeface="微软雅黑" panose="020B0503020204020204" pitchFamily="34" charset="-122"/>
              <a:ea typeface="微软雅黑" panose="020B0503020204020204" pitchFamily="34" charset="-122"/>
            </a:endParaRPr>
          </a:p>
        </p:txBody>
      </p:sp>
      <p:grpSp>
        <p:nvGrpSpPr>
          <p:cNvPr id="32" name="组合 31">
            <a:extLst>
              <a:ext uri="{FF2B5EF4-FFF2-40B4-BE49-F238E27FC236}">
                <a16:creationId xmlns:a16="http://schemas.microsoft.com/office/drawing/2014/main" id="{C3BD692B-3B02-4863-B527-5151E59567C2}"/>
              </a:ext>
            </a:extLst>
          </p:cNvPr>
          <p:cNvGrpSpPr/>
          <p:nvPr/>
        </p:nvGrpSpPr>
        <p:grpSpPr>
          <a:xfrm>
            <a:off x="1989673" y="2052632"/>
            <a:ext cx="10015103" cy="2673848"/>
            <a:chOff x="598584" y="1678230"/>
            <a:chExt cx="10015103" cy="1293792"/>
          </a:xfrm>
        </p:grpSpPr>
        <p:sp>
          <p:nvSpPr>
            <p:cNvPr id="33" name="矩形 32">
              <a:extLst>
                <a:ext uri="{FF2B5EF4-FFF2-40B4-BE49-F238E27FC236}">
                  <a16:creationId xmlns:a16="http://schemas.microsoft.com/office/drawing/2014/main" id="{E920C162-409B-401C-82D8-107C4B92DC58}"/>
                </a:ext>
              </a:extLst>
            </p:cNvPr>
            <p:cNvSpPr/>
            <p:nvPr/>
          </p:nvSpPr>
          <p:spPr>
            <a:xfrm>
              <a:off x="623392" y="1925383"/>
              <a:ext cx="9990295" cy="1046639"/>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03990999-CC6F-4051-BEBC-5CFFA8BBF12F}"/>
                </a:ext>
              </a:extLst>
            </p:cNvPr>
            <p:cNvSpPr/>
            <p:nvPr/>
          </p:nvSpPr>
          <p:spPr>
            <a:xfrm>
              <a:off x="598584" y="1678230"/>
              <a:ext cx="2034028" cy="36004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资源分类</a:t>
              </a:r>
            </a:p>
          </p:txBody>
        </p:sp>
      </p:grpSp>
    </p:spTree>
    <p:extLst>
      <p:ext uri="{BB962C8B-B14F-4D97-AF65-F5344CB8AC3E}">
        <p14:creationId xmlns:p14="http://schemas.microsoft.com/office/powerpoint/2010/main" val="273423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0"/>
            <a:ext cx="12274379" cy="6885384"/>
          </a:xfrm>
          <a:prstGeom prst="rect">
            <a:avLst/>
          </a:prstGeom>
          <a:solidFill>
            <a:schemeClr val="bg1"/>
          </a:solidFill>
        </p:spPr>
      </p:pic>
      <p:sp>
        <p:nvSpPr>
          <p:cNvPr id="2" name="矩形 1"/>
          <p:cNvSpPr/>
          <p:nvPr/>
        </p:nvSpPr>
        <p:spPr>
          <a:xfrm rot="16200000">
            <a:off x="-2639278" y="2542594"/>
            <a:ext cx="6885384" cy="180019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840" y="277060"/>
            <a:ext cx="1645859" cy="1815882"/>
          </a:xfrm>
          <a:prstGeom prst="rect">
            <a:avLst/>
          </a:prstGeom>
          <a:noFill/>
        </p:spPr>
        <p:txBody>
          <a:bodyPr wrap="square" rtlCol="0">
            <a:spAutoFit/>
          </a:bodyPr>
          <a:lstStyle/>
          <a:p>
            <a:r>
              <a:rPr lang="zh-CN" altLang="en-US" sz="2800" dirty="0">
                <a:solidFill>
                  <a:srgbClr val="BFBFBF"/>
                </a:solidFill>
                <a:latin typeface="微软雅黑" panose="020B0503020204020204" pitchFamily="34" charset="-122"/>
                <a:ea typeface="微软雅黑" panose="020B0503020204020204" pitchFamily="34" charset="-122"/>
              </a:rPr>
              <a:t>设计目的及尝试解决的问题</a:t>
            </a:r>
          </a:p>
          <a:p>
            <a:endParaRPr lang="zh-CN" altLang="en-US" sz="2800" dirty="0">
              <a:solidFill>
                <a:srgbClr val="BFBFB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394" y="2545740"/>
            <a:ext cx="1680137" cy="954107"/>
          </a:xfrm>
          <a:prstGeom prst="rect">
            <a:avLst/>
          </a:prstGeom>
          <a:noFill/>
        </p:spPr>
        <p:txBody>
          <a:bodyPr wrap="square" rtlCol="0">
            <a:spAutoFit/>
          </a:bodyPr>
          <a:lstStyle/>
          <a:p>
            <a:r>
              <a:rPr lang="en-US" altLang="zh-CN" sz="2800" dirty="0">
                <a:solidFill>
                  <a:srgbClr val="BFBFBF"/>
                </a:solidFill>
                <a:latin typeface="微软雅黑" panose="020B0503020204020204" pitchFamily="34" charset="-122"/>
                <a:ea typeface="微软雅黑" panose="020B0503020204020204" pitchFamily="34" charset="-122"/>
              </a:rPr>
              <a:t>Tectonic</a:t>
            </a:r>
            <a:r>
              <a:rPr lang="zh-CN" altLang="en-US" sz="2800" dirty="0">
                <a:solidFill>
                  <a:srgbClr val="BFBFBF"/>
                </a:solidFill>
                <a:latin typeface="微软雅黑" panose="020B0503020204020204" pitchFamily="34" charset="-122"/>
                <a:ea typeface="微软雅黑" panose="020B0503020204020204" pitchFamily="34" charset="-122"/>
              </a:rPr>
              <a:t>架构</a:t>
            </a:r>
          </a:p>
        </p:txBody>
      </p:sp>
      <p:sp>
        <p:nvSpPr>
          <p:cNvPr id="6" name="文本框 5"/>
          <p:cNvSpPr txBox="1"/>
          <p:nvPr/>
        </p:nvSpPr>
        <p:spPr>
          <a:xfrm>
            <a:off x="11394" y="3974556"/>
            <a:ext cx="1648306" cy="954107"/>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对多租户的支持</a:t>
            </a:r>
          </a:p>
        </p:txBody>
      </p:sp>
      <p:sp>
        <p:nvSpPr>
          <p:cNvPr id="7" name="文本框 6"/>
          <p:cNvSpPr txBox="1"/>
          <p:nvPr/>
        </p:nvSpPr>
        <p:spPr>
          <a:xfrm>
            <a:off x="-9472" y="5403372"/>
            <a:ext cx="234019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比较</a:t>
            </a:r>
          </a:p>
        </p:txBody>
      </p:sp>
      <p:sp>
        <p:nvSpPr>
          <p:cNvPr id="9" name="等腰三角形 8"/>
          <p:cNvSpPr/>
          <p:nvPr/>
        </p:nvSpPr>
        <p:spPr>
          <a:xfrm rot="5400000">
            <a:off x="1660945" y="4451343"/>
            <a:ext cx="361184" cy="300012"/>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p:cNvSpPr txBox="1"/>
          <p:nvPr/>
        </p:nvSpPr>
        <p:spPr>
          <a:xfrm>
            <a:off x="2495600" y="111639"/>
            <a:ext cx="4233851" cy="581057"/>
          </a:xfrm>
          <a:prstGeom prst="rect">
            <a:avLst/>
          </a:prstGeom>
          <a:noFill/>
        </p:spPr>
        <p:txBody>
          <a:bodyPr wrap="non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对多租户的支持</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资源共享</a:t>
            </a:r>
            <a:endParaRPr lang="en-US" altLang="zh-CN" sz="2400" b="1"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C4D2C1C-13F6-4859-B2DD-89CFC94795C1}"/>
              </a:ext>
            </a:extLst>
          </p:cNvPr>
          <p:cNvSpPr txBox="1"/>
          <p:nvPr/>
        </p:nvSpPr>
        <p:spPr>
          <a:xfrm>
            <a:off x="2087216" y="779203"/>
            <a:ext cx="9721081" cy="5444888"/>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通过以下手段完成对临时资源的公平的共享、隔离和利用：</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在租户内使用了应用分组的模式来管理临时资源，每个分组称为一个</a:t>
            </a:r>
            <a:r>
              <a:rPr lang="en-US" altLang="zh-CN" dirty="0" err="1">
                <a:latin typeface="微软雅黑" panose="020B0503020204020204" pitchFamily="34" charset="-122"/>
                <a:ea typeface="微软雅黑" panose="020B0503020204020204" pitchFamily="34" charset="-122"/>
              </a:rPr>
              <a:t>TrafficGroup</a:t>
            </a:r>
            <a:r>
              <a:rPr lang="zh-CN" altLang="en-US" dirty="0">
                <a:latin typeface="微软雅黑" panose="020B0503020204020204" pitchFamily="34" charset="-122"/>
                <a:ea typeface="微软雅黑" panose="020B0503020204020204" pitchFamily="34" charset="-122"/>
              </a:rPr>
              <a:t>，一个</a:t>
            </a:r>
            <a:r>
              <a:rPr lang="en-US" altLang="zh-CN" dirty="0" err="1">
                <a:latin typeface="微软雅黑" panose="020B0503020204020204" pitchFamily="34" charset="-122"/>
                <a:ea typeface="微软雅黑" panose="020B0503020204020204" pitchFamily="34" charset="-122"/>
              </a:rPr>
              <a:t>TrafficGroup</a:t>
            </a:r>
            <a:r>
              <a:rPr lang="zh-CN" altLang="en-US" dirty="0">
                <a:latin typeface="微软雅黑" panose="020B0503020204020204" pitchFamily="34" charset="-122"/>
                <a:ea typeface="微软雅黑" panose="020B0503020204020204" pitchFamily="34" charset="-122"/>
              </a:rPr>
              <a:t>中的应用拥有类似的流量模式和延迟需求。每个租户可以拥有若干个</a:t>
            </a:r>
            <a:r>
              <a:rPr lang="en-US" altLang="zh-CN" dirty="0" err="1">
                <a:latin typeface="微软雅黑" panose="020B0503020204020204" pitchFamily="34" charset="-122"/>
                <a:ea typeface="微软雅黑" panose="020B0503020204020204" pitchFamily="34" charset="-122"/>
              </a:rPr>
              <a:t>TrafficGroup</a:t>
            </a:r>
            <a:r>
              <a:rPr lang="zh-CN" altLang="en-US" dirty="0">
                <a:latin typeface="微软雅黑" panose="020B0503020204020204" pitchFamily="34" charset="-122"/>
                <a:ea typeface="微软雅黑" panose="020B0503020204020204" pitchFamily="34" charset="-122"/>
              </a:rPr>
              <a:t>，这样的划分解决了资源管理空间复杂度的问题，否则如果按照应用划分去做资源管理会带来极大的额外计算成本。</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每个</a:t>
            </a:r>
            <a:r>
              <a:rPr lang="en-US" altLang="zh-CN" dirty="0" err="1">
                <a:latin typeface="微软雅黑" panose="020B0503020204020204" pitchFamily="34" charset="-122"/>
                <a:ea typeface="微软雅黑" panose="020B0503020204020204" pitchFamily="34" charset="-122"/>
              </a:rPr>
              <a:t>TrafficGroup</a:t>
            </a:r>
            <a:r>
              <a:rPr lang="zh-CN" altLang="en-US" dirty="0">
                <a:latin typeface="微软雅黑" panose="020B0503020204020204" pitchFamily="34" charset="-122"/>
                <a:ea typeface="微软雅黑" panose="020B0503020204020204" pitchFamily="34" charset="-122"/>
              </a:rPr>
              <a:t>通过</a:t>
            </a:r>
            <a:r>
              <a:rPr lang="en-US" altLang="zh-CN" dirty="0" err="1">
                <a:latin typeface="微软雅黑" panose="020B0503020204020204" pitchFamily="34" charset="-122"/>
                <a:ea typeface="微软雅黑" panose="020B0503020204020204" pitchFamily="34" charset="-122"/>
              </a:rPr>
              <a:t>TrafficClass</a:t>
            </a:r>
            <a:r>
              <a:rPr lang="zh-CN" altLang="en-US" dirty="0">
                <a:latin typeface="微软雅黑" panose="020B0503020204020204" pitchFamily="34" charset="-122"/>
                <a:ea typeface="微软雅黑" panose="020B0503020204020204" pitchFamily="34" charset="-122"/>
              </a:rPr>
              <a:t>来管理资源分配，分为</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 Gold</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Silver</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Bronze</a:t>
            </a:r>
            <a:r>
              <a:rPr lang="zh-CN" altLang="en-US" dirty="0">
                <a:latin typeface="微软雅黑" panose="020B0503020204020204" pitchFamily="34" charset="-122"/>
                <a:ea typeface="微软雅黑" panose="020B0503020204020204" pitchFamily="34" charset="-122"/>
              </a:rPr>
              <a:t>，分别对应于延迟敏感性，普通和后台应用三大类应用。稀有的资源通过</a:t>
            </a:r>
            <a:r>
              <a:rPr lang="en-US" altLang="zh-CN" dirty="0" err="1">
                <a:latin typeface="微软雅黑" panose="020B0503020204020204" pitchFamily="34" charset="-122"/>
                <a:ea typeface="微软雅黑" panose="020B0503020204020204" pitchFamily="34" charset="-122"/>
              </a:rPr>
              <a:t>TrafficClass</a:t>
            </a:r>
            <a:r>
              <a:rPr lang="zh-CN" altLang="en-US" dirty="0">
                <a:latin typeface="微软雅黑" panose="020B0503020204020204" pitchFamily="34" charset="-122"/>
                <a:ea typeface="微软雅黑" panose="020B0503020204020204" pitchFamily="34" charset="-122"/>
              </a:rPr>
              <a:t>来进行优先级控制和分配。一个</a:t>
            </a:r>
            <a:r>
              <a:rPr lang="en-US" altLang="zh-CN" dirty="0" err="1">
                <a:latin typeface="微软雅黑" panose="020B0503020204020204" pitchFamily="34" charset="-122"/>
                <a:ea typeface="微软雅黑" panose="020B0503020204020204" pitchFamily="34" charset="-122"/>
              </a:rPr>
              <a:t>TrafficGroup</a:t>
            </a:r>
            <a:r>
              <a:rPr lang="zh-CN" altLang="en-US" dirty="0">
                <a:latin typeface="微软雅黑" panose="020B0503020204020204" pitchFamily="34" charset="-122"/>
                <a:ea typeface="微软雅黑" panose="020B0503020204020204" pitchFamily="34" charset="-122"/>
              </a:rPr>
              <a:t>富裕的资源会优先在租户内分配给其它</a:t>
            </a:r>
            <a:r>
              <a:rPr lang="en-US" altLang="zh-CN" dirty="0" err="1">
                <a:latin typeface="微软雅黑" panose="020B0503020204020204" pitchFamily="34" charset="-122"/>
                <a:ea typeface="微软雅黑" panose="020B0503020204020204" pitchFamily="34" charset="-122"/>
              </a:rPr>
              <a:t>TrafficGroup</a:t>
            </a:r>
            <a:r>
              <a:rPr lang="zh-CN" altLang="en-US" dirty="0">
                <a:latin typeface="微软雅黑" panose="020B0503020204020204" pitchFamily="34" charset="-122"/>
                <a:ea typeface="微软雅黑" panose="020B0503020204020204" pitchFamily="34" charset="-122"/>
              </a:rPr>
              <a:t>共享，一个租户富裕的资源会被分配给其它租户的</a:t>
            </a:r>
            <a:r>
              <a:rPr lang="en-US" altLang="zh-CN" dirty="0" err="1">
                <a:latin typeface="微软雅黑" panose="020B0503020204020204" pitchFamily="34" charset="-122"/>
                <a:ea typeface="微软雅黑" panose="020B0503020204020204" pitchFamily="34" charset="-122"/>
              </a:rPr>
              <a:t>TrafficGroup</a:t>
            </a:r>
            <a:r>
              <a:rPr lang="zh-CN" altLang="en-US" dirty="0">
                <a:latin typeface="微软雅黑" panose="020B0503020204020204" pitchFamily="34" charset="-122"/>
                <a:ea typeface="微软雅黑" panose="020B0503020204020204" pitchFamily="34" charset="-122"/>
              </a:rPr>
              <a:t>共享。</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为了达到对临时资源共享和隔离的弹性管理目标，</a:t>
            </a:r>
            <a:r>
              <a:rPr lang="en-US" altLang="zh-CN" dirty="0">
                <a:latin typeface="微软雅黑" panose="020B0503020204020204" pitchFamily="34" charset="-122"/>
                <a:ea typeface="微软雅黑" panose="020B0503020204020204" pitchFamily="34" charset="-122"/>
              </a:rPr>
              <a:t>Client Library</a:t>
            </a:r>
            <a:r>
              <a:rPr lang="zh-CN" altLang="en-US" dirty="0">
                <a:latin typeface="微软雅黑" panose="020B0503020204020204" pitchFamily="34" charset="-122"/>
                <a:ea typeface="微软雅黑" panose="020B0503020204020204" pitchFamily="34" charset="-122"/>
              </a:rPr>
              <a:t>有一个限速算法，它使用近实时的分布式计数器来跟踪每个租户和</a:t>
            </a:r>
            <a:r>
              <a:rPr lang="en-US" altLang="zh-CN" dirty="0" err="1">
                <a:latin typeface="微软雅黑" panose="020B0503020204020204" pitchFamily="34" charset="-122"/>
                <a:ea typeface="微软雅黑" panose="020B0503020204020204" pitchFamily="34" charset="-122"/>
              </a:rPr>
              <a:t>TrafficGroup</a:t>
            </a:r>
            <a:r>
              <a:rPr lang="zh-CN" altLang="en-US" dirty="0">
                <a:latin typeface="微软雅黑" panose="020B0503020204020204" pitchFamily="34" charset="-122"/>
                <a:ea typeface="微软雅黑" panose="020B0503020204020204" pitchFamily="34" charset="-122"/>
              </a:rPr>
              <a:t>在最近时间窗口内的资源需求，采用的是修改过的漏桶算法。到来的请求会增加漏桶的需求计数。</a:t>
            </a:r>
            <a:r>
              <a:rPr lang="en-US" altLang="zh-CN" dirty="0">
                <a:latin typeface="微软雅黑" panose="020B0503020204020204" pitchFamily="34" charset="-122"/>
                <a:ea typeface="微软雅黑" panose="020B0503020204020204" pitchFamily="34" charset="-122"/>
              </a:rPr>
              <a:t> Client Library</a:t>
            </a:r>
            <a:r>
              <a:rPr lang="zh-CN" altLang="en-US" dirty="0">
                <a:latin typeface="微软雅黑" panose="020B0503020204020204" pitchFamily="34" charset="-122"/>
                <a:ea typeface="微软雅黑" panose="020B0503020204020204" pitchFamily="34" charset="-122"/>
              </a:rPr>
              <a:t>会基于</a:t>
            </a:r>
            <a:r>
              <a:rPr lang="en-US" altLang="zh-CN" dirty="0" err="1">
                <a:latin typeface="微软雅黑" panose="020B0503020204020204" pitchFamily="34" charset="-122"/>
                <a:ea typeface="微软雅黑" panose="020B0503020204020204" pitchFamily="34" charset="-122"/>
              </a:rPr>
              <a:t>TrafficClass</a:t>
            </a:r>
            <a:r>
              <a:rPr lang="zh-CN" altLang="en-US" dirty="0">
                <a:latin typeface="微软雅黑" panose="020B0503020204020204" pitchFamily="34" charset="-122"/>
                <a:ea typeface="微软雅黑" panose="020B0503020204020204" pitchFamily="34" charset="-122"/>
              </a:rPr>
              <a:t>依次检查本</a:t>
            </a:r>
            <a:r>
              <a:rPr lang="en-US" altLang="zh-CN" dirty="0" err="1">
                <a:latin typeface="微软雅黑" panose="020B0503020204020204" pitchFamily="34" charset="-122"/>
                <a:ea typeface="微软雅黑" panose="020B0503020204020204" pitchFamily="34" charset="-122"/>
              </a:rPr>
              <a:t>TrafficGroup</a:t>
            </a:r>
            <a:r>
              <a:rPr lang="zh-CN" altLang="en-US" dirty="0">
                <a:latin typeface="微软雅黑" panose="020B0503020204020204" pitchFamily="34" charset="-122"/>
                <a:ea typeface="微软雅黑" panose="020B0503020204020204" pitchFamily="34" charset="-122"/>
              </a:rPr>
              <a:t>，本租户，乃至其它租户的空闲资源。</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14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0"/>
            <a:ext cx="12274379" cy="6885384"/>
          </a:xfrm>
          <a:prstGeom prst="rect">
            <a:avLst/>
          </a:prstGeom>
          <a:solidFill>
            <a:schemeClr val="bg1"/>
          </a:solidFill>
        </p:spPr>
      </p:pic>
      <p:sp>
        <p:nvSpPr>
          <p:cNvPr id="2" name="矩形 1"/>
          <p:cNvSpPr/>
          <p:nvPr/>
        </p:nvSpPr>
        <p:spPr>
          <a:xfrm rot="16200000">
            <a:off x="-2639278" y="2542594"/>
            <a:ext cx="6885384" cy="180019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840" y="277060"/>
            <a:ext cx="1645859" cy="1815882"/>
          </a:xfrm>
          <a:prstGeom prst="rect">
            <a:avLst/>
          </a:prstGeom>
          <a:noFill/>
        </p:spPr>
        <p:txBody>
          <a:bodyPr wrap="square" rtlCol="0">
            <a:spAutoFit/>
          </a:bodyPr>
          <a:lstStyle/>
          <a:p>
            <a:r>
              <a:rPr lang="zh-CN" altLang="en-US" sz="2800" dirty="0">
                <a:solidFill>
                  <a:srgbClr val="BFBFBF"/>
                </a:solidFill>
                <a:latin typeface="微软雅黑" panose="020B0503020204020204" pitchFamily="34" charset="-122"/>
                <a:ea typeface="微软雅黑" panose="020B0503020204020204" pitchFamily="34" charset="-122"/>
              </a:rPr>
              <a:t>设计目的及尝试解决的问题</a:t>
            </a:r>
          </a:p>
          <a:p>
            <a:endParaRPr lang="zh-CN" altLang="en-US" sz="2800" dirty="0">
              <a:solidFill>
                <a:srgbClr val="BFBFB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394" y="2545740"/>
            <a:ext cx="1680137" cy="954107"/>
          </a:xfrm>
          <a:prstGeom prst="rect">
            <a:avLst/>
          </a:prstGeom>
          <a:noFill/>
        </p:spPr>
        <p:txBody>
          <a:bodyPr wrap="square" rtlCol="0">
            <a:spAutoFit/>
          </a:bodyPr>
          <a:lstStyle/>
          <a:p>
            <a:r>
              <a:rPr lang="en-US" altLang="zh-CN" sz="2800" dirty="0">
                <a:solidFill>
                  <a:srgbClr val="BFBFBF"/>
                </a:solidFill>
                <a:latin typeface="微软雅黑" panose="020B0503020204020204" pitchFamily="34" charset="-122"/>
                <a:ea typeface="微软雅黑" panose="020B0503020204020204" pitchFamily="34" charset="-122"/>
              </a:rPr>
              <a:t>Tectonic</a:t>
            </a:r>
            <a:r>
              <a:rPr lang="zh-CN" altLang="en-US" sz="2800" dirty="0">
                <a:solidFill>
                  <a:srgbClr val="BFBFBF"/>
                </a:solidFill>
                <a:latin typeface="微软雅黑" panose="020B0503020204020204" pitchFamily="34" charset="-122"/>
                <a:ea typeface="微软雅黑" panose="020B0503020204020204" pitchFamily="34" charset="-122"/>
              </a:rPr>
              <a:t>架构</a:t>
            </a:r>
          </a:p>
        </p:txBody>
      </p:sp>
      <p:sp>
        <p:nvSpPr>
          <p:cNvPr id="6" name="文本框 5"/>
          <p:cNvSpPr txBox="1"/>
          <p:nvPr/>
        </p:nvSpPr>
        <p:spPr>
          <a:xfrm>
            <a:off x="11394" y="3974556"/>
            <a:ext cx="1648306" cy="954107"/>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对多租户的支持</a:t>
            </a:r>
          </a:p>
        </p:txBody>
      </p:sp>
      <p:sp>
        <p:nvSpPr>
          <p:cNvPr id="7" name="文本框 6"/>
          <p:cNvSpPr txBox="1"/>
          <p:nvPr/>
        </p:nvSpPr>
        <p:spPr>
          <a:xfrm>
            <a:off x="-9472" y="5403372"/>
            <a:ext cx="234019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比较</a:t>
            </a:r>
          </a:p>
        </p:txBody>
      </p:sp>
      <p:sp>
        <p:nvSpPr>
          <p:cNvPr id="9" name="等腰三角形 8"/>
          <p:cNvSpPr/>
          <p:nvPr/>
        </p:nvSpPr>
        <p:spPr>
          <a:xfrm rot="5400000">
            <a:off x="1660945" y="4451343"/>
            <a:ext cx="361184" cy="300012"/>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p:cNvSpPr txBox="1"/>
          <p:nvPr/>
        </p:nvSpPr>
        <p:spPr>
          <a:xfrm>
            <a:off x="2495600" y="111639"/>
            <a:ext cx="4233851" cy="581057"/>
          </a:xfrm>
          <a:prstGeom prst="rect">
            <a:avLst/>
          </a:prstGeom>
          <a:noFill/>
        </p:spPr>
        <p:txBody>
          <a:bodyPr wrap="non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对多租户的支持</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资源共享</a:t>
            </a:r>
            <a:endParaRPr lang="en-US" altLang="zh-CN" sz="2400" b="1"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C4D2C1C-13F6-4859-B2DD-89CFC94795C1}"/>
              </a:ext>
            </a:extLst>
          </p:cNvPr>
          <p:cNvSpPr txBox="1"/>
          <p:nvPr/>
        </p:nvSpPr>
        <p:spPr>
          <a:xfrm>
            <a:off x="2087216" y="2387158"/>
            <a:ext cx="9721081" cy="2957861"/>
          </a:xfrm>
          <a:prstGeom prst="rect">
            <a:avLst/>
          </a:prstGeom>
          <a:noFill/>
        </p:spPr>
        <p:txBody>
          <a:bodyPr wrap="square">
            <a:spAutoFit/>
          </a:bodyPr>
          <a:lstStyle/>
          <a:p>
            <a:pPr marL="342900" indent="-342900" algn="l">
              <a:lnSpc>
                <a:spcPct val="150000"/>
              </a:lnSpc>
              <a:buFont typeface="+mj-lt"/>
              <a:buAutoNum type="arabicPeriod" startAt="4"/>
            </a:pPr>
            <a:r>
              <a:rPr lang="zh-CN" altLang="en-US" dirty="0">
                <a:latin typeface="微软雅黑" panose="020B0503020204020204" pitchFamily="34" charset="-122"/>
                <a:ea typeface="微软雅黑" panose="020B0503020204020204" pitchFamily="34" charset="-122"/>
              </a:rPr>
              <a:t>存储节点采用</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种策略来优化</a:t>
            </a:r>
            <a:r>
              <a:rPr lang="en-US" altLang="zh-CN" dirty="0">
                <a:latin typeface="微软雅黑" panose="020B0503020204020204" pitchFamily="34" charset="-122"/>
                <a:ea typeface="微软雅黑" panose="020B0503020204020204" pitchFamily="34" charset="-122"/>
              </a:rPr>
              <a:t>Gold</a:t>
            </a:r>
            <a:r>
              <a:rPr lang="zh-CN" altLang="en-US" dirty="0">
                <a:latin typeface="微软雅黑" panose="020B0503020204020204" pitchFamily="34" charset="-122"/>
                <a:ea typeface="微软雅黑" panose="020B0503020204020204" pitchFamily="34" charset="-122"/>
              </a:rPr>
              <a:t>组的请求延时：</a:t>
            </a:r>
            <a:endParaRPr lang="en-US" altLang="zh-CN" dirty="0">
              <a:latin typeface="微软雅黑" panose="020B0503020204020204" pitchFamily="34" charset="-122"/>
              <a:ea typeface="微软雅黑" panose="020B0503020204020204" pitchFamily="34" charset="-122"/>
            </a:endParaRPr>
          </a:p>
          <a:p>
            <a:pPr marL="342900" indent="-342900" algn="l">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WRR(weighted round-robin)</a:t>
            </a:r>
            <a:r>
              <a:rPr lang="zh-CN" altLang="en-US" dirty="0">
                <a:latin typeface="微软雅黑" panose="020B0503020204020204" pitchFamily="34" charset="-122"/>
                <a:ea typeface="微软雅黑" panose="020B0503020204020204" pitchFamily="34" charset="-122"/>
              </a:rPr>
              <a:t>来保证在低</a:t>
            </a:r>
            <a:r>
              <a:rPr lang="en-US" altLang="zh-CN" dirty="0" err="1">
                <a:latin typeface="微软雅黑" panose="020B0503020204020204" pitchFamily="34" charset="-122"/>
                <a:ea typeface="微软雅黑" panose="020B0503020204020204" pitchFamily="34" charset="-122"/>
              </a:rPr>
              <a:t>TrafficClass</a:t>
            </a:r>
            <a:r>
              <a:rPr lang="zh-CN" altLang="en-US" dirty="0">
                <a:latin typeface="微软雅黑" panose="020B0503020204020204" pitchFamily="34" charset="-122"/>
                <a:ea typeface="微软雅黑" panose="020B0503020204020204" pitchFamily="34" charset="-122"/>
              </a:rPr>
              <a:t>请求有足够时间的情况下，优先让高</a:t>
            </a:r>
            <a:r>
              <a:rPr lang="en-US" altLang="zh-CN" dirty="0" err="1">
                <a:latin typeface="微软雅黑" panose="020B0503020204020204" pitchFamily="34" charset="-122"/>
                <a:ea typeface="微软雅黑" panose="020B0503020204020204" pitchFamily="34" charset="-122"/>
              </a:rPr>
              <a:t>TrafficClass</a:t>
            </a:r>
            <a:r>
              <a:rPr lang="zh-CN" altLang="en-US" dirty="0">
                <a:latin typeface="微软雅黑" panose="020B0503020204020204" pitchFamily="34" charset="-122"/>
                <a:ea typeface="微软雅黑" panose="020B0503020204020204" pitchFamily="34" charset="-122"/>
              </a:rPr>
              <a:t>的请求先执行；</a:t>
            </a:r>
          </a:p>
          <a:p>
            <a:pPr marL="342900" indent="-342900" algn="l">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rPr>
              <a:t>在每个磁盘上，限制来自非</a:t>
            </a:r>
            <a:r>
              <a:rPr lang="en-US" altLang="zh-CN" dirty="0">
                <a:latin typeface="微软雅黑" panose="020B0503020204020204" pitchFamily="34" charset="-122"/>
                <a:ea typeface="微软雅黑" panose="020B0503020204020204" pitchFamily="34" charset="-122"/>
              </a:rPr>
              <a:t>Gold</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TrafficClass</a:t>
            </a:r>
            <a:r>
              <a:rPr lang="zh-CN" altLang="en-US" dirty="0">
                <a:latin typeface="微软雅黑" panose="020B0503020204020204" pitchFamily="34" charset="-122"/>
                <a:ea typeface="微软雅黑" panose="020B0503020204020204" pitchFamily="34" charset="-122"/>
              </a:rPr>
              <a:t>的请求数。避免磁盘</a:t>
            </a:r>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被低优先级流量占满；</a:t>
            </a:r>
          </a:p>
          <a:p>
            <a:pPr marL="342900" indent="-342900" algn="l">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rPr>
              <a:t>磁盘本身也可能会对</a:t>
            </a:r>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做排序，比如优先执行一个非</a:t>
            </a:r>
            <a:r>
              <a:rPr lang="en-US" altLang="zh-CN" dirty="0">
                <a:latin typeface="微软雅黑" panose="020B0503020204020204" pitchFamily="34" charset="-122"/>
                <a:ea typeface="微软雅黑" panose="020B0503020204020204" pitchFamily="34" charset="-122"/>
              </a:rPr>
              <a:t>Gold</a:t>
            </a:r>
            <a:r>
              <a:rPr lang="zh-CN" altLang="en-US" dirty="0">
                <a:latin typeface="微软雅黑" panose="020B0503020204020204" pitchFamily="34" charset="-122"/>
                <a:ea typeface="微软雅黑" panose="020B0503020204020204" pitchFamily="34" charset="-122"/>
              </a:rPr>
              <a:t>的请求。为了避免这种情况，当</a:t>
            </a:r>
            <a:r>
              <a:rPr lang="en-US" altLang="zh-CN" dirty="0">
                <a:latin typeface="微软雅黑" panose="020B0503020204020204" pitchFamily="34" charset="-122"/>
                <a:ea typeface="微软雅黑" panose="020B0503020204020204" pitchFamily="34" charset="-122"/>
              </a:rPr>
              <a:t>Gold</a:t>
            </a:r>
            <a:r>
              <a:rPr lang="zh-CN" altLang="en-US" dirty="0">
                <a:latin typeface="微软雅黑" panose="020B0503020204020204" pitchFamily="34" charset="-122"/>
                <a:ea typeface="微软雅黑" panose="020B0503020204020204" pitchFamily="34" charset="-122"/>
              </a:rPr>
              <a:t>请求被挂起在磁盘上超过一定时间时，</a:t>
            </a: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会停止下发非</a:t>
            </a:r>
            <a:r>
              <a:rPr lang="en-US" altLang="zh-CN" dirty="0">
                <a:latin typeface="微软雅黑" panose="020B0503020204020204" pitchFamily="34" charset="-122"/>
                <a:ea typeface="微软雅黑" panose="020B0503020204020204" pitchFamily="34" charset="-122"/>
              </a:rPr>
              <a:t>Gold</a:t>
            </a:r>
            <a:r>
              <a:rPr lang="zh-CN" altLang="en-US" dirty="0">
                <a:latin typeface="微软雅黑" panose="020B0503020204020204" pitchFamily="34" charset="-122"/>
                <a:ea typeface="微软雅黑" panose="020B0503020204020204" pitchFamily="34" charset="-122"/>
              </a:rPr>
              <a:t>的请求。</a:t>
            </a:r>
          </a:p>
          <a:p>
            <a:pPr>
              <a:lnSpc>
                <a:spcPct val="150000"/>
              </a:lnSpc>
            </a:pPr>
            <a:endParaRPr lang="en-US" altLang="zh-CN" b="0" i="0" dirty="0">
              <a:solidFill>
                <a:srgbClr val="121212"/>
              </a:solidFill>
              <a:effectLst/>
              <a:latin typeface="-apple-system"/>
            </a:endParaRPr>
          </a:p>
        </p:txBody>
      </p:sp>
    </p:spTree>
    <p:extLst>
      <p:ext uri="{BB962C8B-B14F-4D97-AF65-F5344CB8AC3E}">
        <p14:creationId xmlns:p14="http://schemas.microsoft.com/office/powerpoint/2010/main" val="2761626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0"/>
            <a:ext cx="12274379" cy="6885384"/>
          </a:xfrm>
          <a:prstGeom prst="rect">
            <a:avLst/>
          </a:prstGeom>
          <a:solidFill>
            <a:schemeClr val="bg1"/>
          </a:solidFill>
        </p:spPr>
      </p:pic>
      <p:sp>
        <p:nvSpPr>
          <p:cNvPr id="2" name="矩形 1"/>
          <p:cNvSpPr/>
          <p:nvPr/>
        </p:nvSpPr>
        <p:spPr>
          <a:xfrm rot="16200000">
            <a:off x="-2639278" y="2542594"/>
            <a:ext cx="6885384" cy="180019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840" y="277060"/>
            <a:ext cx="1645859" cy="1815882"/>
          </a:xfrm>
          <a:prstGeom prst="rect">
            <a:avLst/>
          </a:prstGeom>
          <a:noFill/>
        </p:spPr>
        <p:txBody>
          <a:bodyPr wrap="square" rtlCol="0">
            <a:spAutoFit/>
          </a:bodyPr>
          <a:lstStyle/>
          <a:p>
            <a:r>
              <a:rPr lang="zh-CN" altLang="en-US" sz="2800" dirty="0">
                <a:solidFill>
                  <a:srgbClr val="BFBFBF"/>
                </a:solidFill>
                <a:latin typeface="微软雅黑" panose="020B0503020204020204" pitchFamily="34" charset="-122"/>
                <a:ea typeface="微软雅黑" panose="020B0503020204020204" pitchFamily="34" charset="-122"/>
              </a:rPr>
              <a:t>设计目的及尝试解决的问题</a:t>
            </a:r>
          </a:p>
          <a:p>
            <a:endParaRPr lang="zh-CN" altLang="en-US" sz="2800" dirty="0">
              <a:solidFill>
                <a:srgbClr val="BFBFB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394" y="2545740"/>
            <a:ext cx="1680137" cy="954107"/>
          </a:xfrm>
          <a:prstGeom prst="rect">
            <a:avLst/>
          </a:prstGeom>
          <a:noFill/>
        </p:spPr>
        <p:txBody>
          <a:bodyPr wrap="square" rtlCol="0">
            <a:spAutoFit/>
          </a:bodyPr>
          <a:lstStyle/>
          <a:p>
            <a:r>
              <a:rPr lang="en-US" altLang="zh-CN" sz="2800" dirty="0">
                <a:solidFill>
                  <a:srgbClr val="BFBFBF"/>
                </a:solidFill>
                <a:latin typeface="微软雅黑" panose="020B0503020204020204" pitchFamily="34" charset="-122"/>
                <a:ea typeface="微软雅黑" panose="020B0503020204020204" pitchFamily="34" charset="-122"/>
              </a:rPr>
              <a:t>Tectonic</a:t>
            </a:r>
            <a:r>
              <a:rPr lang="zh-CN" altLang="en-US" sz="2800" dirty="0">
                <a:solidFill>
                  <a:srgbClr val="BFBFBF"/>
                </a:solidFill>
                <a:latin typeface="微软雅黑" panose="020B0503020204020204" pitchFamily="34" charset="-122"/>
                <a:ea typeface="微软雅黑" panose="020B0503020204020204" pitchFamily="34" charset="-122"/>
              </a:rPr>
              <a:t>架构</a:t>
            </a:r>
          </a:p>
        </p:txBody>
      </p:sp>
      <p:sp>
        <p:nvSpPr>
          <p:cNvPr id="6" name="文本框 5"/>
          <p:cNvSpPr txBox="1"/>
          <p:nvPr/>
        </p:nvSpPr>
        <p:spPr>
          <a:xfrm>
            <a:off x="11394" y="3974556"/>
            <a:ext cx="1648306" cy="954107"/>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对多租户的支持</a:t>
            </a:r>
          </a:p>
        </p:txBody>
      </p:sp>
      <p:sp>
        <p:nvSpPr>
          <p:cNvPr id="7" name="文本框 6"/>
          <p:cNvSpPr txBox="1"/>
          <p:nvPr/>
        </p:nvSpPr>
        <p:spPr>
          <a:xfrm>
            <a:off x="-9472" y="5403372"/>
            <a:ext cx="234019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比较</a:t>
            </a:r>
          </a:p>
        </p:txBody>
      </p:sp>
      <p:sp>
        <p:nvSpPr>
          <p:cNvPr id="9" name="等腰三角形 8"/>
          <p:cNvSpPr/>
          <p:nvPr/>
        </p:nvSpPr>
        <p:spPr>
          <a:xfrm rot="5400000">
            <a:off x="1660945" y="4451343"/>
            <a:ext cx="361184" cy="300012"/>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p:cNvSpPr txBox="1"/>
          <p:nvPr/>
        </p:nvSpPr>
        <p:spPr>
          <a:xfrm>
            <a:off x="2495600" y="111639"/>
            <a:ext cx="4233851" cy="581057"/>
          </a:xfrm>
          <a:prstGeom prst="rect">
            <a:avLst/>
          </a:prstGeom>
          <a:noFill/>
        </p:spPr>
        <p:txBody>
          <a:bodyPr wrap="non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对多租户的支持</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访问控制</a:t>
            </a:r>
            <a:endParaRPr lang="en-US" altLang="zh-CN" sz="2400" b="1"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C4D2C1C-13F6-4859-B2DD-89CFC94795C1}"/>
              </a:ext>
            </a:extLst>
          </p:cNvPr>
          <p:cNvSpPr txBox="1"/>
          <p:nvPr/>
        </p:nvSpPr>
        <p:spPr>
          <a:xfrm>
            <a:off x="2087216" y="2387158"/>
            <a:ext cx="9721081" cy="464871"/>
          </a:xfrm>
          <a:prstGeom prst="rect">
            <a:avLst/>
          </a:prstGeom>
          <a:noFill/>
        </p:spPr>
        <p:txBody>
          <a:bodyPr wrap="square">
            <a:spAutoFit/>
          </a:bodyPr>
          <a:lstStyle/>
          <a:p>
            <a:pPr>
              <a:lnSpc>
                <a:spcPct val="150000"/>
              </a:lnSpc>
            </a:pPr>
            <a:endParaRPr lang="en-US" altLang="zh-CN" b="0" i="0" dirty="0">
              <a:solidFill>
                <a:srgbClr val="121212"/>
              </a:solidFill>
              <a:effectLst/>
              <a:latin typeface="-apple-system"/>
            </a:endParaRPr>
          </a:p>
        </p:txBody>
      </p:sp>
      <p:sp>
        <p:nvSpPr>
          <p:cNvPr id="12" name="文本框 11">
            <a:extLst>
              <a:ext uri="{FF2B5EF4-FFF2-40B4-BE49-F238E27FC236}">
                <a16:creationId xmlns:a16="http://schemas.microsoft.com/office/drawing/2014/main" id="{C4992A39-72E6-450A-BEDC-D17A883A1B4F}"/>
              </a:ext>
            </a:extLst>
          </p:cNvPr>
          <p:cNvSpPr txBox="1"/>
          <p:nvPr/>
        </p:nvSpPr>
        <p:spPr>
          <a:xfrm>
            <a:off x="2087216" y="2508796"/>
            <a:ext cx="9985447" cy="128990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租户之间的访问控制通过基于</a:t>
            </a:r>
            <a:r>
              <a:rPr lang="en-US" altLang="zh-CN" dirty="0">
                <a:latin typeface="微软雅黑" panose="020B0503020204020204" pitchFamily="34" charset="-122"/>
                <a:ea typeface="微软雅黑" panose="020B0503020204020204" pitchFamily="34" charset="-122"/>
              </a:rPr>
              <a:t>token</a:t>
            </a:r>
            <a:r>
              <a:rPr lang="zh-CN" altLang="en-US" dirty="0">
                <a:latin typeface="微软雅黑" panose="020B0503020204020204" pitchFamily="34" charset="-122"/>
                <a:ea typeface="微软雅黑" panose="020B0503020204020204" pitchFamily="34" charset="-122"/>
              </a:rPr>
              <a:t>的授权来执行，每一次读写和</a:t>
            </a:r>
            <a:r>
              <a:rPr lang="en-US" altLang="zh-CN" dirty="0">
                <a:latin typeface="微软雅黑" panose="020B0503020204020204" pitchFamily="34" charset="-122"/>
                <a:ea typeface="微软雅黑" panose="020B0503020204020204" pitchFamily="34" charset="-122"/>
              </a:rPr>
              <a:t>Metadata</a:t>
            </a:r>
            <a:r>
              <a:rPr lang="zh-CN" altLang="en-US" dirty="0">
                <a:latin typeface="微软雅黑" panose="020B0503020204020204" pitchFamily="34" charset="-122"/>
                <a:ea typeface="微软雅黑" panose="020B0503020204020204" pitchFamily="34" charset="-122"/>
              </a:rPr>
              <a:t>请求，都会执行权限校验。</a:t>
            </a: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使用基于</a:t>
            </a:r>
            <a:r>
              <a:rPr lang="en-US" altLang="zh-CN" dirty="0">
                <a:latin typeface="微软雅黑" panose="020B0503020204020204" pitchFamily="34" charset="-122"/>
                <a:ea typeface="微软雅黑" panose="020B0503020204020204" pitchFamily="34" charset="-122"/>
              </a:rPr>
              <a:t>token</a:t>
            </a:r>
            <a:r>
              <a:rPr lang="zh-CN" altLang="en-US" dirty="0">
                <a:latin typeface="微软雅黑" panose="020B0503020204020204" pitchFamily="34" charset="-122"/>
                <a:ea typeface="微软雅黑" panose="020B0503020204020204" pitchFamily="34" charset="-122"/>
              </a:rPr>
              <a:t>的权限机制，表示</a:t>
            </a:r>
            <a:r>
              <a:rPr lang="en-US" altLang="zh-CN" dirty="0">
                <a:latin typeface="微软雅黑" panose="020B0503020204020204" pitchFamily="34" charset="-122"/>
                <a:ea typeface="微软雅黑" panose="020B0503020204020204" pitchFamily="34" charset="-122"/>
              </a:rPr>
              <a:t>token</a:t>
            </a:r>
            <a:r>
              <a:rPr lang="zh-CN" altLang="en-US" dirty="0">
                <a:latin typeface="微软雅黑" panose="020B0503020204020204" pitchFamily="34" charset="-122"/>
                <a:ea typeface="微软雅黑" panose="020B0503020204020204" pitchFamily="34" charset="-122"/>
              </a:rPr>
              <a:t>可以访问的资源。每一层都会对要访问的资源做校验</a:t>
            </a:r>
            <a:r>
              <a:rPr lang="en-US" altLang="zh-CN" dirty="0">
                <a:latin typeface="微软雅黑" panose="020B0503020204020204" pitchFamily="34" charset="-122"/>
                <a:ea typeface="微软雅黑" panose="020B0503020204020204" pitchFamily="34" charset="-122"/>
              </a:rPr>
              <a:t>token</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8944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0"/>
            <a:ext cx="12274379" cy="6885384"/>
          </a:xfrm>
          <a:prstGeom prst="rect">
            <a:avLst/>
          </a:prstGeom>
          <a:solidFill>
            <a:schemeClr val="bg1"/>
          </a:solidFill>
        </p:spPr>
      </p:pic>
      <p:sp>
        <p:nvSpPr>
          <p:cNvPr id="2" name="矩形 1"/>
          <p:cNvSpPr/>
          <p:nvPr/>
        </p:nvSpPr>
        <p:spPr>
          <a:xfrm rot="16200000">
            <a:off x="-2639278" y="2542594"/>
            <a:ext cx="6885384" cy="180019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840" y="277060"/>
            <a:ext cx="1645859" cy="1815882"/>
          </a:xfrm>
          <a:prstGeom prst="rect">
            <a:avLst/>
          </a:prstGeom>
          <a:noFill/>
        </p:spPr>
        <p:txBody>
          <a:bodyPr wrap="square" rtlCol="0">
            <a:spAutoFit/>
          </a:bodyPr>
          <a:lstStyle/>
          <a:p>
            <a:r>
              <a:rPr lang="zh-CN" altLang="en-US" sz="2800" dirty="0">
                <a:solidFill>
                  <a:srgbClr val="BFBFBF"/>
                </a:solidFill>
                <a:latin typeface="微软雅黑" panose="020B0503020204020204" pitchFamily="34" charset="-122"/>
                <a:ea typeface="微软雅黑" panose="020B0503020204020204" pitchFamily="34" charset="-122"/>
              </a:rPr>
              <a:t>设计目的及尝试解决的问题</a:t>
            </a:r>
          </a:p>
          <a:p>
            <a:endParaRPr lang="zh-CN" altLang="en-US" sz="2800" dirty="0">
              <a:solidFill>
                <a:srgbClr val="BFBFB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394" y="2545740"/>
            <a:ext cx="1680137" cy="954107"/>
          </a:xfrm>
          <a:prstGeom prst="rect">
            <a:avLst/>
          </a:prstGeom>
          <a:noFill/>
        </p:spPr>
        <p:txBody>
          <a:bodyPr wrap="square" rtlCol="0">
            <a:spAutoFit/>
          </a:bodyPr>
          <a:lstStyle/>
          <a:p>
            <a:r>
              <a:rPr lang="en-US" altLang="zh-CN" sz="2800" dirty="0">
                <a:solidFill>
                  <a:srgbClr val="BFBFBF"/>
                </a:solidFill>
                <a:latin typeface="微软雅黑" panose="020B0503020204020204" pitchFamily="34" charset="-122"/>
                <a:ea typeface="微软雅黑" panose="020B0503020204020204" pitchFamily="34" charset="-122"/>
              </a:rPr>
              <a:t>Tectonic</a:t>
            </a:r>
            <a:r>
              <a:rPr lang="zh-CN" altLang="en-US" sz="2800" dirty="0">
                <a:solidFill>
                  <a:srgbClr val="BFBFBF"/>
                </a:solidFill>
                <a:latin typeface="微软雅黑" panose="020B0503020204020204" pitchFamily="34" charset="-122"/>
                <a:ea typeface="微软雅黑" panose="020B0503020204020204" pitchFamily="34" charset="-122"/>
              </a:rPr>
              <a:t>架构</a:t>
            </a:r>
          </a:p>
        </p:txBody>
      </p:sp>
      <p:sp>
        <p:nvSpPr>
          <p:cNvPr id="6" name="文本框 5"/>
          <p:cNvSpPr txBox="1"/>
          <p:nvPr/>
        </p:nvSpPr>
        <p:spPr>
          <a:xfrm>
            <a:off x="11394" y="3974556"/>
            <a:ext cx="1648306" cy="954107"/>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对多租户的支持</a:t>
            </a:r>
          </a:p>
        </p:txBody>
      </p:sp>
      <p:sp>
        <p:nvSpPr>
          <p:cNvPr id="7" name="文本框 6"/>
          <p:cNvSpPr txBox="1"/>
          <p:nvPr/>
        </p:nvSpPr>
        <p:spPr>
          <a:xfrm>
            <a:off x="-9472" y="5403372"/>
            <a:ext cx="234019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比较</a:t>
            </a:r>
          </a:p>
        </p:txBody>
      </p:sp>
      <p:sp>
        <p:nvSpPr>
          <p:cNvPr id="9" name="等腰三角形 8"/>
          <p:cNvSpPr/>
          <p:nvPr/>
        </p:nvSpPr>
        <p:spPr>
          <a:xfrm rot="5400000">
            <a:off x="1660945" y="4451343"/>
            <a:ext cx="361184" cy="300012"/>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p:cNvSpPr txBox="1"/>
          <p:nvPr/>
        </p:nvSpPr>
        <p:spPr>
          <a:xfrm>
            <a:off x="2495600" y="111639"/>
            <a:ext cx="5464958" cy="581057"/>
          </a:xfrm>
          <a:prstGeom prst="rect">
            <a:avLst/>
          </a:prstGeom>
          <a:noFill/>
        </p:spPr>
        <p:txBody>
          <a:bodyPr wrap="non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对多租户的支持</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租户特定场景优化</a:t>
            </a:r>
            <a:endParaRPr lang="en-US" altLang="zh-CN" sz="2400"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C4992A39-72E6-450A-BEDC-D17A883A1B4F}"/>
              </a:ext>
            </a:extLst>
          </p:cNvPr>
          <p:cNvSpPr txBox="1"/>
          <p:nvPr/>
        </p:nvSpPr>
        <p:spPr>
          <a:xfrm>
            <a:off x="2364235" y="1006023"/>
            <a:ext cx="9985447" cy="874407"/>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Facebook</a:t>
            </a:r>
            <a:r>
              <a:rPr lang="zh-CN" altLang="en-US" dirty="0">
                <a:latin typeface="微软雅黑" panose="020B0503020204020204" pitchFamily="34" charset="-122"/>
                <a:ea typeface="微软雅黑" panose="020B0503020204020204" pitchFamily="34" charset="-122"/>
              </a:rPr>
              <a:t>内部有</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个租户运行在单个</a:t>
            </a: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集群，每个类型都需要根据业务场景做特定优化，论文主要讨论了</a:t>
            </a:r>
            <a:r>
              <a:rPr lang="en-US" altLang="zh-CN" dirty="0">
                <a:latin typeface="微软雅黑" panose="020B0503020204020204" pitchFamily="34" charset="-122"/>
                <a:ea typeface="微软雅黑" panose="020B0503020204020204" pitchFamily="34" charset="-122"/>
              </a:rPr>
              <a:t>Blob</a:t>
            </a:r>
            <a:r>
              <a:rPr lang="zh-CN" altLang="en-US" dirty="0">
                <a:latin typeface="微软雅黑" panose="020B0503020204020204" pitchFamily="34" charset="-122"/>
                <a:ea typeface="微软雅黑" panose="020B0503020204020204" pitchFamily="34" charset="-122"/>
              </a:rPr>
              <a:t>存储和数据仓库两类场景，分别代表了低延时和高吞吐的流量模型。</a:t>
            </a:r>
          </a:p>
        </p:txBody>
      </p:sp>
      <p:grpSp>
        <p:nvGrpSpPr>
          <p:cNvPr id="13" name="组合 12">
            <a:extLst>
              <a:ext uri="{FF2B5EF4-FFF2-40B4-BE49-F238E27FC236}">
                <a16:creationId xmlns:a16="http://schemas.microsoft.com/office/drawing/2014/main" id="{ACBB72A0-D624-4348-A82F-AC242BCF7F18}"/>
              </a:ext>
            </a:extLst>
          </p:cNvPr>
          <p:cNvGrpSpPr/>
          <p:nvPr/>
        </p:nvGrpSpPr>
        <p:grpSpPr>
          <a:xfrm>
            <a:off x="2407311" y="2092075"/>
            <a:ext cx="9636421" cy="3641182"/>
            <a:chOff x="598584" y="1678230"/>
            <a:chExt cx="10015103" cy="1664568"/>
          </a:xfrm>
        </p:grpSpPr>
        <p:sp>
          <p:nvSpPr>
            <p:cNvPr id="14" name="矩形 13">
              <a:extLst>
                <a:ext uri="{FF2B5EF4-FFF2-40B4-BE49-F238E27FC236}">
                  <a16:creationId xmlns:a16="http://schemas.microsoft.com/office/drawing/2014/main" id="{3E820D51-7F5E-4345-AEDB-8766E281DD35}"/>
                </a:ext>
              </a:extLst>
            </p:cNvPr>
            <p:cNvSpPr/>
            <p:nvPr/>
          </p:nvSpPr>
          <p:spPr>
            <a:xfrm>
              <a:off x="623392" y="1925383"/>
              <a:ext cx="9990295" cy="141741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0702E03-30B1-409B-BA8A-BAE2068CAF08}"/>
                </a:ext>
              </a:extLst>
            </p:cNvPr>
            <p:cNvSpPr/>
            <p:nvPr/>
          </p:nvSpPr>
          <p:spPr>
            <a:xfrm>
              <a:off x="598584" y="1678230"/>
              <a:ext cx="2034028" cy="36004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数据仓库写优化</a:t>
              </a:r>
            </a:p>
          </p:txBody>
        </p:sp>
      </p:grpSp>
      <p:sp>
        <p:nvSpPr>
          <p:cNvPr id="16" name="文本框 15">
            <a:extLst>
              <a:ext uri="{FF2B5EF4-FFF2-40B4-BE49-F238E27FC236}">
                <a16:creationId xmlns:a16="http://schemas.microsoft.com/office/drawing/2014/main" id="{86121C42-EF1D-4814-93D2-0380BDEA6AD9}"/>
              </a:ext>
            </a:extLst>
          </p:cNvPr>
          <p:cNvSpPr txBox="1"/>
          <p:nvPr/>
        </p:nvSpPr>
        <p:spPr>
          <a:xfrm>
            <a:off x="2513132" y="2880229"/>
            <a:ext cx="9289031" cy="2958630"/>
          </a:xfrm>
          <a:prstGeom prst="rect">
            <a:avLst/>
          </a:prstGeom>
          <a:noFill/>
        </p:spPr>
        <p:txBody>
          <a:bodyPr wrap="square">
            <a:spAutoFit/>
          </a:bodyPr>
          <a:lstStyle/>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针对数据仓库一次写入，多次读取，以及文件在完全写入成功后才会读取的特点。</a:t>
            </a: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引入了</a:t>
            </a:r>
            <a:r>
              <a:rPr lang="en-US" altLang="zh-CN" dirty="0">
                <a:latin typeface="微软雅黑" panose="020B0503020204020204" pitchFamily="34" charset="-122"/>
                <a:ea typeface="微软雅黑" panose="020B0503020204020204" pitchFamily="34" charset="-122"/>
              </a:rPr>
              <a:t>Full-block</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RS</a:t>
            </a:r>
            <a:r>
              <a:rPr lang="zh-CN" altLang="en-US" dirty="0">
                <a:latin typeface="微软雅黑" panose="020B0503020204020204" pitchFamily="34" charset="-122"/>
                <a:ea typeface="微软雅黑" panose="020B0503020204020204" pitchFamily="34" charset="-122"/>
              </a:rPr>
              <a:t>写入接口，这种模式节省了磁盘和网络带宽，同时从文件层面来看，写入效率更高。</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dirty="0">
                <a:latin typeface="微软雅黑" panose="020B0503020204020204" pitchFamily="34" charset="-122"/>
                <a:ea typeface="微软雅黑" panose="020B0503020204020204" pitchFamily="34" charset="-122"/>
              </a:rPr>
              <a:t> Tectonic</a:t>
            </a:r>
            <a:r>
              <a:rPr lang="zh-CN" altLang="en-US" dirty="0">
                <a:latin typeface="微软雅黑" panose="020B0503020204020204" pitchFamily="34" charset="-122"/>
                <a:ea typeface="微软雅黑" panose="020B0503020204020204" pitchFamily="34" charset="-122"/>
              </a:rPr>
              <a:t>使用仲裁写入来解决写长尾延迟问题，它没有带来多余的</a:t>
            </a:r>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，只是引入了资源预留的机制。在写入之前，</a:t>
            </a:r>
            <a:r>
              <a:rPr lang="en-US" altLang="zh-CN" dirty="0">
                <a:latin typeface="微软雅黑" panose="020B0503020204020204" pitchFamily="34" charset="-122"/>
                <a:ea typeface="微软雅黑" panose="020B0503020204020204" pitchFamily="34" charset="-122"/>
              </a:rPr>
              <a:t>Client Library</a:t>
            </a:r>
            <a:r>
              <a:rPr lang="zh-CN" altLang="en-US" dirty="0">
                <a:latin typeface="微软雅黑" panose="020B0503020204020204" pitchFamily="34" charset="-122"/>
                <a:ea typeface="微软雅黑" panose="020B0503020204020204" pitchFamily="34" charset="-122"/>
              </a:rPr>
              <a:t>会先向</a:t>
            </a:r>
            <a:r>
              <a:rPr lang="en-US" altLang="zh-CN" dirty="0">
                <a:latin typeface="微软雅黑" panose="020B0503020204020204" pitchFamily="34" charset="-122"/>
                <a:ea typeface="微软雅黑" panose="020B0503020204020204" pitchFamily="34" charset="-122"/>
              </a:rPr>
              <a:t>N+K</a:t>
            </a:r>
            <a:r>
              <a:rPr lang="zh-CN" altLang="en-US" dirty="0">
                <a:latin typeface="微软雅黑" panose="020B0503020204020204" pitchFamily="34" charset="-122"/>
                <a:ea typeface="微软雅黑" panose="020B0503020204020204" pitchFamily="34" charset="-122"/>
              </a:rPr>
              <a:t>个节点发送预留请求，在收到预留成功的回复后，然后再向前</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个节点发送写请求（</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为冗余节点）。</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endParaRPr lang="zh-CN" altLang="en-US" dirty="0"/>
          </a:p>
        </p:txBody>
      </p:sp>
    </p:spTree>
    <p:extLst>
      <p:ext uri="{BB962C8B-B14F-4D97-AF65-F5344CB8AC3E}">
        <p14:creationId xmlns:p14="http://schemas.microsoft.com/office/powerpoint/2010/main" val="282924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361" y="0"/>
            <a:ext cx="12274379" cy="6848346"/>
          </a:xfrm>
          <a:prstGeom prst="rect">
            <a:avLst/>
          </a:prstGeom>
          <a:solidFill>
            <a:schemeClr val="bg1"/>
          </a:solidFill>
        </p:spPr>
      </p:pic>
      <p:grpSp>
        <p:nvGrpSpPr>
          <p:cNvPr id="36" name="组合 35"/>
          <p:cNvGrpSpPr/>
          <p:nvPr/>
        </p:nvGrpSpPr>
        <p:grpSpPr>
          <a:xfrm>
            <a:off x="3971688" y="1326887"/>
            <a:ext cx="4176464" cy="4176464"/>
            <a:chOff x="4007768" y="1340768"/>
            <a:chExt cx="4176464" cy="4176464"/>
          </a:xfrm>
        </p:grpSpPr>
        <p:sp>
          <p:nvSpPr>
            <p:cNvPr id="3" name="Freeform 5"/>
            <p:cNvSpPr>
              <a:spLocks noEditPoints="1"/>
            </p:cNvSpPr>
            <p:nvPr/>
          </p:nvSpPr>
          <p:spPr bwMode="auto">
            <a:xfrm>
              <a:off x="4523337" y="2142408"/>
              <a:ext cx="3139145" cy="2464077"/>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0553A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a:xfrm>
              <a:off x="5436319" y="2451672"/>
              <a:ext cx="1313180" cy="769441"/>
            </a:xfrm>
            <a:prstGeom prst="rect">
              <a:avLst/>
            </a:prstGeom>
            <a:noFill/>
          </p:spPr>
          <p:txBody>
            <a:bodyPr wrap="none" rtlCol="0">
              <a:spAutoFit/>
            </a:bodyPr>
            <a:lstStyle/>
            <a:p>
              <a:r>
                <a:rPr lang="zh-CN" altLang="en-US" sz="4400" dirty="0">
                  <a:solidFill>
                    <a:schemeClr val="bg1">
                      <a:lumMod val="95000"/>
                    </a:schemeClr>
                  </a:solidFill>
                  <a:latin typeface="微软雅黑" panose="020B0503020204020204" pitchFamily="34" charset="-122"/>
                  <a:ea typeface="微软雅黑" panose="020B0503020204020204" pitchFamily="34" charset="-122"/>
                </a:rPr>
                <a:t>目录</a:t>
              </a:r>
            </a:p>
          </p:txBody>
        </p:sp>
        <p:sp>
          <p:nvSpPr>
            <p:cNvPr id="5" name="椭圆 4"/>
            <p:cNvSpPr/>
            <p:nvPr/>
          </p:nvSpPr>
          <p:spPr>
            <a:xfrm>
              <a:off x="4007768" y="1340768"/>
              <a:ext cx="4176464" cy="4176464"/>
            </a:xfrm>
            <a:prstGeom prst="ellipse">
              <a:avLst/>
            </a:prstGeom>
            <a:noFill/>
            <a:ln w="254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 name="组合 5"/>
          <p:cNvGrpSpPr/>
          <p:nvPr/>
        </p:nvGrpSpPr>
        <p:grpSpPr>
          <a:xfrm>
            <a:off x="327907" y="2067338"/>
            <a:ext cx="3384379" cy="1065331"/>
            <a:chOff x="1343472" y="2420888"/>
            <a:chExt cx="3384378" cy="1065329"/>
          </a:xfrm>
        </p:grpSpPr>
        <p:sp>
          <p:nvSpPr>
            <p:cNvPr id="7" name="矩形 6"/>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p:cNvSpPr txBox="1"/>
            <p:nvPr/>
          </p:nvSpPr>
          <p:spPr>
            <a:xfrm>
              <a:off x="1346259" y="2463800"/>
              <a:ext cx="632955" cy="52322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919536" y="2420888"/>
              <a:ext cx="2664296" cy="1065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2387658" y="2476500"/>
              <a:ext cx="2340192" cy="954105"/>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设计目的及尝试解决的问题</a:t>
              </a:r>
            </a:p>
          </p:txBody>
        </p:sp>
      </p:grpSp>
      <p:grpSp>
        <p:nvGrpSpPr>
          <p:cNvPr id="16" name="组合 15"/>
          <p:cNvGrpSpPr/>
          <p:nvPr/>
        </p:nvGrpSpPr>
        <p:grpSpPr>
          <a:xfrm>
            <a:off x="351647" y="4177346"/>
            <a:ext cx="3384379" cy="639813"/>
            <a:chOff x="1343472" y="2420888"/>
            <a:chExt cx="3384378" cy="639812"/>
          </a:xfrm>
        </p:grpSpPr>
        <p:sp>
          <p:nvSpPr>
            <p:cNvPr id="17" name="矩形 16"/>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文本框 17"/>
            <p:cNvSpPr txBox="1"/>
            <p:nvPr/>
          </p:nvSpPr>
          <p:spPr>
            <a:xfrm>
              <a:off x="1346259" y="2463800"/>
              <a:ext cx="632955" cy="52322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文本框 19"/>
            <p:cNvSpPr txBox="1"/>
            <p:nvPr/>
          </p:nvSpPr>
          <p:spPr>
            <a:xfrm>
              <a:off x="2387658" y="2476500"/>
              <a:ext cx="2340192" cy="523219"/>
            </a:xfrm>
            <a:prstGeom prst="rect">
              <a:avLst/>
            </a:prstGeom>
            <a:noFill/>
          </p:spPr>
          <p:txBody>
            <a:bodyPr wrap="square" rtlCol="0">
              <a:spAutoFit/>
            </a:bodyPr>
            <a:lstStyle/>
            <a:p>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rPr>
                <a:t>Tectonic</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架构</a:t>
              </a:r>
            </a:p>
          </p:txBody>
        </p:sp>
      </p:grpSp>
      <p:grpSp>
        <p:nvGrpSpPr>
          <p:cNvPr id="21" name="组合 20"/>
          <p:cNvGrpSpPr/>
          <p:nvPr/>
        </p:nvGrpSpPr>
        <p:grpSpPr>
          <a:xfrm>
            <a:off x="8571959" y="2064653"/>
            <a:ext cx="3384379" cy="1009720"/>
            <a:chOff x="1343472" y="2420888"/>
            <a:chExt cx="3384378" cy="1009718"/>
          </a:xfrm>
        </p:grpSpPr>
        <p:sp>
          <p:nvSpPr>
            <p:cNvPr id="22" name="矩形 21"/>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文本框 22"/>
            <p:cNvSpPr txBox="1"/>
            <p:nvPr/>
          </p:nvSpPr>
          <p:spPr>
            <a:xfrm>
              <a:off x="1346259" y="2463800"/>
              <a:ext cx="632955" cy="52322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03</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1919536" y="2420888"/>
              <a:ext cx="2664296" cy="1009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文本框 24"/>
            <p:cNvSpPr txBox="1"/>
            <p:nvPr/>
          </p:nvSpPr>
          <p:spPr>
            <a:xfrm>
              <a:off x="2387658" y="2476500"/>
              <a:ext cx="2340192" cy="954106"/>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对多租户的支持</a:t>
              </a:r>
            </a:p>
          </p:txBody>
        </p:sp>
      </p:grpSp>
      <p:grpSp>
        <p:nvGrpSpPr>
          <p:cNvPr id="31" name="组合 30"/>
          <p:cNvGrpSpPr/>
          <p:nvPr/>
        </p:nvGrpSpPr>
        <p:grpSpPr>
          <a:xfrm>
            <a:off x="8589604" y="4177346"/>
            <a:ext cx="3384379" cy="639813"/>
            <a:chOff x="1343472" y="2420888"/>
            <a:chExt cx="3384378" cy="639812"/>
          </a:xfrm>
        </p:grpSpPr>
        <p:sp>
          <p:nvSpPr>
            <p:cNvPr id="32" name="矩形 31"/>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文本框 32"/>
            <p:cNvSpPr txBox="1"/>
            <p:nvPr/>
          </p:nvSpPr>
          <p:spPr>
            <a:xfrm>
              <a:off x="1346259" y="2463800"/>
              <a:ext cx="632955" cy="52322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04</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文本框 34"/>
            <p:cNvSpPr txBox="1"/>
            <p:nvPr/>
          </p:nvSpPr>
          <p:spPr>
            <a:xfrm>
              <a:off x="2387658" y="2476500"/>
              <a:ext cx="2340192" cy="52321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比较</a:t>
              </a:r>
            </a:p>
          </p:txBody>
        </p:sp>
      </p:grpSp>
    </p:spTree>
    <p:extLst>
      <p:ext uri="{BB962C8B-B14F-4D97-AF65-F5344CB8AC3E}">
        <p14:creationId xmlns:p14="http://schemas.microsoft.com/office/powerpoint/2010/main" val="189166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0"/>
            <a:ext cx="12274379" cy="6885384"/>
          </a:xfrm>
          <a:prstGeom prst="rect">
            <a:avLst/>
          </a:prstGeom>
          <a:solidFill>
            <a:schemeClr val="bg1"/>
          </a:solidFill>
        </p:spPr>
      </p:pic>
      <p:sp>
        <p:nvSpPr>
          <p:cNvPr id="2" name="矩形 1"/>
          <p:cNvSpPr/>
          <p:nvPr/>
        </p:nvSpPr>
        <p:spPr>
          <a:xfrm rot="16200000">
            <a:off x="-2639278" y="2542594"/>
            <a:ext cx="6885384" cy="180019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840" y="277060"/>
            <a:ext cx="1645859" cy="1815882"/>
          </a:xfrm>
          <a:prstGeom prst="rect">
            <a:avLst/>
          </a:prstGeom>
          <a:noFill/>
        </p:spPr>
        <p:txBody>
          <a:bodyPr wrap="square" rtlCol="0">
            <a:spAutoFit/>
          </a:bodyPr>
          <a:lstStyle/>
          <a:p>
            <a:r>
              <a:rPr lang="zh-CN" altLang="en-US" sz="2800" dirty="0">
                <a:solidFill>
                  <a:srgbClr val="BFBFBF"/>
                </a:solidFill>
                <a:latin typeface="微软雅黑" panose="020B0503020204020204" pitchFamily="34" charset="-122"/>
                <a:ea typeface="微软雅黑" panose="020B0503020204020204" pitchFamily="34" charset="-122"/>
              </a:rPr>
              <a:t>设计目的及尝试解决的问题</a:t>
            </a:r>
          </a:p>
          <a:p>
            <a:endParaRPr lang="zh-CN" altLang="en-US" sz="2800" dirty="0">
              <a:solidFill>
                <a:srgbClr val="BFBFB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394" y="2545740"/>
            <a:ext cx="1680137" cy="954107"/>
          </a:xfrm>
          <a:prstGeom prst="rect">
            <a:avLst/>
          </a:prstGeom>
          <a:noFill/>
        </p:spPr>
        <p:txBody>
          <a:bodyPr wrap="square" rtlCol="0">
            <a:spAutoFit/>
          </a:bodyPr>
          <a:lstStyle/>
          <a:p>
            <a:r>
              <a:rPr lang="en-US" altLang="zh-CN" sz="2800" dirty="0">
                <a:solidFill>
                  <a:srgbClr val="BFBFBF"/>
                </a:solidFill>
                <a:latin typeface="微软雅黑" panose="020B0503020204020204" pitchFamily="34" charset="-122"/>
                <a:ea typeface="微软雅黑" panose="020B0503020204020204" pitchFamily="34" charset="-122"/>
              </a:rPr>
              <a:t>Tectonic</a:t>
            </a:r>
            <a:r>
              <a:rPr lang="zh-CN" altLang="en-US" sz="2800" dirty="0">
                <a:solidFill>
                  <a:srgbClr val="BFBFBF"/>
                </a:solidFill>
                <a:latin typeface="微软雅黑" panose="020B0503020204020204" pitchFamily="34" charset="-122"/>
                <a:ea typeface="微软雅黑" panose="020B0503020204020204" pitchFamily="34" charset="-122"/>
              </a:rPr>
              <a:t>架构</a:t>
            </a:r>
          </a:p>
        </p:txBody>
      </p:sp>
      <p:sp>
        <p:nvSpPr>
          <p:cNvPr id="6" name="文本框 5"/>
          <p:cNvSpPr txBox="1"/>
          <p:nvPr/>
        </p:nvSpPr>
        <p:spPr>
          <a:xfrm>
            <a:off x="11394" y="3974556"/>
            <a:ext cx="1648306" cy="954107"/>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对多租户的支持</a:t>
            </a:r>
          </a:p>
        </p:txBody>
      </p:sp>
      <p:sp>
        <p:nvSpPr>
          <p:cNvPr id="7" name="文本框 6"/>
          <p:cNvSpPr txBox="1"/>
          <p:nvPr/>
        </p:nvSpPr>
        <p:spPr>
          <a:xfrm>
            <a:off x="-9472" y="5403372"/>
            <a:ext cx="234019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比较</a:t>
            </a:r>
          </a:p>
        </p:txBody>
      </p:sp>
      <p:sp>
        <p:nvSpPr>
          <p:cNvPr id="9" name="等腰三角形 8"/>
          <p:cNvSpPr/>
          <p:nvPr/>
        </p:nvSpPr>
        <p:spPr>
          <a:xfrm rot="5400000">
            <a:off x="1660945" y="4451343"/>
            <a:ext cx="361184" cy="300012"/>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p:cNvSpPr txBox="1"/>
          <p:nvPr/>
        </p:nvSpPr>
        <p:spPr>
          <a:xfrm>
            <a:off x="2495600" y="111639"/>
            <a:ext cx="5464958" cy="581057"/>
          </a:xfrm>
          <a:prstGeom prst="rect">
            <a:avLst/>
          </a:prstGeom>
          <a:noFill/>
        </p:spPr>
        <p:txBody>
          <a:bodyPr wrap="non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对多租户的支持</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租户特定场景优化</a:t>
            </a:r>
            <a:endParaRPr lang="en-US" altLang="zh-CN" sz="2400"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C4992A39-72E6-450A-BEDC-D17A883A1B4F}"/>
              </a:ext>
            </a:extLst>
          </p:cNvPr>
          <p:cNvSpPr txBox="1"/>
          <p:nvPr/>
        </p:nvSpPr>
        <p:spPr>
          <a:xfrm>
            <a:off x="2364235" y="1006023"/>
            <a:ext cx="9985447" cy="874407"/>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Facebook</a:t>
            </a:r>
            <a:r>
              <a:rPr lang="zh-CN" altLang="en-US" dirty="0">
                <a:latin typeface="微软雅黑" panose="020B0503020204020204" pitchFamily="34" charset="-122"/>
                <a:ea typeface="微软雅黑" panose="020B0503020204020204" pitchFamily="34" charset="-122"/>
              </a:rPr>
              <a:t>内部有</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个租户运行在单个</a:t>
            </a: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集群，每个类型都需要根据业务场景做特定优化，论文主要讨论了</a:t>
            </a:r>
            <a:r>
              <a:rPr lang="en-US" altLang="zh-CN" dirty="0">
                <a:latin typeface="微软雅黑" panose="020B0503020204020204" pitchFamily="34" charset="-122"/>
                <a:ea typeface="微软雅黑" panose="020B0503020204020204" pitchFamily="34" charset="-122"/>
              </a:rPr>
              <a:t>Blob</a:t>
            </a:r>
            <a:r>
              <a:rPr lang="zh-CN" altLang="en-US" dirty="0">
                <a:latin typeface="微软雅黑" panose="020B0503020204020204" pitchFamily="34" charset="-122"/>
                <a:ea typeface="微软雅黑" panose="020B0503020204020204" pitchFamily="34" charset="-122"/>
              </a:rPr>
              <a:t>存储和数据仓库两类场景，分别代表了低延时和高吞吐的流量模型。</a:t>
            </a:r>
          </a:p>
        </p:txBody>
      </p:sp>
      <p:grpSp>
        <p:nvGrpSpPr>
          <p:cNvPr id="17" name="组合 16">
            <a:extLst>
              <a:ext uri="{FF2B5EF4-FFF2-40B4-BE49-F238E27FC236}">
                <a16:creationId xmlns:a16="http://schemas.microsoft.com/office/drawing/2014/main" id="{3A4E0B35-AF27-4E6D-BF9B-3E4BEE97B8F0}"/>
              </a:ext>
            </a:extLst>
          </p:cNvPr>
          <p:cNvGrpSpPr/>
          <p:nvPr/>
        </p:nvGrpSpPr>
        <p:grpSpPr>
          <a:xfrm>
            <a:off x="2364235" y="2126657"/>
            <a:ext cx="9636421" cy="4564695"/>
            <a:chOff x="598584" y="1678230"/>
            <a:chExt cx="10015103" cy="2819747"/>
          </a:xfrm>
        </p:grpSpPr>
        <p:sp>
          <p:nvSpPr>
            <p:cNvPr id="18" name="矩形 17">
              <a:extLst>
                <a:ext uri="{FF2B5EF4-FFF2-40B4-BE49-F238E27FC236}">
                  <a16:creationId xmlns:a16="http://schemas.microsoft.com/office/drawing/2014/main" id="{7A685C91-E7BE-402B-AB6D-9967F47BB225}"/>
                </a:ext>
              </a:extLst>
            </p:cNvPr>
            <p:cNvSpPr/>
            <p:nvPr/>
          </p:nvSpPr>
          <p:spPr>
            <a:xfrm>
              <a:off x="623392" y="1925382"/>
              <a:ext cx="9990295" cy="257259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CA3FE142-8F5A-4F09-8FD7-8C6BFD7B362C}"/>
                </a:ext>
              </a:extLst>
            </p:cNvPr>
            <p:cNvSpPr/>
            <p:nvPr/>
          </p:nvSpPr>
          <p:spPr>
            <a:xfrm>
              <a:off x="598584" y="1678230"/>
              <a:ext cx="2034028" cy="36004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Blob</a:t>
              </a:r>
              <a:r>
                <a:rPr lang="zh-CN" altLang="en-US" b="1" dirty="0">
                  <a:latin typeface="微软雅黑" panose="020B0503020204020204" pitchFamily="34" charset="-122"/>
                  <a:ea typeface="微软雅黑" panose="020B0503020204020204" pitchFamily="34" charset="-122"/>
                </a:rPr>
                <a:t>存储优化</a:t>
              </a:r>
            </a:p>
          </p:txBody>
        </p:sp>
      </p:grpSp>
      <p:sp>
        <p:nvSpPr>
          <p:cNvPr id="24" name="文本框 23">
            <a:extLst>
              <a:ext uri="{FF2B5EF4-FFF2-40B4-BE49-F238E27FC236}">
                <a16:creationId xmlns:a16="http://schemas.microsoft.com/office/drawing/2014/main" id="{52EA8FE1-0F5D-424B-867B-EA75254D653C}"/>
              </a:ext>
            </a:extLst>
          </p:cNvPr>
          <p:cNvSpPr txBox="1"/>
          <p:nvPr/>
        </p:nvSpPr>
        <p:spPr>
          <a:xfrm>
            <a:off x="2682798" y="2908456"/>
            <a:ext cx="9101834" cy="3782895"/>
          </a:xfrm>
          <a:prstGeom prst="rect">
            <a:avLst/>
          </a:prstGeom>
          <a:noFill/>
        </p:spPr>
        <p:txBody>
          <a:bodyPr wrap="square">
            <a:spAutoFit/>
          </a:bodyPr>
          <a:lstStyle/>
          <a:p>
            <a:pPr algn="l">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Log-structured</a:t>
            </a:r>
            <a:r>
              <a:rPr lang="zh-CN" altLang="en-US" dirty="0">
                <a:latin typeface="微软雅黑" panose="020B0503020204020204" pitchFamily="34" charset="-122"/>
                <a:ea typeface="微软雅黑" panose="020B0503020204020204" pitchFamily="34" charset="-122"/>
              </a:rPr>
              <a:t>文件来保存</a:t>
            </a:r>
            <a:r>
              <a:rPr lang="en-US" altLang="zh-CN" dirty="0">
                <a:latin typeface="微软雅黑" panose="020B0503020204020204" pitchFamily="34" charset="-122"/>
                <a:ea typeface="微软雅黑" panose="020B0503020204020204" pitchFamily="34" charset="-122"/>
              </a:rPr>
              <a:t>blob</a:t>
            </a:r>
            <a:r>
              <a:rPr lang="zh-CN" altLang="en-US" dirty="0">
                <a:latin typeface="微软雅黑" panose="020B0503020204020204" pitchFamily="34" charset="-122"/>
                <a:ea typeface="微软雅黑" panose="020B0503020204020204" pitchFamily="34" charset="-122"/>
              </a:rPr>
              <a:t>，新</a:t>
            </a:r>
            <a:r>
              <a:rPr lang="en-US" altLang="zh-CN" dirty="0">
                <a:latin typeface="微软雅黑" panose="020B0503020204020204" pitchFamily="34" charset="-122"/>
                <a:ea typeface="微软雅黑" panose="020B0503020204020204" pitchFamily="34" charset="-122"/>
              </a:rPr>
              <a:t>blob</a:t>
            </a:r>
            <a:r>
              <a:rPr lang="zh-CN" altLang="en-US" dirty="0">
                <a:latin typeface="微软雅黑" panose="020B0503020204020204" pitchFamily="34" charset="-122"/>
                <a:ea typeface="微软雅黑" panose="020B0503020204020204" pitchFamily="34" charset="-122"/>
              </a:rPr>
              <a:t>被</a:t>
            </a:r>
            <a:r>
              <a:rPr lang="en-US" altLang="zh-CN" dirty="0">
                <a:latin typeface="微软雅黑" panose="020B0503020204020204" pitchFamily="34" charset="-122"/>
                <a:ea typeface="微软雅黑" panose="020B0503020204020204" pitchFamily="34" charset="-122"/>
              </a:rPr>
              <a:t>append</a:t>
            </a:r>
            <a:r>
              <a:rPr lang="zh-CN" altLang="en-US" dirty="0">
                <a:latin typeface="微软雅黑" panose="020B0503020204020204" pitchFamily="34" charset="-122"/>
                <a:ea typeface="微软雅黑" panose="020B0503020204020204" pitchFamily="34" charset="-122"/>
              </a:rPr>
              <a:t>写到一个文件上。</a:t>
            </a:r>
            <a:r>
              <a:rPr lang="en-US" altLang="zh-CN" dirty="0">
                <a:latin typeface="微软雅黑" panose="020B0503020204020204" pitchFamily="34" charset="-122"/>
                <a:ea typeface="微软雅黑" panose="020B0503020204020204" pitchFamily="34" charset="-122"/>
              </a:rPr>
              <a:t>Blob</a:t>
            </a:r>
            <a:r>
              <a:rPr lang="zh-CN" altLang="en-US" dirty="0">
                <a:latin typeface="微软雅黑" panose="020B0503020204020204" pitchFamily="34" charset="-122"/>
                <a:ea typeface="微软雅黑" panose="020B0503020204020204" pitchFamily="34" charset="-122"/>
              </a:rPr>
              <a:t>存储的对象通常要远小于</a:t>
            </a:r>
            <a:r>
              <a:rPr lang="en-US" altLang="zh-CN" dirty="0">
                <a:latin typeface="微软雅黑" panose="020B0503020204020204" pitchFamily="34" charset="-122"/>
                <a:ea typeface="微软雅黑" panose="020B0503020204020204" pitchFamily="34" charset="-122"/>
              </a:rPr>
              <a:t>block</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采用副本存储和小块的</a:t>
            </a:r>
            <a:r>
              <a:rPr lang="en-US" altLang="zh-CN" dirty="0">
                <a:latin typeface="微软雅黑" panose="020B0503020204020204" pitchFamily="34" charset="-122"/>
                <a:ea typeface="微软雅黑" panose="020B0503020204020204" pitchFamily="34" charset="-122"/>
              </a:rPr>
              <a:t>append</a:t>
            </a:r>
            <a:r>
              <a:rPr lang="zh-CN" altLang="en-US" dirty="0">
                <a:latin typeface="微软雅黑" panose="020B0503020204020204" pitchFamily="34" charset="-122"/>
                <a:ea typeface="微软雅黑" panose="020B0503020204020204" pitchFamily="34" charset="-122"/>
              </a:rPr>
              <a:t>写来降低延时。</a:t>
            </a:r>
          </a:p>
          <a:p>
            <a:pPr algn="l">
              <a:lnSpc>
                <a:spcPct val="150000"/>
              </a:lnSpc>
            </a:pPr>
            <a:r>
              <a:rPr lang="zh-CN" altLang="en-US" dirty="0">
                <a:latin typeface="微软雅黑" panose="020B0503020204020204" pitchFamily="34" charset="-122"/>
                <a:ea typeface="微软雅黑" panose="020B0503020204020204" pitchFamily="34" charset="-122"/>
              </a:rPr>
              <a:t>      为了达到低延时，</a:t>
            </a: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使用了</a:t>
            </a:r>
            <a:r>
              <a:rPr lang="en-US" altLang="zh-CN" dirty="0">
                <a:latin typeface="微软雅黑" panose="020B0503020204020204" pitchFamily="34" charset="-122"/>
                <a:ea typeface="微软雅黑" panose="020B0503020204020204" pitchFamily="34" charset="-122"/>
              </a:rPr>
              <a:t>Quorum</a:t>
            </a:r>
            <a:r>
              <a:rPr lang="zh-CN" altLang="en-US" dirty="0">
                <a:latin typeface="微软雅黑" panose="020B0503020204020204" pitchFamily="34" charset="-122"/>
                <a:ea typeface="微软雅黑" panose="020B0503020204020204" pitchFamily="34" charset="-122"/>
              </a:rPr>
              <a:t>写机制，比如对于</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副本，写入</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副本就算成功。</a:t>
            </a:r>
            <a:r>
              <a:rPr lang="en-US" altLang="zh-CN" dirty="0">
                <a:latin typeface="微软雅黑" panose="020B0503020204020204" pitchFamily="34" charset="-122"/>
                <a:ea typeface="微软雅黑" panose="020B0503020204020204" pitchFamily="34" charset="-122"/>
              </a:rPr>
              <a:t>Quorum</a:t>
            </a:r>
            <a:r>
              <a:rPr lang="zh-CN" altLang="en-US" dirty="0">
                <a:latin typeface="微软雅黑" panose="020B0503020204020204" pitchFamily="34" charset="-122"/>
                <a:ea typeface="微软雅黑" panose="020B0503020204020204" pitchFamily="34" charset="-122"/>
              </a:rPr>
              <a:t>机制带来的一个问题就是一个</a:t>
            </a:r>
            <a:r>
              <a:rPr lang="en-US" altLang="zh-CN" dirty="0">
                <a:latin typeface="微软雅黑" panose="020B0503020204020204" pitchFamily="34" charset="-122"/>
                <a:ea typeface="微软雅黑" panose="020B0503020204020204" pitchFamily="34" charset="-122"/>
              </a:rPr>
              <a:t>Block</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副本可能大小不同，读取的一致性很难保证。在</a:t>
            </a: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中，</a:t>
            </a:r>
            <a:r>
              <a:rPr lang="en-US" altLang="zh-CN" dirty="0">
                <a:latin typeface="微软雅黑" panose="020B0503020204020204" pitchFamily="34" charset="-122"/>
                <a:ea typeface="微软雅黑" panose="020B0503020204020204" pitchFamily="34" charset="-122"/>
              </a:rPr>
              <a:t>Block</a:t>
            </a:r>
            <a:r>
              <a:rPr lang="zh-CN" altLang="en-US" dirty="0">
                <a:latin typeface="微软雅黑" panose="020B0503020204020204" pitchFamily="34" charset="-122"/>
                <a:ea typeface="微软雅黑" panose="020B0503020204020204" pitchFamily="34" charset="-122"/>
              </a:rPr>
              <a:t>只有创建者才可以写入。一旦</a:t>
            </a:r>
            <a:r>
              <a:rPr lang="en-US" altLang="zh-CN" dirty="0">
                <a:latin typeface="微软雅黑" panose="020B0503020204020204" pitchFamily="34" charset="-122"/>
                <a:ea typeface="微软雅黑" panose="020B0503020204020204" pitchFamily="34" charset="-122"/>
              </a:rPr>
              <a:t>Append</a:t>
            </a:r>
            <a:r>
              <a:rPr lang="zh-CN" altLang="en-US" dirty="0">
                <a:latin typeface="微软雅黑" panose="020B0503020204020204" pitchFamily="34" charset="-122"/>
                <a:ea typeface="微软雅黑" panose="020B0503020204020204" pitchFamily="34" charset="-122"/>
              </a:rPr>
              <a:t>成功，它就会在</a:t>
            </a:r>
            <a:r>
              <a:rPr lang="en-US" altLang="zh-CN" dirty="0">
                <a:latin typeface="微软雅黑" panose="020B0503020204020204" pitchFamily="34" charset="-122"/>
                <a:ea typeface="微软雅黑" panose="020B0503020204020204" pitchFamily="34" charset="-122"/>
              </a:rPr>
              <a:t>Append</a:t>
            </a:r>
            <a:r>
              <a:rPr lang="zh-CN" altLang="en-US" dirty="0">
                <a:latin typeface="微软雅黑" panose="020B0503020204020204" pitchFamily="34" charset="-122"/>
                <a:ea typeface="微软雅黑" panose="020B0503020204020204" pitchFamily="34" charset="-122"/>
              </a:rPr>
              <a:t>返回成功之前，先将</a:t>
            </a:r>
            <a:r>
              <a:rPr lang="en-US" altLang="zh-CN" dirty="0">
                <a:latin typeface="微软雅黑" panose="020B0503020204020204" pitchFamily="34" charset="-122"/>
                <a:ea typeface="微软雅黑" panose="020B0503020204020204" pitchFamily="34" charset="-122"/>
              </a:rPr>
              <a:t>Block</a:t>
            </a:r>
            <a:r>
              <a:rPr lang="zh-CN" altLang="en-US" dirty="0">
                <a:latin typeface="微软雅黑" panose="020B0503020204020204" pitchFamily="34" charset="-122"/>
                <a:ea typeface="微软雅黑" panose="020B0503020204020204" pitchFamily="34" charset="-122"/>
              </a:rPr>
              <a:t>的大小和</a:t>
            </a:r>
            <a:r>
              <a:rPr lang="en-US" altLang="zh-CN" dirty="0">
                <a:latin typeface="微软雅黑" panose="020B0503020204020204" pitchFamily="34" charset="-122"/>
                <a:ea typeface="微软雅黑" panose="020B0503020204020204" pitchFamily="34" charset="-122"/>
              </a:rPr>
              <a:t>CRC</a:t>
            </a:r>
            <a:r>
              <a:rPr lang="zh-CN" altLang="en-US" dirty="0">
                <a:latin typeface="微软雅黑" panose="020B0503020204020204" pitchFamily="34" charset="-122"/>
                <a:ea typeface="微软雅黑" panose="020B0503020204020204" pitchFamily="34" charset="-122"/>
              </a:rPr>
              <a:t>更新到</a:t>
            </a:r>
            <a:r>
              <a:rPr lang="en-US" altLang="zh-CN" dirty="0">
                <a:latin typeface="微软雅黑" panose="020B0503020204020204" pitchFamily="34" charset="-122"/>
                <a:ea typeface="微软雅黑" panose="020B0503020204020204" pitchFamily="34" charset="-122"/>
              </a:rPr>
              <a:t>Metadata</a:t>
            </a:r>
            <a:r>
              <a:rPr lang="zh-CN" altLang="en-US" dirty="0">
                <a:latin typeface="微软雅黑" panose="020B0503020204020204" pitchFamily="34" charset="-122"/>
                <a:ea typeface="微软雅黑" panose="020B0503020204020204" pitchFamily="34" charset="-122"/>
              </a:rPr>
              <a:t>中。这样只要写入成功，</a:t>
            </a:r>
            <a:r>
              <a:rPr lang="en-US" altLang="zh-CN" dirty="0">
                <a:latin typeface="微软雅黑" panose="020B0503020204020204" pitchFamily="34" charset="-122"/>
                <a:ea typeface="微软雅黑" panose="020B0503020204020204" pitchFamily="34" charset="-122"/>
              </a:rPr>
              <a:t>Block</a:t>
            </a:r>
            <a:r>
              <a:rPr lang="zh-CN" altLang="en-US" dirty="0">
                <a:latin typeface="微软雅黑" panose="020B0503020204020204" pitchFamily="34" charset="-122"/>
                <a:ea typeface="微软雅黑" panose="020B0503020204020204" pitchFamily="34" charset="-122"/>
              </a:rPr>
              <a:t>最新的数据和长度都已经分别持久化到存储节点和</a:t>
            </a:r>
            <a:r>
              <a:rPr lang="en-US" altLang="zh-CN" dirty="0">
                <a:latin typeface="微软雅黑" panose="020B0503020204020204" pitchFamily="34" charset="-122"/>
                <a:ea typeface="微软雅黑" panose="020B0503020204020204" pitchFamily="34" charset="-122"/>
              </a:rPr>
              <a:t>Metadata</a:t>
            </a:r>
            <a:r>
              <a:rPr lang="zh-CN" altLang="en-US" dirty="0">
                <a:latin typeface="微软雅黑" panose="020B0503020204020204" pitchFamily="34" charset="-122"/>
                <a:ea typeface="微软雅黑" panose="020B0503020204020204" pitchFamily="34" charset="-122"/>
              </a:rPr>
              <a:t>节点上了，</a:t>
            </a:r>
            <a:r>
              <a:rPr lang="en-US" altLang="zh-CN" dirty="0">
                <a:latin typeface="微软雅黑" panose="020B0503020204020204" pitchFamily="34" charset="-122"/>
                <a:ea typeface="微软雅黑" panose="020B0503020204020204" pitchFamily="34" charset="-122"/>
              </a:rPr>
              <a:t>Reader</a:t>
            </a:r>
            <a:r>
              <a:rPr lang="zh-CN" altLang="en-US" dirty="0">
                <a:latin typeface="微软雅黑" panose="020B0503020204020204" pitchFamily="34" charset="-122"/>
                <a:ea typeface="微软雅黑" panose="020B0503020204020204" pitchFamily="34" charset="-122"/>
              </a:rPr>
              <a:t>就可以看到最新的数据了。</a:t>
            </a:r>
          </a:p>
        </p:txBody>
      </p:sp>
    </p:spTree>
    <p:extLst>
      <p:ext uri="{BB962C8B-B14F-4D97-AF65-F5344CB8AC3E}">
        <p14:creationId xmlns:p14="http://schemas.microsoft.com/office/powerpoint/2010/main" val="142680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0"/>
            <a:ext cx="12274379" cy="6885384"/>
          </a:xfrm>
          <a:prstGeom prst="rect">
            <a:avLst/>
          </a:prstGeom>
          <a:solidFill>
            <a:schemeClr val="bg1"/>
          </a:solidFill>
        </p:spPr>
      </p:pic>
      <p:sp>
        <p:nvSpPr>
          <p:cNvPr id="2" name="矩形 1"/>
          <p:cNvSpPr/>
          <p:nvPr/>
        </p:nvSpPr>
        <p:spPr>
          <a:xfrm rot="16200000">
            <a:off x="-2639278" y="2542594"/>
            <a:ext cx="6885384" cy="180019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840" y="277060"/>
            <a:ext cx="1645859" cy="1815882"/>
          </a:xfrm>
          <a:prstGeom prst="rect">
            <a:avLst/>
          </a:prstGeom>
          <a:noFill/>
        </p:spPr>
        <p:txBody>
          <a:bodyPr wrap="square" rtlCol="0">
            <a:spAutoFit/>
          </a:bodyPr>
          <a:lstStyle/>
          <a:p>
            <a:r>
              <a:rPr lang="zh-CN" altLang="en-US" sz="2800" dirty="0">
                <a:solidFill>
                  <a:srgbClr val="BFBFBF"/>
                </a:solidFill>
                <a:latin typeface="微软雅黑" panose="020B0503020204020204" pitchFamily="34" charset="-122"/>
                <a:ea typeface="微软雅黑" panose="020B0503020204020204" pitchFamily="34" charset="-122"/>
              </a:rPr>
              <a:t>设计目的及尝试解决的问题</a:t>
            </a:r>
          </a:p>
          <a:p>
            <a:endParaRPr lang="zh-CN" altLang="en-US" sz="2800" dirty="0">
              <a:solidFill>
                <a:srgbClr val="BFBFB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394" y="2545740"/>
            <a:ext cx="1680137" cy="954107"/>
          </a:xfrm>
          <a:prstGeom prst="rect">
            <a:avLst/>
          </a:prstGeom>
          <a:noFill/>
        </p:spPr>
        <p:txBody>
          <a:bodyPr wrap="square" rtlCol="0">
            <a:spAutoFit/>
          </a:bodyPr>
          <a:lstStyle/>
          <a:p>
            <a:r>
              <a:rPr lang="en-US" altLang="zh-CN" sz="2800" dirty="0">
                <a:solidFill>
                  <a:srgbClr val="BFBFBF"/>
                </a:solidFill>
                <a:latin typeface="微软雅黑" panose="020B0503020204020204" pitchFamily="34" charset="-122"/>
                <a:ea typeface="微软雅黑" panose="020B0503020204020204" pitchFamily="34" charset="-122"/>
              </a:rPr>
              <a:t>Tectonic</a:t>
            </a:r>
            <a:r>
              <a:rPr lang="zh-CN" altLang="en-US" sz="2800" dirty="0">
                <a:solidFill>
                  <a:srgbClr val="BFBFBF"/>
                </a:solidFill>
                <a:latin typeface="微软雅黑" panose="020B0503020204020204" pitchFamily="34" charset="-122"/>
                <a:ea typeface="微软雅黑" panose="020B0503020204020204" pitchFamily="34" charset="-122"/>
              </a:rPr>
              <a:t>架构</a:t>
            </a:r>
          </a:p>
        </p:txBody>
      </p:sp>
      <p:sp>
        <p:nvSpPr>
          <p:cNvPr id="6" name="文本框 5"/>
          <p:cNvSpPr txBox="1"/>
          <p:nvPr/>
        </p:nvSpPr>
        <p:spPr>
          <a:xfrm>
            <a:off x="11394" y="3974556"/>
            <a:ext cx="1648306" cy="954107"/>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对多租户的支持</a:t>
            </a:r>
          </a:p>
        </p:txBody>
      </p:sp>
      <p:sp>
        <p:nvSpPr>
          <p:cNvPr id="7" name="文本框 6"/>
          <p:cNvSpPr txBox="1"/>
          <p:nvPr/>
        </p:nvSpPr>
        <p:spPr>
          <a:xfrm>
            <a:off x="-9472" y="5403372"/>
            <a:ext cx="234019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比较</a:t>
            </a:r>
          </a:p>
        </p:txBody>
      </p:sp>
      <p:sp>
        <p:nvSpPr>
          <p:cNvPr id="9" name="等腰三角形 8"/>
          <p:cNvSpPr/>
          <p:nvPr/>
        </p:nvSpPr>
        <p:spPr>
          <a:xfrm rot="5400000">
            <a:off x="1660945" y="4451343"/>
            <a:ext cx="361184" cy="300012"/>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p:cNvSpPr txBox="1"/>
          <p:nvPr/>
        </p:nvSpPr>
        <p:spPr>
          <a:xfrm>
            <a:off x="2495600" y="111639"/>
            <a:ext cx="5464958" cy="581057"/>
          </a:xfrm>
          <a:prstGeom prst="rect">
            <a:avLst/>
          </a:prstGeom>
          <a:noFill/>
        </p:spPr>
        <p:txBody>
          <a:bodyPr wrap="non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对多租户的支持</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租户特定场景优化</a:t>
            </a:r>
            <a:endParaRPr lang="en-US" altLang="zh-CN" sz="2400" b="1"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594135EE-AFC7-43F8-9CCE-B8CCFD8ECED7}"/>
              </a:ext>
            </a:extLst>
          </p:cNvPr>
          <p:cNvPicPr>
            <a:picLocks noChangeAspect="1"/>
          </p:cNvPicPr>
          <p:nvPr/>
        </p:nvPicPr>
        <p:blipFill>
          <a:blip r:embed="rId4"/>
          <a:stretch>
            <a:fillRect/>
          </a:stretch>
        </p:blipFill>
        <p:spPr>
          <a:xfrm>
            <a:off x="1991543" y="1311855"/>
            <a:ext cx="10142685" cy="3348720"/>
          </a:xfrm>
          <a:prstGeom prst="rect">
            <a:avLst/>
          </a:prstGeom>
        </p:spPr>
      </p:pic>
      <p:sp>
        <p:nvSpPr>
          <p:cNvPr id="22" name="文本框 21">
            <a:extLst>
              <a:ext uri="{FF2B5EF4-FFF2-40B4-BE49-F238E27FC236}">
                <a16:creationId xmlns:a16="http://schemas.microsoft.com/office/drawing/2014/main" id="{36D91996-8FDE-4F19-9AD8-544033653F54}"/>
              </a:ext>
            </a:extLst>
          </p:cNvPr>
          <p:cNvSpPr txBox="1"/>
          <p:nvPr/>
        </p:nvSpPr>
        <p:spPr>
          <a:xfrm>
            <a:off x="3359696" y="4942355"/>
            <a:ext cx="7344816"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Blob</a:t>
            </a:r>
            <a:r>
              <a:rPr lang="zh-CN" altLang="en-US" dirty="0">
                <a:latin typeface="微软雅黑" panose="020B0503020204020204" pitchFamily="34" charset="-122"/>
                <a:ea typeface="微软雅黑" panose="020B0503020204020204" pitchFamily="34" charset="-122"/>
              </a:rPr>
              <a:t>存储和数据仓库经过场景优化后，</a:t>
            </a: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haystack</a:t>
            </a:r>
            <a:r>
              <a:rPr lang="zh-CN" altLang="en-US" dirty="0">
                <a:latin typeface="微软雅黑" panose="020B0503020204020204" pitchFamily="34" charset="-122"/>
                <a:ea typeface="微软雅黑" panose="020B0503020204020204" pitchFamily="34" charset="-122"/>
              </a:rPr>
              <a:t>性能比较</a:t>
            </a:r>
          </a:p>
        </p:txBody>
      </p:sp>
    </p:spTree>
    <p:extLst>
      <p:ext uri="{BB962C8B-B14F-4D97-AF65-F5344CB8AC3E}">
        <p14:creationId xmlns:p14="http://schemas.microsoft.com/office/powerpoint/2010/main" val="421231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4" name="组合 3"/>
          <p:cNvGrpSpPr/>
          <p:nvPr/>
        </p:nvGrpSpPr>
        <p:grpSpPr>
          <a:xfrm>
            <a:off x="3198716" y="2016866"/>
            <a:ext cx="5393056" cy="2824268"/>
            <a:chOff x="3198716" y="2016866"/>
            <a:chExt cx="5393056" cy="2824268"/>
          </a:xfrm>
        </p:grpSpPr>
        <p:sp>
          <p:nvSpPr>
            <p:cNvPr id="3" name="文本框 2"/>
            <p:cNvSpPr txBox="1"/>
            <p:nvPr/>
          </p:nvSpPr>
          <p:spPr>
            <a:xfrm>
              <a:off x="4967304" y="3015246"/>
              <a:ext cx="3624468"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 </a:t>
              </a:r>
              <a:r>
                <a:rPr lang="zh-CN" altLang="en-US" sz="4400" b="1" dirty="0">
                  <a:solidFill>
                    <a:prstClr val="white"/>
                  </a:solidFill>
                  <a:latin typeface="微软雅黑" panose="020B0503020204020204" pitchFamily="34" charset="-122"/>
                  <a:ea typeface="微软雅黑" panose="020B0503020204020204" pitchFamily="34" charset="-122"/>
                </a:rPr>
                <a:t>比较</a:t>
              </a:r>
              <a:endParaRPr kumimoji="0" lang="zh-CN" altLang="en-US"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p:cNvCxnSpPr>
              <a:cxnSpLocks/>
            </p:cNvCxnSpPr>
            <p:nvPr/>
          </p:nvCxnSpPr>
          <p:spPr>
            <a:xfrm>
              <a:off x="4665566" y="2016866"/>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716" y="2823703"/>
              <a:ext cx="1466850" cy="1152524"/>
            </a:xfrm>
            <a:prstGeom prst="rect">
              <a:avLst/>
            </a:prstGeom>
          </p:spPr>
        </p:pic>
      </p:grpSp>
    </p:spTree>
    <p:extLst>
      <p:ext uri="{BB962C8B-B14F-4D97-AF65-F5344CB8AC3E}">
        <p14:creationId xmlns:p14="http://schemas.microsoft.com/office/powerpoint/2010/main" val="59666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30" y="16067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487451" y="229010"/>
            <a:ext cx="2447281" cy="707886"/>
          </a:xfrm>
          <a:prstGeom prst="rect">
            <a:avLst/>
          </a:prstGeom>
          <a:noFill/>
        </p:spPr>
        <p:txBody>
          <a:bodyPr wrap="square" rtlCol="0">
            <a:spAutoFit/>
          </a:bodyPr>
          <a:lstStyle/>
          <a:p>
            <a:r>
              <a:rPr lang="zh-CN" altLang="en-US" sz="2000" dirty="0">
                <a:solidFill>
                  <a:srgbClr val="BFBFBF"/>
                </a:solidFill>
                <a:latin typeface="微软雅黑" panose="020B0503020204020204" pitchFamily="34" charset="-122"/>
                <a:ea typeface="微软雅黑" panose="020B0503020204020204" pitchFamily="34" charset="-122"/>
              </a:rPr>
              <a:t>设计目的及尝试解决的问题</a:t>
            </a:r>
          </a:p>
        </p:txBody>
      </p:sp>
      <p:sp>
        <p:nvSpPr>
          <p:cNvPr id="5" name="文本框 4"/>
          <p:cNvSpPr txBox="1"/>
          <p:nvPr/>
        </p:nvSpPr>
        <p:spPr>
          <a:xfrm>
            <a:off x="3647728" y="384613"/>
            <a:ext cx="1820638" cy="400110"/>
          </a:xfrm>
          <a:prstGeom prst="rect">
            <a:avLst/>
          </a:prstGeom>
          <a:noFill/>
        </p:spPr>
        <p:txBody>
          <a:bodyPr wrap="squar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Tectonic</a:t>
            </a:r>
            <a:r>
              <a:rPr lang="zh-CN" altLang="en-US" sz="2000" dirty="0">
                <a:solidFill>
                  <a:schemeClr val="bg1">
                    <a:lumMod val="75000"/>
                  </a:schemeClr>
                </a:solidFill>
                <a:latin typeface="微软雅黑" panose="020B0503020204020204" pitchFamily="34" charset="-122"/>
                <a:ea typeface="微软雅黑" panose="020B0503020204020204" pitchFamily="34" charset="-122"/>
              </a:rPr>
              <a:t>架构</a:t>
            </a:r>
          </a:p>
        </p:txBody>
      </p:sp>
      <p:sp>
        <p:nvSpPr>
          <p:cNvPr id="6" name="文本框 5"/>
          <p:cNvSpPr txBox="1"/>
          <p:nvPr/>
        </p:nvSpPr>
        <p:spPr>
          <a:xfrm>
            <a:off x="6312024" y="401888"/>
            <a:ext cx="2088232"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对多租户的支持</a:t>
            </a:r>
          </a:p>
        </p:txBody>
      </p:sp>
      <p:sp>
        <p:nvSpPr>
          <p:cNvPr id="7" name="文本框 6"/>
          <p:cNvSpPr txBox="1"/>
          <p:nvPr/>
        </p:nvSpPr>
        <p:spPr>
          <a:xfrm>
            <a:off x="9240585" y="384613"/>
            <a:ext cx="1245600"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比较</a:t>
            </a:r>
          </a:p>
        </p:txBody>
      </p:sp>
      <p:sp>
        <p:nvSpPr>
          <p:cNvPr id="9" name="等腰三角形 8"/>
          <p:cNvSpPr/>
          <p:nvPr/>
        </p:nvSpPr>
        <p:spPr>
          <a:xfrm rot="10800000">
            <a:off x="9480376" y="1152586"/>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graphicFrame>
        <p:nvGraphicFramePr>
          <p:cNvPr id="8" name="表格 9">
            <a:extLst>
              <a:ext uri="{FF2B5EF4-FFF2-40B4-BE49-F238E27FC236}">
                <a16:creationId xmlns:a16="http://schemas.microsoft.com/office/drawing/2014/main" id="{EFAB25AC-58BC-4E8D-9605-F4A2C567D77C}"/>
              </a:ext>
            </a:extLst>
          </p:cNvPr>
          <p:cNvGraphicFramePr>
            <a:graphicFrameLocks noGrp="1"/>
          </p:cNvGraphicFramePr>
          <p:nvPr>
            <p:extLst>
              <p:ext uri="{D42A27DB-BD31-4B8C-83A1-F6EECF244321}">
                <p14:modId xmlns:p14="http://schemas.microsoft.com/office/powerpoint/2010/main" val="1170323985"/>
              </p:ext>
            </p:extLst>
          </p:nvPr>
        </p:nvGraphicFramePr>
        <p:xfrm>
          <a:off x="1199456" y="1419720"/>
          <a:ext cx="10081119" cy="5411564"/>
        </p:xfrm>
        <a:graphic>
          <a:graphicData uri="http://schemas.openxmlformats.org/drawingml/2006/table">
            <a:tbl>
              <a:tblPr firstRow="1" bandRow="1">
                <a:tableStyleId>{5C22544A-7EE6-4342-B048-85BDC9FD1C3A}</a:tableStyleId>
              </a:tblPr>
              <a:tblGrid>
                <a:gridCol w="3360373">
                  <a:extLst>
                    <a:ext uri="{9D8B030D-6E8A-4147-A177-3AD203B41FA5}">
                      <a16:colId xmlns:a16="http://schemas.microsoft.com/office/drawing/2014/main" val="3931109448"/>
                    </a:ext>
                  </a:extLst>
                </a:gridCol>
                <a:gridCol w="3360373">
                  <a:extLst>
                    <a:ext uri="{9D8B030D-6E8A-4147-A177-3AD203B41FA5}">
                      <a16:colId xmlns:a16="http://schemas.microsoft.com/office/drawing/2014/main" val="2032696901"/>
                    </a:ext>
                  </a:extLst>
                </a:gridCol>
                <a:gridCol w="3360373">
                  <a:extLst>
                    <a:ext uri="{9D8B030D-6E8A-4147-A177-3AD203B41FA5}">
                      <a16:colId xmlns:a16="http://schemas.microsoft.com/office/drawing/2014/main" val="3191736048"/>
                    </a:ext>
                  </a:extLst>
                </a:gridCol>
              </a:tblGrid>
              <a:tr h="395125">
                <a:tc>
                  <a:txBody>
                    <a:bodyPr/>
                    <a:lstStyle/>
                    <a:p>
                      <a:r>
                        <a:rPr lang="zh-CN" altLang="en-US" dirty="0"/>
                        <a:t>特点</a:t>
                      </a:r>
                    </a:p>
                  </a:txBody>
                  <a:tcPr/>
                </a:tc>
                <a:tc>
                  <a:txBody>
                    <a:bodyPr/>
                    <a:lstStyle/>
                    <a:p>
                      <a:r>
                        <a:rPr lang="zh-CN" altLang="en-US" dirty="0"/>
                        <a:t>现有系统</a:t>
                      </a:r>
                    </a:p>
                  </a:txBody>
                  <a:tcPr/>
                </a:tc>
                <a:tc>
                  <a:txBody>
                    <a:bodyPr/>
                    <a:lstStyle/>
                    <a:p>
                      <a:r>
                        <a:rPr lang="zh-CN" altLang="en-US" dirty="0"/>
                        <a:t>与</a:t>
                      </a:r>
                      <a:r>
                        <a:rPr lang="en-US" altLang="zh-CN" dirty="0"/>
                        <a:t>Tectonic</a:t>
                      </a:r>
                      <a:r>
                        <a:rPr lang="zh-CN" altLang="en-US" dirty="0"/>
                        <a:t>的比较</a:t>
                      </a:r>
                    </a:p>
                  </a:txBody>
                  <a:tcPr/>
                </a:tc>
                <a:extLst>
                  <a:ext uri="{0D108BD9-81ED-4DB2-BD59-A6C34878D82A}">
                    <a16:rowId xmlns:a16="http://schemas.microsoft.com/office/drawing/2014/main" val="2645061584"/>
                  </a:ext>
                </a:extLst>
              </a:tr>
              <a:tr h="681997">
                <a:tc>
                  <a:txBody>
                    <a:bodyPr/>
                    <a:lstStyle/>
                    <a:p>
                      <a:r>
                        <a:rPr lang="zh-CN" altLang="en-US" sz="1800" b="0" i="0" kern="1200" dirty="0">
                          <a:solidFill>
                            <a:schemeClr val="dk1"/>
                          </a:solidFill>
                          <a:effectLst/>
                          <a:latin typeface="+mn-lt"/>
                          <a:ea typeface="+mn-ea"/>
                          <a:cs typeface="+mn-cs"/>
                        </a:rPr>
                        <a:t>具有单个元数据节点的分布式文件系统</a:t>
                      </a:r>
                      <a:endParaRPr lang="zh-CN" altLang="en-US" dirty="0"/>
                    </a:p>
                  </a:txBody>
                  <a:tcPr/>
                </a:tc>
                <a:tc>
                  <a:txBody>
                    <a:bodyPr/>
                    <a:lstStyle/>
                    <a:p>
                      <a:r>
                        <a:rPr lang="en-US" altLang="zh-CN" dirty="0"/>
                        <a:t>HDFS</a:t>
                      </a:r>
                      <a:r>
                        <a:rPr lang="zh-CN" altLang="en-US" dirty="0"/>
                        <a:t>、</a:t>
                      </a:r>
                      <a:r>
                        <a:rPr lang="en-US" altLang="zh-CN" dirty="0"/>
                        <a:t>GFS</a:t>
                      </a:r>
                      <a:endParaRPr lang="zh-CN" altLang="en-US" dirty="0"/>
                    </a:p>
                  </a:txBody>
                  <a:tcPr/>
                </a:tc>
                <a:tc>
                  <a:txBody>
                    <a:bodyPr/>
                    <a:lstStyle/>
                    <a:p>
                      <a:r>
                        <a:rPr lang="zh-CN" altLang="en-US" dirty="0"/>
                        <a:t>每个集群的存储容量为数十</a:t>
                      </a:r>
                      <a:r>
                        <a:rPr lang="en-US" altLang="zh-CN" dirty="0"/>
                        <a:t>PB</a:t>
                      </a:r>
                      <a:r>
                        <a:rPr lang="zh-CN" altLang="en-US" dirty="0"/>
                        <a:t>，</a:t>
                      </a:r>
                      <a:r>
                        <a:rPr lang="en-US" altLang="zh-CN" dirty="0"/>
                        <a:t>Tectonic</a:t>
                      </a:r>
                      <a:r>
                        <a:rPr lang="zh-CN" altLang="en-US" dirty="0"/>
                        <a:t>实现了</a:t>
                      </a:r>
                      <a:r>
                        <a:rPr lang="en-US" altLang="zh-CN" dirty="0"/>
                        <a:t>EB</a:t>
                      </a:r>
                      <a:r>
                        <a:rPr lang="zh-CN" altLang="en-US" dirty="0"/>
                        <a:t>级存储</a:t>
                      </a:r>
                    </a:p>
                  </a:txBody>
                  <a:tcPr/>
                </a:tc>
                <a:extLst>
                  <a:ext uri="{0D108BD9-81ED-4DB2-BD59-A6C34878D82A}">
                    <a16:rowId xmlns:a16="http://schemas.microsoft.com/office/drawing/2014/main" val="3358072850"/>
                  </a:ext>
                </a:extLst>
              </a:tr>
              <a:tr h="974281">
                <a:tc>
                  <a:txBody>
                    <a:bodyPr/>
                    <a:lstStyle/>
                    <a:p>
                      <a:r>
                        <a:rPr lang="zh-CN" altLang="en-US" sz="1800" b="0" i="0" kern="1200" dirty="0">
                          <a:solidFill>
                            <a:schemeClr val="dk1"/>
                          </a:solidFill>
                          <a:effectLst/>
                          <a:latin typeface="+mn-lt"/>
                          <a:ea typeface="+mn-ea"/>
                          <a:cs typeface="+mn-cs"/>
                        </a:rPr>
                        <a:t>联合命名空间以提高容量</a:t>
                      </a:r>
                      <a:endParaRPr lang="zh-CN" altLang="en-US" dirty="0"/>
                    </a:p>
                  </a:txBody>
                  <a:tcPr/>
                </a:tc>
                <a:tc>
                  <a:txBody>
                    <a:bodyPr/>
                    <a:lstStyle/>
                    <a:p>
                      <a:r>
                        <a:rPr lang="en-US" altLang="zh-CN" sz="1800" b="0" i="0" kern="1200" dirty="0">
                          <a:solidFill>
                            <a:schemeClr val="dk1"/>
                          </a:solidFill>
                          <a:effectLst/>
                          <a:latin typeface="+mn-lt"/>
                          <a:ea typeface="+mn-ea"/>
                          <a:cs typeface="+mn-cs"/>
                        </a:rPr>
                        <a:t>Federated HDFS </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Windows Azure Storage (WAS)</a:t>
                      </a:r>
                      <a:endParaRPr lang="zh-CN" altLang="en-US" dirty="0"/>
                    </a:p>
                  </a:txBody>
                  <a:tcPr/>
                </a:tc>
                <a:tc>
                  <a:txBody>
                    <a:bodyPr/>
                    <a:lstStyle/>
                    <a:p>
                      <a:r>
                        <a:rPr lang="zh-CN" altLang="en-US" dirty="0"/>
                        <a:t>操作复杂性</a:t>
                      </a:r>
                      <a:r>
                        <a:rPr lang="zh-CN" altLang="en-US" sz="1800" b="0" i="0" kern="1200" dirty="0">
                          <a:solidFill>
                            <a:schemeClr val="dk1"/>
                          </a:solidFill>
                          <a:effectLst/>
                          <a:latin typeface="+mn-lt"/>
                          <a:ea typeface="+mn-ea"/>
                          <a:cs typeface="+mn-cs"/>
                        </a:rPr>
                        <a:t>，在实例之间迁移或共享数据需要在名称空间之间复制大量资源的数据</a:t>
                      </a:r>
                      <a:endParaRPr lang="zh-CN" altLang="en-US" dirty="0"/>
                    </a:p>
                  </a:txBody>
                  <a:tcPr/>
                </a:tc>
                <a:extLst>
                  <a:ext uri="{0D108BD9-81ED-4DB2-BD59-A6C34878D82A}">
                    <a16:rowId xmlns:a16="http://schemas.microsoft.com/office/drawing/2014/main" val="1248728544"/>
                  </a:ext>
                </a:extLst>
              </a:tr>
              <a:tr h="974281">
                <a:tc>
                  <a:txBody>
                    <a:bodyPr/>
                    <a:lstStyle/>
                    <a:p>
                      <a:r>
                        <a:rPr lang="zh-CN" altLang="en-US" sz="1800" b="0" i="0" kern="1200" dirty="0">
                          <a:solidFill>
                            <a:schemeClr val="dk1"/>
                          </a:solidFill>
                          <a:effectLst/>
                          <a:latin typeface="+mn-lt"/>
                          <a:ea typeface="+mn-ea"/>
                          <a:cs typeface="+mn-cs"/>
                        </a:rPr>
                        <a:t>用于元数据可伸缩性的</a:t>
                      </a:r>
                      <a:r>
                        <a:rPr lang="en-US" altLang="zh-CN" sz="1800" b="0" i="0" kern="1200" dirty="0">
                          <a:solidFill>
                            <a:schemeClr val="dk1"/>
                          </a:solidFill>
                          <a:effectLst/>
                          <a:latin typeface="+mn-lt"/>
                          <a:ea typeface="+mn-ea"/>
                          <a:cs typeface="+mn-cs"/>
                        </a:rPr>
                        <a:t>hash-based</a:t>
                      </a:r>
                      <a:r>
                        <a:rPr lang="zh-CN" altLang="en-US" sz="1800" b="0" i="0" kern="1200" dirty="0">
                          <a:solidFill>
                            <a:schemeClr val="dk1"/>
                          </a:solidFill>
                          <a:effectLst/>
                          <a:latin typeface="+mn-lt"/>
                          <a:ea typeface="+mn-ea"/>
                          <a:cs typeface="+mn-cs"/>
                        </a:rPr>
                        <a:t>数据定位</a:t>
                      </a:r>
                      <a:endParaRPr lang="zh-CN" altLang="en-US" dirty="0"/>
                    </a:p>
                  </a:txBody>
                  <a:tcPr/>
                </a:tc>
                <a:tc>
                  <a:txBody>
                    <a:bodyPr/>
                    <a:lstStyle/>
                    <a:p>
                      <a:r>
                        <a:rPr lang="en-US" altLang="zh-CN" dirty="0" err="1"/>
                        <a:t>Ceph</a:t>
                      </a:r>
                      <a:r>
                        <a:rPr lang="zh-CN" altLang="en-US" dirty="0"/>
                        <a:t>、</a:t>
                      </a:r>
                      <a:r>
                        <a:rPr lang="en-US" altLang="zh-CN" dirty="0"/>
                        <a:t>FDS</a:t>
                      </a:r>
                      <a:endParaRPr lang="zh-CN" altLang="en-US" dirty="0"/>
                    </a:p>
                  </a:txBody>
                  <a:tcPr/>
                </a:tc>
                <a:tc>
                  <a:txBody>
                    <a:bodyPr/>
                    <a:lstStyle/>
                    <a:p>
                      <a:r>
                        <a:rPr lang="zh-CN" altLang="en-US" sz="1800" b="0" i="0" kern="1200" dirty="0">
                          <a:solidFill>
                            <a:schemeClr val="dk1"/>
                          </a:solidFill>
                          <a:effectLst/>
                          <a:latin typeface="+mn-lt"/>
                          <a:ea typeface="+mn-ea"/>
                          <a:cs typeface="+mn-cs"/>
                        </a:rPr>
                        <a:t>需要频繁更新散列到位置的映射，</a:t>
                      </a:r>
                      <a:r>
                        <a:rPr lang="en-US" altLang="zh-CN" sz="1800" b="0" i="0" kern="1200" dirty="0">
                          <a:solidFill>
                            <a:schemeClr val="dk1"/>
                          </a:solidFill>
                          <a:effectLst/>
                          <a:latin typeface="+mn-lt"/>
                          <a:ea typeface="+mn-ea"/>
                          <a:cs typeface="+mn-cs"/>
                        </a:rPr>
                        <a:t>Tectonic</a:t>
                      </a:r>
                      <a:r>
                        <a:rPr lang="zh-CN" altLang="en-US" sz="1800" b="0" i="0" kern="1200" dirty="0">
                          <a:solidFill>
                            <a:schemeClr val="dk1"/>
                          </a:solidFill>
                          <a:effectLst/>
                          <a:latin typeface="+mn-lt"/>
                          <a:ea typeface="+mn-ea"/>
                          <a:cs typeface="+mn-cs"/>
                        </a:rPr>
                        <a:t>显式映射块到存储节点，允许受控迁移</a:t>
                      </a:r>
                      <a:endParaRPr lang="zh-CN" altLang="en-US" dirty="0"/>
                    </a:p>
                  </a:txBody>
                  <a:tcPr/>
                </a:tc>
                <a:extLst>
                  <a:ext uri="{0D108BD9-81ED-4DB2-BD59-A6C34878D82A}">
                    <a16:rowId xmlns:a16="http://schemas.microsoft.com/office/drawing/2014/main" val="1455276597"/>
                  </a:ext>
                </a:extLst>
              </a:tr>
              <a:tr h="648520">
                <a:tc>
                  <a:txBody>
                    <a:bodyPr/>
                    <a:lstStyle/>
                    <a:p>
                      <a:r>
                        <a:rPr lang="zh-CN" altLang="en-US" dirty="0"/>
                        <a:t>将元数据分片以实现可扩展性</a:t>
                      </a:r>
                    </a:p>
                  </a:txBody>
                  <a:tcPr/>
                </a:tc>
                <a:tc>
                  <a:txBody>
                    <a:bodyPr/>
                    <a:lstStyle/>
                    <a:p>
                      <a:r>
                        <a:rPr lang="en-US" altLang="zh-CN" dirty="0"/>
                        <a:t>ADLS</a:t>
                      </a:r>
                      <a:r>
                        <a:rPr lang="zh-CN" altLang="en-US" dirty="0"/>
                        <a:t>、</a:t>
                      </a:r>
                      <a:r>
                        <a:rPr lang="en-US" altLang="zh-CN" dirty="0" err="1"/>
                        <a:t>HopsFS</a:t>
                      </a:r>
                      <a:endParaRPr lang="zh-CN" altLang="en-US" dirty="0"/>
                    </a:p>
                  </a:txBody>
                  <a:tcPr/>
                </a:tc>
                <a:tc>
                  <a:txBody>
                    <a:bodyPr/>
                    <a:lstStyle/>
                    <a:p>
                      <a:r>
                        <a:rPr lang="zh-CN" altLang="en-US" dirty="0"/>
                        <a:t>容易造成元数据热点，</a:t>
                      </a:r>
                      <a:r>
                        <a:rPr lang="en-US" altLang="zh-CN" dirty="0"/>
                        <a:t>Tectonic</a:t>
                      </a:r>
                      <a:r>
                        <a:rPr lang="zh-CN" altLang="en-US" dirty="0"/>
                        <a:t>使用</a:t>
                      </a:r>
                      <a:r>
                        <a:rPr lang="en-US" altLang="zh-CN" dirty="0"/>
                        <a:t>Hash partition</a:t>
                      </a:r>
                      <a:r>
                        <a:rPr lang="zh-CN" altLang="en-US" dirty="0"/>
                        <a:t>避免了热点</a:t>
                      </a:r>
                    </a:p>
                  </a:txBody>
                  <a:tcPr/>
                </a:tc>
                <a:extLst>
                  <a:ext uri="{0D108BD9-81ED-4DB2-BD59-A6C34878D82A}">
                    <a16:rowId xmlns:a16="http://schemas.microsoft.com/office/drawing/2014/main" val="2934105323"/>
                  </a:ext>
                </a:extLst>
              </a:tr>
              <a:tr h="395125">
                <a:tc>
                  <a:txBody>
                    <a:bodyPr/>
                    <a:lstStyle/>
                    <a:p>
                      <a:r>
                        <a:rPr lang="zh-CN" altLang="en-US" dirty="0"/>
                        <a:t>多租户</a:t>
                      </a:r>
                    </a:p>
                  </a:txBody>
                  <a:tcPr/>
                </a:tc>
                <a:tc>
                  <a:txBody>
                    <a:bodyPr/>
                    <a:lstStyle/>
                    <a:p>
                      <a:r>
                        <a:rPr lang="en-US" altLang="zh-CN" dirty="0"/>
                        <a:t>Crystal</a:t>
                      </a:r>
                      <a:r>
                        <a:rPr lang="zh-CN" altLang="en-US" dirty="0"/>
                        <a:t>、</a:t>
                      </a:r>
                      <a:r>
                        <a:rPr lang="en-US" altLang="zh-CN" dirty="0"/>
                        <a:t>Microfuge</a:t>
                      </a:r>
                      <a:endParaRPr lang="zh-CN" altLang="en-US" dirty="0"/>
                    </a:p>
                  </a:txBody>
                  <a:tcPr/>
                </a:tc>
                <a:tc>
                  <a:txBody>
                    <a:bodyPr/>
                    <a:lstStyle/>
                    <a:p>
                      <a:r>
                        <a:rPr lang="en-US" altLang="zh-CN" dirty="0"/>
                        <a:t>Tectonic</a:t>
                      </a:r>
                      <a:r>
                        <a:rPr lang="zh-CN" altLang="en-US" dirty="0"/>
                        <a:t>不旨在实现最佳公平共享，更容易提供性能隔离；</a:t>
                      </a:r>
                      <a:r>
                        <a:rPr lang="zh-CN" altLang="en-US" sz="1800" b="0" i="0" kern="1200" dirty="0">
                          <a:solidFill>
                            <a:schemeClr val="dk1"/>
                          </a:solidFill>
                          <a:effectLst/>
                          <a:latin typeface="+mn-lt"/>
                          <a:ea typeface="+mn-ea"/>
                          <a:cs typeface="+mn-cs"/>
                        </a:rPr>
                        <a:t>其他系统使用较多复杂的资源管理技术以适应资源使用政策的变化，或提供租户之间的最佳公平资源共享</a:t>
                      </a:r>
                    </a:p>
                  </a:txBody>
                  <a:tcPr/>
                </a:tc>
                <a:extLst>
                  <a:ext uri="{0D108BD9-81ED-4DB2-BD59-A6C34878D82A}">
                    <a16:rowId xmlns:a16="http://schemas.microsoft.com/office/drawing/2014/main" val="2771756596"/>
                  </a:ext>
                </a:extLst>
              </a:tr>
            </a:tbl>
          </a:graphicData>
        </a:graphic>
      </p:graphicFrame>
    </p:spTree>
    <p:extLst>
      <p:ext uri="{BB962C8B-B14F-4D97-AF65-F5344CB8AC3E}">
        <p14:creationId xmlns:p14="http://schemas.microsoft.com/office/powerpoint/2010/main" val="159221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50" y="1826823"/>
            <a:ext cx="12306300" cy="3204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414563" y="2975543"/>
            <a:ext cx="1362874" cy="906915"/>
          </a:xfrm>
          <a:prstGeom prst="rect">
            <a:avLst/>
          </a:prstGeom>
          <a:noFill/>
        </p:spPr>
        <p:txBody>
          <a:bodyPr wrap="none" rtlCol="0">
            <a:spAutoFit/>
          </a:bodyPr>
          <a:lstStyle/>
          <a:p>
            <a:pPr algn="ctr">
              <a:lnSpc>
                <a:spcPct val="150000"/>
              </a:lnSpc>
            </a:pPr>
            <a:r>
              <a:rPr lang="zh-CN" altLang="en-US" sz="4000" dirty="0">
                <a:solidFill>
                  <a:schemeClr val="bg1">
                    <a:lumMod val="95000"/>
                  </a:schemeClr>
                </a:solidFill>
                <a:latin typeface="微软雅黑" panose="020B0503020204020204" pitchFamily="34" charset="-122"/>
                <a:ea typeface="微软雅黑" panose="020B0503020204020204" pitchFamily="34" charset="-122"/>
              </a:rPr>
              <a:t>谢 谢</a:t>
            </a:r>
          </a:p>
        </p:txBody>
      </p:sp>
      <p:sp>
        <p:nvSpPr>
          <p:cNvPr id="31" name="AutoShape 3"/>
          <p:cNvSpPr>
            <a:spLocks noChangeAspect="1" noChangeArrowheads="1" noTextEdit="1"/>
          </p:cNvSpPr>
          <p:nvPr/>
        </p:nvSpPr>
        <p:spPr bwMode="auto">
          <a:xfrm>
            <a:off x="2855640" y="7317432"/>
            <a:ext cx="35687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
          <p:cNvSpPr>
            <a:spLocks noEditPoints="1"/>
          </p:cNvSpPr>
          <p:nvPr/>
        </p:nvSpPr>
        <p:spPr bwMode="auto">
          <a:xfrm>
            <a:off x="9501825" y="5210629"/>
            <a:ext cx="2400321" cy="188413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4" name="Group 4"/>
          <p:cNvGrpSpPr>
            <a:grpSpLocks noChangeAspect="1"/>
          </p:cNvGrpSpPr>
          <p:nvPr/>
        </p:nvGrpSpPr>
        <p:grpSpPr bwMode="auto">
          <a:xfrm>
            <a:off x="531643" y="395158"/>
            <a:ext cx="1485041" cy="1067914"/>
            <a:chOff x="1440" y="533"/>
            <a:chExt cx="2956" cy="2125"/>
          </a:xfrm>
        </p:grpSpPr>
        <p:sp>
          <p:nvSpPr>
            <p:cNvPr id="19" name="Rectangle 7"/>
            <p:cNvSpPr>
              <a:spLocks noChangeArrowheads="1"/>
            </p:cNvSpPr>
            <p:nvPr/>
          </p:nvSpPr>
          <p:spPr bwMode="auto">
            <a:xfrm>
              <a:off x="2452" y="2129"/>
              <a:ext cx="940" cy="32"/>
            </a:xfrm>
            <a:prstGeom prst="rect">
              <a:avLst/>
            </a:prstGeom>
            <a:solidFill>
              <a:srgbClr val="005A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20" name="Freeform 8"/>
            <p:cNvSpPr>
              <a:spLocks noEditPoints="1"/>
            </p:cNvSpPr>
            <p:nvPr/>
          </p:nvSpPr>
          <p:spPr bwMode="auto">
            <a:xfrm>
              <a:off x="1882" y="950"/>
              <a:ext cx="2080" cy="1323"/>
            </a:xfrm>
            <a:custGeom>
              <a:avLst/>
              <a:gdLst>
                <a:gd name="T0" fmla="*/ 277933840 w 259"/>
                <a:gd name="T1" fmla="*/ 8518589 h 165"/>
                <a:gd name="T2" fmla="*/ 549420162 w 259"/>
                <a:gd name="T3" fmla="*/ 176977967 h 165"/>
                <a:gd name="T4" fmla="*/ 277933840 w 259"/>
                <a:gd name="T5" fmla="*/ 343052657 h 165"/>
                <a:gd name="T6" fmla="*/ 8585598 w 259"/>
                <a:gd name="T7" fmla="*/ 176977967 h 165"/>
                <a:gd name="T8" fmla="*/ 277933840 w 259"/>
                <a:gd name="T9" fmla="*/ 8518589 h 165"/>
                <a:gd name="T10" fmla="*/ 277933840 w 259"/>
                <a:gd name="T11" fmla="*/ 0 h 165"/>
                <a:gd name="T12" fmla="*/ 558005760 w 259"/>
                <a:gd name="T13" fmla="*/ 176977967 h 165"/>
                <a:gd name="T14" fmla="*/ 277933840 w 259"/>
                <a:gd name="T15" fmla="*/ 351571246 h 165"/>
                <a:gd name="T16" fmla="*/ 0 w 259"/>
                <a:gd name="T17" fmla="*/ 176977967 h 165"/>
                <a:gd name="T18" fmla="*/ 277933840 w 2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9" h="165">
                  <a:moveTo>
                    <a:pt x="129" y="4"/>
                  </a:moveTo>
                  <a:cubicBezTo>
                    <a:pt x="198" y="4"/>
                    <a:pt x="255" y="39"/>
                    <a:pt x="255" y="83"/>
                  </a:cubicBezTo>
                  <a:cubicBezTo>
                    <a:pt x="255" y="126"/>
                    <a:pt x="198" y="161"/>
                    <a:pt x="129" y="161"/>
                  </a:cubicBezTo>
                  <a:cubicBezTo>
                    <a:pt x="61" y="161"/>
                    <a:pt x="4" y="126"/>
                    <a:pt x="4" y="83"/>
                  </a:cubicBezTo>
                  <a:cubicBezTo>
                    <a:pt x="4" y="39"/>
                    <a:pt x="61" y="4"/>
                    <a:pt x="129" y="4"/>
                  </a:cubicBezTo>
                  <a:close/>
                  <a:moveTo>
                    <a:pt x="129" y="0"/>
                  </a:moveTo>
                  <a:cubicBezTo>
                    <a:pt x="201" y="0"/>
                    <a:pt x="259" y="37"/>
                    <a:pt x="259" y="83"/>
                  </a:cubicBezTo>
                  <a:cubicBezTo>
                    <a:pt x="259" y="128"/>
                    <a:pt x="201" y="165"/>
                    <a:pt x="129" y="165"/>
                  </a:cubicBezTo>
                  <a:cubicBezTo>
                    <a:pt x="58" y="165"/>
                    <a:pt x="0" y="128"/>
                    <a:pt x="0" y="83"/>
                  </a:cubicBezTo>
                  <a:cubicBezTo>
                    <a:pt x="0" y="37"/>
                    <a:pt x="58" y="0"/>
                    <a:pt x="129" y="0"/>
                  </a:cubicBezTo>
                  <a:close/>
                </a:path>
              </a:pathLst>
            </a:cu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9"/>
            <p:cNvSpPr>
              <a:spLocks noEditPoints="1"/>
            </p:cNvSpPr>
            <p:nvPr/>
          </p:nvSpPr>
          <p:spPr bwMode="auto">
            <a:xfrm>
              <a:off x="2075" y="950"/>
              <a:ext cx="1694" cy="1323"/>
            </a:xfrm>
            <a:custGeom>
              <a:avLst/>
              <a:gdLst>
                <a:gd name="T0" fmla="*/ 225741501 w 211"/>
                <a:gd name="T1" fmla="*/ 8518589 h 165"/>
                <a:gd name="T2" fmla="*/ 445047600 w 211"/>
                <a:gd name="T3" fmla="*/ 176977967 h 165"/>
                <a:gd name="T4" fmla="*/ 225741501 w 211"/>
                <a:gd name="T5" fmla="*/ 343052657 h 165"/>
                <a:gd name="T6" fmla="*/ 8571006 w 211"/>
                <a:gd name="T7" fmla="*/ 176977967 h 165"/>
                <a:gd name="T8" fmla="*/ 225741501 w 211"/>
                <a:gd name="T9" fmla="*/ 8518589 h 165"/>
                <a:gd name="T10" fmla="*/ 225741501 w 211"/>
                <a:gd name="T11" fmla="*/ 0 h 165"/>
                <a:gd name="T12" fmla="*/ 453622732 w 211"/>
                <a:gd name="T13" fmla="*/ 176977967 h 165"/>
                <a:gd name="T14" fmla="*/ 225741501 w 211"/>
                <a:gd name="T15" fmla="*/ 351571246 h 165"/>
                <a:gd name="T16" fmla="*/ 0 w 211"/>
                <a:gd name="T17" fmla="*/ 176977967 h 165"/>
                <a:gd name="T18" fmla="*/ 225741501 w 211"/>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65">
                  <a:moveTo>
                    <a:pt x="105" y="4"/>
                  </a:moveTo>
                  <a:cubicBezTo>
                    <a:pt x="161" y="4"/>
                    <a:pt x="207" y="39"/>
                    <a:pt x="207" y="83"/>
                  </a:cubicBezTo>
                  <a:cubicBezTo>
                    <a:pt x="207" y="126"/>
                    <a:pt x="161" y="161"/>
                    <a:pt x="105" y="161"/>
                  </a:cubicBezTo>
                  <a:cubicBezTo>
                    <a:pt x="50" y="161"/>
                    <a:pt x="4" y="126"/>
                    <a:pt x="4" y="83"/>
                  </a:cubicBezTo>
                  <a:cubicBezTo>
                    <a:pt x="4" y="39"/>
                    <a:pt x="50" y="4"/>
                    <a:pt x="105" y="4"/>
                  </a:cubicBezTo>
                  <a:close/>
                  <a:moveTo>
                    <a:pt x="105" y="0"/>
                  </a:moveTo>
                  <a:cubicBezTo>
                    <a:pt x="163" y="0"/>
                    <a:pt x="211" y="37"/>
                    <a:pt x="211" y="83"/>
                  </a:cubicBezTo>
                  <a:cubicBezTo>
                    <a:pt x="211" y="128"/>
                    <a:pt x="163" y="165"/>
                    <a:pt x="105" y="165"/>
                  </a:cubicBezTo>
                  <a:cubicBezTo>
                    <a:pt x="48" y="165"/>
                    <a:pt x="0" y="128"/>
                    <a:pt x="0" y="83"/>
                  </a:cubicBezTo>
                  <a:cubicBezTo>
                    <a:pt x="0" y="37"/>
                    <a:pt x="48" y="0"/>
                    <a:pt x="105" y="0"/>
                  </a:cubicBezTo>
                  <a:close/>
                </a:path>
              </a:pathLst>
            </a:cu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10"/>
            <p:cNvSpPr>
              <a:spLocks noEditPoints="1"/>
            </p:cNvSpPr>
            <p:nvPr/>
          </p:nvSpPr>
          <p:spPr bwMode="auto">
            <a:xfrm>
              <a:off x="1440" y="533"/>
              <a:ext cx="2956" cy="2125"/>
            </a:xfrm>
            <a:custGeom>
              <a:avLst/>
              <a:gdLst>
                <a:gd name="T0" fmla="*/ 397014673 w 368"/>
                <a:gd name="T1" fmla="*/ 0 h 265"/>
                <a:gd name="T2" fmla="*/ 794028767 w 368"/>
                <a:gd name="T3" fmla="*/ 283683298 h 265"/>
                <a:gd name="T4" fmla="*/ 397014673 w 368"/>
                <a:gd name="T5" fmla="*/ 564984327 h 265"/>
                <a:gd name="T6" fmla="*/ 0 w 368"/>
                <a:gd name="T7" fmla="*/ 283683298 h 265"/>
                <a:gd name="T8" fmla="*/ 397014673 w 368"/>
                <a:gd name="T9" fmla="*/ 0 h 265"/>
                <a:gd name="T10" fmla="*/ 397014673 w 368"/>
                <a:gd name="T11" fmla="*/ 14885264 h 265"/>
                <a:gd name="T12" fmla="*/ 774699283 w 368"/>
                <a:gd name="T13" fmla="*/ 283683298 h 265"/>
                <a:gd name="T14" fmla="*/ 397014673 w 368"/>
                <a:gd name="T15" fmla="*/ 550094949 h 265"/>
                <a:gd name="T16" fmla="*/ 19329485 w 368"/>
                <a:gd name="T17" fmla="*/ 283683298 h 265"/>
                <a:gd name="T18" fmla="*/ 397014673 w 368"/>
                <a:gd name="T19" fmla="*/ 14885264 h 2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8" h="265">
                  <a:moveTo>
                    <a:pt x="184" y="0"/>
                  </a:moveTo>
                  <a:cubicBezTo>
                    <a:pt x="286" y="0"/>
                    <a:pt x="368" y="60"/>
                    <a:pt x="368" y="133"/>
                  </a:cubicBezTo>
                  <a:cubicBezTo>
                    <a:pt x="368" y="206"/>
                    <a:pt x="286" y="265"/>
                    <a:pt x="184" y="265"/>
                  </a:cubicBezTo>
                  <a:cubicBezTo>
                    <a:pt x="83" y="265"/>
                    <a:pt x="0" y="206"/>
                    <a:pt x="0" y="133"/>
                  </a:cubicBezTo>
                  <a:cubicBezTo>
                    <a:pt x="0" y="60"/>
                    <a:pt x="83" y="0"/>
                    <a:pt x="184" y="0"/>
                  </a:cubicBezTo>
                  <a:close/>
                  <a:moveTo>
                    <a:pt x="184" y="7"/>
                  </a:moveTo>
                  <a:cubicBezTo>
                    <a:pt x="280" y="7"/>
                    <a:pt x="359" y="64"/>
                    <a:pt x="359" y="133"/>
                  </a:cubicBezTo>
                  <a:cubicBezTo>
                    <a:pt x="359" y="202"/>
                    <a:pt x="280" y="258"/>
                    <a:pt x="184" y="258"/>
                  </a:cubicBezTo>
                  <a:cubicBezTo>
                    <a:pt x="88" y="258"/>
                    <a:pt x="9" y="202"/>
                    <a:pt x="9" y="133"/>
                  </a:cubicBezTo>
                  <a:cubicBezTo>
                    <a:pt x="9" y="64"/>
                    <a:pt x="88" y="7"/>
                    <a:pt x="184" y="7"/>
                  </a:cubicBezTo>
                  <a:close/>
                </a:path>
              </a:pathLst>
            </a:cu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11"/>
            <p:cNvSpPr>
              <a:spLocks noEditPoints="1"/>
            </p:cNvSpPr>
            <p:nvPr/>
          </p:nvSpPr>
          <p:spPr bwMode="auto">
            <a:xfrm>
              <a:off x="2637" y="2024"/>
              <a:ext cx="562" cy="89"/>
            </a:xfrm>
            <a:custGeom>
              <a:avLst/>
              <a:gdLst>
                <a:gd name="T0" fmla="*/ 4270983 w 70"/>
                <a:gd name="T1" fmla="*/ 13730232 h 11"/>
                <a:gd name="T2" fmla="*/ 6439870 w 70"/>
                <a:gd name="T3" fmla="*/ 18238592 h 11"/>
                <a:gd name="T4" fmla="*/ 8571423 w 70"/>
                <a:gd name="T5" fmla="*/ 0 h 11"/>
                <a:gd name="T6" fmla="*/ 15011293 w 70"/>
                <a:gd name="T7" fmla="*/ 15984449 h 11"/>
                <a:gd name="T8" fmla="*/ 15011293 w 70"/>
                <a:gd name="T9" fmla="*/ 15984449 h 11"/>
                <a:gd name="T10" fmla="*/ 21413838 w 70"/>
                <a:gd name="T11" fmla="*/ 0 h 11"/>
                <a:gd name="T12" fmla="*/ 10707176 w 70"/>
                <a:gd name="T13" fmla="*/ 11231849 h 11"/>
                <a:gd name="T14" fmla="*/ 10707176 w 70"/>
                <a:gd name="T15" fmla="*/ 8982414 h 11"/>
                <a:gd name="T16" fmla="*/ 4270983 w 70"/>
                <a:gd name="T17" fmla="*/ 22712582 h 11"/>
                <a:gd name="T18" fmla="*/ 25718469 w 70"/>
                <a:gd name="T19" fmla="*/ 0 h 11"/>
                <a:gd name="T20" fmla="*/ 27854221 w 70"/>
                <a:gd name="T21" fmla="*/ 20492808 h 11"/>
                <a:gd name="T22" fmla="*/ 32125205 w 70"/>
                <a:gd name="T23" fmla="*/ 0 h 11"/>
                <a:gd name="T24" fmla="*/ 32125205 w 70"/>
                <a:gd name="T25" fmla="*/ 22712582 h 11"/>
                <a:gd name="T26" fmla="*/ 21413838 w 70"/>
                <a:gd name="T27" fmla="*/ 15984449 h 11"/>
                <a:gd name="T28" fmla="*/ 40962647 w 70"/>
                <a:gd name="T29" fmla="*/ 0 h 11"/>
                <a:gd name="T30" fmla="*/ 47402444 w 70"/>
                <a:gd name="T31" fmla="*/ 0 h 11"/>
                <a:gd name="T32" fmla="*/ 47402444 w 70"/>
                <a:gd name="T33" fmla="*/ 22712582 h 11"/>
                <a:gd name="T34" fmla="*/ 40962647 w 70"/>
                <a:gd name="T35" fmla="*/ 22712582 h 11"/>
                <a:gd name="T36" fmla="*/ 58109620 w 70"/>
                <a:gd name="T37" fmla="*/ 2254208 h 11"/>
                <a:gd name="T38" fmla="*/ 58109620 w 70"/>
                <a:gd name="T39" fmla="*/ 2254208 h 11"/>
                <a:gd name="T40" fmla="*/ 64545363 w 70"/>
                <a:gd name="T41" fmla="*/ 22712582 h 11"/>
                <a:gd name="T42" fmla="*/ 55973875 w 70"/>
                <a:gd name="T43" fmla="*/ 18238592 h 11"/>
                <a:gd name="T44" fmla="*/ 55973875 w 70"/>
                <a:gd name="T45" fmla="*/ 0 h 11"/>
                <a:gd name="T46" fmla="*/ 75252025 w 70"/>
                <a:gd name="T47" fmla="*/ 13730232 h 11"/>
                <a:gd name="T48" fmla="*/ 77387777 w 70"/>
                <a:gd name="T49" fmla="*/ 15984449 h 11"/>
                <a:gd name="T50" fmla="*/ 79523458 w 70"/>
                <a:gd name="T51" fmla="*/ 0 h 11"/>
                <a:gd name="T52" fmla="*/ 70985168 w 70"/>
                <a:gd name="T53" fmla="*/ 8982414 h 11"/>
                <a:gd name="T54" fmla="*/ 68816282 w 70"/>
                <a:gd name="T55" fmla="*/ 6728206 h 11"/>
                <a:gd name="T56" fmla="*/ 66681051 w 70"/>
                <a:gd name="T57" fmla="*/ 22712582 h 11"/>
                <a:gd name="T58" fmla="*/ 96670503 w 70"/>
                <a:gd name="T59" fmla="*/ 6728206 h 11"/>
                <a:gd name="T60" fmla="*/ 90263767 w 70"/>
                <a:gd name="T61" fmla="*/ 4473990 h 11"/>
                <a:gd name="T62" fmla="*/ 92398998 w 70"/>
                <a:gd name="T63" fmla="*/ 20492808 h 11"/>
                <a:gd name="T64" fmla="*/ 98839382 w 70"/>
                <a:gd name="T65" fmla="*/ 18238592 h 11"/>
                <a:gd name="T66" fmla="*/ 88094953 w 70"/>
                <a:gd name="T67" fmla="*/ 20492808 h 11"/>
                <a:gd name="T68" fmla="*/ 92398998 w 70"/>
                <a:gd name="T69" fmla="*/ 0 h 11"/>
                <a:gd name="T70" fmla="*/ 100970494 w 70"/>
                <a:gd name="T71" fmla="*/ 0 h 11"/>
                <a:gd name="T72" fmla="*/ 111681796 w 70"/>
                <a:gd name="T73" fmla="*/ 8982414 h 11"/>
                <a:gd name="T74" fmla="*/ 114083559 w 70"/>
                <a:gd name="T75" fmla="*/ 22712582 h 11"/>
                <a:gd name="T76" fmla="*/ 103106182 w 70"/>
                <a:gd name="T77" fmla="*/ 13730232 h 11"/>
                <a:gd name="T78" fmla="*/ 100970494 w 70"/>
                <a:gd name="T79" fmla="*/ 0 h 11"/>
                <a:gd name="T80" fmla="*/ 120519238 w 70"/>
                <a:gd name="T81" fmla="*/ 22712582 h 11"/>
                <a:gd name="T82" fmla="*/ 122654469 w 70"/>
                <a:gd name="T83" fmla="*/ 0 h 11"/>
                <a:gd name="T84" fmla="*/ 133361645 w 70"/>
                <a:gd name="T85" fmla="*/ 15984449 h 11"/>
                <a:gd name="T86" fmla="*/ 133361645 w 70"/>
                <a:gd name="T87" fmla="*/ 13730232 h 11"/>
                <a:gd name="T88" fmla="*/ 135497397 w 70"/>
                <a:gd name="T89" fmla="*/ 22712582 h 11"/>
                <a:gd name="T90" fmla="*/ 126959036 w 70"/>
                <a:gd name="T91" fmla="*/ 6728206 h 11"/>
                <a:gd name="T92" fmla="*/ 124790221 w 70"/>
                <a:gd name="T93" fmla="*/ 8982414 h 11"/>
                <a:gd name="T94" fmla="*/ 122654469 w 70"/>
                <a:gd name="T95" fmla="*/ 0 h 11"/>
                <a:gd name="T96" fmla="*/ 146237707 w 70"/>
                <a:gd name="T97" fmla="*/ 13730232 h 11"/>
                <a:gd name="T98" fmla="*/ 146237707 w 70"/>
                <a:gd name="T99" fmla="*/ 0 h 11"/>
                <a:gd name="T100" fmla="*/ 146237707 w 70"/>
                <a:gd name="T101" fmla="*/ 18238592 h 11"/>
                <a:gd name="T102" fmla="*/ 137666284 w 70"/>
                <a:gd name="T103" fmla="*/ 22712582 h 1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0" h="11">
                  <a:moveTo>
                    <a:pt x="0" y="0"/>
                  </a:moveTo>
                  <a:lnTo>
                    <a:pt x="1" y="0"/>
                  </a:lnTo>
                  <a:lnTo>
                    <a:pt x="2" y="6"/>
                  </a:lnTo>
                  <a:cubicBezTo>
                    <a:pt x="3" y="6"/>
                    <a:pt x="3" y="7"/>
                    <a:pt x="3" y="7"/>
                  </a:cubicBezTo>
                  <a:cubicBezTo>
                    <a:pt x="3" y="7"/>
                    <a:pt x="3" y="8"/>
                    <a:pt x="3" y="8"/>
                  </a:cubicBezTo>
                  <a:cubicBezTo>
                    <a:pt x="3" y="8"/>
                    <a:pt x="3" y="7"/>
                    <a:pt x="3" y="6"/>
                  </a:cubicBezTo>
                  <a:cubicBezTo>
                    <a:pt x="3" y="6"/>
                    <a:pt x="3" y="6"/>
                    <a:pt x="3" y="6"/>
                  </a:cubicBezTo>
                  <a:lnTo>
                    <a:pt x="4" y="0"/>
                  </a:lnTo>
                  <a:lnTo>
                    <a:pt x="5" y="0"/>
                  </a:lnTo>
                  <a:lnTo>
                    <a:pt x="7" y="6"/>
                  </a:lnTo>
                  <a:cubicBezTo>
                    <a:pt x="7" y="6"/>
                    <a:pt x="7" y="7"/>
                    <a:pt x="7" y="7"/>
                  </a:cubicBezTo>
                  <a:cubicBezTo>
                    <a:pt x="7" y="7"/>
                    <a:pt x="7" y="8"/>
                    <a:pt x="7" y="8"/>
                  </a:cubicBezTo>
                  <a:cubicBezTo>
                    <a:pt x="7" y="8"/>
                    <a:pt x="7" y="7"/>
                    <a:pt x="7" y="7"/>
                  </a:cubicBezTo>
                  <a:cubicBezTo>
                    <a:pt x="7" y="7"/>
                    <a:pt x="7" y="6"/>
                    <a:pt x="7" y="6"/>
                  </a:cubicBezTo>
                  <a:lnTo>
                    <a:pt x="8" y="0"/>
                  </a:lnTo>
                  <a:lnTo>
                    <a:pt x="10" y="0"/>
                  </a:lnTo>
                  <a:lnTo>
                    <a:pt x="7" y="10"/>
                  </a:lnTo>
                  <a:lnTo>
                    <a:pt x="6" y="10"/>
                  </a:lnTo>
                  <a:lnTo>
                    <a:pt x="5" y="5"/>
                  </a:lnTo>
                  <a:cubicBezTo>
                    <a:pt x="5" y="4"/>
                    <a:pt x="5" y="4"/>
                    <a:pt x="5" y="4"/>
                  </a:cubicBezTo>
                  <a:cubicBezTo>
                    <a:pt x="5" y="3"/>
                    <a:pt x="5" y="3"/>
                    <a:pt x="5" y="2"/>
                  </a:cubicBezTo>
                  <a:cubicBezTo>
                    <a:pt x="5" y="3"/>
                    <a:pt x="5" y="3"/>
                    <a:pt x="5" y="4"/>
                  </a:cubicBezTo>
                  <a:cubicBezTo>
                    <a:pt x="5" y="4"/>
                    <a:pt x="5" y="4"/>
                    <a:pt x="4" y="5"/>
                  </a:cubicBezTo>
                  <a:lnTo>
                    <a:pt x="3" y="10"/>
                  </a:lnTo>
                  <a:lnTo>
                    <a:pt x="2" y="10"/>
                  </a:lnTo>
                  <a:lnTo>
                    <a:pt x="0" y="0"/>
                  </a:lnTo>
                  <a:close/>
                  <a:moveTo>
                    <a:pt x="10" y="0"/>
                  </a:moveTo>
                  <a:lnTo>
                    <a:pt x="12" y="0"/>
                  </a:lnTo>
                  <a:lnTo>
                    <a:pt x="12" y="7"/>
                  </a:lnTo>
                  <a:cubicBezTo>
                    <a:pt x="12" y="8"/>
                    <a:pt x="12" y="8"/>
                    <a:pt x="12" y="9"/>
                  </a:cubicBezTo>
                  <a:cubicBezTo>
                    <a:pt x="12" y="9"/>
                    <a:pt x="13" y="9"/>
                    <a:pt x="13" y="9"/>
                  </a:cubicBezTo>
                  <a:cubicBezTo>
                    <a:pt x="14" y="9"/>
                    <a:pt x="14" y="9"/>
                    <a:pt x="15" y="9"/>
                  </a:cubicBezTo>
                  <a:cubicBezTo>
                    <a:pt x="15" y="8"/>
                    <a:pt x="15" y="8"/>
                    <a:pt x="15" y="7"/>
                  </a:cubicBezTo>
                  <a:lnTo>
                    <a:pt x="15" y="0"/>
                  </a:lnTo>
                  <a:lnTo>
                    <a:pt x="16" y="0"/>
                  </a:lnTo>
                  <a:lnTo>
                    <a:pt x="16" y="7"/>
                  </a:lnTo>
                  <a:cubicBezTo>
                    <a:pt x="16" y="8"/>
                    <a:pt x="16" y="9"/>
                    <a:pt x="15" y="10"/>
                  </a:cubicBezTo>
                  <a:cubicBezTo>
                    <a:pt x="15" y="10"/>
                    <a:pt x="14" y="11"/>
                    <a:pt x="13" y="11"/>
                  </a:cubicBezTo>
                  <a:cubicBezTo>
                    <a:pt x="12" y="11"/>
                    <a:pt x="12" y="10"/>
                    <a:pt x="11" y="10"/>
                  </a:cubicBezTo>
                  <a:cubicBezTo>
                    <a:pt x="11" y="9"/>
                    <a:pt x="10" y="8"/>
                    <a:pt x="10" y="7"/>
                  </a:cubicBezTo>
                  <a:lnTo>
                    <a:pt x="10" y="0"/>
                  </a:lnTo>
                  <a:close/>
                  <a:moveTo>
                    <a:pt x="18" y="0"/>
                  </a:moveTo>
                  <a:lnTo>
                    <a:pt x="19" y="0"/>
                  </a:lnTo>
                  <a:lnTo>
                    <a:pt x="19" y="4"/>
                  </a:lnTo>
                  <a:lnTo>
                    <a:pt x="22" y="4"/>
                  </a:lnTo>
                  <a:lnTo>
                    <a:pt x="22" y="0"/>
                  </a:lnTo>
                  <a:lnTo>
                    <a:pt x="23" y="0"/>
                  </a:lnTo>
                  <a:lnTo>
                    <a:pt x="23" y="10"/>
                  </a:lnTo>
                  <a:lnTo>
                    <a:pt x="22" y="10"/>
                  </a:lnTo>
                  <a:lnTo>
                    <a:pt x="22" y="6"/>
                  </a:lnTo>
                  <a:lnTo>
                    <a:pt x="19" y="6"/>
                  </a:lnTo>
                  <a:lnTo>
                    <a:pt x="19" y="10"/>
                  </a:lnTo>
                  <a:lnTo>
                    <a:pt x="18" y="10"/>
                  </a:lnTo>
                  <a:lnTo>
                    <a:pt x="18" y="0"/>
                  </a:lnTo>
                  <a:close/>
                  <a:moveTo>
                    <a:pt x="27" y="1"/>
                  </a:moveTo>
                  <a:lnTo>
                    <a:pt x="26" y="6"/>
                  </a:lnTo>
                  <a:lnTo>
                    <a:pt x="28" y="6"/>
                  </a:lnTo>
                  <a:lnTo>
                    <a:pt x="27" y="1"/>
                  </a:lnTo>
                  <a:close/>
                  <a:moveTo>
                    <a:pt x="26" y="0"/>
                  </a:moveTo>
                  <a:lnTo>
                    <a:pt x="28" y="0"/>
                  </a:lnTo>
                  <a:lnTo>
                    <a:pt x="30" y="10"/>
                  </a:lnTo>
                  <a:lnTo>
                    <a:pt x="29" y="10"/>
                  </a:lnTo>
                  <a:lnTo>
                    <a:pt x="29" y="8"/>
                  </a:lnTo>
                  <a:lnTo>
                    <a:pt x="26" y="8"/>
                  </a:lnTo>
                  <a:lnTo>
                    <a:pt x="25" y="10"/>
                  </a:lnTo>
                  <a:lnTo>
                    <a:pt x="24" y="10"/>
                  </a:lnTo>
                  <a:lnTo>
                    <a:pt x="26" y="0"/>
                  </a:lnTo>
                  <a:close/>
                  <a:moveTo>
                    <a:pt x="31" y="0"/>
                  </a:moveTo>
                  <a:lnTo>
                    <a:pt x="32" y="0"/>
                  </a:lnTo>
                  <a:lnTo>
                    <a:pt x="35" y="6"/>
                  </a:lnTo>
                  <a:cubicBezTo>
                    <a:pt x="35" y="6"/>
                    <a:pt x="35" y="7"/>
                    <a:pt x="35" y="7"/>
                  </a:cubicBezTo>
                  <a:cubicBezTo>
                    <a:pt x="36" y="7"/>
                    <a:pt x="36" y="8"/>
                    <a:pt x="36" y="8"/>
                  </a:cubicBezTo>
                  <a:cubicBezTo>
                    <a:pt x="36" y="8"/>
                    <a:pt x="36" y="7"/>
                    <a:pt x="36" y="7"/>
                  </a:cubicBezTo>
                  <a:cubicBezTo>
                    <a:pt x="36" y="7"/>
                    <a:pt x="36" y="6"/>
                    <a:pt x="36" y="6"/>
                  </a:cubicBezTo>
                  <a:lnTo>
                    <a:pt x="36" y="0"/>
                  </a:lnTo>
                  <a:lnTo>
                    <a:pt x="37" y="0"/>
                  </a:lnTo>
                  <a:lnTo>
                    <a:pt x="37" y="10"/>
                  </a:lnTo>
                  <a:lnTo>
                    <a:pt x="36" y="10"/>
                  </a:lnTo>
                  <a:lnTo>
                    <a:pt x="33" y="4"/>
                  </a:lnTo>
                  <a:cubicBezTo>
                    <a:pt x="33" y="4"/>
                    <a:pt x="33" y="4"/>
                    <a:pt x="33" y="3"/>
                  </a:cubicBezTo>
                  <a:cubicBezTo>
                    <a:pt x="32" y="3"/>
                    <a:pt x="32" y="2"/>
                    <a:pt x="32" y="2"/>
                  </a:cubicBezTo>
                  <a:cubicBezTo>
                    <a:pt x="32" y="2"/>
                    <a:pt x="32" y="2"/>
                    <a:pt x="32" y="3"/>
                  </a:cubicBezTo>
                  <a:cubicBezTo>
                    <a:pt x="32" y="3"/>
                    <a:pt x="32" y="4"/>
                    <a:pt x="32" y="4"/>
                  </a:cubicBezTo>
                  <a:lnTo>
                    <a:pt x="32" y="10"/>
                  </a:lnTo>
                  <a:lnTo>
                    <a:pt x="31" y="10"/>
                  </a:lnTo>
                  <a:lnTo>
                    <a:pt x="31" y="0"/>
                  </a:lnTo>
                  <a:close/>
                  <a:moveTo>
                    <a:pt x="46" y="3"/>
                  </a:moveTo>
                  <a:lnTo>
                    <a:pt x="45" y="3"/>
                  </a:lnTo>
                  <a:cubicBezTo>
                    <a:pt x="45" y="3"/>
                    <a:pt x="45" y="2"/>
                    <a:pt x="44" y="2"/>
                  </a:cubicBezTo>
                  <a:cubicBezTo>
                    <a:pt x="44" y="1"/>
                    <a:pt x="44" y="1"/>
                    <a:pt x="43" y="1"/>
                  </a:cubicBezTo>
                  <a:cubicBezTo>
                    <a:pt x="43" y="1"/>
                    <a:pt x="42" y="2"/>
                    <a:pt x="42" y="2"/>
                  </a:cubicBezTo>
                  <a:cubicBezTo>
                    <a:pt x="42" y="3"/>
                    <a:pt x="42" y="4"/>
                    <a:pt x="42" y="5"/>
                  </a:cubicBezTo>
                  <a:cubicBezTo>
                    <a:pt x="42" y="7"/>
                    <a:pt x="42" y="8"/>
                    <a:pt x="42" y="8"/>
                  </a:cubicBezTo>
                  <a:cubicBezTo>
                    <a:pt x="42" y="9"/>
                    <a:pt x="43" y="9"/>
                    <a:pt x="43" y="9"/>
                  </a:cubicBezTo>
                  <a:cubicBezTo>
                    <a:pt x="44" y="9"/>
                    <a:pt x="44" y="9"/>
                    <a:pt x="45" y="9"/>
                  </a:cubicBezTo>
                  <a:cubicBezTo>
                    <a:pt x="45" y="8"/>
                    <a:pt x="45" y="8"/>
                    <a:pt x="45" y="7"/>
                  </a:cubicBezTo>
                  <a:lnTo>
                    <a:pt x="46" y="8"/>
                  </a:lnTo>
                  <a:cubicBezTo>
                    <a:pt x="46" y="9"/>
                    <a:pt x="46" y="9"/>
                    <a:pt x="45" y="10"/>
                  </a:cubicBezTo>
                  <a:cubicBezTo>
                    <a:pt x="45" y="10"/>
                    <a:pt x="44" y="11"/>
                    <a:pt x="43" y="11"/>
                  </a:cubicBezTo>
                  <a:cubicBezTo>
                    <a:pt x="42" y="11"/>
                    <a:pt x="42" y="10"/>
                    <a:pt x="41" y="9"/>
                  </a:cubicBezTo>
                  <a:cubicBezTo>
                    <a:pt x="41" y="8"/>
                    <a:pt x="40" y="7"/>
                    <a:pt x="40" y="5"/>
                  </a:cubicBezTo>
                  <a:cubicBezTo>
                    <a:pt x="40" y="4"/>
                    <a:pt x="41" y="2"/>
                    <a:pt x="41" y="1"/>
                  </a:cubicBezTo>
                  <a:cubicBezTo>
                    <a:pt x="42" y="0"/>
                    <a:pt x="43" y="0"/>
                    <a:pt x="43" y="0"/>
                  </a:cubicBezTo>
                  <a:cubicBezTo>
                    <a:pt x="44" y="0"/>
                    <a:pt x="45" y="0"/>
                    <a:pt x="45" y="1"/>
                  </a:cubicBezTo>
                  <a:cubicBezTo>
                    <a:pt x="46" y="1"/>
                    <a:pt x="46" y="2"/>
                    <a:pt x="46" y="3"/>
                  </a:cubicBezTo>
                  <a:close/>
                  <a:moveTo>
                    <a:pt x="47" y="0"/>
                  </a:moveTo>
                  <a:lnTo>
                    <a:pt x="48" y="0"/>
                  </a:lnTo>
                  <a:lnTo>
                    <a:pt x="48" y="4"/>
                  </a:lnTo>
                  <a:lnTo>
                    <a:pt x="52" y="4"/>
                  </a:lnTo>
                  <a:lnTo>
                    <a:pt x="52" y="0"/>
                  </a:lnTo>
                  <a:lnTo>
                    <a:pt x="53" y="0"/>
                  </a:lnTo>
                  <a:lnTo>
                    <a:pt x="53" y="10"/>
                  </a:lnTo>
                  <a:lnTo>
                    <a:pt x="52" y="10"/>
                  </a:lnTo>
                  <a:lnTo>
                    <a:pt x="52" y="6"/>
                  </a:lnTo>
                  <a:lnTo>
                    <a:pt x="48" y="6"/>
                  </a:lnTo>
                  <a:lnTo>
                    <a:pt x="48" y="10"/>
                  </a:lnTo>
                  <a:lnTo>
                    <a:pt x="47" y="10"/>
                  </a:lnTo>
                  <a:lnTo>
                    <a:pt x="47" y="0"/>
                  </a:lnTo>
                  <a:close/>
                  <a:moveTo>
                    <a:pt x="55" y="0"/>
                  </a:moveTo>
                  <a:lnTo>
                    <a:pt x="56" y="0"/>
                  </a:lnTo>
                  <a:lnTo>
                    <a:pt x="56" y="10"/>
                  </a:lnTo>
                  <a:lnTo>
                    <a:pt x="55" y="10"/>
                  </a:lnTo>
                  <a:lnTo>
                    <a:pt x="55" y="0"/>
                  </a:lnTo>
                  <a:close/>
                  <a:moveTo>
                    <a:pt x="57" y="0"/>
                  </a:moveTo>
                  <a:lnTo>
                    <a:pt x="59" y="0"/>
                  </a:lnTo>
                  <a:lnTo>
                    <a:pt x="61" y="6"/>
                  </a:lnTo>
                  <a:cubicBezTo>
                    <a:pt x="61" y="6"/>
                    <a:pt x="61" y="7"/>
                    <a:pt x="62" y="7"/>
                  </a:cubicBezTo>
                  <a:cubicBezTo>
                    <a:pt x="62" y="7"/>
                    <a:pt x="62" y="8"/>
                    <a:pt x="62" y="8"/>
                  </a:cubicBezTo>
                  <a:cubicBezTo>
                    <a:pt x="62" y="8"/>
                    <a:pt x="62" y="7"/>
                    <a:pt x="62" y="7"/>
                  </a:cubicBezTo>
                  <a:cubicBezTo>
                    <a:pt x="62" y="7"/>
                    <a:pt x="62" y="6"/>
                    <a:pt x="62" y="6"/>
                  </a:cubicBezTo>
                  <a:lnTo>
                    <a:pt x="62" y="0"/>
                  </a:lnTo>
                  <a:lnTo>
                    <a:pt x="63" y="0"/>
                  </a:lnTo>
                  <a:lnTo>
                    <a:pt x="63" y="10"/>
                  </a:lnTo>
                  <a:lnTo>
                    <a:pt x="62" y="10"/>
                  </a:lnTo>
                  <a:lnTo>
                    <a:pt x="59" y="4"/>
                  </a:lnTo>
                  <a:cubicBezTo>
                    <a:pt x="59" y="4"/>
                    <a:pt x="59" y="4"/>
                    <a:pt x="59" y="3"/>
                  </a:cubicBezTo>
                  <a:cubicBezTo>
                    <a:pt x="59" y="3"/>
                    <a:pt x="59" y="2"/>
                    <a:pt x="58" y="2"/>
                  </a:cubicBezTo>
                  <a:cubicBezTo>
                    <a:pt x="58" y="2"/>
                    <a:pt x="58" y="2"/>
                    <a:pt x="58" y="3"/>
                  </a:cubicBezTo>
                  <a:cubicBezTo>
                    <a:pt x="58" y="3"/>
                    <a:pt x="58" y="4"/>
                    <a:pt x="58" y="4"/>
                  </a:cubicBezTo>
                  <a:lnTo>
                    <a:pt x="58" y="10"/>
                  </a:lnTo>
                  <a:lnTo>
                    <a:pt x="57" y="10"/>
                  </a:lnTo>
                  <a:lnTo>
                    <a:pt x="57" y="0"/>
                  </a:lnTo>
                  <a:close/>
                  <a:moveTo>
                    <a:pt x="67" y="1"/>
                  </a:moveTo>
                  <a:lnTo>
                    <a:pt x="66" y="6"/>
                  </a:lnTo>
                  <a:lnTo>
                    <a:pt x="68" y="6"/>
                  </a:lnTo>
                  <a:lnTo>
                    <a:pt x="67" y="1"/>
                  </a:lnTo>
                  <a:close/>
                  <a:moveTo>
                    <a:pt x="66" y="0"/>
                  </a:moveTo>
                  <a:lnTo>
                    <a:pt x="68" y="0"/>
                  </a:lnTo>
                  <a:lnTo>
                    <a:pt x="70" y="10"/>
                  </a:lnTo>
                  <a:lnTo>
                    <a:pt x="69" y="10"/>
                  </a:lnTo>
                  <a:lnTo>
                    <a:pt x="68" y="8"/>
                  </a:lnTo>
                  <a:lnTo>
                    <a:pt x="66" y="8"/>
                  </a:lnTo>
                  <a:lnTo>
                    <a:pt x="65" y="10"/>
                  </a:lnTo>
                  <a:lnTo>
                    <a:pt x="64" y="10"/>
                  </a:lnTo>
                  <a:lnTo>
                    <a:pt x="66" y="0"/>
                  </a:lnTo>
                  <a:close/>
                </a:path>
              </a:pathLst>
            </a:cu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12"/>
            <p:cNvSpPr>
              <a:spLocks noEditPoints="1"/>
            </p:cNvSpPr>
            <p:nvPr/>
          </p:nvSpPr>
          <p:spPr bwMode="auto">
            <a:xfrm>
              <a:off x="2155" y="1840"/>
              <a:ext cx="1542" cy="160"/>
            </a:xfrm>
            <a:custGeom>
              <a:avLst/>
              <a:gdLst>
                <a:gd name="T0" fmla="*/ 75414867 w 192"/>
                <a:gd name="T1" fmla="*/ 33554432 h 20"/>
                <a:gd name="T2" fmla="*/ 77553782 w 192"/>
                <a:gd name="T3" fmla="*/ 14680064 h 20"/>
                <a:gd name="T4" fmla="*/ 68966512 w 192"/>
                <a:gd name="T5" fmla="*/ 31457280 h 20"/>
                <a:gd name="T6" fmla="*/ 60375621 w 192"/>
                <a:gd name="T7" fmla="*/ 25165824 h 20"/>
                <a:gd name="T8" fmla="*/ 68966512 w 192"/>
                <a:gd name="T9" fmla="*/ 10485760 h 20"/>
                <a:gd name="T10" fmla="*/ 75414867 w 192"/>
                <a:gd name="T11" fmla="*/ 8388608 h 20"/>
                <a:gd name="T12" fmla="*/ 62514021 w 192"/>
                <a:gd name="T13" fmla="*/ 16777216 h 20"/>
                <a:gd name="T14" fmla="*/ 112168164 w 192"/>
                <a:gd name="T15" fmla="*/ 20971520 h 20"/>
                <a:gd name="T16" fmla="*/ 105719295 w 192"/>
                <a:gd name="T17" fmla="*/ 8388608 h 20"/>
                <a:gd name="T18" fmla="*/ 107890849 w 192"/>
                <a:gd name="T19" fmla="*/ 12582912 h 20"/>
                <a:gd name="T20" fmla="*/ 107890849 w 192"/>
                <a:gd name="T21" fmla="*/ 18874368 h 20"/>
                <a:gd name="T22" fmla="*/ 92588892 w 192"/>
                <a:gd name="T23" fmla="*/ 14680064 h 20"/>
                <a:gd name="T24" fmla="*/ 96866280 w 192"/>
                <a:gd name="T25" fmla="*/ 29360128 h 20"/>
                <a:gd name="T26" fmla="*/ 96866280 w 192"/>
                <a:gd name="T27" fmla="*/ 14680064 h 20"/>
                <a:gd name="T28" fmla="*/ 103580895 w 192"/>
                <a:gd name="T29" fmla="*/ 27262976 h 20"/>
                <a:gd name="T30" fmla="*/ 112168164 w 192"/>
                <a:gd name="T31" fmla="*/ 23068672 h 20"/>
                <a:gd name="T32" fmla="*/ 112168164 w 192"/>
                <a:gd name="T33" fmla="*/ 27262976 h 20"/>
                <a:gd name="T34" fmla="*/ 116478118 w 192"/>
                <a:gd name="T35" fmla="*/ 25165824 h 20"/>
                <a:gd name="T36" fmla="*/ 140067353 w 192"/>
                <a:gd name="T37" fmla="*/ 18874368 h 20"/>
                <a:gd name="T38" fmla="*/ 135790552 w 192"/>
                <a:gd name="T39" fmla="*/ 6291456 h 20"/>
                <a:gd name="T40" fmla="*/ 142238907 w 192"/>
                <a:gd name="T41" fmla="*/ 8388608 h 20"/>
                <a:gd name="T42" fmla="*/ 144377307 w 192"/>
                <a:gd name="T43" fmla="*/ 10485760 h 20"/>
                <a:gd name="T44" fmla="*/ 144377307 w 192"/>
                <a:gd name="T45" fmla="*/ 12582912 h 20"/>
                <a:gd name="T46" fmla="*/ 137928953 w 192"/>
                <a:gd name="T47" fmla="*/ 33554432 h 20"/>
                <a:gd name="T48" fmla="*/ 135790552 w 192"/>
                <a:gd name="T49" fmla="*/ 27262976 h 20"/>
                <a:gd name="T50" fmla="*/ 135790552 w 192"/>
                <a:gd name="T51" fmla="*/ 20971520 h 20"/>
                <a:gd name="T52" fmla="*/ 187578903 w 192"/>
                <a:gd name="T53" fmla="*/ 12582912 h 20"/>
                <a:gd name="T54" fmla="*/ 189717304 w 192"/>
                <a:gd name="T55" fmla="*/ 23068672 h 20"/>
                <a:gd name="T56" fmla="*/ 174681671 w 192"/>
                <a:gd name="T57" fmla="*/ 33554432 h 20"/>
                <a:gd name="T58" fmla="*/ 176853225 w 192"/>
                <a:gd name="T59" fmla="*/ 20971520 h 20"/>
                <a:gd name="T60" fmla="*/ 183268949 w 192"/>
                <a:gd name="T61" fmla="*/ 16777216 h 20"/>
                <a:gd name="T62" fmla="*/ 170138610 w 192"/>
                <a:gd name="T63" fmla="*/ 14680064 h 20"/>
                <a:gd name="T64" fmla="*/ 174681671 w 192"/>
                <a:gd name="T65" fmla="*/ 6291456 h 20"/>
                <a:gd name="T66" fmla="*/ 172543271 w 192"/>
                <a:gd name="T67" fmla="*/ 10485760 h 20"/>
                <a:gd name="T68" fmla="*/ 243648183 w 192"/>
                <a:gd name="T69" fmla="*/ 29360128 h 20"/>
                <a:gd name="T70" fmla="*/ 232656767 w 192"/>
                <a:gd name="T71" fmla="*/ 31457280 h 20"/>
                <a:gd name="T72" fmla="*/ 232656767 w 192"/>
                <a:gd name="T73" fmla="*/ 6291456 h 20"/>
                <a:gd name="T74" fmla="*/ 236966722 w 192"/>
                <a:gd name="T75" fmla="*/ 14680064 h 20"/>
                <a:gd name="T76" fmla="*/ 241509783 w 192"/>
                <a:gd name="T77" fmla="*/ 23068672 h 20"/>
                <a:gd name="T78" fmla="*/ 228379444 w 192"/>
                <a:gd name="T79" fmla="*/ 18874368 h 20"/>
                <a:gd name="T80" fmla="*/ 221931089 w 192"/>
                <a:gd name="T81" fmla="*/ 29360128 h 20"/>
                <a:gd name="T82" fmla="*/ 277996241 w 192"/>
                <a:gd name="T83" fmla="*/ 33554432 h 20"/>
                <a:gd name="T84" fmla="*/ 265132685 w 192"/>
                <a:gd name="T85" fmla="*/ 20971520 h 20"/>
                <a:gd name="T86" fmla="*/ 265132685 w 192"/>
                <a:gd name="T87" fmla="*/ 6291456 h 20"/>
                <a:gd name="T88" fmla="*/ 282306710 w 192"/>
                <a:gd name="T89" fmla="*/ 20971520 h 20"/>
                <a:gd name="T90" fmla="*/ 273719440 w 192"/>
                <a:gd name="T91" fmla="*/ 14680064 h 20"/>
                <a:gd name="T92" fmla="*/ 271581040 w 192"/>
                <a:gd name="T93" fmla="*/ 12582912 h 20"/>
                <a:gd name="T94" fmla="*/ 319059436 w 192"/>
                <a:gd name="T95" fmla="*/ 29360128 h 20"/>
                <a:gd name="T96" fmla="*/ 319059436 w 192"/>
                <a:gd name="T97" fmla="*/ 6291456 h 20"/>
                <a:gd name="T98" fmla="*/ 297341828 w 192"/>
                <a:gd name="T99" fmla="*/ 20971520 h 20"/>
                <a:gd name="T100" fmla="*/ 303757544 w 192"/>
                <a:gd name="T101" fmla="*/ 29360128 h 20"/>
                <a:gd name="T102" fmla="*/ 301619143 w 192"/>
                <a:gd name="T103" fmla="*/ 20971520 h 20"/>
                <a:gd name="T104" fmla="*/ 303757544 w 192"/>
                <a:gd name="T105" fmla="*/ 6291456 h 20"/>
                <a:gd name="T106" fmla="*/ 310472159 w 192"/>
                <a:gd name="T107" fmla="*/ 16777216 h 20"/>
                <a:gd name="T108" fmla="*/ 342686017 w 192"/>
                <a:gd name="T109" fmla="*/ 12582912 h 20"/>
                <a:gd name="T110" fmla="*/ 342686017 w 192"/>
                <a:gd name="T111" fmla="*/ 23068672 h 20"/>
                <a:gd name="T112" fmla="*/ 331956146 w 192"/>
                <a:gd name="T113" fmla="*/ 31457280 h 20"/>
                <a:gd name="T114" fmla="*/ 336233461 w 192"/>
                <a:gd name="T115" fmla="*/ 20971520 h 20"/>
                <a:gd name="T116" fmla="*/ 334095061 w 192"/>
                <a:gd name="T117" fmla="*/ 18874368 h 20"/>
                <a:gd name="T118" fmla="*/ 336233461 w 192"/>
                <a:gd name="T119" fmla="*/ 25165824 h 20"/>
                <a:gd name="T120" fmla="*/ 359860042 w 192"/>
                <a:gd name="T121" fmla="*/ 20971520 h 20"/>
                <a:gd name="T122" fmla="*/ 351273286 w 192"/>
                <a:gd name="T123" fmla="*/ 23068672 h 20"/>
                <a:gd name="T124" fmla="*/ 344824417 w 192"/>
                <a:gd name="T125" fmla="*/ 12582912 h 2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2" h="20">
                  <a:moveTo>
                    <a:pt x="0" y="0"/>
                  </a:moveTo>
                  <a:lnTo>
                    <a:pt x="192" y="0"/>
                  </a:lnTo>
                  <a:cubicBezTo>
                    <a:pt x="189" y="7"/>
                    <a:pt x="184" y="13"/>
                    <a:pt x="177" y="20"/>
                  </a:cubicBezTo>
                  <a:lnTo>
                    <a:pt x="14" y="19"/>
                  </a:lnTo>
                  <a:cubicBezTo>
                    <a:pt x="7" y="15"/>
                    <a:pt x="3" y="8"/>
                    <a:pt x="0" y="0"/>
                  </a:cubicBezTo>
                  <a:close/>
                  <a:moveTo>
                    <a:pt x="39" y="4"/>
                  </a:moveTo>
                  <a:cubicBezTo>
                    <a:pt x="39" y="4"/>
                    <a:pt x="39" y="5"/>
                    <a:pt x="38" y="5"/>
                  </a:cubicBezTo>
                  <a:cubicBezTo>
                    <a:pt x="38" y="5"/>
                    <a:pt x="38" y="5"/>
                    <a:pt x="38" y="6"/>
                  </a:cubicBezTo>
                  <a:cubicBezTo>
                    <a:pt x="38" y="7"/>
                    <a:pt x="38" y="7"/>
                    <a:pt x="38" y="8"/>
                  </a:cubicBezTo>
                  <a:cubicBezTo>
                    <a:pt x="38" y="8"/>
                    <a:pt x="38" y="9"/>
                    <a:pt x="38" y="9"/>
                  </a:cubicBezTo>
                  <a:cubicBezTo>
                    <a:pt x="38" y="10"/>
                    <a:pt x="38" y="11"/>
                    <a:pt x="38" y="12"/>
                  </a:cubicBezTo>
                  <a:lnTo>
                    <a:pt x="38" y="14"/>
                  </a:lnTo>
                  <a:cubicBezTo>
                    <a:pt x="38" y="15"/>
                    <a:pt x="38" y="16"/>
                    <a:pt x="38" y="17"/>
                  </a:cubicBezTo>
                  <a:cubicBezTo>
                    <a:pt x="38" y="17"/>
                    <a:pt x="38" y="17"/>
                    <a:pt x="38" y="17"/>
                  </a:cubicBezTo>
                  <a:cubicBezTo>
                    <a:pt x="38" y="17"/>
                    <a:pt x="38" y="17"/>
                    <a:pt x="38" y="17"/>
                  </a:cubicBezTo>
                  <a:cubicBezTo>
                    <a:pt x="38" y="17"/>
                    <a:pt x="38" y="17"/>
                    <a:pt x="37" y="17"/>
                  </a:cubicBezTo>
                  <a:cubicBezTo>
                    <a:pt x="37" y="17"/>
                    <a:pt x="36" y="17"/>
                    <a:pt x="36" y="17"/>
                  </a:cubicBezTo>
                  <a:cubicBezTo>
                    <a:pt x="35" y="16"/>
                    <a:pt x="35" y="16"/>
                    <a:pt x="35" y="16"/>
                  </a:cubicBezTo>
                  <a:cubicBezTo>
                    <a:pt x="34" y="16"/>
                    <a:pt x="34" y="16"/>
                    <a:pt x="34" y="16"/>
                  </a:cubicBezTo>
                  <a:cubicBezTo>
                    <a:pt x="34" y="16"/>
                    <a:pt x="34" y="15"/>
                    <a:pt x="34" y="15"/>
                  </a:cubicBezTo>
                  <a:cubicBezTo>
                    <a:pt x="34" y="15"/>
                    <a:pt x="34" y="15"/>
                    <a:pt x="34" y="15"/>
                  </a:cubicBezTo>
                  <a:cubicBezTo>
                    <a:pt x="35" y="15"/>
                    <a:pt x="35" y="15"/>
                    <a:pt x="36" y="15"/>
                  </a:cubicBezTo>
                  <a:cubicBezTo>
                    <a:pt x="36" y="15"/>
                    <a:pt x="36" y="15"/>
                    <a:pt x="36" y="15"/>
                  </a:cubicBezTo>
                  <a:cubicBezTo>
                    <a:pt x="37" y="15"/>
                    <a:pt x="37" y="15"/>
                    <a:pt x="37" y="15"/>
                  </a:cubicBezTo>
                  <a:cubicBezTo>
                    <a:pt x="37" y="15"/>
                    <a:pt x="37" y="15"/>
                    <a:pt x="37" y="14"/>
                  </a:cubicBezTo>
                  <a:cubicBezTo>
                    <a:pt x="37" y="14"/>
                    <a:pt x="37" y="13"/>
                    <a:pt x="37" y="12"/>
                  </a:cubicBezTo>
                  <a:cubicBezTo>
                    <a:pt x="36" y="11"/>
                    <a:pt x="36" y="10"/>
                    <a:pt x="36" y="8"/>
                  </a:cubicBezTo>
                  <a:lnTo>
                    <a:pt x="36" y="6"/>
                  </a:lnTo>
                  <a:cubicBezTo>
                    <a:pt x="36" y="5"/>
                    <a:pt x="36" y="5"/>
                    <a:pt x="36" y="5"/>
                  </a:cubicBezTo>
                  <a:cubicBezTo>
                    <a:pt x="35" y="5"/>
                    <a:pt x="35" y="5"/>
                    <a:pt x="35" y="5"/>
                  </a:cubicBezTo>
                  <a:cubicBezTo>
                    <a:pt x="34" y="5"/>
                    <a:pt x="34" y="5"/>
                    <a:pt x="34" y="6"/>
                  </a:cubicBezTo>
                  <a:cubicBezTo>
                    <a:pt x="34" y="6"/>
                    <a:pt x="34" y="6"/>
                    <a:pt x="34" y="6"/>
                  </a:cubicBezTo>
                  <a:cubicBezTo>
                    <a:pt x="34" y="7"/>
                    <a:pt x="34" y="7"/>
                    <a:pt x="34" y="7"/>
                  </a:cubicBezTo>
                  <a:cubicBezTo>
                    <a:pt x="35" y="7"/>
                    <a:pt x="35" y="7"/>
                    <a:pt x="35" y="7"/>
                  </a:cubicBezTo>
                  <a:cubicBezTo>
                    <a:pt x="35" y="7"/>
                    <a:pt x="35" y="7"/>
                    <a:pt x="35" y="7"/>
                  </a:cubicBezTo>
                  <a:cubicBezTo>
                    <a:pt x="36" y="7"/>
                    <a:pt x="36" y="7"/>
                    <a:pt x="36" y="7"/>
                  </a:cubicBezTo>
                  <a:cubicBezTo>
                    <a:pt x="36" y="7"/>
                    <a:pt x="36" y="7"/>
                    <a:pt x="35" y="7"/>
                  </a:cubicBezTo>
                  <a:cubicBezTo>
                    <a:pt x="35" y="7"/>
                    <a:pt x="35" y="8"/>
                    <a:pt x="35" y="8"/>
                  </a:cubicBezTo>
                  <a:cubicBezTo>
                    <a:pt x="34" y="8"/>
                    <a:pt x="34" y="8"/>
                    <a:pt x="34" y="8"/>
                  </a:cubicBezTo>
                  <a:cubicBezTo>
                    <a:pt x="34" y="8"/>
                    <a:pt x="34" y="9"/>
                    <a:pt x="34" y="9"/>
                  </a:cubicBezTo>
                  <a:cubicBezTo>
                    <a:pt x="34" y="9"/>
                    <a:pt x="34" y="9"/>
                    <a:pt x="34" y="9"/>
                  </a:cubicBezTo>
                  <a:cubicBezTo>
                    <a:pt x="34" y="9"/>
                    <a:pt x="34" y="9"/>
                    <a:pt x="34" y="9"/>
                  </a:cubicBezTo>
                  <a:cubicBezTo>
                    <a:pt x="34" y="9"/>
                    <a:pt x="35" y="9"/>
                    <a:pt x="35" y="9"/>
                  </a:cubicBezTo>
                  <a:cubicBezTo>
                    <a:pt x="35" y="9"/>
                    <a:pt x="35" y="9"/>
                    <a:pt x="35" y="9"/>
                  </a:cubicBezTo>
                  <a:cubicBezTo>
                    <a:pt x="36" y="9"/>
                    <a:pt x="36" y="9"/>
                    <a:pt x="36" y="9"/>
                  </a:cubicBezTo>
                  <a:cubicBezTo>
                    <a:pt x="36" y="9"/>
                    <a:pt x="36" y="10"/>
                    <a:pt x="36" y="10"/>
                  </a:cubicBezTo>
                  <a:cubicBezTo>
                    <a:pt x="36" y="10"/>
                    <a:pt x="36" y="10"/>
                    <a:pt x="36" y="10"/>
                  </a:cubicBezTo>
                  <a:cubicBezTo>
                    <a:pt x="36" y="10"/>
                    <a:pt x="35" y="10"/>
                    <a:pt x="35" y="11"/>
                  </a:cubicBezTo>
                  <a:cubicBezTo>
                    <a:pt x="35" y="11"/>
                    <a:pt x="35" y="11"/>
                    <a:pt x="34" y="11"/>
                  </a:cubicBezTo>
                  <a:cubicBezTo>
                    <a:pt x="34" y="11"/>
                    <a:pt x="33" y="12"/>
                    <a:pt x="33" y="12"/>
                  </a:cubicBezTo>
                  <a:cubicBezTo>
                    <a:pt x="33" y="12"/>
                    <a:pt x="33" y="12"/>
                    <a:pt x="33" y="12"/>
                  </a:cubicBezTo>
                  <a:cubicBezTo>
                    <a:pt x="32" y="13"/>
                    <a:pt x="32" y="14"/>
                    <a:pt x="32" y="14"/>
                  </a:cubicBezTo>
                  <a:cubicBezTo>
                    <a:pt x="32" y="14"/>
                    <a:pt x="32" y="15"/>
                    <a:pt x="32" y="15"/>
                  </a:cubicBezTo>
                  <a:cubicBezTo>
                    <a:pt x="32" y="15"/>
                    <a:pt x="32" y="15"/>
                    <a:pt x="32" y="15"/>
                  </a:cubicBezTo>
                  <a:cubicBezTo>
                    <a:pt x="32" y="15"/>
                    <a:pt x="32" y="16"/>
                    <a:pt x="31" y="16"/>
                  </a:cubicBezTo>
                  <a:cubicBezTo>
                    <a:pt x="31" y="16"/>
                    <a:pt x="31" y="16"/>
                    <a:pt x="30" y="16"/>
                  </a:cubicBezTo>
                  <a:cubicBezTo>
                    <a:pt x="30" y="16"/>
                    <a:pt x="30" y="16"/>
                    <a:pt x="29" y="16"/>
                  </a:cubicBezTo>
                  <a:cubicBezTo>
                    <a:pt x="29" y="16"/>
                    <a:pt x="29" y="16"/>
                    <a:pt x="29" y="16"/>
                  </a:cubicBezTo>
                  <a:cubicBezTo>
                    <a:pt x="29" y="16"/>
                    <a:pt x="29" y="16"/>
                    <a:pt x="29" y="16"/>
                  </a:cubicBezTo>
                  <a:cubicBezTo>
                    <a:pt x="30" y="15"/>
                    <a:pt x="30" y="15"/>
                    <a:pt x="31" y="15"/>
                  </a:cubicBezTo>
                  <a:cubicBezTo>
                    <a:pt x="31" y="15"/>
                    <a:pt x="31" y="14"/>
                    <a:pt x="31" y="14"/>
                  </a:cubicBezTo>
                  <a:cubicBezTo>
                    <a:pt x="31" y="14"/>
                    <a:pt x="31" y="14"/>
                    <a:pt x="31" y="14"/>
                  </a:cubicBezTo>
                  <a:cubicBezTo>
                    <a:pt x="30" y="14"/>
                    <a:pt x="29" y="13"/>
                    <a:pt x="29" y="13"/>
                  </a:cubicBezTo>
                  <a:cubicBezTo>
                    <a:pt x="28" y="13"/>
                    <a:pt x="28" y="12"/>
                    <a:pt x="28" y="12"/>
                  </a:cubicBezTo>
                  <a:cubicBezTo>
                    <a:pt x="28" y="12"/>
                    <a:pt x="28" y="12"/>
                    <a:pt x="28" y="12"/>
                  </a:cubicBezTo>
                  <a:cubicBezTo>
                    <a:pt x="28" y="12"/>
                    <a:pt x="28" y="12"/>
                    <a:pt x="28" y="12"/>
                  </a:cubicBezTo>
                  <a:cubicBezTo>
                    <a:pt x="29" y="13"/>
                    <a:pt x="29" y="13"/>
                    <a:pt x="30" y="13"/>
                  </a:cubicBezTo>
                  <a:cubicBezTo>
                    <a:pt x="30" y="13"/>
                    <a:pt x="30" y="13"/>
                    <a:pt x="30" y="12"/>
                  </a:cubicBezTo>
                  <a:lnTo>
                    <a:pt x="30" y="11"/>
                  </a:lnTo>
                  <a:cubicBezTo>
                    <a:pt x="30" y="11"/>
                    <a:pt x="30" y="11"/>
                    <a:pt x="30" y="11"/>
                  </a:cubicBezTo>
                  <a:cubicBezTo>
                    <a:pt x="30" y="11"/>
                    <a:pt x="30" y="11"/>
                    <a:pt x="29" y="11"/>
                  </a:cubicBezTo>
                  <a:cubicBezTo>
                    <a:pt x="29" y="11"/>
                    <a:pt x="29" y="12"/>
                    <a:pt x="28" y="12"/>
                  </a:cubicBezTo>
                  <a:cubicBezTo>
                    <a:pt x="28" y="12"/>
                    <a:pt x="28" y="13"/>
                    <a:pt x="27" y="13"/>
                  </a:cubicBezTo>
                  <a:cubicBezTo>
                    <a:pt x="27" y="14"/>
                    <a:pt x="26" y="14"/>
                    <a:pt x="26" y="14"/>
                  </a:cubicBezTo>
                  <a:cubicBezTo>
                    <a:pt x="26" y="14"/>
                    <a:pt x="26" y="14"/>
                    <a:pt x="26" y="14"/>
                  </a:cubicBezTo>
                  <a:cubicBezTo>
                    <a:pt x="26" y="14"/>
                    <a:pt x="25" y="14"/>
                    <a:pt x="25" y="14"/>
                  </a:cubicBezTo>
                  <a:cubicBezTo>
                    <a:pt x="25" y="14"/>
                    <a:pt x="25" y="13"/>
                    <a:pt x="25" y="13"/>
                  </a:cubicBezTo>
                  <a:cubicBezTo>
                    <a:pt x="25" y="13"/>
                    <a:pt x="25" y="13"/>
                    <a:pt x="25" y="13"/>
                  </a:cubicBezTo>
                  <a:cubicBezTo>
                    <a:pt x="25" y="13"/>
                    <a:pt x="26" y="13"/>
                    <a:pt x="26" y="12"/>
                  </a:cubicBezTo>
                  <a:cubicBezTo>
                    <a:pt x="26" y="12"/>
                    <a:pt x="26" y="12"/>
                    <a:pt x="27" y="12"/>
                  </a:cubicBezTo>
                  <a:cubicBezTo>
                    <a:pt x="27" y="12"/>
                    <a:pt x="27" y="12"/>
                    <a:pt x="27" y="11"/>
                  </a:cubicBezTo>
                  <a:cubicBezTo>
                    <a:pt x="26" y="10"/>
                    <a:pt x="26" y="9"/>
                    <a:pt x="26" y="9"/>
                  </a:cubicBezTo>
                  <a:lnTo>
                    <a:pt x="26" y="7"/>
                  </a:lnTo>
                  <a:lnTo>
                    <a:pt x="26" y="6"/>
                  </a:lnTo>
                  <a:cubicBezTo>
                    <a:pt x="26" y="6"/>
                    <a:pt x="27" y="6"/>
                    <a:pt x="27" y="6"/>
                  </a:cubicBezTo>
                  <a:cubicBezTo>
                    <a:pt x="27" y="6"/>
                    <a:pt x="27" y="5"/>
                    <a:pt x="28" y="5"/>
                  </a:cubicBezTo>
                  <a:cubicBezTo>
                    <a:pt x="28" y="5"/>
                    <a:pt x="28" y="5"/>
                    <a:pt x="29" y="5"/>
                  </a:cubicBezTo>
                  <a:cubicBezTo>
                    <a:pt x="30" y="5"/>
                    <a:pt x="30" y="5"/>
                    <a:pt x="30" y="5"/>
                  </a:cubicBezTo>
                  <a:cubicBezTo>
                    <a:pt x="31" y="5"/>
                    <a:pt x="31" y="5"/>
                    <a:pt x="31" y="5"/>
                  </a:cubicBezTo>
                  <a:cubicBezTo>
                    <a:pt x="32" y="5"/>
                    <a:pt x="32" y="5"/>
                    <a:pt x="32" y="5"/>
                  </a:cubicBezTo>
                  <a:cubicBezTo>
                    <a:pt x="32" y="5"/>
                    <a:pt x="32" y="5"/>
                    <a:pt x="32" y="5"/>
                  </a:cubicBezTo>
                  <a:cubicBezTo>
                    <a:pt x="32" y="6"/>
                    <a:pt x="32" y="6"/>
                    <a:pt x="31" y="6"/>
                  </a:cubicBezTo>
                  <a:cubicBezTo>
                    <a:pt x="31" y="6"/>
                    <a:pt x="31" y="7"/>
                    <a:pt x="31" y="7"/>
                  </a:cubicBezTo>
                  <a:cubicBezTo>
                    <a:pt x="31" y="7"/>
                    <a:pt x="31" y="8"/>
                    <a:pt x="31" y="8"/>
                  </a:cubicBezTo>
                  <a:cubicBezTo>
                    <a:pt x="31" y="8"/>
                    <a:pt x="31" y="9"/>
                    <a:pt x="31" y="10"/>
                  </a:cubicBezTo>
                  <a:cubicBezTo>
                    <a:pt x="31" y="11"/>
                    <a:pt x="31" y="11"/>
                    <a:pt x="31" y="11"/>
                  </a:cubicBezTo>
                  <a:cubicBezTo>
                    <a:pt x="31" y="12"/>
                    <a:pt x="31" y="12"/>
                    <a:pt x="31" y="12"/>
                  </a:cubicBezTo>
                  <a:cubicBezTo>
                    <a:pt x="31" y="13"/>
                    <a:pt x="31" y="13"/>
                    <a:pt x="31" y="13"/>
                  </a:cubicBezTo>
                  <a:cubicBezTo>
                    <a:pt x="31" y="13"/>
                    <a:pt x="31" y="14"/>
                    <a:pt x="31" y="14"/>
                  </a:cubicBezTo>
                  <a:cubicBezTo>
                    <a:pt x="31" y="14"/>
                    <a:pt x="31" y="14"/>
                    <a:pt x="31" y="14"/>
                  </a:cubicBezTo>
                  <a:cubicBezTo>
                    <a:pt x="31" y="14"/>
                    <a:pt x="31" y="14"/>
                    <a:pt x="31" y="14"/>
                  </a:cubicBezTo>
                  <a:cubicBezTo>
                    <a:pt x="31" y="14"/>
                    <a:pt x="32" y="13"/>
                    <a:pt x="32" y="12"/>
                  </a:cubicBezTo>
                  <a:cubicBezTo>
                    <a:pt x="32" y="12"/>
                    <a:pt x="32" y="11"/>
                    <a:pt x="33" y="10"/>
                  </a:cubicBezTo>
                  <a:cubicBezTo>
                    <a:pt x="33" y="8"/>
                    <a:pt x="33" y="6"/>
                    <a:pt x="33" y="6"/>
                  </a:cubicBezTo>
                  <a:cubicBezTo>
                    <a:pt x="33" y="5"/>
                    <a:pt x="33" y="5"/>
                    <a:pt x="33" y="5"/>
                  </a:cubicBezTo>
                  <a:cubicBezTo>
                    <a:pt x="33" y="5"/>
                    <a:pt x="33" y="4"/>
                    <a:pt x="34" y="4"/>
                  </a:cubicBezTo>
                  <a:cubicBezTo>
                    <a:pt x="34" y="4"/>
                    <a:pt x="34" y="4"/>
                    <a:pt x="34" y="4"/>
                  </a:cubicBezTo>
                  <a:cubicBezTo>
                    <a:pt x="35" y="4"/>
                    <a:pt x="35" y="4"/>
                    <a:pt x="35" y="4"/>
                  </a:cubicBezTo>
                  <a:cubicBezTo>
                    <a:pt x="35" y="4"/>
                    <a:pt x="36" y="4"/>
                    <a:pt x="36" y="4"/>
                  </a:cubicBezTo>
                  <a:cubicBezTo>
                    <a:pt x="36" y="4"/>
                    <a:pt x="37" y="4"/>
                    <a:pt x="37" y="4"/>
                  </a:cubicBezTo>
                  <a:cubicBezTo>
                    <a:pt x="37" y="4"/>
                    <a:pt x="37" y="4"/>
                    <a:pt x="38" y="4"/>
                  </a:cubicBezTo>
                  <a:cubicBezTo>
                    <a:pt x="38" y="4"/>
                    <a:pt x="38" y="4"/>
                    <a:pt x="38" y="4"/>
                  </a:cubicBezTo>
                  <a:cubicBezTo>
                    <a:pt x="39" y="4"/>
                    <a:pt x="39" y="4"/>
                    <a:pt x="39" y="4"/>
                  </a:cubicBezTo>
                  <a:close/>
                  <a:moveTo>
                    <a:pt x="28" y="11"/>
                  </a:moveTo>
                  <a:cubicBezTo>
                    <a:pt x="28" y="11"/>
                    <a:pt x="28" y="11"/>
                    <a:pt x="28" y="11"/>
                  </a:cubicBezTo>
                  <a:cubicBezTo>
                    <a:pt x="28" y="11"/>
                    <a:pt x="29" y="10"/>
                    <a:pt x="30" y="10"/>
                  </a:cubicBezTo>
                  <a:cubicBezTo>
                    <a:pt x="30" y="10"/>
                    <a:pt x="30" y="10"/>
                    <a:pt x="30" y="10"/>
                  </a:cubicBezTo>
                  <a:cubicBezTo>
                    <a:pt x="30" y="10"/>
                    <a:pt x="30" y="9"/>
                    <a:pt x="30" y="9"/>
                  </a:cubicBezTo>
                  <a:lnTo>
                    <a:pt x="30" y="7"/>
                  </a:lnTo>
                  <a:cubicBezTo>
                    <a:pt x="30" y="6"/>
                    <a:pt x="30" y="6"/>
                    <a:pt x="30" y="6"/>
                  </a:cubicBezTo>
                  <a:cubicBezTo>
                    <a:pt x="29" y="6"/>
                    <a:pt x="29" y="6"/>
                    <a:pt x="29" y="6"/>
                  </a:cubicBezTo>
                  <a:cubicBezTo>
                    <a:pt x="29" y="6"/>
                    <a:pt x="29" y="6"/>
                    <a:pt x="29" y="6"/>
                  </a:cubicBezTo>
                  <a:cubicBezTo>
                    <a:pt x="28" y="6"/>
                    <a:pt x="28" y="6"/>
                    <a:pt x="28" y="6"/>
                  </a:cubicBezTo>
                  <a:cubicBezTo>
                    <a:pt x="28" y="7"/>
                    <a:pt x="28" y="7"/>
                    <a:pt x="28" y="7"/>
                  </a:cubicBezTo>
                  <a:cubicBezTo>
                    <a:pt x="28" y="7"/>
                    <a:pt x="28" y="7"/>
                    <a:pt x="28" y="7"/>
                  </a:cubicBezTo>
                  <a:cubicBezTo>
                    <a:pt x="28" y="8"/>
                    <a:pt x="29" y="8"/>
                    <a:pt x="29" y="8"/>
                  </a:cubicBezTo>
                  <a:cubicBezTo>
                    <a:pt x="29" y="8"/>
                    <a:pt x="29" y="8"/>
                    <a:pt x="29" y="9"/>
                  </a:cubicBezTo>
                  <a:cubicBezTo>
                    <a:pt x="29" y="9"/>
                    <a:pt x="29" y="9"/>
                    <a:pt x="29" y="9"/>
                  </a:cubicBezTo>
                  <a:cubicBezTo>
                    <a:pt x="29" y="9"/>
                    <a:pt x="28" y="9"/>
                    <a:pt x="28" y="9"/>
                  </a:cubicBezTo>
                  <a:cubicBezTo>
                    <a:pt x="28" y="9"/>
                    <a:pt x="28" y="9"/>
                    <a:pt x="28" y="10"/>
                  </a:cubicBezTo>
                  <a:cubicBezTo>
                    <a:pt x="28" y="10"/>
                    <a:pt x="28" y="10"/>
                    <a:pt x="28" y="10"/>
                  </a:cubicBezTo>
                  <a:cubicBezTo>
                    <a:pt x="28" y="10"/>
                    <a:pt x="28" y="11"/>
                    <a:pt x="28" y="11"/>
                  </a:cubicBezTo>
                  <a:cubicBezTo>
                    <a:pt x="28" y="11"/>
                    <a:pt x="28" y="11"/>
                    <a:pt x="28" y="11"/>
                  </a:cubicBezTo>
                  <a:close/>
                  <a:moveTo>
                    <a:pt x="52" y="6"/>
                  </a:moveTo>
                  <a:cubicBezTo>
                    <a:pt x="52" y="6"/>
                    <a:pt x="53" y="6"/>
                    <a:pt x="53" y="6"/>
                  </a:cubicBezTo>
                  <a:cubicBezTo>
                    <a:pt x="53" y="6"/>
                    <a:pt x="54" y="6"/>
                    <a:pt x="54" y="6"/>
                  </a:cubicBezTo>
                  <a:cubicBezTo>
                    <a:pt x="54" y="7"/>
                    <a:pt x="55" y="7"/>
                    <a:pt x="55" y="7"/>
                  </a:cubicBezTo>
                  <a:cubicBezTo>
                    <a:pt x="55" y="7"/>
                    <a:pt x="55" y="7"/>
                    <a:pt x="55" y="7"/>
                  </a:cubicBezTo>
                  <a:cubicBezTo>
                    <a:pt x="55" y="7"/>
                    <a:pt x="55" y="7"/>
                    <a:pt x="54" y="7"/>
                  </a:cubicBezTo>
                  <a:cubicBezTo>
                    <a:pt x="54" y="8"/>
                    <a:pt x="54" y="8"/>
                    <a:pt x="54" y="8"/>
                  </a:cubicBezTo>
                  <a:cubicBezTo>
                    <a:pt x="54" y="9"/>
                    <a:pt x="54" y="9"/>
                    <a:pt x="53" y="10"/>
                  </a:cubicBezTo>
                  <a:cubicBezTo>
                    <a:pt x="53" y="10"/>
                    <a:pt x="53" y="10"/>
                    <a:pt x="53" y="10"/>
                  </a:cubicBezTo>
                  <a:cubicBezTo>
                    <a:pt x="53" y="10"/>
                    <a:pt x="53" y="10"/>
                    <a:pt x="53" y="10"/>
                  </a:cubicBezTo>
                  <a:cubicBezTo>
                    <a:pt x="52" y="10"/>
                    <a:pt x="52" y="10"/>
                    <a:pt x="52" y="10"/>
                  </a:cubicBezTo>
                  <a:cubicBezTo>
                    <a:pt x="52" y="10"/>
                    <a:pt x="51" y="10"/>
                    <a:pt x="51" y="10"/>
                  </a:cubicBezTo>
                  <a:cubicBezTo>
                    <a:pt x="51" y="10"/>
                    <a:pt x="51" y="10"/>
                    <a:pt x="50" y="10"/>
                  </a:cubicBezTo>
                  <a:cubicBezTo>
                    <a:pt x="50" y="10"/>
                    <a:pt x="49" y="10"/>
                    <a:pt x="49" y="10"/>
                  </a:cubicBezTo>
                  <a:cubicBezTo>
                    <a:pt x="49" y="11"/>
                    <a:pt x="48" y="11"/>
                    <a:pt x="48" y="11"/>
                  </a:cubicBezTo>
                  <a:cubicBezTo>
                    <a:pt x="48" y="11"/>
                    <a:pt x="48" y="10"/>
                    <a:pt x="48" y="10"/>
                  </a:cubicBezTo>
                  <a:cubicBezTo>
                    <a:pt x="47" y="10"/>
                    <a:pt x="47" y="9"/>
                    <a:pt x="47" y="9"/>
                  </a:cubicBezTo>
                  <a:cubicBezTo>
                    <a:pt x="46" y="8"/>
                    <a:pt x="46" y="8"/>
                    <a:pt x="46" y="8"/>
                  </a:cubicBezTo>
                  <a:cubicBezTo>
                    <a:pt x="46" y="8"/>
                    <a:pt x="46" y="7"/>
                    <a:pt x="47" y="7"/>
                  </a:cubicBezTo>
                  <a:cubicBezTo>
                    <a:pt x="47" y="7"/>
                    <a:pt x="47" y="7"/>
                    <a:pt x="48" y="7"/>
                  </a:cubicBezTo>
                  <a:cubicBezTo>
                    <a:pt x="49" y="7"/>
                    <a:pt x="49" y="7"/>
                    <a:pt x="49" y="6"/>
                  </a:cubicBezTo>
                  <a:cubicBezTo>
                    <a:pt x="49" y="6"/>
                    <a:pt x="49" y="6"/>
                    <a:pt x="49" y="6"/>
                  </a:cubicBezTo>
                  <a:cubicBezTo>
                    <a:pt x="48" y="6"/>
                    <a:pt x="48" y="6"/>
                    <a:pt x="47" y="6"/>
                  </a:cubicBezTo>
                  <a:cubicBezTo>
                    <a:pt x="47" y="6"/>
                    <a:pt x="47" y="6"/>
                    <a:pt x="47" y="6"/>
                  </a:cubicBezTo>
                  <a:cubicBezTo>
                    <a:pt x="47" y="6"/>
                    <a:pt x="47" y="6"/>
                    <a:pt x="47" y="6"/>
                  </a:cubicBezTo>
                  <a:cubicBezTo>
                    <a:pt x="46" y="6"/>
                    <a:pt x="46" y="5"/>
                    <a:pt x="46" y="5"/>
                  </a:cubicBezTo>
                  <a:cubicBezTo>
                    <a:pt x="46" y="5"/>
                    <a:pt x="46" y="5"/>
                    <a:pt x="47" y="5"/>
                  </a:cubicBezTo>
                  <a:cubicBezTo>
                    <a:pt x="47" y="5"/>
                    <a:pt x="47" y="5"/>
                    <a:pt x="47" y="5"/>
                  </a:cubicBezTo>
                  <a:cubicBezTo>
                    <a:pt x="48" y="5"/>
                    <a:pt x="49" y="5"/>
                    <a:pt x="49" y="4"/>
                  </a:cubicBezTo>
                  <a:cubicBezTo>
                    <a:pt x="49" y="4"/>
                    <a:pt x="49" y="4"/>
                    <a:pt x="49" y="3"/>
                  </a:cubicBezTo>
                  <a:cubicBezTo>
                    <a:pt x="50" y="2"/>
                    <a:pt x="50" y="2"/>
                    <a:pt x="50" y="2"/>
                  </a:cubicBezTo>
                  <a:cubicBezTo>
                    <a:pt x="50" y="2"/>
                    <a:pt x="50" y="2"/>
                    <a:pt x="50" y="2"/>
                  </a:cubicBezTo>
                  <a:cubicBezTo>
                    <a:pt x="50" y="2"/>
                    <a:pt x="50" y="2"/>
                    <a:pt x="50" y="2"/>
                  </a:cubicBezTo>
                  <a:cubicBezTo>
                    <a:pt x="51" y="2"/>
                    <a:pt x="51" y="2"/>
                    <a:pt x="51" y="2"/>
                  </a:cubicBezTo>
                  <a:cubicBezTo>
                    <a:pt x="51" y="2"/>
                    <a:pt x="51" y="2"/>
                    <a:pt x="51" y="3"/>
                  </a:cubicBezTo>
                  <a:cubicBezTo>
                    <a:pt x="50" y="3"/>
                    <a:pt x="50" y="3"/>
                    <a:pt x="50" y="4"/>
                  </a:cubicBezTo>
                  <a:cubicBezTo>
                    <a:pt x="50" y="4"/>
                    <a:pt x="51" y="4"/>
                    <a:pt x="51" y="4"/>
                  </a:cubicBezTo>
                  <a:cubicBezTo>
                    <a:pt x="51" y="4"/>
                    <a:pt x="51" y="4"/>
                    <a:pt x="52" y="4"/>
                  </a:cubicBezTo>
                  <a:cubicBezTo>
                    <a:pt x="52" y="4"/>
                    <a:pt x="53" y="4"/>
                    <a:pt x="53" y="4"/>
                  </a:cubicBezTo>
                  <a:cubicBezTo>
                    <a:pt x="53" y="4"/>
                    <a:pt x="53" y="4"/>
                    <a:pt x="53" y="4"/>
                  </a:cubicBezTo>
                  <a:cubicBezTo>
                    <a:pt x="53" y="4"/>
                    <a:pt x="53" y="4"/>
                    <a:pt x="53" y="4"/>
                  </a:cubicBezTo>
                  <a:cubicBezTo>
                    <a:pt x="54" y="4"/>
                    <a:pt x="54" y="5"/>
                    <a:pt x="54" y="5"/>
                  </a:cubicBezTo>
                  <a:cubicBezTo>
                    <a:pt x="54" y="5"/>
                    <a:pt x="54" y="5"/>
                    <a:pt x="54" y="5"/>
                  </a:cubicBezTo>
                  <a:cubicBezTo>
                    <a:pt x="53" y="5"/>
                    <a:pt x="53" y="5"/>
                    <a:pt x="53" y="5"/>
                  </a:cubicBezTo>
                  <a:cubicBezTo>
                    <a:pt x="53" y="5"/>
                    <a:pt x="53" y="5"/>
                    <a:pt x="52" y="5"/>
                  </a:cubicBezTo>
                  <a:cubicBezTo>
                    <a:pt x="52" y="5"/>
                    <a:pt x="51" y="5"/>
                    <a:pt x="51" y="5"/>
                  </a:cubicBezTo>
                  <a:lnTo>
                    <a:pt x="50" y="6"/>
                  </a:lnTo>
                  <a:cubicBezTo>
                    <a:pt x="50" y="6"/>
                    <a:pt x="50" y="6"/>
                    <a:pt x="50" y="6"/>
                  </a:cubicBezTo>
                  <a:cubicBezTo>
                    <a:pt x="50" y="6"/>
                    <a:pt x="50" y="6"/>
                    <a:pt x="51" y="6"/>
                  </a:cubicBezTo>
                  <a:cubicBezTo>
                    <a:pt x="51" y="6"/>
                    <a:pt x="51" y="6"/>
                    <a:pt x="52" y="6"/>
                  </a:cubicBezTo>
                  <a:close/>
                  <a:moveTo>
                    <a:pt x="53" y="8"/>
                  </a:moveTo>
                  <a:cubicBezTo>
                    <a:pt x="53" y="7"/>
                    <a:pt x="53" y="7"/>
                    <a:pt x="52" y="7"/>
                  </a:cubicBezTo>
                  <a:cubicBezTo>
                    <a:pt x="52" y="7"/>
                    <a:pt x="52" y="7"/>
                    <a:pt x="52" y="7"/>
                  </a:cubicBezTo>
                  <a:cubicBezTo>
                    <a:pt x="52" y="7"/>
                    <a:pt x="52" y="7"/>
                    <a:pt x="52" y="7"/>
                  </a:cubicBezTo>
                  <a:cubicBezTo>
                    <a:pt x="52" y="7"/>
                    <a:pt x="52" y="7"/>
                    <a:pt x="52" y="8"/>
                  </a:cubicBezTo>
                  <a:cubicBezTo>
                    <a:pt x="51" y="8"/>
                    <a:pt x="51" y="9"/>
                    <a:pt x="51" y="9"/>
                  </a:cubicBezTo>
                  <a:cubicBezTo>
                    <a:pt x="51" y="9"/>
                    <a:pt x="52" y="9"/>
                    <a:pt x="52" y="9"/>
                  </a:cubicBezTo>
                  <a:cubicBezTo>
                    <a:pt x="52" y="9"/>
                    <a:pt x="52" y="9"/>
                    <a:pt x="52" y="9"/>
                  </a:cubicBezTo>
                  <a:cubicBezTo>
                    <a:pt x="53" y="8"/>
                    <a:pt x="53" y="8"/>
                    <a:pt x="53" y="8"/>
                  </a:cubicBezTo>
                  <a:close/>
                  <a:moveTo>
                    <a:pt x="50" y="8"/>
                  </a:moveTo>
                  <a:cubicBezTo>
                    <a:pt x="50" y="8"/>
                    <a:pt x="50" y="8"/>
                    <a:pt x="50" y="7"/>
                  </a:cubicBezTo>
                  <a:cubicBezTo>
                    <a:pt x="50" y="7"/>
                    <a:pt x="50" y="7"/>
                    <a:pt x="50" y="7"/>
                  </a:cubicBezTo>
                  <a:cubicBezTo>
                    <a:pt x="50" y="7"/>
                    <a:pt x="50" y="7"/>
                    <a:pt x="50" y="7"/>
                  </a:cubicBezTo>
                  <a:cubicBezTo>
                    <a:pt x="50" y="7"/>
                    <a:pt x="50" y="8"/>
                    <a:pt x="50" y="8"/>
                  </a:cubicBezTo>
                  <a:cubicBezTo>
                    <a:pt x="50" y="8"/>
                    <a:pt x="50" y="8"/>
                    <a:pt x="50" y="9"/>
                  </a:cubicBezTo>
                  <a:cubicBezTo>
                    <a:pt x="50" y="9"/>
                    <a:pt x="50" y="9"/>
                    <a:pt x="50" y="9"/>
                  </a:cubicBezTo>
                  <a:cubicBezTo>
                    <a:pt x="50" y="9"/>
                    <a:pt x="50" y="9"/>
                    <a:pt x="50" y="9"/>
                  </a:cubicBezTo>
                  <a:cubicBezTo>
                    <a:pt x="50" y="8"/>
                    <a:pt x="50" y="8"/>
                    <a:pt x="50" y="8"/>
                  </a:cubicBezTo>
                  <a:close/>
                  <a:moveTo>
                    <a:pt x="49" y="9"/>
                  </a:moveTo>
                  <a:cubicBezTo>
                    <a:pt x="49" y="9"/>
                    <a:pt x="49" y="9"/>
                    <a:pt x="49" y="8"/>
                  </a:cubicBezTo>
                  <a:cubicBezTo>
                    <a:pt x="48" y="8"/>
                    <a:pt x="48" y="8"/>
                    <a:pt x="48" y="8"/>
                  </a:cubicBezTo>
                  <a:cubicBezTo>
                    <a:pt x="48" y="8"/>
                    <a:pt x="48" y="8"/>
                    <a:pt x="48" y="8"/>
                  </a:cubicBezTo>
                  <a:cubicBezTo>
                    <a:pt x="48" y="8"/>
                    <a:pt x="48" y="8"/>
                    <a:pt x="48" y="8"/>
                  </a:cubicBezTo>
                  <a:cubicBezTo>
                    <a:pt x="48" y="9"/>
                    <a:pt x="48" y="9"/>
                    <a:pt x="48" y="9"/>
                  </a:cubicBezTo>
                  <a:cubicBezTo>
                    <a:pt x="48" y="9"/>
                    <a:pt x="48" y="9"/>
                    <a:pt x="48" y="9"/>
                  </a:cubicBezTo>
                  <a:cubicBezTo>
                    <a:pt x="49" y="9"/>
                    <a:pt x="49" y="9"/>
                    <a:pt x="49" y="9"/>
                  </a:cubicBezTo>
                  <a:close/>
                  <a:moveTo>
                    <a:pt x="45" y="3"/>
                  </a:moveTo>
                  <a:cubicBezTo>
                    <a:pt x="45" y="3"/>
                    <a:pt x="45" y="3"/>
                    <a:pt x="46" y="4"/>
                  </a:cubicBezTo>
                  <a:cubicBezTo>
                    <a:pt x="46" y="4"/>
                    <a:pt x="46" y="4"/>
                    <a:pt x="46" y="4"/>
                  </a:cubicBezTo>
                  <a:cubicBezTo>
                    <a:pt x="46" y="4"/>
                    <a:pt x="46" y="5"/>
                    <a:pt x="45" y="5"/>
                  </a:cubicBezTo>
                  <a:cubicBezTo>
                    <a:pt x="45" y="6"/>
                    <a:pt x="44" y="6"/>
                    <a:pt x="44" y="6"/>
                  </a:cubicBezTo>
                  <a:cubicBezTo>
                    <a:pt x="44" y="7"/>
                    <a:pt x="44" y="7"/>
                    <a:pt x="43" y="7"/>
                  </a:cubicBezTo>
                  <a:cubicBezTo>
                    <a:pt x="43" y="7"/>
                    <a:pt x="43" y="7"/>
                    <a:pt x="43" y="7"/>
                  </a:cubicBezTo>
                  <a:cubicBezTo>
                    <a:pt x="43" y="7"/>
                    <a:pt x="43" y="7"/>
                    <a:pt x="43" y="7"/>
                  </a:cubicBezTo>
                  <a:cubicBezTo>
                    <a:pt x="43" y="7"/>
                    <a:pt x="43" y="6"/>
                    <a:pt x="43" y="6"/>
                  </a:cubicBezTo>
                  <a:cubicBezTo>
                    <a:pt x="43" y="6"/>
                    <a:pt x="44" y="5"/>
                    <a:pt x="44" y="4"/>
                  </a:cubicBezTo>
                  <a:cubicBezTo>
                    <a:pt x="44" y="4"/>
                    <a:pt x="45" y="3"/>
                    <a:pt x="45" y="3"/>
                  </a:cubicBezTo>
                  <a:cubicBezTo>
                    <a:pt x="45" y="3"/>
                    <a:pt x="45" y="3"/>
                    <a:pt x="45" y="3"/>
                  </a:cubicBezTo>
                  <a:close/>
                  <a:moveTo>
                    <a:pt x="45" y="6"/>
                  </a:moveTo>
                  <a:cubicBezTo>
                    <a:pt x="45" y="6"/>
                    <a:pt x="45" y="6"/>
                    <a:pt x="46" y="7"/>
                  </a:cubicBezTo>
                  <a:cubicBezTo>
                    <a:pt x="46" y="7"/>
                    <a:pt x="46" y="7"/>
                    <a:pt x="46" y="7"/>
                  </a:cubicBezTo>
                  <a:cubicBezTo>
                    <a:pt x="46" y="7"/>
                    <a:pt x="46" y="8"/>
                    <a:pt x="45" y="8"/>
                  </a:cubicBezTo>
                  <a:cubicBezTo>
                    <a:pt x="45" y="9"/>
                    <a:pt x="44" y="9"/>
                    <a:pt x="44" y="9"/>
                  </a:cubicBezTo>
                  <a:cubicBezTo>
                    <a:pt x="44" y="9"/>
                    <a:pt x="44" y="10"/>
                    <a:pt x="44" y="10"/>
                  </a:cubicBezTo>
                  <a:cubicBezTo>
                    <a:pt x="44" y="10"/>
                    <a:pt x="44" y="10"/>
                    <a:pt x="44" y="10"/>
                  </a:cubicBezTo>
                  <a:cubicBezTo>
                    <a:pt x="44" y="10"/>
                    <a:pt x="44" y="10"/>
                    <a:pt x="44" y="10"/>
                  </a:cubicBezTo>
                  <a:cubicBezTo>
                    <a:pt x="45" y="10"/>
                    <a:pt x="45" y="11"/>
                    <a:pt x="45" y="11"/>
                  </a:cubicBezTo>
                  <a:cubicBezTo>
                    <a:pt x="45" y="11"/>
                    <a:pt x="45" y="11"/>
                    <a:pt x="45" y="11"/>
                  </a:cubicBezTo>
                  <a:cubicBezTo>
                    <a:pt x="45" y="11"/>
                    <a:pt x="45" y="11"/>
                    <a:pt x="45" y="12"/>
                  </a:cubicBezTo>
                  <a:cubicBezTo>
                    <a:pt x="45" y="12"/>
                    <a:pt x="45" y="12"/>
                    <a:pt x="45" y="13"/>
                  </a:cubicBezTo>
                  <a:cubicBezTo>
                    <a:pt x="45" y="14"/>
                    <a:pt x="45" y="14"/>
                    <a:pt x="45" y="14"/>
                  </a:cubicBezTo>
                  <a:cubicBezTo>
                    <a:pt x="45" y="15"/>
                    <a:pt x="45" y="15"/>
                    <a:pt x="45" y="15"/>
                  </a:cubicBezTo>
                  <a:cubicBezTo>
                    <a:pt x="45" y="15"/>
                    <a:pt x="45" y="16"/>
                    <a:pt x="45" y="16"/>
                  </a:cubicBezTo>
                  <a:cubicBezTo>
                    <a:pt x="45" y="16"/>
                    <a:pt x="45" y="16"/>
                    <a:pt x="44" y="16"/>
                  </a:cubicBezTo>
                  <a:cubicBezTo>
                    <a:pt x="44" y="16"/>
                    <a:pt x="44" y="16"/>
                    <a:pt x="44" y="16"/>
                  </a:cubicBezTo>
                  <a:cubicBezTo>
                    <a:pt x="44" y="16"/>
                    <a:pt x="44" y="15"/>
                    <a:pt x="44" y="14"/>
                  </a:cubicBezTo>
                  <a:cubicBezTo>
                    <a:pt x="44" y="14"/>
                    <a:pt x="44" y="13"/>
                    <a:pt x="44" y="13"/>
                  </a:cubicBezTo>
                  <a:cubicBezTo>
                    <a:pt x="44" y="13"/>
                    <a:pt x="44" y="13"/>
                    <a:pt x="44" y="12"/>
                  </a:cubicBezTo>
                  <a:cubicBezTo>
                    <a:pt x="44" y="12"/>
                    <a:pt x="44" y="12"/>
                    <a:pt x="44" y="12"/>
                  </a:cubicBezTo>
                  <a:cubicBezTo>
                    <a:pt x="44" y="12"/>
                    <a:pt x="44" y="12"/>
                    <a:pt x="43" y="12"/>
                  </a:cubicBezTo>
                  <a:cubicBezTo>
                    <a:pt x="43" y="12"/>
                    <a:pt x="43" y="12"/>
                    <a:pt x="43" y="12"/>
                  </a:cubicBezTo>
                  <a:cubicBezTo>
                    <a:pt x="43" y="12"/>
                    <a:pt x="42" y="12"/>
                    <a:pt x="42" y="13"/>
                  </a:cubicBezTo>
                  <a:cubicBezTo>
                    <a:pt x="41" y="13"/>
                    <a:pt x="41" y="13"/>
                    <a:pt x="41" y="13"/>
                  </a:cubicBezTo>
                  <a:cubicBezTo>
                    <a:pt x="41" y="13"/>
                    <a:pt x="41" y="13"/>
                    <a:pt x="41" y="13"/>
                  </a:cubicBezTo>
                  <a:cubicBezTo>
                    <a:pt x="41" y="13"/>
                    <a:pt x="41" y="12"/>
                    <a:pt x="41" y="12"/>
                  </a:cubicBezTo>
                  <a:cubicBezTo>
                    <a:pt x="41" y="12"/>
                    <a:pt x="41" y="11"/>
                    <a:pt x="42" y="11"/>
                  </a:cubicBezTo>
                  <a:cubicBezTo>
                    <a:pt x="43" y="10"/>
                    <a:pt x="43" y="10"/>
                    <a:pt x="43" y="9"/>
                  </a:cubicBezTo>
                  <a:cubicBezTo>
                    <a:pt x="43" y="9"/>
                    <a:pt x="44" y="8"/>
                    <a:pt x="44" y="8"/>
                  </a:cubicBezTo>
                  <a:cubicBezTo>
                    <a:pt x="44" y="7"/>
                    <a:pt x="45" y="7"/>
                    <a:pt x="45" y="7"/>
                  </a:cubicBezTo>
                  <a:cubicBezTo>
                    <a:pt x="45" y="6"/>
                    <a:pt x="45" y="6"/>
                    <a:pt x="45" y="6"/>
                  </a:cubicBezTo>
                  <a:close/>
                  <a:moveTo>
                    <a:pt x="52" y="12"/>
                  </a:moveTo>
                  <a:cubicBezTo>
                    <a:pt x="52" y="12"/>
                    <a:pt x="52" y="12"/>
                    <a:pt x="52" y="12"/>
                  </a:cubicBezTo>
                  <a:cubicBezTo>
                    <a:pt x="53" y="13"/>
                    <a:pt x="54" y="14"/>
                    <a:pt x="54" y="14"/>
                  </a:cubicBezTo>
                  <a:cubicBezTo>
                    <a:pt x="55" y="15"/>
                    <a:pt x="55" y="16"/>
                    <a:pt x="55" y="16"/>
                  </a:cubicBezTo>
                  <a:cubicBezTo>
                    <a:pt x="55" y="16"/>
                    <a:pt x="55" y="16"/>
                    <a:pt x="55" y="16"/>
                  </a:cubicBezTo>
                  <a:cubicBezTo>
                    <a:pt x="55" y="16"/>
                    <a:pt x="55" y="16"/>
                    <a:pt x="54" y="16"/>
                  </a:cubicBezTo>
                  <a:cubicBezTo>
                    <a:pt x="54" y="16"/>
                    <a:pt x="54" y="16"/>
                    <a:pt x="53" y="16"/>
                  </a:cubicBezTo>
                  <a:cubicBezTo>
                    <a:pt x="53" y="16"/>
                    <a:pt x="52" y="16"/>
                    <a:pt x="52" y="16"/>
                  </a:cubicBezTo>
                  <a:cubicBezTo>
                    <a:pt x="52" y="16"/>
                    <a:pt x="51" y="16"/>
                    <a:pt x="51" y="16"/>
                  </a:cubicBezTo>
                  <a:lnTo>
                    <a:pt x="50" y="16"/>
                  </a:lnTo>
                  <a:cubicBezTo>
                    <a:pt x="50" y="16"/>
                    <a:pt x="50" y="16"/>
                    <a:pt x="50" y="16"/>
                  </a:cubicBezTo>
                  <a:cubicBezTo>
                    <a:pt x="49" y="16"/>
                    <a:pt x="49" y="16"/>
                    <a:pt x="49" y="16"/>
                  </a:cubicBezTo>
                  <a:cubicBezTo>
                    <a:pt x="49" y="16"/>
                    <a:pt x="49" y="16"/>
                    <a:pt x="49" y="16"/>
                  </a:cubicBezTo>
                  <a:cubicBezTo>
                    <a:pt x="49" y="15"/>
                    <a:pt x="48" y="15"/>
                    <a:pt x="48" y="15"/>
                  </a:cubicBezTo>
                  <a:cubicBezTo>
                    <a:pt x="48" y="15"/>
                    <a:pt x="48" y="14"/>
                    <a:pt x="48" y="14"/>
                  </a:cubicBezTo>
                  <a:cubicBezTo>
                    <a:pt x="48" y="14"/>
                    <a:pt x="48" y="13"/>
                    <a:pt x="48" y="13"/>
                  </a:cubicBezTo>
                  <a:cubicBezTo>
                    <a:pt x="48" y="13"/>
                    <a:pt x="48" y="13"/>
                    <a:pt x="48" y="13"/>
                  </a:cubicBezTo>
                  <a:cubicBezTo>
                    <a:pt x="48" y="13"/>
                    <a:pt x="47" y="13"/>
                    <a:pt x="47" y="14"/>
                  </a:cubicBezTo>
                  <a:cubicBezTo>
                    <a:pt x="47" y="14"/>
                    <a:pt x="47" y="15"/>
                    <a:pt x="47" y="15"/>
                  </a:cubicBezTo>
                  <a:cubicBezTo>
                    <a:pt x="47" y="15"/>
                    <a:pt x="47" y="15"/>
                    <a:pt x="47" y="15"/>
                  </a:cubicBezTo>
                  <a:cubicBezTo>
                    <a:pt x="46" y="15"/>
                    <a:pt x="46" y="15"/>
                    <a:pt x="46" y="15"/>
                  </a:cubicBezTo>
                  <a:cubicBezTo>
                    <a:pt x="45" y="15"/>
                    <a:pt x="45" y="15"/>
                    <a:pt x="45" y="15"/>
                  </a:cubicBezTo>
                  <a:cubicBezTo>
                    <a:pt x="45" y="15"/>
                    <a:pt x="45" y="14"/>
                    <a:pt x="46" y="14"/>
                  </a:cubicBezTo>
                  <a:cubicBezTo>
                    <a:pt x="46" y="13"/>
                    <a:pt x="46" y="13"/>
                    <a:pt x="47" y="13"/>
                  </a:cubicBezTo>
                  <a:cubicBezTo>
                    <a:pt x="47" y="13"/>
                    <a:pt x="47" y="12"/>
                    <a:pt x="47" y="12"/>
                  </a:cubicBezTo>
                  <a:cubicBezTo>
                    <a:pt x="47" y="12"/>
                    <a:pt x="47" y="12"/>
                    <a:pt x="47" y="12"/>
                  </a:cubicBezTo>
                  <a:cubicBezTo>
                    <a:pt x="47" y="12"/>
                    <a:pt x="47" y="12"/>
                    <a:pt x="47" y="12"/>
                  </a:cubicBezTo>
                  <a:cubicBezTo>
                    <a:pt x="47" y="11"/>
                    <a:pt x="47" y="11"/>
                    <a:pt x="47" y="11"/>
                  </a:cubicBezTo>
                  <a:cubicBezTo>
                    <a:pt x="48" y="11"/>
                    <a:pt x="48" y="11"/>
                    <a:pt x="48" y="11"/>
                  </a:cubicBezTo>
                  <a:cubicBezTo>
                    <a:pt x="48" y="11"/>
                    <a:pt x="49" y="11"/>
                    <a:pt x="49" y="11"/>
                  </a:cubicBezTo>
                  <a:cubicBezTo>
                    <a:pt x="49" y="11"/>
                    <a:pt x="50" y="11"/>
                    <a:pt x="50" y="11"/>
                  </a:cubicBezTo>
                  <a:cubicBezTo>
                    <a:pt x="50" y="11"/>
                    <a:pt x="50" y="11"/>
                    <a:pt x="50" y="11"/>
                  </a:cubicBezTo>
                  <a:cubicBezTo>
                    <a:pt x="51" y="11"/>
                    <a:pt x="51" y="11"/>
                    <a:pt x="51" y="11"/>
                  </a:cubicBezTo>
                  <a:cubicBezTo>
                    <a:pt x="51" y="11"/>
                    <a:pt x="52" y="11"/>
                    <a:pt x="52" y="11"/>
                  </a:cubicBezTo>
                  <a:cubicBezTo>
                    <a:pt x="52" y="11"/>
                    <a:pt x="52" y="11"/>
                    <a:pt x="52" y="11"/>
                  </a:cubicBezTo>
                  <a:cubicBezTo>
                    <a:pt x="52" y="11"/>
                    <a:pt x="52" y="11"/>
                    <a:pt x="52" y="11"/>
                  </a:cubicBezTo>
                  <a:cubicBezTo>
                    <a:pt x="52" y="11"/>
                    <a:pt x="52" y="12"/>
                    <a:pt x="52" y="12"/>
                  </a:cubicBezTo>
                  <a:cubicBezTo>
                    <a:pt x="52" y="12"/>
                    <a:pt x="52" y="12"/>
                    <a:pt x="52" y="12"/>
                  </a:cubicBezTo>
                  <a:close/>
                  <a:moveTo>
                    <a:pt x="51" y="13"/>
                  </a:moveTo>
                  <a:cubicBezTo>
                    <a:pt x="51" y="13"/>
                    <a:pt x="51" y="13"/>
                    <a:pt x="51" y="13"/>
                  </a:cubicBezTo>
                  <a:cubicBezTo>
                    <a:pt x="51" y="13"/>
                    <a:pt x="52" y="13"/>
                    <a:pt x="52" y="13"/>
                  </a:cubicBezTo>
                  <a:cubicBezTo>
                    <a:pt x="52" y="13"/>
                    <a:pt x="52" y="12"/>
                    <a:pt x="52" y="12"/>
                  </a:cubicBezTo>
                  <a:cubicBezTo>
                    <a:pt x="52" y="12"/>
                    <a:pt x="52" y="12"/>
                    <a:pt x="51" y="12"/>
                  </a:cubicBezTo>
                  <a:cubicBezTo>
                    <a:pt x="51" y="12"/>
                    <a:pt x="51" y="12"/>
                    <a:pt x="51" y="12"/>
                  </a:cubicBezTo>
                  <a:cubicBezTo>
                    <a:pt x="51" y="12"/>
                    <a:pt x="51" y="12"/>
                    <a:pt x="50" y="12"/>
                  </a:cubicBezTo>
                  <a:cubicBezTo>
                    <a:pt x="50" y="12"/>
                    <a:pt x="50" y="12"/>
                    <a:pt x="50" y="12"/>
                  </a:cubicBezTo>
                  <a:cubicBezTo>
                    <a:pt x="50" y="12"/>
                    <a:pt x="50" y="12"/>
                    <a:pt x="50" y="13"/>
                  </a:cubicBezTo>
                  <a:cubicBezTo>
                    <a:pt x="50" y="13"/>
                    <a:pt x="50" y="13"/>
                    <a:pt x="51" y="13"/>
                  </a:cubicBezTo>
                  <a:close/>
                  <a:moveTo>
                    <a:pt x="51" y="15"/>
                  </a:moveTo>
                  <a:cubicBezTo>
                    <a:pt x="52" y="15"/>
                    <a:pt x="52" y="15"/>
                    <a:pt x="52" y="15"/>
                  </a:cubicBezTo>
                  <a:cubicBezTo>
                    <a:pt x="53" y="15"/>
                    <a:pt x="53" y="15"/>
                    <a:pt x="53" y="14"/>
                  </a:cubicBezTo>
                  <a:cubicBezTo>
                    <a:pt x="53" y="14"/>
                    <a:pt x="53" y="14"/>
                    <a:pt x="53" y="13"/>
                  </a:cubicBezTo>
                  <a:cubicBezTo>
                    <a:pt x="52" y="13"/>
                    <a:pt x="52" y="13"/>
                    <a:pt x="52" y="13"/>
                  </a:cubicBezTo>
                  <a:cubicBezTo>
                    <a:pt x="52" y="13"/>
                    <a:pt x="52" y="13"/>
                    <a:pt x="52" y="13"/>
                  </a:cubicBezTo>
                  <a:cubicBezTo>
                    <a:pt x="52" y="13"/>
                    <a:pt x="51" y="14"/>
                    <a:pt x="51" y="14"/>
                  </a:cubicBezTo>
                  <a:cubicBezTo>
                    <a:pt x="51" y="14"/>
                    <a:pt x="51" y="14"/>
                    <a:pt x="51" y="14"/>
                  </a:cubicBezTo>
                  <a:lnTo>
                    <a:pt x="50" y="14"/>
                  </a:lnTo>
                  <a:cubicBezTo>
                    <a:pt x="50" y="14"/>
                    <a:pt x="50" y="14"/>
                    <a:pt x="49" y="12"/>
                  </a:cubicBezTo>
                  <a:cubicBezTo>
                    <a:pt x="49" y="12"/>
                    <a:pt x="49" y="12"/>
                    <a:pt x="49" y="12"/>
                  </a:cubicBezTo>
                  <a:cubicBezTo>
                    <a:pt x="49" y="12"/>
                    <a:pt x="49" y="12"/>
                    <a:pt x="49" y="12"/>
                  </a:cubicBezTo>
                  <a:cubicBezTo>
                    <a:pt x="49" y="12"/>
                    <a:pt x="49" y="12"/>
                    <a:pt x="49" y="13"/>
                  </a:cubicBezTo>
                  <a:cubicBezTo>
                    <a:pt x="49" y="13"/>
                    <a:pt x="49" y="13"/>
                    <a:pt x="49" y="13"/>
                  </a:cubicBezTo>
                  <a:cubicBezTo>
                    <a:pt x="49" y="14"/>
                    <a:pt x="49" y="14"/>
                    <a:pt x="49" y="15"/>
                  </a:cubicBezTo>
                  <a:cubicBezTo>
                    <a:pt x="50" y="15"/>
                    <a:pt x="50" y="15"/>
                    <a:pt x="51" y="15"/>
                  </a:cubicBezTo>
                  <a:close/>
                  <a:moveTo>
                    <a:pt x="57" y="13"/>
                  </a:moveTo>
                  <a:cubicBezTo>
                    <a:pt x="57" y="13"/>
                    <a:pt x="57" y="13"/>
                    <a:pt x="57" y="14"/>
                  </a:cubicBezTo>
                  <a:cubicBezTo>
                    <a:pt x="57" y="14"/>
                    <a:pt x="57" y="14"/>
                    <a:pt x="57" y="14"/>
                  </a:cubicBezTo>
                  <a:cubicBezTo>
                    <a:pt x="56" y="14"/>
                    <a:pt x="56" y="14"/>
                    <a:pt x="55" y="13"/>
                  </a:cubicBezTo>
                  <a:cubicBezTo>
                    <a:pt x="54" y="12"/>
                    <a:pt x="54" y="12"/>
                    <a:pt x="54" y="12"/>
                  </a:cubicBezTo>
                  <a:cubicBezTo>
                    <a:pt x="54" y="12"/>
                    <a:pt x="54" y="12"/>
                    <a:pt x="54" y="12"/>
                  </a:cubicBezTo>
                  <a:cubicBezTo>
                    <a:pt x="54" y="12"/>
                    <a:pt x="54" y="12"/>
                    <a:pt x="54" y="12"/>
                  </a:cubicBezTo>
                  <a:cubicBezTo>
                    <a:pt x="55" y="12"/>
                    <a:pt x="55" y="12"/>
                    <a:pt x="56" y="12"/>
                  </a:cubicBezTo>
                  <a:cubicBezTo>
                    <a:pt x="56" y="12"/>
                    <a:pt x="56" y="12"/>
                    <a:pt x="56" y="12"/>
                  </a:cubicBezTo>
                  <a:cubicBezTo>
                    <a:pt x="56" y="12"/>
                    <a:pt x="57" y="12"/>
                    <a:pt x="57" y="12"/>
                  </a:cubicBezTo>
                  <a:cubicBezTo>
                    <a:pt x="57" y="12"/>
                    <a:pt x="57" y="12"/>
                    <a:pt x="57" y="13"/>
                  </a:cubicBezTo>
                  <a:cubicBezTo>
                    <a:pt x="57" y="13"/>
                    <a:pt x="57" y="13"/>
                    <a:pt x="57" y="13"/>
                  </a:cubicBezTo>
                  <a:close/>
                  <a:moveTo>
                    <a:pt x="71" y="5"/>
                  </a:moveTo>
                  <a:cubicBezTo>
                    <a:pt x="71" y="5"/>
                    <a:pt x="71" y="5"/>
                    <a:pt x="71" y="5"/>
                  </a:cubicBezTo>
                  <a:cubicBezTo>
                    <a:pt x="71" y="5"/>
                    <a:pt x="71" y="6"/>
                    <a:pt x="71" y="6"/>
                  </a:cubicBezTo>
                  <a:cubicBezTo>
                    <a:pt x="70" y="6"/>
                    <a:pt x="70" y="6"/>
                    <a:pt x="70" y="7"/>
                  </a:cubicBezTo>
                  <a:cubicBezTo>
                    <a:pt x="70" y="7"/>
                    <a:pt x="70" y="7"/>
                    <a:pt x="70" y="8"/>
                  </a:cubicBezTo>
                  <a:cubicBezTo>
                    <a:pt x="70" y="8"/>
                    <a:pt x="70" y="9"/>
                    <a:pt x="69" y="9"/>
                  </a:cubicBezTo>
                  <a:cubicBezTo>
                    <a:pt x="69" y="9"/>
                    <a:pt x="69" y="9"/>
                    <a:pt x="69" y="9"/>
                  </a:cubicBezTo>
                  <a:cubicBezTo>
                    <a:pt x="69" y="9"/>
                    <a:pt x="69" y="9"/>
                    <a:pt x="69" y="9"/>
                  </a:cubicBezTo>
                  <a:cubicBezTo>
                    <a:pt x="69" y="9"/>
                    <a:pt x="69" y="8"/>
                    <a:pt x="68" y="8"/>
                  </a:cubicBezTo>
                  <a:cubicBezTo>
                    <a:pt x="68" y="8"/>
                    <a:pt x="68" y="8"/>
                    <a:pt x="68" y="8"/>
                  </a:cubicBezTo>
                  <a:cubicBezTo>
                    <a:pt x="68" y="8"/>
                    <a:pt x="67" y="8"/>
                    <a:pt x="66" y="9"/>
                  </a:cubicBezTo>
                  <a:cubicBezTo>
                    <a:pt x="66" y="9"/>
                    <a:pt x="65" y="9"/>
                    <a:pt x="65" y="9"/>
                  </a:cubicBezTo>
                  <a:cubicBezTo>
                    <a:pt x="65" y="9"/>
                    <a:pt x="65" y="9"/>
                    <a:pt x="65" y="9"/>
                  </a:cubicBezTo>
                  <a:cubicBezTo>
                    <a:pt x="65" y="9"/>
                    <a:pt x="65" y="9"/>
                    <a:pt x="64" y="9"/>
                  </a:cubicBezTo>
                  <a:cubicBezTo>
                    <a:pt x="64" y="8"/>
                    <a:pt x="64" y="8"/>
                    <a:pt x="63" y="7"/>
                  </a:cubicBezTo>
                  <a:cubicBezTo>
                    <a:pt x="63" y="7"/>
                    <a:pt x="63" y="6"/>
                    <a:pt x="63" y="6"/>
                  </a:cubicBezTo>
                  <a:cubicBezTo>
                    <a:pt x="63" y="6"/>
                    <a:pt x="63" y="7"/>
                    <a:pt x="63" y="7"/>
                  </a:cubicBezTo>
                  <a:cubicBezTo>
                    <a:pt x="63" y="8"/>
                    <a:pt x="62" y="10"/>
                    <a:pt x="61" y="11"/>
                  </a:cubicBezTo>
                  <a:cubicBezTo>
                    <a:pt x="61" y="12"/>
                    <a:pt x="61" y="12"/>
                    <a:pt x="61" y="13"/>
                  </a:cubicBezTo>
                  <a:cubicBezTo>
                    <a:pt x="61" y="13"/>
                    <a:pt x="61" y="14"/>
                    <a:pt x="61" y="14"/>
                  </a:cubicBezTo>
                  <a:cubicBezTo>
                    <a:pt x="60" y="14"/>
                    <a:pt x="60" y="14"/>
                    <a:pt x="60" y="14"/>
                  </a:cubicBezTo>
                  <a:cubicBezTo>
                    <a:pt x="59" y="15"/>
                    <a:pt x="59" y="15"/>
                    <a:pt x="58" y="15"/>
                  </a:cubicBezTo>
                  <a:cubicBezTo>
                    <a:pt x="58" y="15"/>
                    <a:pt x="58" y="16"/>
                    <a:pt x="58" y="16"/>
                  </a:cubicBezTo>
                  <a:cubicBezTo>
                    <a:pt x="57" y="16"/>
                    <a:pt x="57" y="16"/>
                    <a:pt x="57" y="15"/>
                  </a:cubicBezTo>
                  <a:cubicBezTo>
                    <a:pt x="57" y="15"/>
                    <a:pt x="58" y="15"/>
                    <a:pt x="58" y="15"/>
                  </a:cubicBezTo>
                  <a:cubicBezTo>
                    <a:pt x="58" y="14"/>
                    <a:pt x="59" y="14"/>
                    <a:pt x="59" y="13"/>
                  </a:cubicBezTo>
                  <a:cubicBezTo>
                    <a:pt x="59" y="13"/>
                    <a:pt x="60" y="13"/>
                    <a:pt x="60" y="12"/>
                  </a:cubicBezTo>
                  <a:cubicBezTo>
                    <a:pt x="60" y="11"/>
                    <a:pt x="61" y="10"/>
                    <a:pt x="61" y="9"/>
                  </a:cubicBezTo>
                  <a:cubicBezTo>
                    <a:pt x="62" y="8"/>
                    <a:pt x="62" y="7"/>
                    <a:pt x="62" y="6"/>
                  </a:cubicBezTo>
                  <a:cubicBezTo>
                    <a:pt x="63" y="5"/>
                    <a:pt x="63" y="4"/>
                    <a:pt x="63" y="3"/>
                  </a:cubicBezTo>
                  <a:cubicBezTo>
                    <a:pt x="63" y="3"/>
                    <a:pt x="63" y="3"/>
                    <a:pt x="63" y="3"/>
                  </a:cubicBezTo>
                  <a:cubicBezTo>
                    <a:pt x="63" y="2"/>
                    <a:pt x="63" y="2"/>
                    <a:pt x="63" y="2"/>
                  </a:cubicBezTo>
                  <a:cubicBezTo>
                    <a:pt x="63" y="2"/>
                    <a:pt x="64" y="2"/>
                    <a:pt x="64" y="3"/>
                  </a:cubicBezTo>
                  <a:cubicBezTo>
                    <a:pt x="64" y="3"/>
                    <a:pt x="64" y="3"/>
                    <a:pt x="64" y="3"/>
                  </a:cubicBezTo>
                  <a:cubicBezTo>
                    <a:pt x="64" y="3"/>
                    <a:pt x="65" y="3"/>
                    <a:pt x="65" y="3"/>
                  </a:cubicBezTo>
                  <a:cubicBezTo>
                    <a:pt x="66" y="2"/>
                    <a:pt x="66" y="2"/>
                    <a:pt x="66" y="2"/>
                  </a:cubicBezTo>
                  <a:cubicBezTo>
                    <a:pt x="67" y="2"/>
                    <a:pt x="67" y="2"/>
                    <a:pt x="68" y="2"/>
                  </a:cubicBezTo>
                  <a:cubicBezTo>
                    <a:pt x="68" y="2"/>
                    <a:pt x="68" y="2"/>
                    <a:pt x="68" y="2"/>
                  </a:cubicBezTo>
                  <a:cubicBezTo>
                    <a:pt x="69" y="2"/>
                    <a:pt x="69" y="2"/>
                    <a:pt x="69" y="2"/>
                  </a:cubicBezTo>
                  <a:cubicBezTo>
                    <a:pt x="69" y="2"/>
                    <a:pt x="69" y="2"/>
                    <a:pt x="69" y="2"/>
                  </a:cubicBezTo>
                  <a:cubicBezTo>
                    <a:pt x="69" y="2"/>
                    <a:pt x="69" y="2"/>
                    <a:pt x="69" y="3"/>
                  </a:cubicBezTo>
                  <a:cubicBezTo>
                    <a:pt x="70" y="3"/>
                    <a:pt x="70" y="3"/>
                    <a:pt x="70" y="3"/>
                  </a:cubicBezTo>
                  <a:cubicBezTo>
                    <a:pt x="70" y="3"/>
                    <a:pt x="70" y="3"/>
                    <a:pt x="69" y="3"/>
                  </a:cubicBezTo>
                  <a:cubicBezTo>
                    <a:pt x="68" y="3"/>
                    <a:pt x="68" y="3"/>
                    <a:pt x="67" y="4"/>
                  </a:cubicBezTo>
                  <a:cubicBezTo>
                    <a:pt x="67" y="4"/>
                    <a:pt x="67" y="4"/>
                    <a:pt x="67" y="4"/>
                  </a:cubicBezTo>
                  <a:cubicBezTo>
                    <a:pt x="66" y="4"/>
                    <a:pt x="66" y="4"/>
                    <a:pt x="66" y="4"/>
                  </a:cubicBezTo>
                  <a:cubicBezTo>
                    <a:pt x="66" y="4"/>
                    <a:pt x="66" y="4"/>
                    <a:pt x="66" y="4"/>
                  </a:cubicBezTo>
                  <a:cubicBezTo>
                    <a:pt x="66" y="4"/>
                    <a:pt x="65" y="4"/>
                    <a:pt x="65" y="4"/>
                  </a:cubicBezTo>
                  <a:cubicBezTo>
                    <a:pt x="65" y="4"/>
                    <a:pt x="65" y="4"/>
                    <a:pt x="64" y="4"/>
                  </a:cubicBezTo>
                  <a:cubicBezTo>
                    <a:pt x="64" y="4"/>
                    <a:pt x="64" y="4"/>
                    <a:pt x="64" y="4"/>
                  </a:cubicBezTo>
                  <a:cubicBezTo>
                    <a:pt x="64" y="5"/>
                    <a:pt x="64" y="5"/>
                    <a:pt x="64" y="5"/>
                  </a:cubicBezTo>
                  <a:cubicBezTo>
                    <a:pt x="64" y="5"/>
                    <a:pt x="64" y="5"/>
                    <a:pt x="64" y="5"/>
                  </a:cubicBezTo>
                  <a:cubicBezTo>
                    <a:pt x="64" y="5"/>
                    <a:pt x="64" y="5"/>
                    <a:pt x="64" y="5"/>
                  </a:cubicBezTo>
                  <a:cubicBezTo>
                    <a:pt x="65" y="5"/>
                    <a:pt x="66" y="5"/>
                    <a:pt x="67" y="4"/>
                  </a:cubicBezTo>
                  <a:cubicBezTo>
                    <a:pt x="68" y="4"/>
                    <a:pt x="68" y="4"/>
                    <a:pt x="69" y="4"/>
                  </a:cubicBezTo>
                  <a:cubicBezTo>
                    <a:pt x="70" y="4"/>
                    <a:pt x="70" y="4"/>
                    <a:pt x="70" y="5"/>
                  </a:cubicBezTo>
                  <a:cubicBezTo>
                    <a:pt x="71" y="5"/>
                    <a:pt x="71" y="5"/>
                    <a:pt x="71" y="5"/>
                  </a:cubicBezTo>
                  <a:cubicBezTo>
                    <a:pt x="71" y="5"/>
                    <a:pt x="71" y="5"/>
                    <a:pt x="71" y="5"/>
                  </a:cubicBezTo>
                  <a:close/>
                  <a:moveTo>
                    <a:pt x="68" y="8"/>
                  </a:moveTo>
                  <a:cubicBezTo>
                    <a:pt x="68" y="8"/>
                    <a:pt x="69" y="8"/>
                    <a:pt x="69" y="8"/>
                  </a:cubicBezTo>
                  <a:cubicBezTo>
                    <a:pt x="69" y="8"/>
                    <a:pt x="69" y="7"/>
                    <a:pt x="69" y="7"/>
                  </a:cubicBezTo>
                  <a:cubicBezTo>
                    <a:pt x="69" y="7"/>
                    <a:pt x="69" y="6"/>
                    <a:pt x="69" y="6"/>
                  </a:cubicBezTo>
                  <a:cubicBezTo>
                    <a:pt x="69" y="6"/>
                    <a:pt x="69" y="5"/>
                    <a:pt x="69" y="5"/>
                  </a:cubicBezTo>
                  <a:cubicBezTo>
                    <a:pt x="68" y="5"/>
                    <a:pt x="68" y="5"/>
                    <a:pt x="68" y="5"/>
                  </a:cubicBezTo>
                  <a:cubicBezTo>
                    <a:pt x="68" y="5"/>
                    <a:pt x="67" y="5"/>
                    <a:pt x="67" y="5"/>
                  </a:cubicBezTo>
                  <a:cubicBezTo>
                    <a:pt x="67" y="5"/>
                    <a:pt x="67" y="5"/>
                    <a:pt x="66" y="5"/>
                  </a:cubicBezTo>
                  <a:cubicBezTo>
                    <a:pt x="66" y="6"/>
                    <a:pt x="66" y="6"/>
                    <a:pt x="65" y="6"/>
                  </a:cubicBezTo>
                  <a:cubicBezTo>
                    <a:pt x="65" y="6"/>
                    <a:pt x="65" y="6"/>
                    <a:pt x="65" y="6"/>
                  </a:cubicBezTo>
                  <a:cubicBezTo>
                    <a:pt x="65" y="6"/>
                    <a:pt x="65" y="6"/>
                    <a:pt x="65" y="6"/>
                  </a:cubicBezTo>
                  <a:cubicBezTo>
                    <a:pt x="65" y="7"/>
                    <a:pt x="65" y="7"/>
                    <a:pt x="65" y="8"/>
                  </a:cubicBezTo>
                  <a:cubicBezTo>
                    <a:pt x="65" y="8"/>
                    <a:pt x="65" y="8"/>
                    <a:pt x="65" y="8"/>
                  </a:cubicBezTo>
                  <a:cubicBezTo>
                    <a:pt x="66" y="8"/>
                    <a:pt x="66" y="8"/>
                    <a:pt x="66" y="8"/>
                  </a:cubicBezTo>
                  <a:cubicBezTo>
                    <a:pt x="67" y="7"/>
                    <a:pt x="68" y="7"/>
                    <a:pt x="68" y="7"/>
                  </a:cubicBezTo>
                  <a:cubicBezTo>
                    <a:pt x="68" y="7"/>
                    <a:pt x="68" y="7"/>
                    <a:pt x="68" y="8"/>
                  </a:cubicBezTo>
                  <a:cubicBezTo>
                    <a:pt x="68" y="8"/>
                    <a:pt x="68" y="8"/>
                    <a:pt x="68" y="8"/>
                  </a:cubicBezTo>
                  <a:close/>
                  <a:moveTo>
                    <a:pt x="68" y="6"/>
                  </a:moveTo>
                  <a:cubicBezTo>
                    <a:pt x="68" y="6"/>
                    <a:pt x="68" y="6"/>
                    <a:pt x="68" y="6"/>
                  </a:cubicBezTo>
                  <a:cubicBezTo>
                    <a:pt x="68" y="7"/>
                    <a:pt x="68" y="7"/>
                    <a:pt x="67" y="7"/>
                  </a:cubicBezTo>
                  <a:cubicBezTo>
                    <a:pt x="67" y="7"/>
                    <a:pt x="66" y="7"/>
                    <a:pt x="66" y="7"/>
                  </a:cubicBezTo>
                  <a:cubicBezTo>
                    <a:pt x="66" y="7"/>
                    <a:pt x="66" y="7"/>
                    <a:pt x="66" y="7"/>
                  </a:cubicBezTo>
                  <a:cubicBezTo>
                    <a:pt x="65" y="7"/>
                    <a:pt x="65" y="7"/>
                    <a:pt x="65" y="6"/>
                  </a:cubicBezTo>
                  <a:cubicBezTo>
                    <a:pt x="65" y="6"/>
                    <a:pt x="66" y="6"/>
                    <a:pt x="66" y="6"/>
                  </a:cubicBezTo>
                  <a:cubicBezTo>
                    <a:pt x="66" y="6"/>
                    <a:pt x="67" y="6"/>
                    <a:pt x="67" y="6"/>
                  </a:cubicBezTo>
                  <a:cubicBezTo>
                    <a:pt x="67" y="6"/>
                    <a:pt x="67" y="6"/>
                    <a:pt x="68" y="6"/>
                  </a:cubicBezTo>
                  <a:close/>
                  <a:moveTo>
                    <a:pt x="72" y="12"/>
                  </a:moveTo>
                  <a:cubicBezTo>
                    <a:pt x="72" y="12"/>
                    <a:pt x="72" y="12"/>
                    <a:pt x="72" y="12"/>
                  </a:cubicBezTo>
                  <a:cubicBezTo>
                    <a:pt x="72" y="12"/>
                    <a:pt x="73" y="12"/>
                    <a:pt x="73" y="13"/>
                  </a:cubicBezTo>
                  <a:cubicBezTo>
                    <a:pt x="73" y="13"/>
                    <a:pt x="73" y="13"/>
                    <a:pt x="73" y="13"/>
                  </a:cubicBezTo>
                  <a:cubicBezTo>
                    <a:pt x="73" y="13"/>
                    <a:pt x="73" y="13"/>
                    <a:pt x="73" y="13"/>
                  </a:cubicBezTo>
                  <a:cubicBezTo>
                    <a:pt x="73" y="13"/>
                    <a:pt x="72" y="13"/>
                    <a:pt x="72" y="13"/>
                  </a:cubicBezTo>
                  <a:cubicBezTo>
                    <a:pt x="72" y="13"/>
                    <a:pt x="71" y="13"/>
                    <a:pt x="70" y="13"/>
                  </a:cubicBezTo>
                  <a:cubicBezTo>
                    <a:pt x="69" y="13"/>
                    <a:pt x="69" y="13"/>
                    <a:pt x="69" y="13"/>
                  </a:cubicBezTo>
                  <a:cubicBezTo>
                    <a:pt x="68" y="13"/>
                    <a:pt x="68" y="13"/>
                    <a:pt x="68" y="13"/>
                  </a:cubicBezTo>
                  <a:lnTo>
                    <a:pt x="68" y="14"/>
                  </a:lnTo>
                  <a:cubicBezTo>
                    <a:pt x="68" y="15"/>
                    <a:pt x="68" y="16"/>
                    <a:pt x="68" y="16"/>
                  </a:cubicBezTo>
                  <a:cubicBezTo>
                    <a:pt x="68" y="17"/>
                    <a:pt x="68" y="17"/>
                    <a:pt x="68" y="17"/>
                  </a:cubicBezTo>
                  <a:cubicBezTo>
                    <a:pt x="68" y="18"/>
                    <a:pt x="68" y="18"/>
                    <a:pt x="68" y="18"/>
                  </a:cubicBezTo>
                  <a:cubicBezTo>
                    <a:pt x="67" y="18"/>
                    <a:pt x="67" y="18"/>
                    <a:pt x="66" y="17"/>
                  </a:cubicBezTo>
                  <a:cubicBezTo>
                    <a:pt x="65" y="17"/>
                    <a:pt x="65" y="17"/>
                    <a:pt x="64" y="17"/>
                  </a:cubicBezTo>
                  <a:cubicBezTo>
                    <a:pt x="64" y="16"/>
                    <a:pt x="63" y="16"/>
                    <a:pt x="63" y="16"/>
                  </a:cubicBezTo>
                  <a:cubicBezTo>
                    <a:pt x="63" y="16"/>
                    <a:pt x="63" y="16"/>
                    <a:pt x="64" y="16"/>
                  </a:cubicBezTo>
                  <a:cubicBezTo>
                    <a:pt x="64" y="16"/>
                    <a:pt x="64" y="16"/>
                    <a:pt x="64" y="16"/>
                  </a:cubicBezTo>
                  <a:cubicBezTo>
                    <a:pt x="64" y="16"/>
                    <a:pt x="65" y="16"/>
                    <a:pt x="65" y="16"/>
                  </a:cubicBezTo>
                  <a:cubicBezTo>
                    <a:pt x="66" y="16"/>
                    <a:pt x="66" y="16"/>
                    <a:pt x="66" y="16"/>
                  </a:cubicBezTo>
                  <a:cubicBezTo>
                    <a:pt x="66" y="16"/>
                    <a:pt x="67" y="16"/>
                    <a:pt x="67" y="16"/>
                  </a:cubicBezTo>
                  <a:cubicBezTo>
                    <a:pt x="67" y="16"/>
                    <a:pt x="67" y="16"/>
                    <a:pt x="67" y="16"/>
                  </a:cubicBezTo>
                  <a:cubicBezTo>
                    <a:pt x="67" y="16"/>
                    <a:pt x="67" y="15"/>
                    <a:pt x="67" y="15"/>
                  </a:cubicBezTo>
                  <a:cubicBezTo>
                    <a:pt x="67" y="15"/>
                    <a:pt x="67" y="14"/>
                    <a:pt x="67" y="14"/>
                  </a:cubicBezTo>
                  <a:cubicBezTo>
                    <a:pt x="67" y="14"/>
                    <a:pt x="67" y="13"/>
                    <a:pt x="67" y="13"/>
                  </a:cubicBezTo>
                  <a:cubicBezTo>
                    <a:pt x="67" y="13"/>
                    <a:pt x="67" y="13"/>
                    <a:pt x="67" y="13"/>
                  </a:cubicBezTo>
                  <a:cubicBezTo>
                    <a:pt x="67" y="13"/>
                    <a:pt x="67" y="13"/>
                    <a:pt x="67" y="13"/>
                  </a:cubicBezTo>
                  <a:cubicBezTo>
                    <a:pt x="66" y="13"/>
                    <a:pt x="65" y="13"/>
                    <a:pt x="64" y="13"/>
                  </a:cubicBezTo>
                  <a:cubicBezTo>
                    <a:pt x="64" y="14"/>
                    <a:pt x="64" y="14"/>
                    <a:pt x="63" y="14"/>
                  </a:cubicBezTo>
                  <a:cubicBezTo>
                    <a:pt x="63" y="14"/>
                    <a:pt x="63" y="14"/>
                    <a:pt x="62" y="14"/>
                  </a:cubicBezTo>
                  <a:cubicBezTo>
                    <a:pt x="62" y="14"/>
                    <a:pt x="62" y="14"/>
                    <a:pt x="62" y="14"/>
                  </a:cubicBezTo>
                  <a:cubicBezTo>
                    <a:pt x="62" y="14"/>
                    <a:pt x="62" y="14"/>
                    <a:pt x="62" y="14"/>
                  </a:cubicBezTo>
                  <a:cubicBezTo>
                    <a:pt x="62" y="14"/>
                    <a:pt x="62" y="13"/>
                    <a:pt x="62" y="13"/>
                  </a:cubicBezTo>
                  <a:cubicBezTo>
                    <a:pt x="62" y="13"/>
                    <a:pt x="62" y="13"/>
                    <a:pt x="62" y="13"/>
                  </a:cubicBezTo>
                  <a:cubicBezTo>
                    <a:pt x="62" y="13"/>
                    <a:pt x="62" y="13"/>
                    <a:pt x="63" y="13"/>
                  </a:cubicBezTo>
                  <a:cubicBezTo>
                    <a:pt x="63" y="13"/>
                    <a:pt x="63" y="13"/>
                    <a:pt x="63" y="13"/>
                  </a:cubicBezTo>
                  <a:cubicBezTo>
                    <a:pt x="64" y="13"/>
                    <a:pt x="65" y="12"/>
                    <a:pt x="66" y="12"/>
                  </a:cubicBezTo>
                  <a:cubicBezTo>
                    <a:pt x="67" y="12"/>
                    <a:pt x="67" y="12"/>
                    <a:pt x="67" y="12"/>
                  </a:cubicBezTo>
                  <a:cubicBezTo>
                    <a:pt x="67" y="12"/>
                    <a:pt x="67" y="11"/>
                    <a:pt x="66" y="11"/>
                  </a:cubicBezTo>
                  <a:cubicBezTo>
                    <a:pt x="66" y="11"/>
                    <a:pt x="66" y="11"/>
                    <a:pt x="66" y="11"/>
                  </a:cubicBezTo>
                  <a:cubicBezTo>
                    <a:pt x="66" y="11"/>
                    <a:pt x="66" y="11"/>
                    <a:pt x="66" y="11"/>
                  </a:cubicBezTo>
                  <a:cubicBezTo>
                    <a:pt x="67" y="11"/>
                    <a:pt x="67" y="11"/>
                    <a:pt x="67" y="11"/>
                  </a:cubicBezTo>
                  <a:cubicBezTo>
                    <a:pt x="67" y="11"/>
                    <a:pt x="68" y="11"/>
                    <a:pt x="68" y="10"/>
                  </a:cubicBezTo>
                  <a:cubicBezTo>
                    <a:pt x="68" y="10"/>
                    <a:pt x="68" y="10"/>
                    <a:pt x="68" y="10"/>
                  </a:cubicBezTo>
                  <a:cubicBezTo>
                    <a:pt x="68" y="10"/>
                    <a:pt x="68" y="9"/>
                    <a:pt x="68" y="9"/>
                  </a:cubicBezTo>
                  <a:cubicBezTo>
                    <a:pt x="68" y="9"/>
                    <a:pt x="67" y="10"/>
                    <a:pt x="66" y="10"/>
                  </a:cubicBezTo>
                  <a:cubicBezTo>
                    <a:pt x="65" y="11"/>
                    <a:pt x="65" y="11"/>
                    <a:pt x="64" y="11"/>
                  </a:cubicBezTo>
                  <a:cubicBezTo>
                    <a:pt x="64" y="11"/>
                    <a:pt x="64" y="11"/>
                    <a:pt x="64" y="11"/>
                  </a:cubicBezTo>
                  <a:cubicBezTo>
                    <a:pt x="64" y="11"/>
                    <a:pt x="63" y="11"/>
                    <a:pt x="63" y="11"/>
                  </a:cubicBezTo>
                  <a:cubicBezTo>
                    <a:pt x="63" y="11"/>
                    <a:pt x="63" y="10"/>
                    <a:pt x="63" y="10"/>
                  </a:cubicBezTo>
                  <a:cubicBezTo>
                    <a:pt x="63" y="10"/>
                    <a:pt x="63" y="10"/>
                    <a:pt x="63" y="10"/>
                  </a:cubicBezTo>
                  <a:cubicBezTo>
                    <a:pt x="63" y="10"/>
                    <a:pt x="63" y="10"/>
                    <a:pt x="63" y="10"/>
                  </a:cubicBezTo>
                  <a:cubicBezTo>
                    <a:pt x="63" y="10"/>
                    <a:pt x="63" y="10"/>
                    <a:pt x="63" y="10"/>
                  </a:cubicBezTo>
                  <a:cubicBezTo>
                    <a:pt x="63" y="10"/>
                    <a:pt x="64" y="10"/>
                    <a:pt x="64" y="10"/>
                  </a:cubicBezTo>
                  <a:cubicBezTo>
                    <a:pt x="64" y="10"/>
                    <a:pt x="65" y="10"/>
                    <a:pt x="66" y="9"/>
                  </a:cubicBezTo>
                  <a:cubicBezTo>
                    <a:pt x="67" y="9"/>
                    <a:pt x="67" y="9"/>
                    <a:pt x="68" y="9"/>
                  </a:cubicBezTo>
                  <a:cubicBezTo>
                    <a:pt x="68" y="9"/>
                    <a:pt x="68" y="9"/>
                    <a:pt x="68" y="9"/>
                  </a:cubicBezTo>
                  <a:cubicBezTo>
                    <a:pt x="69" y="9"/>
                    <a:pt x="69" y="9"/>
                    <a:pt x="69" y="9"/>
                  </a:cubicBezTo>
                  <a:cubicBezTo>
                    <a:pt x="70" y="9"/>
                    <a:pt x="70" y="10"/>
                    <a:pt x="70" y="10"/>
                  </a:cubicBezTo>
                  <a:cubicBezTo>
                    <a:pt x="70" y="10"/>
                    <a:pt x="70" y="10"/>
                    <a:pt x="69" y="10"/>
                  </a:cubicBezTo>
                  <a:cubicBezTo>
                    <a:pt x="69" y="11"/>
                    <a:pt x="69" y="11"/>
                    <a:pt x="68" y="11"/>
                  </a:cubicBezTo>
                  <a:cubicBezTo>
                    <a:pt x="68" y="11"/>
                    <a:pt x="68" y="11"/>
                    <a:pt x="68" y="11"/>
                  </a:cubicBezTo>
                  <a:cubicBezTo>
                    <a:pt x="68" y="11"/>
                    <a:pt x="68" y="12"/>
                    <a:pt x="68" y="12"/>
                  </a:cubicBezTo>
                  <a:cubicBezTo>
                    <a:pt x="68" y="12"/>
                    <a:pt x="68" y="12"/>
                    <a:pt x="69" y="12"/>
                  </a:cubicBezTo>
                  <a:lnTo>
                    <a:pt x="70" y="12"/>
                  </a:lnTo>
                  <a:cubicBezTo>
                    <a:pt x="70" y="12"/>
                    <a:pt x="71" y="12"/>
                    <a:pt x="71" y="12"/>
                  </a:cubicBezTo>
                  <a:cubicBezTo>
                    <a:pt x="71" y="12"/>
                    <a:pt x="71" y="12"/>
                    <a:pt x="72" y="12"/>
                  </a:cubicBezTo>
                  <a:close/>
                  <a:moveTo>
                    <a:pt x="84" y="6"/>
                  </a:moveTo>
                  <a:cubicBezTo>
                    <a:pt x="84" y="6"/>
                    <a:pt x="84" y="6"/>
                    <a:pt x="85" y="6"/>
                  </a:cubicBezTo>
                  <a:cubicBezTo>
                    <a:pt x="85" y="6"/>
                    <a:pt x="85" y="6"/>
                    <a:pt x="86" y="6"/>
                  </a:cubicBezTo>
                  <a:cubicBezTo>
                    <a:pt x="86" y="6"/>
                    <a:pt x="86" y="6"/>
                    <a:pt x="87" y="6"/>
                  </a:cubicBezTo>
                  <a:cubicBezTo>
                    <a:pt x="87" y="6"/>
                    <a:pt x="87" y="6"/>
                    <a:pt x="88" y="7"/>
                  </a:cubicBezTo>
                  <a:cubicBezTo>
                    <a:pt x="88" y="7"/>
                    <a:pt x="89" y="8"/>
                    <a:pt x="89" y="8"/>
                  </a:cubicBezTo>
                  <a:cubicBezTo>
                    <a:pt x="89" y="8"/>
                    <a:pt x="89" y="8"/>
                    <a:pt x="89" y="8"/>
                  </a:cubicBezTo>
                  <a:cubicBezTo>
                    <a:pt x="89" y="8"/>
                    <a:pt x="89" y="9"/>
                    <a:pt x="89" y="9"/>
                  </a:cubicBezTo>
                  <a:cubicBezTo>
                    <a:pt x="89" y="9"/>
                    <a:pt x="89" y="9"/>
                    <a:pt x="89" y="9"/>
                  </a:cubicBezTo>
                  <a:cubicBezTo>
                    <a:pt x="89" y="9"/>
                    <a:pt x="89" y="9"/>
                    <a:pt x="88" y="9"/>
                  </a:cubicBezTo>
                  <a:cubicBezTo>
                    <a:pt x="88" y="9"/>
                    <a:pt x="88" y="9"/>
                    <a:pt x="87" y="9"/>
                  </a:cubicBezTo>
                  <a:lnTo>
                    <a:pt x="86" y="9"/>
                  </a:lnTo>
                  <a:cubicBezTo>
                    <a:pt x="86" y="9"/>
                    <a:pt x="86" y="9"/>
                    <a:pt x="86" y="9"/>
                  </a:cubicBezTo>
                  <a:cubicBezTo>
                    <a:pt x="85" y="9"/>
                    <a:pt x="85" y="10"/>
                    <a:pt x="84" y="10"/>
                  </a:cubicBezTo>
                  <a:cubicBezTo>
                    <a:pt x="84" y="10"/>
                    <a:pt x="84" y="10"/>
                    <a:pt x="84" y="10"/>
                  </a:cubicBezTo>
                  <a:cubicBezTo>
                    <a:pt x="84" y="10"/>
                    <a:pt x="84" y="10"/>
                    <a:pt x="84" y="10"/>
                  </a:cubicBezTo>
                  <a:cubicBezTo>
                    <a:pt x="84" y="11"/>
                    <a:pt x="84" y="11"/>
                    <a:pt x="84" y="11"/>
                  </a:cubicBezTo>
                  <a:cubicBezTo>
                    <a:pt x="84" y="11"/>
                    <a:pt x="84" y="11"/>
                    <a:pt x="84" y="11"/>
                  </a:cubicBezTo>
                  <a:cubicBezTo>
                    <a:pt x="84" y="11"/>
                    <a:pt x="84" y="11"/>
                    <a:pt x="84" y="11"/>
                  </a:cubicBezTo>
                  <a:cubicBezTo>
                    <a:pt x="85" y="11"/>
                    <a:pt x="86" y="11"/>
                    <a:pt x="87" y="11"/>
                  </a:cubicBezTo>
                  <a:cubicBezTo>
                    <a:pt x="87" y="11"/>
                    <a:pt x="88" y="11"/>
                    <a:pt x="88" y="11"/>
                  </a:cubicBezTo>
                  <a:cubicBezTo>
                    <a:pt x="88" y="11"/>
                    <a:pt x="88" y="11"/>
                    <a:pt x="88" y="11"/>
                  </a:cubicBezTo>
                  <a:cubicBezTo>
                    <a:pt x="88" y="12"/>
                    <a:pt x="88" y="12"/>
                    <a:pt x="88" y="12"/>
                  </a:cubicBezTo>
                  <a:cubicBezTo>
                    <a:pt x="88" y="12"/>
                    <a:pt x="88" y="12"/>
                    <a:pt x="88" y="13"/>
                  </a:cubicBezTo>
                  <a:cubicBezTo>
                    <a:pt x="88" y="13"/>
                    <a:pt x="88" y="13"/>
                    <a:pt x="88" y="13"/>
                  </a:cubicBezTo>
                  <a:cubicBezTo>
                    <a:pt x="88" y="13"/>
                    <a:pt x="88" y="13"/>
                    <a:pt x="88" y="13"/>
                  </a:cubicBezTo>
                  <a:cubicBezTo>
                    <a:pt x="87" y="13"/>
                    <a:pt x="87" y="12"/>
                    <a:pt x="86" y="12"/>
                  </a:cubicBezTo>
                  <a:cubicBezTo>
                    <a:pt x="85" y="12"/>
                    <a:pt x="84" y="12"/>
                    <a:pt x="84" y="13"/>
                  </a:cubicBezTo>
                  <a:cubicBezTo>
                    <a:pt x="84" y="13"/>
                    <a:pt x="84" y="13"/>
                    <a:pt x="84" y="13"/>
                  </a:cubicBezTo>
                  <a:cubicBezTo>
                    <a:pt x="84" y="13"/>
                    <a:pt x="84" y="14"/>
                    <a:pt x="84" y="15"/>
                  </a:cubicBezTo>
                  <a:cubicBezTo>
                    <a:pt x="84" y="15"/>
                    <a:pt x="84" y="16"/>
                    <a:pt x="84" y="16"/>
                  </a:cubicBezTo>
                  <a:cubicBezTo>
                    <a:pt x="83" y="17"/>
                    <a:pt x="83" y="17"/>
                    <a:pt x="83" y="18"/>
                  </a:cubicBezTo>
                  <a:cubicBezTo>
                    <a:pt x="83" y="18"/>
                    <a:pt x="83" y="18"/>
                    <a:pt x="83" y="18"/>
                  </a:cubicBezTo>
                  <a:cubicBezTo>
                    <a:pt x="83" y="18"/>
                    <a:pt x="83" y="18"/>
                    <a:pt x="83" y="18"/>
                  </a:cubicBezTo>
                  <a:cubicBezTo>
                    <a:pt x="82" y="18"/>
                    <a:pt x="82" y="18"/>
                    <a:pt x="82" y="18"/>
                  </a:cubicBezTo>
                  <a:cubicBezTo>
                    <a:pt x="81" y="17"/>
                    <a:pt x="80" y="17"/>
                    <a:pt x="80" y="17"/>
                  </a:cubicBezTo>
                  <a:cubicBezTo>
                    <a:pt x="80" y="17"/>
                    <a:pt x="79" y="16"/>
                    <a:pt x="79" y="16"/>
                  </a:cubicBezTo>
                  <a:cubicBezTo>
                    <a:pt x="79" y="16"/>
                    <a:pt x="79" y="16"/>
                    <a:pt x="80" y="16"/>
                  </a:cubicBezTo>
                  <a:cubicBezTo>
                    <a:pt x="80" y="16"/>
                    <a:pt x="80" y="16"/>
                    <a:pt x="81" y="16"/>
                  </a:cubicBezTo>
                  <a:cubicBezTo>
                    <a:pt x="81" y="16"/>
                    <a:pt x="81" y="16"/>
                    <a:pt x="81" y="16"/>
                  </a:cubicBezTo>
                  <a:cubicBezTo>
                    <a:pt x="82" y="16"/>
                    <a:pt x="82" y="16"/>
                    <a:pt x="82" y="16"/>
                  </a:cubicBezTo>
                  <a:cubicBezTo>
                    <a:pt x="82" y="16"/>
                    <a:pt x="82" y="15"/>
                    <a:pt x="82" y="15"/>
                  </a:cubicBezTo>
                  <a:cubicBezTo>
                    <a:pt x="82" y="15"/>
                    <a:pt x="82" y="14"/>
                    <a:pt x="82" y="14"/>
                  </a:cubicBezTo>
                  <a:cubicBezTo>
                    <a:pt x="82" y="13"/>
                    <a:pt x="82" y="13"/>
                    <a:pt x="82" y="13"/>
                  </a:cubicBezTo>
                  <a:cubicBezTo>
                    <a:pt x="82" y="13"/>
                    <a:pt x="82" y="13"/>
                    <a:pt x="82" y="13"/>
                  </a:cubicBezTo>
                  <a:cubicBezTo>
                    <a:pt x="82" y="13"/>
                    <a:pt x="82" y="13"/>
                    <a:pt x="81" y="13"/>
                  </a:cubicBezTo>
                  <a:cubicBezTo>
                    <a:pt x="80" y="13"/>
                    <a:pt x="79" y="13"/>
                    <a:pt x="78" y="13"/>
                  </a:cubicBezTo>
                  <a:cubicBezTo>
                    <a:pt x="78" y="14"/>
                    <a:pt x="78" y="14"/>
                    <a:pt x="77" y="14"/>
                  </a:cubicBezTo>
                  <a:cubicBezTo>
                    <a:pt x="77" y="14"/>
                    <a:pt x="77" y="14"/>
                    <a:pt x="77" y="14"/>
                  </a:cubicBezTo>
                  <a:cubicBezTo>
                    <a:pt x="77" y="14"/>
                    <a:pt x="77" y="14"/>
                    <a:pt x="77" y="14"/>
                  </a:cubicBezTo>
                  <a:cubicBezTo>
                    <a:pt x="77" y="13"/>
                    <a:pt x="77" y="13"/>
                    <a:pt x="77" y="13"/>
                  </a:cubicBezTo>
                  <a:cubicBezTo>
                    <a:pt x="77" y="13"/>
                    <a:pt x="77" y="13"/>
                    <a:pt x="77" y="13"/>
                  </a:cubicBezTo>
                  <a:cubicBezTo>
                    <a:pt x="77" y="13"/>
                    <a:pt x="77" y="13"/>
                    <a:pt x="77" y="13"/>
                  </a:cubicBezTo>
                  <a:cubicBezTo>
                    <a:pt x="78" y="13"/>
                    <a:pt x="78" y="13"/>
                    <a:pt x="79" y="12"/>
                  </a:cubicBezTo>
                  <a:cubicBezTo>
                    <a:pt x="80" y="12"/>
                    <a:pt x="81" y="12"/>
                    <a:pt x="82" y="12"/>
                  </a:cubicBezTo>
                  <a:cubicBezTo>
                    <a:pt x="82" y="11"/>
                    <a:pt x="82" y="11"/>
                    <a:pt x="82" y="11"/>
                  </a:cubicBezTo>
                  <a:cubicBezTo>
                    <a:pt x="82" y="11"/>
                    <a:pt x="82" y="11"/>
                    <a:pt x="82" y="11"/>
                  </a:cubicBezTo>
                  <a:cubicBezTo>
                    <a:pt x="82" y="11"/>
                    <a:pt x="82" y="10"/>
                    <a:pt x="82" y="10"/>
                  </a:cubicBezTo>
                  <a:cubicBezTo>
                    <a:pt x="82" y="10"/>
                    <a:pt x="82" y="10"/>
                    <a:pt x="83" y="10"/>
                  </a:cubicBezTo>
                  <a:cubicBezTo>
                    <a:pt x="83" y="10"/>
                    <a:pt x="83" y="10"/>
                    <a:pt x="83" y="10"/>
                  </a:cubicBezTo>
                  <a:cubicBezTo>
                    <a:pt x="83" y="10"/>
                    <a:pt x="83" y="10"/>
                    <a:pt x="83" y="10"/>
                  </a:cubicBezTo>
                  <a:cubicBezTo>
                    <a:pt x="84" y="10"/>
                    <a:pt x="84" y="9"/>
                    <a:pt x="84" y="9"/>
                  </a:cubicBezTo>
                  <a:cubicBezTo>
                    <a:pt x="84" y="9"/>
                    <a:pt x="84" y="9"/>
                    <a:pt x="84" y="9"/>
                  </a:cubicBezTo>
                  <a:cubicBezTo>
                    <a:pt x="84" y="9"/>
                    <a:pt x="84" y="9"/>
                    <a:pt x="83" y="9"/>
                  </a:cubicBezTo>
                  <a:cubicBezTo>
                    <a:pt x="83" y="9"/>
                    <a:pt x="83" y="9"/>
                    <a:pt x="82" y="9"/>
                  </a:cubicBezTo>
                  <a:cubicBezTo>
                    <a:pt x="82" y="9"/>
                    <a:pt x="82" y="9"/>
                    <a:pt x="82" y="9"/>
                  </a:cubicBezTo>
                  <a:cubicBezTo>
                    <a:pt x="82" y="9"/>
                    <a:pt x="82" y="10"/>
                    <a:pt x="81" y="10"/>
                  </a:cubicBezTo>
                  <a:cubicBezTo>
                    <a:pt x="81" y="10"/>
                    <a:pt x="81" y="10"/>
                    <a:pt x="81" y="10"/>
                  </a:cubicBezTo>
                  <a:cubicBezTo>
                    <a:pt x="80" y="10"/>
                    <a:pt x="80" y="10"/>
                    <a:pt x="80" y="10"/>
                  </a:cubicBezTo>
                  <a:cubicBezTo>
                    <a:pt x="80" y="10"/>
                    <a:pt x="80" y="11"/>
                    <a:pt x="80" y="11"/>
                  </a:cubicBezTo>
                  <a:cubicBezTo>
                    <a:pt x="80" y="11"/>
                    <a:pt x="79" y="10"/>
                    <a:pt x="79" y="10"/>
                  </a:cubicBezTo>
                  <a:cubicBezTo>
                    <a:pt x="79" y="10"/>
                    <a:pt x="79" y="10"/>
                    <a:pt x="79" y="9"/>
                  </a:cubicBezTo>
                  <a:cubicBezTo>
                    <a:pt x="79" y="9"/>
                    <a:pt x="79" y="9"/>
                    <a:pt x="79" y="9"/>
                  </a:cubicBezTo>
                  <a:cubicBezTo>
                    <a:pt x="80" y="9"/>
                    <a:pt x="81" y="9"/>
                    <a:pt x="81" y="9"/>
                  </a:cubicBezTo>
                  <a:cubicBezTo>
                    <a:pt x="82" y="8"/>
                    <a:pt x="83" y="8"/>
                    <a:pt x="84" y="8"/>
                  </a:cubicBezTo>
                  <a:cubicBezTo>
                    <a:pt x="84" y="8"/>
                    <a:pt x="84" y="8"/>
                    <a:pt x="85" y="8"/>
                  </a:cubicBezTo>
                  <a:cubicBezTo>
                    <a:pt x="85" y="8"/>
                    <a:pt x="85" y="8"/>
                    <a:pt x="85" y="9"/>
                  </a:cubicBezTo>
                  <a:cubicBezTo>
                    <a:pt x="86" y="9"/>
                    <a:pt x="86" y="9"/>
                    <a:pt x="86" y="9"/>
                  </a:cubicBezTo>
                  <a:cubicBezTo>
                    <a:pt x="86" y="9"/>
                    <a:pt x="86" y="9"/>
                    <a:pt x="87" y="8"/>
                  </a:cubicBezTo>
                  <a:cubicBezTo>
                    <a:pt x="87" y="8"/>
                    <a:pt x="87" y="8"/>
                    <a:pt x="87" y="7"/>
                  </a:cubicBezTo>
                  <a:cubicBezTo>
                    <a:pt x="87" y="7"/>
                    <a:pt x="87" y="7"/>
                    <a:pt x="87" y="7"/>
                  </a:cubicBezTo>
                  <a:cubicBezTo>
                    <a:pt x="86" y="6"/>
                    <a:pt x="86" y="6"/>
                    <a:pt x="86" y="6"/>
                  </a:cubicBezTo>
                  <a:cubicBezTo>
                    <a:pt x="86" y="6"/>
                    <a:pt x="85" y="6"/>
                    <a:pt x="84" y="7"/>
                  </a:cubicBezTo>
                  <a:cubicBezTo>
                    <a:pt x="84" y="7"/>
                    <a:pt x="83" y="7"/>
                    <a:pt x="83" y="7"/>
                  </a:cubicBezTo>
                  <a:cubicBezTo>
                    <a:pt x="83" y="7"/>
                    <a:pt x="82" y="7"/>
                    <a:pt x="82" y="7"/>
                  </a:cubicBezTo>
                  <a:cubicBezTo>
                    <a:pt x="81" y="7"/>
                    <a:pt x="81" y="7"/>
                    <a:pt x="80" y="8"/>
                  </a:cubicBezTo>
                  <a:cubicBezTo>
                    <a:pt x="80" y="8"/>
                    <a:pt x="80" y="8"/>
                    <a:pt x="79" y="8"/>
                  </a:cubicBezTo>
                  <a:cubicBezTo>
                    <a:pt x="79"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9" y="7"/>
                  </a:cubicBezTo>
                  <a:cubicBezTo>
                    <a:pt x="80" y="7"/>
                    <a:pt x="81" y="6"/>
                    <a:pt x="82" y="6"/>
                  </a:cubicBezTo>
                  <a:cubicBezTo>
                    <a:pt x="82" y="6"/>
                    <a:pt x="83" y="6"/>
                    <a:pt x="83" y="5"/>
                  </a:cubicBezTo>
                  <a:cubicBezTo>
                    <a:pt x="84" y="4"/>
                    <a:pt x="84" y="3"/>
                    <a:pt x="85" y="2"/>
                  </a:cubicBezTo>
                  <a:cubicBezTo>
                    <a:pt x="85" y="2"/>
                    <a:pt x="85" y="2"/>
                    <a:pt x="85" y="2"/>
                  </a:cubicBezTo>
                  <a:cubicBezTo>
                    <a:pt x="86" y="2"/>
                    <a:pt x="86" y="2"/>
                    <a:pt x="86" y="2"/>
                  </a:cubicBezTo>
                  <a:cubicBezTo>
                    <a:pt x="86" y="3"/>
                    <a:pt x="87" y="3"/>
                    <a:pt x="87" y="3"/>
                  </a:cubicBezTo>
                  <a:cubicBezTo>
                    <a:pt x="87" y="3"/>
                    <a:pt x="87" y="3"/>
                    <a:pt x="86" y="3"/>
                  </a:cubicBezTo>
                  <a:cubicBezTo>
                    <a:pt x="86" y="3"/>
                    <a:pt x="86" y="4"/>
                    <a:pt x="86" y="4"/>
                  </a:cubicBezTo>
                  <a:cubicBezTo>
                    <a:pt x="86" y="4"/>
                    <a:pt x="85" y="4"/>
                    <a:pt x="85" y="5"/>
                  </a:cubicBezTo>
                  <a:cubicBezTo>
                    <a:pt x="85" y="5"/>
                    <a:pt x="84" y="5"/>
                    <a:pt x="84" y="5"/>
                  </a:cubicBezTo>
                  <a:cubicBezTo>
                    <a:pt x="84" y="5"/>
                    <a:pt x="84" y="5"/>
                    <a:pt x="84" y="6"/>
                  </a:cubicBezTo>
                  <a:close/>
                  <a:moveTo>
                    <a:pt x="83" y="2"/>
                  </a:moveTo>
                  <a:cubicBezTo>
                    <a:pt x="83" y="2"/>
                    <a:pt x="83" y="2"/>
                    <a:pt x="83" y="3"/>
                  </a:cubicBezTo>
                  <a:cubicBezTo>
                    <a:pt x="83" y="3"/>
                    <a:pt x="83" y="3"/>
                    <a:pt x="83" y="3"/>
                  </a:cubicBezTo>
                  <a:cubicBezTo>
                    <a:pt x="82" y="3"/>
                    <a:pt x="82" y="4"/>
                    <a:pt x="82" y="4"/>
                  </a:cubicBezTo>
                  <a:cubicBezTo>
                    <a:pt x="82" y="4"/>
                    <a:pt x="82" y="4"/>
                    <a:pt x="82" y="4"/>
                  </a:cubicBezTo>
                  <a:cubicBezTo>
                    <a:pt x="82" y="4"/>
                    <a:pt x="81" y="4"/>
                    <a:pt x="81" y="4"/>
                  </a:cubicBezTo>
                  <a:cubicBezTo>
                    <a:pt x="81" y="4"/>
                    <a:pt x="81" y="3"/>
                    <a:pt x="81" y="3"/>
                  </a:cubicBezTo>
                  <a:cubicBezTo>
                    <a:pt x="81" y="3"/>
                    <a:pt x="81" y="3"/>
                    <a:pt x="81" y="3"/>
                  </a:cubicBezTo>
                  <a:cubicBezTo>
                    <a:pt x="81" y="3"/>
                    <a:pt x="81" y="3"/>
                    <a:pt x="82" y="3"/>
                  </a:cubicBezTo>
                  <a:cubicBezTo>
                    <a:pt x="82" y="3"/>
                    <a:pt x="82" y="3"/>
                    <a:pt x="82" y="3"/>
                  </a:cubicBezTo>
                  <a:cubicBezTo>
                    <a:pt x="82" y="3"/>
                    <a:pt x="82" y="3"/>
                    <a:pt x="82" y="3"/>
                  </a:cubicBezTo>
                  <a:cubicBezTo>
                    <a:pt x="82" y="3"/>
                    <a:pt x="82" y="3"/>
                    <a:pt x="83" y="3"/>
                  </a:cubicBezTo>
                  <a:cubicBezTo>
                    <a:pt x="83" y="2"/>
                    <a:pt x="83" y="2"/>
                    <a:pt x="83" y="2"/>
                  </a:cubicBezTo>
                  <a:close/>
                  <a:moveTo>
                    <a:pt x="80" y="5"/>
                  </a:moveTo>
                  <a:cubicBezTo>
                    <a:pt x="80" y="6"/>
                    <a:pt x="80" y="6"/>
                    <a:pt x="80" y="6"/>
                  </a:cubicBezTo>
                  <a:cubicBezTo>
                    <a:pt x="80" y="6"/>
                    <a:pt x="80" y="6"/>
                    <a:pt x="80" y="6"/>
                  </a:cubicBezTo>
                  <a:cubicBezTo>
                    <a:pt x="79" y="6"/>
                    <a:pt x="79" y="6"/>
                    <a:pt x="79" y="6"/>
                  </a:cubicBezTo>
                  <a:cubicBezTo>
                    <a:pt x="79" y="6"/>
                    <a:pt x="78" y="6"/>
                    <a:pt x="78" y="6"/>
                  </a:cubicBezTo>
                  <a:cubicBezTo>
                    <a:pt x="78" y="6"/>
                    <a:pt x="78" y="5"/>
                    <a:pt x="78" y="5"/>
                  </a:cubicBezTo>
                  <a:cubicBezTo>
                    <a:pt x="78" y="5"/>
                    <a:pt x="78" y="5"/>
                    <a:pt x="78" y="4"/>
                  </a:cubicBezTo>
                  <a:cubicBezTo>
                    <a:pt x="78" y="4"/>
                    <a:pt x="78" y="4"/>
                    <a:pt x="78" y="4"/>
                  </a:cubicBezTo>
                  <a:cubicBezTo>
                    <a:pt x="78" y="4"/>
                    <a:pt x="78" y="4"/>
                    <a:pt x="79" y="4"/>
                  </a:cubicBezTo>
                  <a:cubicBezTo>
                    <a:pt x="79" y="4"/>
                    <a:pt x="79" y="4"/>
                    <a:pt x="79" y="4"/>
                  </a:cubicBezTo>
                  <a:cubicBezTo>
                    <a:pt x="79" y="4"/>
                    <a:pt x="79" y="4"/>
                    <a:pt x="80" y="4"/>
                  </a:cubicBezTo>
                  <a:cubicBezTo>
                    <a:pt x="80" y="5"/>
                    <a:pt x="80" y="5"/>
                    <a:pt x="80" y="5"/>
                  </a:cubicBezTo>
                  <a:close/>
                  <a:moveTo>
                    <a:pt x="77" y="9"/>
                  </a:moveTo>
                  <a:cubicBezTo>
                    <a:pt x="77" y="10"/>
                    <a:pt x="77" y="10"/>
                    <a:pt x="77" y="10"/>
                  </a:cubicBezTo>
                  <a:cubicBezTo>
                    <a:pt x="77" y="10"/>
                    <a:pt x="77" y="10"/>
                    <a:pt x="77" y="10"/>
                  </a:cubicBezTo>
                  <a:cubicBezTo>
                    <a:pt x="77" y="10"/>
                    <a:pt x="77" y="11"/>
                    <a:pt x="77" y="11"/>
                  </a:cubicBezTo>
                  <a:cubicBezTo>
                    <a:pt x="76" y="11"/>
                    <a:pt x="76" y="10"/>
                    <a:pt x="76" y="10"/>
                  </a:cubicBezTo>
                  <a:cubicBezTo>
                    <a:pt x="75" y="10"/>
                    <a:pt x="75" y="10"/>
                    <a:pt x="75" y="10"/>
                  </a:cubicBezTo>
                  <a:cubicBezTo>
                    <a:pt x="75" y="10"/>
                    <a:pt x="75" y="9"/>
                    <a:pt x="75" y="9"/>
                  </a:cubicBezTo>
                  <a:cubicBezTo>
                    <a:pt x="75" y="9"/>
                    <a:pt x="76" y="9"/>
                    <a:pt x="76" y="9"/>
                  </a:cubicBezTo>
                  <a:cubicBezTo>
                    <a:pt x="76" y="8"/>
                    <a:pt x="77" y="8"/>
                    <a:pt x="77" y="8"/>
                  </a:cubicBezTo>
                  <a:cubicBezTo>
                    <a:pt x="77" y="8"/>
                    <a:pt x="77" y="8"/>
                    <a:pt x="77" y="8"/>
                  </a:cubicBezTo>
                  <a:cubicBezTo>
                    <a:pt x="77" y="9"/>
                    <a:pt x="77" y="9"/>
                    <a:pt x="77" y="9"/>
                  </a:cubicBezTo>
                  <a:cubicBezTo>
                    <a:pt x="77" y="9"/>
                    <a:pt x="77" y="9"/>
                    <a:pt x="77" y="9"/>
                  </a:cubicBezTo>
                  <a:close/>
                  <a:moveTo>
                    <a:pt x="118" y="15"/>
                  </a:moveTo>
                  <a:cubicBezTo>
                    <a:pt x="118" y="15"/>
                    <a:pt x="118" y="15"/>
                    <a:pt x="117" y="15"/>
                  </a:cubicBezTo>
                  <a:cubicBezTo>
                    <a:pt x="117" y="15"/>
                    <a:pt x="117" y="15"/>
                    <a:pt x="116" y="15"/>
                  </a:cubicBezTo>
                  <a:cubicBezTo>
                    <a:pt x="115" y="15"/>
                    <a:pt x="114" y="15"/>
                    <a:pt x="114" y="15"/>
                  </a:cubicBezTo>
                  <a:cubicBezTo>
                    <a:pt x="113" y="15"/>
                    <a:pt x="113" y="15"/>
                    <a:pt x="113" y="14"/>
                  </a:cubicBezTo>
                  <a:cubicBezTo>
                    <a:pt x="113" y="14"/>
                    <a:pt x="113" y="14"/>
                    <a:pt x="113" y="14"/>
                  </a:cubicBezTo>
                  <a:cubicBezTo>
                    <a:pt x="113" y="13"/>
                    <a:pt x="112" y="13"/>
                    <a:pt x="112" y="13"/>
                  </a:cubicBezTo>
                  <a:cubicBezTo>
                    <a:pt x="111" y="12"/>
                    <a:pt x="111" y="12"/>
                    <a:pt x="110" y="12"/>
                  </a:cubicBezTo>
                  <a:cubicBezTo>
                    <a:pt x="110" y="12"/>
                    <a:pt x="110" y="11"/>
                    <a:pt x="110" y="11"/>
                  </a:cubicBezTo>
                  <a:cubicBezTo>
                    <a:pt x="110" y="11"/>
                    <a:pt x="110" y="12"/>
                    <a:pt x="110" y="12"/>
                  </a:cubicBezTo>
                  <a:cubicBezTo>
                    <a:pt x="110" y="12"/>
                    <a:pt x="110" y="12"/>
                    <a:pt x="110" y="13"/>
                  </a:cubicBezTo>
                  <a:cubicBezTo>
                    <a:pt x="110" y="14"/>
                    <a:pt x="110" y="14"/>
                    <a:pt x="110" y="15"/>
                  </a:cubicBezTo>
                  <a:cubicBezTo>
                    <a:pt x="110" y="16"/>
                    <a:pt x="110" y="16"/>
                    <a:pt x="110" y="17"/>
                  </a:cubicBezTo>
                  <a:cubicBezTo>
                    <a:pt x="110" y="17"/>
                    <a:pt x="110" y="17"/>
                    <a:pt x="110" y="17"/>
                  </a:cubicBezTo>
                  <a:cubicBezTo>
                    <a:pt x="110" y="17"/>
                    <a:pt x="110" y="17"/>
                    <a:pt x="110" y="17"/>
                  </a:cubicBezTo>
                  <a:cubicBezTo>
                    <a:pt x="109" y="17"/>
                    <a:pt x="109" y="17"/>
                    <a:pt x="109" y="17"/>
                  </a:cubicBezTo>
                  <a:cubicBezTo>
                    <a:pt x="109" y="17"/>
                    <a:pt x="108" y="17"/>
                    <a:pt x="108" y="17"/>
                  </a:cubicBezTo>
                  <a:cubicBezTo>
                    <a:pt x="107" y="16"/>
                    <a:pt x="107" y="16"/>
                    <a:pt x="106" y="16"/>
                  </a:cubicBezTo>
                  <a:cubicBezTo>
                    <a:pt x="106" y="15"/>
                    <a:pt x="105" y="15"/>
                    <a:pt x="105" y="15"/>
                  </a:cubicBezTo>
                  <a:cubicBezTo>
                    <a:pt x="105" y="15"/>
                    <a:pt x="105" y="15"/>
                    <a:pt x="105" y="15"/>
                  </a:cubicBezTo>
                  <a:cubicBezTo>
                    <a:pt x="105" y="15"/>
                    <a:pt x="105" y="15"/>
                    <a:pt x="106" y="15"/>
                  </a:cubicBezTo>
                  <a:cubicBezTo>
                    <a:pt x="106" y="15"/>
                    <a:pt x="107" y="15"/>
                    <a:pt x="107" y="15"/>
                  </a:cubicBezTo>
                  <a:cubicBezTo>
                    <a:pt x="108" y="15"/>
                    <a:pt x="108" y="15"/>
                    <a:pt x="108" y="15"/>
                  </a:cubicBezTo>
                  <a:cubicBezTo>
                    <a:pt x="108" y="15"/>
                    <a:pt x="108" y="15"/>
                    <a:pt x="108" y="15"/>
                  </a:cubicBezTo>
                  <a:cubicBezTo>
                    <a:pt x="108" y="14"/>
                    <a:pt x="108" y="14"/>
                    <a:pt x="108" y="13"/>
                  </a:cubicBezTo>
                  <a:cubicBezTo>
                    <a:pt x="108" y="12"/>
                    <a:pt x="108" y="12"/>
                    <a:pt x="108" y="11"/>
                  </a:cubicBezTo>
                  <a:cubicBezTo>
                    <a:pt x="108" y="10"/>
                    <a:pt x="108" y="9"/>
                    <a:pt x="108" y="8"/>
                  </a:cubicBezTo>
                  <a:cubicBezTo>
                    <a:pt x="108" y="8"/>
                    <a:pt x="108" y="8"/>
                    <a:pt x="108" y="8"/>
                  </a:cubicBezTo>
                  <a:cubicBezTo>
                    <a:pt x="108" y="8"/>
                    <a:pt x="108" y="8"/>
                    <a:pt x="108" y="8"/>
                  </a:cubicBezTo>
                  <a:cubicBezTo>
                    <a:pt x="108" y="8"/>
                    <a:pt x="107" y="8"/>
                    <a:pt x="106" y="8"/>
                  </a:cubicBezTo>
                  <a:cubicBezTo>
                    <a:pt x="106" y="8"/>
                    <a:pt x="105" y="8"/>
                    <a:pt x="105" y="8"/>
                  </a:cubicBezTo>
                  <a:cubicBezTo>
                    <a:pt x="105" y="8"/>
                    <a:pt x="105" y="8"/>
                    <a:pt x="105" y="8"/>
                  </a:cubicBezTo>
                  <a:cubicBezTo>
                    <a:pt x="104" y="8"/>
                    <a:pt x="104" y="8"/>
                    <a:pt x="104" y="8"/>
                  </a:cubicBezTo>
                  <a:cubicBezTo>
                    <a:pt x="104" y="8"/>
                    <a:pt x="104" y="8"/>
                    <a:pt x="104" y="7"/>
                  </a:cubicBezTo>
                  <a:cubicBezTo>
                    <a:pt x="104" y="7"/>
                    <a:pt x="104" y="7"/>
                    <a:pt x="104" y="7"/>
                  </a:cubicBezTo>
                  <a:cubicBezTo>
                    <a:pt x="104" y="7"/>
                    <a:pt x="104" y="7"/>
                    <a:pt x="104" y="7"/>
                  </a:cubicBezTo>
                  <a:cubicBezTo>
                    <a:pt x="104" y="7"/>
                    <a:pt x="105" y="6"/>
                    <a:pt x="105" y="6"/>
                  </a:cubicBezTo>
                  <a:cubicBezTo>
                    <a:pt x="106" y="6"/>
                    <a:pt x="107" y="6"/>
                    <a:pt x="107" y="6"/>
                  </a:cubicBezTo>
                  <a:cubicBezTo>
                    <a:pt x="107" y="6"/>
                    <a:pt x="108" y="6"/>
                    <a:pt x="108" y="6"/>
                  </a:cubicBezTo>
                  <a:cubicBezTo>
                    <a:pt x="108" y="6"/>
                    <a:pt x="108" y="6"/>
                    <a:pt x="108" y="6"/>
                  </a:cubicBezTo>
                  <a:lnTo>
                    <a:pt x="108" y="5"/>
                  </a:lnTo>
                  <a:cubicBezTo>
                    <a:pt x="108" y="4"/>
                    <a:pt x="108" y="4"/>
                    <a:pt x="108" y="3"/>
                  </a:cubicBezTo>
                  <a:cubicBezTo>
                    <a:pt x="108" y="3"/>
                    <a:pt x="108" y="3"/>
                    <a:pt x="109" y="2"/>
                  </a:cubicBezTo>
                  <a:cubicBezTo>
                    <a:pt x="109" y="2"/>
                    <a:pt x="109" y="1"/>
                    <a:pt x="109" y="1"/>
                  </a:cubicBezTo>
                  <a:cubicBezTo>
                    <a:pt x="109" y="1"/>
                    <a:pt x="109" y="1"/>
                    <a:pt x="109" y="1"/>
                  </a:cubicBezTo>
                  <a:cubicBezTo>
                    <a:pt x="109" y="1"/>
                    <a:pt x="109" y="1"/>
                    <a:pt x="110" y="1"/>
                  </a:cubicBezTo>
                  <a:cubicBezTo>
                    <a:pt x="110" y="1"/>
                    <a:pt x="110" y="1"/>
                    <a:pt x="110" y="1"/>
                  </a:cubicBezTo>
                  <a:cubicBezTo>
                    <a:pt x="110" y="2"/>
                    <a:pt x="110" y="2"/>
                    <a:pt x="110" y="2"/>
                  </a:cubicBezTo>
                  <a:cubicBezTo>
                    <a:pt x="110" y="2"/>
                    <a:pt x="110" y="3"/>
                    <a:pt x="110" y="3"/>
                  </a:cubicBezTo>
                  <a:lnTo>
                    <a:pt x="110" y="4"/>
                  </a:lnTo>
                  <a:lnTo>
                    <a:pt x="110" y="5"/>
                  </a:lnTo>
                  <a:cubicBezTo>
                    <a:pt x="110" y="5"/>
                    <a:pt x="110" y="5"/>
                    <a:pt x="110" y="5"/>
                  </a:cubicBezTo>
                  <a:cubicBezTo>
                    <a:pt x="110" y="5"/>
                    <a:pt x="110" y="5"/>
                    <a:pt x="110" y="5"/>
                  </a:cubicBezTo>
                  <a:cubicBezTo>
                    <a:pt x="111" y="5"/>
                    <a:pt x="111" y="5"/>
                    <a:pt x="111" y="5"/>
                  </a:cubicBezTo>
                  <a:cubicBezTo>
                    <a:pt x="111" y="5"/>
                    <a:pt x="112" y="5"/>
                    <a:pt x="112" y="5"/>
                  </a:cubicBezTo>
                  <a:cubicBezTo>
                    <a:pt x="112" y="6"/>
                    <a:pt x="112" y="6"/>
                    <a:pt x="112" y="6"/>
                  </a:cubicBezTo>
                  <a:cubicBezTo>
                    <a:pt x="112" y="6"/>
                    <a:pt x="112" y="6"/>
                    <a:pt x="112" y="6"/>
                  </a:cubicBezTo>
                  <a:cubicBezTo>
                    <a:pt x="112" y="7"/>
                    <a:pt x="112" y="7"/>
                    <a:pt x="112" y="7"/>
                  </a:cubicBezTo>
                  <a:cubicBezTo>
                    <a:pt x="112" y="7"/>
                    <a:pt x="111" y="7"/>
                    <a:pt x="111" y="7"/>
                  </a:cubicBezTo>
                  <a:cubicBezTo>
                    <a:pt x="111" y="7"/>
                    <a:pt x="110" y="7"/>
                    <a:pt x="110" y="7"/>
                  </a:cubicBezTo>
                  <a:cubicBezTo>
                    <a:pt x="110" y="7"/>
                    <a:pt x="110" y="7"/>
                    <a:pt x="110" y="7"/>
                  </a:cubicBezTo>
                  <a:cubicBezTo>
                    <a:pt x="109" y="7"/>
                    <a:pt x="109" y="8"/>
                    <a:pt x="109" y="8"/>
                  </a:cubicBezTo>
                  <a:cubicBezTo>
                    <a:pt x="109" y="8"/>
                    <a:pt x="109" y="8"/>
                    <a:pt x="109" y="9"/>
                  </a:cubicBezTo>
                  <a:cubicBezTo>
                    <a:pt x="110" y="9"/>
                    <a:pt x="110" y="9"/>
                    <a:pt x="110" y="9"/>
                  </a:cubicBezTo>
                  <a:cubicBezTo>
                    <a:pt x="110" y="9"/>
                    <a:pt x="110" y="9"/>
                    <a:pt x="110" y="9"/>
                  </a:cubicBezTo>
                  <a:cubicBezTo>
                    <a:pt x="110" y="9"/>
                    <a:pt x="110" y="9"/>
                    <a:pt x="110" y="9"/>
                  </a:cubicBezTo>
                  <a:cubicBezTo>
                    <a:pt x="110" y="9"/>
                    <a:pt x="110" y="9"/>
                    <a:pt x="110" y="9"/>
                  </a:cubicBezTo>
                  <a:cubicBezTo>
                    <a:pt x="110" y="9"/>
                    <a:pt x="111" y="9"/>
                    <a:pt x="111" y="9"/>
                  </a:cubicBezTo>
                  <a:cubicBezTo>
                    <a:pt x="112" y="8"/>
                    <a:pt x="112" y="8"/>
                    <a:pt x="113" y="7"/>
                  </a:cubicBezTo>
                  <a:cubicBezTo>
                    <a:pt x="113" y="7"/>
                    <a:pt x="113" y="7"/>
                    <a:pt x="113" y="7"/>
                  </a:cubicBezTo>
                  <a:cubicBezTo>
                    <a:pt x="113" y="7"/>
                    <a:pt x="113" y="7"/>
                    <a:pt x="114" y="8"/>
                  </a:cubicBezTo>
                  <a:cubicBezTo>
                    <a:pt x="114" y="8"/>
                    <a:pt x="114" y="8"/>
                    <a:pt x="114" y="8"/>
                  </a:cubicBezTo>
                  <a:cubicBezTo>
                    <a:pt x="114" y="8"/>
                    <a:pt x="114" y="8"/>
                    <a:pt x="113" y="8"/>
                  </a:cubicBezTo>
                  <a:cubicBezTo>
                    <a:pt x="113" y="8"/>
                    <a:pt x="113" y="9"/>
                    <a:pt x="113" y="9"/>
                  </a:cubicBezTo>
                  <a:cubicBezTo>
                    <a:pt x="112" y="9"/>
                    <a:pt x="112" y="9"/>
                    <a:pt x="111" y="10"/>
                  </a:cubicBezTo>
                  <a:cubicBezTo>
                    <a:pt x="111" y="10"/>
                    <a:pt x="111" y="10"/>
                    <a:pt x="111" y="10"/>
                  </a:cubicBezTo>
                  <a:cubicBezTo>
                    <a:pt x="111" y="10"/>
                    <a:pt x="111" y="10"/>
                    <a:pt x="111" y="10"/>
                  </a:cubicBezTo>
                  <a:cubicBezTo>
                    <a:pt x="111" y="11"/>
                    <a:pt x="111" y="11"/>
                    <a:pt x="112" y="11"/>
                  </a:cubicBezTo>
                  <a:cubicBezTo>
                    <a:pt x="112" y="12"/>
                    <a:pt x="113" y="12"/>
                    <a:pt x="113" y="12"/>
                  </a:cubicBezTo>
                  <a:cubicBezTo>
                    <a:pt x="114" y="13"/>
                    <a:pt x="114" y="13"/>
                    <a:pt x="115" y="13"/>
                  </a:cubicBezTo>
                  <a:cubicBezTo>
                    <a:pt x="117" y="14"/>
                    <a:pt x="118" y="14"/>
                    <a:pt x="118" y="15"/>
                  </a:cubicBezTo>
                  <a:close/>
                  <a:moveTo>
                    <a:pt x="113" y="3"/>
                  </a:moveTo>
                  <a:cubicBezTo>
                    <a:pt x="113" y="3"/>
                    <a:pt x="113" y="3"/>
                    <a:pt x="113" y="3"/>
                  </a:cubicBezTo>
                  <a:cubicBezTo>
                    <a:pt x="113" y="3"/>
                    <a:pt x="113" y="3"/>
                    <a:pt x="114" y="3"/>
                  </a:cubicBezTo>
                  <a:cubicBezTo>
                    <a:pt x="114" y="4"/>
                    <a:pt x="114" y="4"/>
                    <a:pt x="114" y="4"/>
                  </a:cubicBezTo>
                  <a:cubicBezTo>
                    <a:pt x="115" y="4"/>
                    <a:pt x="115" y="5"/>
                    <a:pt x="115" y="5"/>
                  </a:cubicBezTo>
                  <a:cubicBezTo>
                    <a:pt x="115" y="5"/>
                    <a:pt x="115" y="5"/>
                    <a:pt x="114" y="5"/>
                  </a:cubicBezTo>
                  <a:cubicBezTo>
                    <a:pt x="114" y="5"/>
                    <a:pt x="114" y="5"/>
                    <a:pt x="113" y="5"/>
                  </a:cubicBezTo>
                  <a:cubicBezTo>
                    <a:pt x="113" y="5"/>
                    <a:pt x="113" y="5"/>
                    <a:pt x="113" y="5"/>
                  </a:cubicBezTo>
                  <a:cubicBezTo>
                    <a:pt x="112" y="5"/>
                    <a:pt x="112" y="5"/>
                    <a:pt x="112" y="4"/>
                  </a:cubicBezTo>
                  <a:cubicBezTo>
                    <a:pt x="112" y="4"/>
                    <a:pt x="112" y="4"/>
                    <a:pt x="112" y="4"/>
                  </a:cubicBezTo>
                  <a:cubicBezTo>
                    <a:pt x="112" y="4"/>
                    <a:pt x="112" y="3"/>
                    <a:pt x="112" y="3"/>
                  </a:cubicBezTo>
                  <a:cubicBezTo>
                    <a:pt x="112" y="3"/>
                    <a:pt x="113" y="3"/>
                    <a:pt x="113" y="3"/>
                  </a:cubicBezTo>
                  <a:close/>
                  <a:moveTo>
                    <a:pt x="105" y="9"/>
                  </a:moveTo>
                  <a:cubicBezTo>
                    <a:pt x="105" y="9"/>
                    <a:pt x="105" y="9"/>
                    <a:pt x="105" y="9"/>
                  </a:cubicBezTo>
                  <a:cubicBezTo>
                    <a:pt x="105" y="9"/>
                    <a:pt x="105" y="9"/>
                    <a:pt x="106" y="9"/>
                  </a:cubicBezTo>
                  <a:cubicBezTo>
                    <a:pt x="106" y="10"/>
                    <a:pt x="107" y="10"/>
                    <a:pt x="107" y="10"/>
                  </a:cubicBezTo>
                  <a:cubicBezTo>
                    <a:pt x="107" y="11"/>
                    <a:pt x="106" y="11"/>
                    <a:pt x="106" y="11"/>
                  </a:cubicBezTo>
                  <a:cubicBezTo>
                    <a:pt x="105" y="11"/>
                    <a:pt x="105" y="11"/>
                    <a:pt x="105" y="11"/>
                  </a:cubicBezTo>
                  <a:cubicBezTo>
                    <a:pt x="105" y="11"/>
                    <a:pt x="104" y="11"/>
                    <a:pt x="104" y="10"/>
                  </a:cubicBezTo>
                  <a:cubicBezTo>
                    <a:pt x="104" y="10"/>
                    <a:pt x="104" y="10"/>
                    <a:pt x="104" y="10"/>
                  </a:cubicBezTo>
                  <a:cubicBezTo>
                    <a:pt x="104" y="9"/>
                    <a:pt x="104" y="9"/>
                    <a:pt x="104" y="9"/>
                  </a:cubicBezTo>
                  <a:cubicBezTo>
                    <a:pt x="104" y="9"/>
                    <a:pt x="105" y="9"/>
                    <a:pt x="105" y="9"/>
                  </a:cubicBezTo>
                  <a:close/>
                  <a:moveTo>
                    <a:pt x="108" y="11"/>
                  </a:moveTo>
                  <a:cubicBezTo>
                    <a:pt x="108" y="11"/>
                    <a:pt x="107" y="11"/>
                    <a:pt x="107" y="11"/>
                  </a:cubicBezTo>
                  <a:cubicBezTo>
                    <a:pt x="107" y="12"/>
                    <a:pt x="107" y="12"/>
                    <a:pt x="107" y="12"/>
                  </a:cubicBezTo>
                  <a:cubicBezTo>
                    <a:pt x="106" y="12"/>
                    <a:pt x="106" y="12"/>
                    <a:pt x="106" y="13"/>
                  </a:cubicBezTo>
                  <a:cubicBezTo>
                    <a:pt x="106" y="13"/>
                    <a:pt x="105" y="14"/>
                    <a:pt x="104" y="14"/>
                  </a:cubicBezTo>
                  <a:cubicBezTo>
                    <a:pt x="104" y="14"/>
                    <a:pt x="104" y="14"/>
                    <a:pt x="104" y="15"/>
                  </a:cubicBezTo>
                  <a:cubicBezTo>
                    <a:pt x="104" y="15"/>
                    <a:pt x="104" y="15"/>
                    <a:pt x="104" y="15"/>
                  </a:cubicBezTo>
                  <a:cubicBezTo>
                    <a:pt x="103" y="15"/>
                    <a:pt x="103" y="15"/>
                    <a:pt x="103" y="15"/>
                  </a:cubicBezTo>
                  <a:cubicBezTo>
                    <a:pt x="103" y="15"/>
                    <a:pt x="103" y="15"/>
                    <a:pt x="103" y="15"/>
                  </a:cubicBezTo>
                  <a:cubicBezTo>
                    <a:pt x="102" y="14"/>
                    <a:pt x="102" y="14"/>
                    <a:pt x="102" y="14"/>
                  </a:cubicBezTo>
                  <a:cubicBezTo>
                    <a:pt x="102" y="14"/>
                    <a:pt x="102" y="14"/>
                    <a:pt x="103" y="14"/>
                  </a:cubicBezTo>
                  <a:cubicBezTo>
                    <a:pt x="103" y="13"/>
                    <a:pt x="104" y="13"/>
                    <a:pt x="104" y="13"/>
                  </a:cubicBezTo>
                  <a:cubicBezTo>
                    <a:pt x="105" y="12"/>
                    <a:pt x="106" y="11"/>
                    <a:pt x="107" y="11"/>
                  </a:cubicBezTo>
                  <a:cubicBezTo>
                    <a:pt x="107" y="11"/>
                    <a:pt x="107" y="11"/>
                    <a:pt x="107" y="11"/>
                  </a:cubicBezTo>
                  <a:cubicBezTo>
                    <a:pt x="107" y="11"/>
                    <a:pt x="108" y="11"/>
                    <a:pt x="108" y="11"/>
                  </a:cubicBezTo>
                  <a:close/>
                  <a:moveTo>
                    <a:pt x="127" y="13"/>
                  </a:moveTo>
                  <a:cubicBezTo>
                    <a:pt x="127" y="13"/>
                    <a:pt x="127" y="13"/>
                    <a:pt x="127" y="14"/>
                  </a:cubicBezTo>
                  <a:cubicBezTo>
                    <a:pt x="127" y="14"/>
                    <a:pt x="127" y="14"/>
                    <a:pt x="128" y="14"/>
                  </a:cubicBezTo>
                  <a:cubicBezTo>
                    <a:pt x="128" y="14"/>
                    <a:pt x="129" y="15"/>
                    <a:pt x="129" y="15"/>
                  </a:cubicBezTo>
                  <a:cubicBezTo>
                    <a:pt x="130" y="15"/>
                    <a:pt x="130" y="15"/>
                    <a:pt x="131" y="15"/>
                  </a:cubicBezTo>
                  <a:cubicBezTo>
                    <a:pt x="131" y="16"/>
                    <a:pt x="132" y="16"/>
                    <a:pt x="134" y="16"/>
                  </a:cubicBezTo>
                  <a:cubicBezTo>
                    <a:pt x="135" y="17"/>
                    <a:pt x="135" y="17"/>
                    <a:pt x="135" y="17"/>
                  </a:cubicBezTo>
                  <a:cubicBezTo>
                    <a:pt x="135" y="17"/>
                    <a:pt x="135" y="17"/>
                    <a:pt x="135" y="17"/>
                  </a:cubicBezTo>
                  <a:cubicBezTo>
                    <a:pt x="134" y="18"/>
                    <a:pt x="134" y="18"/>
                    <a:pt x="133" y="18"/>
                  </a:cubicBezTo>
                  <a:cubicBezTo>
                    <a:pt x="133" y="18"/>
                    <a:pt x="132" y="18"/>
                    <a:pt x="131" y="18"/>
                  </a:cubicBezTo>
                  <a:cubicBezTo>
                    <a:pt x="131" y="18"/>
                    <a:pt x="130" y="17"/>
                    <a:pt x="130" y="17"/>
                  </a:cubicBezTo>
                  <a:cubicBezTo>
                    <a:pt x="130" y="17"/>
                    <a:pt x="129" y="17"/>
                    <a:pt x="129" y="17"/>
                  </a:cubicBezTo>
                  <a:cubicBezTo>
                    <a:pt x="129" y="17"/>
                    <a:pt x="129" y="17"/>
                    <a:pt x="129" y="17"/>
                  </a:cubicBezTo>
                  <a:cubicBezTo>
                    <a:pt x="129" y="16"/>
                    <a:pt x="129" y="16"/>
                    <a:pt x="129" y="16"/>
                  </a:cubicBezTo>
                  <a:cubicBezTo>
                    <a:pt x="128" y="15"/>
                    <a:pt x="128" y="15"/>
                    <a:pt x="127" y="15"/>
                  </a:cubicBezTo>
                  <a:cubicBezTo>
                    <a:pt x="126" y="15"/>
                    <a:pt x="126" y="14"/>
                    <a:pt x="126" y="14"/>
                  </a:cubicBezTo>
                  <a:cubicBezTo>
                    <a:pt x="125" y="14"/>
                    <a:pt x="125" y="14"/>
                    <a:pt x="124" y="14"/>
                  </a:cubicBezTo>
                  <a:cubicBezTo>
                    <a:pt x="124" y="13"/>
                    <a:pt x="123" y="13"/>
                    <a:pt x="123" y="13"/>
                  </a:cubicBezTo>
                  <a:cubicBezTo>
                    <a:pt x="123" y="13"/>
                    <a:pt x="123" y="13"/>
                    <a:pt x="123" y="14"/>
                  </a:cubicBezTo>
                  <a:cubicBezTo>
                    <a:pt x="123" y="14"/>
                    <a:pt x="122" y="14"/>
                    <a:pt x="122" y="14"/>
                  </a:cubicBezTo>
                  <a:cubicBezTo>
                    <a:pt x="122" y="14"/>
                    <a:pt x="122" y="15"/>
                    <a:pt x="122" y="15"/>
                  </a:cubicBezTo>
                  <a:cubicBezTo>
                    <a:pt x="122" y="15"/>
                    <a:pt x="122" y="15"/>
                    <a:pt x="122" y="15"/>
                  </a:cubicBezTo>
                  <a:cubicBezTo>
                    <a:pt x="121" y="15"/>
                    <a:pt x="121" y="15"/>
                    <a:pt x="120" y="15"/>
                  </a:cubicBezTo>
                  <a:cubicBezTo>
                    <a:pt x="120" y="16"/>
                    <a:pt x="119" y="16"/>
                    <a:pt x="119" y="16"/>
                  </a:cubicBezTo>
                  <a:cubicBezTo>
                    <a:pt x="119" y="16"/>
                    <a:pt x="119" y="16"/>
                    <a:pt x="118" y="16"/>
                  </a:cubicBezTo>
                  <a:cubicBezTo>
                    <a:pt x="118" y="15"/>
                    <a:pt x="118" y="15"/>
                    <a:pt x="118" y="15"/>
                  </a:cubicBezTo>
                  <a:cubicBezTo>
                    <a:pt x="118" y="15"/>
                    <a:pt x="119" y="15"/>
                    <a:pt x="119" y="15"/>
                  </a:cubicBezTo>
                  <a:cubicBezTo>
                    <a:pt x="120" y="15"/>
                    <a:pt x="120" y="15"/>
                    <a:pt x="121" y="14"/>
                  </a:cubicBezTo>
                  <a:cubicBezTo>
                    <a:pt x="121" y="14"/>
                    <a:pt x="122" y="13"/>
                    <a:pt x="122" y="12"/>
                  </a:cubicBezTo>
                  <a:cubicBezTo>
                    <a:pt x="123" y="11"/>
                    <a:pt x="123" y="11"/>
                    <a:pt x="123" y="11"/>
                  </a:cubicBezTo>
                  <a:cubicBezTo>
                    <a:pt x="123" y="11"/>
                    <a:pt x="123" y="11"/>
                    <a:pt x="123" y="11"/>
                  </a:cubicBezTo>
                  <a:cubicBezTo>
                    <a:pt x="123" y="10"/>
                    <a:pt x="123" y="10"/>
                    <a:pt x="123" y="10"/>
                  </a:cubicBezTo>
                  <a:cubicBezTo>
                    <a:pt x="122" y="10"/>
                    <a:pt x="122" y="11"/>
                    <a:pt x="122" y="11"/>
                  </a:cubicBezTo>
                  <a:cubicBezTo>
                    <a:pt x="122" y="11"/>
                    <a:pt x="121" y="11"/>
                    <a:pt x="121" y="11"/>
                  </a:cubicBezTo>
                  <a:cubicBezTo>
                    <a:pt x="120" y="11"/>
                    <a:pt x="120" y="11"/>
                    <a:pt x="120" y="11"/>
                  </a:cubicBezTo>
                  <a:cubicBezTo>
                    <a:pt x="120" y="11"/>
                    <a:pt x="119" y="11"/>
                    <a:pt x="119" y="11"/>
                  </a:cubicBezTo>
                  <a:cubicBezTo>
                    <a:pt x="119" y="11"/>
                    <a:pt x="119" y="11"/>
                    <a:pt x="119" y="11"/>
                  </a:cubicBezTo>
                  <a:cubicBezTo>
                    <a:pt x="119" y="11"/>
                    <a:pt x="119" y="11"/>
                    <a:pt x="119" y="10"/>
                  </a:cubicBezTo>
                  <a:cubicBezTo>
                    <a:pt x="119" y="10"/>
                    <a:pt x="119" y="10"/>
                    <a:pt x="119" y="10"/>
                  </a:cubicBezTo>
                  <a:cubicBezTo>
                    <a:pt x="120" y="10"/>
                    <a:pt x="121" y="10"/>
                    <a:pt x="123" y="9"/>
                  </a:cubicBezTo>
                  <a:cubicBezTo>
                    <a:pt x="124" y="9"/>
                    <a:pt x="126" y="8"/>
                    <a:pt x="127" y="8"/>
                  </a:cubicBezTo>
                  <a:cubicBezTo>
                    <a:pt x="127" y="8"/>
                    <a:pt x="127" y="8"/>
                    <a:pt x="127" y="8"/>
                  </a:cubicBezTo>
                  <a:cubicBezTo>
                    <a:pt x="127" y="8"/>
                    <a:pt x="127" y="8"/>
                    <a:pt x="127" y="8"/>
                  </a:cubicBezTo>
                  <a:cubicBezTo>
                    <a:pt x="126" y="7"/>
                    <a:pt x="126" y="7"/>
                    <a:pt x="126" y="7"/>
                  </a:cubicBezTo>
                  <a:cubicBezTo>
                    <a:pt x="126" y="7"/>
                    <a:pt x="126" y="7"/>
                    <a:pt x="125" y="7"/>
                  </a:cubicBezTo>
                  <a:cubicBezTo>
                    <a:pt x="125" y="8"/>
                    <a:pt x="125" y="8"/>
                    <a:pt x="125" y="8"/>
                  </a:cubicBezTo>
                  <a:cubicBezTo>
                    <a:pt x="125" y="8"/>
                    <a:pt x="124" y="8"/>
                    <a:pt x="124" y="8"/>
                  </a:cubicBezTo>
                  <a:cubicBezTo>
                    <a:pt x="124" y="8"/>
                    <a:pt x="124" y="8"/>
                    <a:pt x="123" y="7"/>
                  </a:cubicBezTo>
                  <a:cubicBezTo>
                    <a:pt x="123" y="7"/>
                    <a:pt x="123" y="7"/>
                    <a:pt x="123" y="6"/>
                  </a:cubicBezTo>
                  <a:cubicBezTo>
                    <a:pt x="123" y="5"/>
                    <a:pt x="123" y="4"/>
                    <a:pt x="123" y="3"/>
                  </a:cubicBezTo>
                  <a:cubicBezTo>
                    <a:pt x="123" y="3"/>
                    <a:pt x="123" y="2"/>
                    <a:pt x="124" y="2"/>
                  </a:cubicBezTo>
                  <a:cubicBezTo>
                    <a:pt x="124" y="2"/>
                    <a:pt x="124" y="2"/>
                    <a:pt x="125" y="2"/>
                  </a:cubicBezTo>
                  <a:cubicBezTo>
                    <a:pt x="126" y="2"/>
                    <a:pt x="127" y="2"/>
                    <a:pt x="128" y="2"/>
                  </a:cubicBezTo>
                  <a:cubicBezTo>
                    <a:pt x="128" y="2"/>
                    <a:pt x="129" y="2"/>
                    <a:pt x="129" y="2"/>
                  </a:cubicBezTo>
                  <a:cubicBezTo>
                    <a:pt x="129" y="2"/>
                    <a:pt x="130" y="2"/>
                    <a:pt x="130" y="2"/>
                  </a:cubicBezTo>
                  <a:cubicBezTo>
                    <a:pt x="130" y="2"/>
                    <a:pt x="130" y="2"/>
                    <a:pt x="129" y="3"/>
                  </a:cubicBezTo>
                  <a:cubicBezTo>
                    <a:pt x="129" y="3"/>
                    <a:pt x="129" y="3"/>
                    <a:pt x="129" y="3"/>
                  </a:cubicBezTo>
                  <a:cubicBezTo>
                    <a:pt x="129" y="4"/>
                    <a:pt x="129" y="4"/>
                    <a:pt x="129" y="4"/>
                  </a:cubicBezTo>
                  <a:lnTo>
                    <a:pt x="129" y="6"/>
                  </a:lnTo>
                  <a:cubicBezTo>
                    <a:pt x="129" y="7"/>
                    <a:pt x="129" y="7"/>
                    <a:pt x="129" y="7"/>
                  </a:cubicBezTo>
                  <a:cubicBezTo>
                    <a:pt x="129" y="8"/>
                    <a:pt x="129" y="8"/>
                    <a:pt x="129" y="8"/>
                  </a:cubicBezTo>
                  <a:cubicBezTo>
                    <a:pt x="129" y="8"/>
                    <a:pt x="129" y="8"/>
                    <a:pt x="129" y="8"/>
                  </a:cubicBezTo>
                  <a:cubicBezTo>
                    <a:pt x="129" y="8"/>
                    <a:pt x="130" y="8"/>
                    <a:pt x="130" y="8"/>
                  </a:cubicBezTo>
                  <a:cubicBezTo>
                    <a:pt x="130" y="8"/>
                    <a:pt x="130" y="8"/>
                    <a:pt x="131" y="8"/>
                  </a:cubicBezTo>
                  <a:cubicBezTo>
                    <a:pt x="131" y="8"/>
                    <a:pt x="131" y="8"/>
                    <a:pt x="131" y="8"/>
                  </a:cubicBezTo>
                  <a:cubicBezTo>
                    <a:pt x="131" y="8"/>
                    <a:pt x="131" y="8"/>
                    <a:pt x="131" y="9"/>
                  </a:cubicBezTo>
                  <a:cubicBezTo>
                    <a:pt x="131" y="9"/>
                    <a:pt x="131" y="9"/>
                    <a:pt x="131" y="9"/>
                  </a:cubicBezTo>
                  <a:cubicBezTo>
                    <a:pt x="131" y="9"/>
                    <a:pt x="131" y="10"/>
                    <a:pt x="131" y="10"/>
                  </a:cubicBezTo>
                  <a:cubicBezTo>
                    <a:pt x="130" y="10"/>
                    <a:pt x="130" y="10"/>
                    <a:pt x="129" y="10"/>
                  </a:cubicBezTo>
                  <a:cubicBezTo>
                    <a:pt x="128" y="10"/>
                    <a:pt x="128" y="10"/>
                    <a:pt x="127" y="10"/>
                  </a:cubicBezTo>
                  <a:cubicBezTo>
                    <a:pt x="127" y="10"/>
                    <a:pt x="127" y="10"/>
                    <a:pt x="127" y="10"/>
                  </a:cubicBezTo>
                  <a:cubicBezTo>
                    <a:pt x="127" y="10"/>
                    <a:pt x="127" y="10"/>
                    <a:pt x="127" y="10"/>
                  </a:cubicBezTo>
                  <a:cubicBezTo>
                    <a:pt x="127" y="10"/>
                    <a:pt x="127" y="11"/>
                    <a:pt x="127" y="11"/>
                  </a:cubicBezTo>
                  <a:cubicBezTo>
                    <a:pt x="127" y="11"/>
                    <a:pt x="127" y="11"/>
                    <a:pt x="128" y="11"/>
                  </a:cubicBezTo>
                  <a:cubicBezTo>
                    <a:pt x="128" y="11"/>
                    <a:pt x="128" y="11"/>
                    <a:pt x="128" y="11"/>
                  </a:cubicBezTo>
                  <a:cubicBezTo>
                    <a:pt x="128" y="10"/>
                    <a:pt x="129" y="10"/>
                    <a:pt x="129" y="10"/>
                  </a:cubicBezTo>
                  <a:cubicBezTo>
                    <a:pt x="129" y="10"/>
                    <a:pt x="129" y="11"/>
                    <a:pt x="129" y="11"/>
                  </a:cubicBezTo>
                  <a:cubicBezTo>
                    <a:pt x="129" y="11"/>
                    <a:pt x="129" y="11"/>
                    <a:pt x="129" y="11"/>
                  </a:cubicBezTo>
                  <a:cubicBezTo>
                    <a:pt x="129" y="11"/>
                    <a:pt x="129" y="12"/>
                    <a:pt x="129" y="12"/>
                  </a:cubicBezTo>
                  <a:cubicBezTo>
                    <a:pt x="129" y="12"/>
                    <a:pt x="129" y="12"/>
                    <a:pt x="128" y="12"/>
                  </a:cubicBezTo>
                  <a:cubicBezTo>
                    <a:pt x="128" y="12"/>
                    <a:pt x="128" y="12"/>
                    <a:pt x="127" y="12"/>
                  </a:cubicBezTo>
                  <a:cubicBezTo>
                    <a:pt x="127" y="12"/>
                    <a:pt x="127" y="12"/>
                    <a:pt x="127" y="12"/>
                  </a:cubicBezTo>
                  <a:cubicBezTo>
                    <a:pt x="127" y="12"/>
                    <a:pt x="127" y="13"/>
                    <a:pt x="127" y="13"/>
                  </a:cubicBezTo>
                  <a:cubicBezTo>
                    <a:pt x="127" y="13"/>
                    <a:pt x="127" y="13"/>
                    <a:pt x="127" y="13"/>
                  </a:cubicBezTo>
                  <a:close/>
                  <a:moveTo>
                    <a:pt x="127" y="7"/>
                  </a:moveTo>
                  <a:cubicBezTo>
                    <a:pt x="127" y="7"/>
                    <a:pt x="127" y="7"/>
                    <a:pt x="127" y="7"/>
                  </a:cubicBezTo>
                  <a:cubicBezTo>
                    <a:pt x="127" y="7"/>
                    <a:pt x="127" y="7"/>
                    <a:pt x="127" y="6"/>
                  </a:cubicBezTo>
                  <a:cubicBezTo>
                    <a:pt x="127" y="6"/>
                    <a:pt x="127" y="5"/>
                    <a:pt x="127" y="5"/>
                  </a:cubicBezTo>
                  <a:cubicBezTo>
                    <a:pt x="127" y="4"/>
                    <a:pt x="127" y="4"/>
                    <a:pt x="127" y="3"/>
                  </a:cubicBezTo>
                  <a:cubicBezTo>
                    <a:pt x="127" y="3"/>
                    <a:pt x="127" y="3"/>
                    <a:pt x="127" y="3"/>
                  </a:cubicBezTo>
                  <a:cubicBezTo>
                    <a:pt x="127" y="3"/>
                    <a:pt x="127" y="3"/>
                    <a:pt x="127" y="3"/>
                  </a:cubicBezTo>
                  <a:cubicBezTo>
                    <a:pt x="127" y="3"/>
                    <a:pt x="126" y="3"/>
                    <a:pt x="126" y="3"/>
                  </a:cubicBezTo>
                  <a:cubicBezTo>
                    <a:pt x="125" y="3"/>
                    <a:pt x="125" y="3"/>
                    <a:pt x="125" y="4"/>
                  </a:cubicBezTo>
                  <a:cubicBezTo>
                    <a:pt x="125" y="4"/>
                    <a:pt x="125" y="4"/>
                    <a:pt x="125" y="4"/>
                  </a:cubicBezTo>
                  <a:cubicBezTo>
                    <a:pt x="125" y="4"/>
                    <a:pt x="125" y="4"/>
                    <a:pt x="126" y="4"/>
                  </a:cubicBezTo>
                  <a:cubicBezTo>
                    <a:pt x="126" y="4"/>
                    <a:pt x="126" y="4"/>
                    <a:pt x="126" y="4"/>
                  </a:cubicBezTo>
                  <a:cubicBezTo>
                    <a:pt x="126" y="4"/>
                    <a:pt x="126" y="4"/>
                    <a:pt x="126" y="4"/>
                  </a:cubicBezTo>
                  <a:cubicBezTo>
                    <a:pt x="126" y="4"/>
                    <a:pt x="126" y="4"/>
                    <a:pt x="126" y="4"/>
                  </a:cubicBezTo>
                  <a:cubicBezTo>
                    <a:pt x="126" y="5"/>
                    <a:pt x="126" y="5"/>
                    <a:pt x="126" y="5"/>
                  </a:cubicBezTo>
                  <a:cubicBezTo>
                    <a:pt x="125" y="5"/>
                    <a:pt x="125" y="5"/>
                    <a:pt x="125" y="5"/>
                  </a:cubicBezTo>
                  <a:cubicBezTo>
                    <a:pt x="125" y="6"/>
                    <a:pt x="125" y="6"/>
                    <a:pt x="125" y="6"/>
                  </a:cubicBezTo>
                  <a:cubicBezTo>
                    <a:pt x="125" y="6"/>
                    <a:pt x="125" y="6"/>
                    <a:pt x="125" y="6"/>
                  </a:cubicBezTo>
                  <a:cubicBezTo>
                    <a:pt x="125" y="6"/>
                    <a:pt x="125" y="6"/>
                    <a:pt x="125" y="6"/>
                  </a:cubicBezTo>
                  <a:cubicBezTo>
                    <a:pt x="125" y="6"/>
                    <a:pt x="125" y="6"/>
                    <a:pt x="126" y="6"/>
                  </a:cubicBezTo>
                  <a:cubicBezTo>
                    <a:pt x="126" y="6"/>
                    <a:pt x="126" y="6"/>
                    <a:pt x="126" y="6"/>
                  </a:cubicBezTo>
                  <a:cubicBezTo>
                    <a:pt x="126" y="6"/>
                    <a:pt x="126" y="6"/>
                    <a:pt x="126" y="6"/>
                  </a:cubicBezTo>
                  <a:cubicBezTo>
                    <a:pt x="126" y="6"/>
                    <a:pt x="126" y="6"/>
                    <a:pt x="127" y="7"/>
                  </a:cubicBezTo>
                  <a:cubicBezTo>
                    <a:pt x="127" y="7"/>
                    <a:pt x="127" y="7"/>
                    <a:pt x="127" y="7"/>
                  </a:cubicBezTo>
                  <a:close/>
                  <a:moveTo>
                    <a:pt x="125" y="13"/>
                  </a:moveTo>
                  <a:cubicBezTo>
                    <a:pt x="125" y="13"/>
                    <a:pt x="125" y="13"/>
                    <a:pt x="125" y="13"/>
                  </a:cubicBezTo>
                  <a:cubicBezTo>
                    <a:pt x="125" y="13"/>
                    <a:pt x="125" y="12"/>
                    <a:pt x="125" y="12"/>
                  </a:cubicBezTo>
                  <a:cubicBezTo>
                    <a:pt x="126" y="12"/>
                    <a:pt x="126" y="11"/>
                    <a:pt x="126" y="11"/>
                  </a:cubicBezTo>
                  <a:cubicBezTo>
                    <a:pt x="126" y="11"/>
                    <a:pt x="125" y="11"/>
                    <a:pt x="125" y="10"/>
                  </a:cubicBezTo>
                  <a:cubicBezTo>
                    <a:pt x="125" y="10"/>
                    <a:pt x="125" y="10"/>
                    <a:pt x="125" y="10"/>
                  </a:cubicBezTo>
                  <a:cubicBezTo>
                    <a:pt x="125" y="10"/>
                    <a:pt x="125" y="10"/>
                    <a:pt x="125" y="10"/>
                  </a:cubicBezTo>
                  <a:cubicBezTo>
                    <a:pt x="124" y="10"/>
                    <a:pt x="124" y="10"/>
                    <a:pt x="124" y="11"/>
                  </a:cubicBezTo>
                  <a:cubicBezTo>
                    <a:pt x="124" y="11"/>
                    <a:pt x="124" y="11"/>
                    <a:pt x="124" y="11"/>
                  </a:cubicBezTo>
                  <a:cubicBezTo>
                    <a:pt x="124" y="12"/>
                    <a:pt x="124" y="12"/>
                    <a:pt x="124" y="12"/>
                  </a:cubicBezTo>
                  <a:cubicBezTo>
                    <a:pt x="125" y="12"/>
                    <a:pt x="125" y="12"/>
                    <a:pt x="125" y="12"/>
                  </a:cubicBezTo>
                  <a:cubicBezTo>
                    <a:pt x="125" y="13"/>
                    <a:pt x="125" y="13"/>
                    <a:pt x="125" y="13"/>
                  </a:cubicBezTo>
                  <a:close/>
                  <a:moveTo>
                    <a:pt x="148" y="11"/>
                  </a:moveTo>
                  <a:cubicBezTo>
                    <a:pt x="148" y="12"/>
                    <a:pt x="148" y="13"/>
                    <a:pt x="148" y="14"/>
                  </a:cubicBezTo>
                  <a:cubicBezTo>
                    <a:pt x="148" y="15"/>
                    <a:pt x="148" y="15"/>
                    <a:pt x="148" y="16"/>
                  </a:cubicBezTo>
                  <a:cubicBezTo>
                    <a:pt x="148" y="16"/>
                    <a:pt x="148" y="16"/>
                    <a:pt x="148" y="17"/>
                  </a:cubicBezTo>
                  <a:cubicBezTo>
                    <a:pt x="148" y="17"/>
                    <a:pt x="148" y="17"/>
                    <a:pt x="148" y="17"/>
                  </a:cubicBezTo>
                  <a:cubicBezTo>
                    <a:pt x="148" y="18"/>
                    <a:pt x="148" y="18"/>
                    <a:pt x="148" y="18"/>
                  </a:cubicBezTo>
                  <a:cubicBezTo>
                    <a:pt x="148" y="18"/>
                    <a:pt x="147" y="18"/>
                    <a:pt x="146" y="17"/>
                  </a:cubicBezTo>
                  <a:cubicBezTo>
                    <a:pt x="145" y="17"/>
                    <a:pt x="144" y="16"/>
                    <a:pt x="144" y="16"/>
                  </a:cubicBezTo>
                  <a:cubicBezTo>
                    <a:pt x="143" y="16"/>
                    <a:pt x="143" y="15"/>
                    <a:pt x="143" y="15"/>
                  </a:cubicBezTo>
                  <a:cubicBezTo>
                    <a:pt x="143" y="15"/>
                    <a:pt x="143" y="15"/>
                    <a:pt x="143" y="15"/>
                  </a:cubicBezTo>
                  <a:cubicBezTo>
                    <a:pt x="143" y="15"/>
                    <a:pt x="143" y="15"/>
                    <a:pt x="143" y="15"/>
                  </a:cubicBezTo>
                  <a:cubicBezTo>
                    <a:pt x="144" y="16"/>
                    <a:pt x="145" y="16"/>
                    <a:pt x="146" y="16"/>
                  </a:cubicBezTo>
                  <a:cubicBezTo>
                    <a:pt x="146" y="16"/>
                    <a:pt x="147" y="16"/>
                    <a:pt x="147" y="16"/>
                  </a:cubicBezTo>
                  <a:cubicBezTo>
                    <a:pt x="147" y="16"/>
                    <a:pt x="147" y="15"/>
                    <a:pt x="147" y="15"/>
                  </a:cubicBezTo>
                  <a:cubicBezTo>
                    <a:pt x="147" y="14"/>
                    <a:pt x="147" y="14"/>
                    <a:pt x="147" y="12"/>
                  </a:cubicBezTo>
                  <a:cubicBezTo>
                    <a:pt x="147" y="11"/>
                    <a:pt x="146" y="9"/>
                    <a:pt x="146" y="8"/>
                  </a:cubicBezTo>
                  <a:lnTo>
                    <a:pt x="146" y="5"/>
                  </a:lnTo>
                  <a:lnTo>
                    <a:pt x="146" y="3"/>
                  </a:lnTo>
                  <a:cubicBezTo>
                    <a:pt x="146" y="3"/>
                    <a:pt x="147" y="3"/>
                    <a:pt x="147" y="3"/>
                  </a:cubicBezTo>
                  <a:cubicBezTo>
                    <a:pt x="147" y="3"/>
                    <a:pt x="147" y="3"/>
                    <a:pt x="148" y="3"/>
                  </a:cubicBezTo>
                  <a:cubicBezTo>
                    <a:pt x="148" y="3"/>
                    <a:pt x="148" y="3"/>
                    <a:pt x="148" y="3"/>
                  </a:cubicBezTo>
                  <a:cubicBezTo>
                    <a:pt x="148" y="4"/>
                    <a:pt x="148" y="4"/>
                    <a:pt x="148" y="4"/>
                  </a:cubicBezTo>
                  <a:cubicBezTo>
                    <a:pt x="148" y="4"/>
                    <a:pt x="148" y="5"/>
                    <a:pt x="148" y="6"/>
                  </a:cubicBezTo>
                  <a:cubicBezTo>
                    <a:pt x="148" y="6"/>
                    <a:pt x="148" y="6"/>
                    <a:pt x="148" y="7"/>
                  </a:cubicBezTo>
                  <a:cubicBezTo>
                    <a:pt x="148" y="9"/>
                    <a:pt x="148" y="9"/>
                    <a:pt x="148" y="10"/>
                  </a:cubicBezTo>
                  <a:lnTo>
                    <a:pt x="148" y="11"/>
                  </a:lnTo>
                  <a:close/>
                  <a:moveTo>
                    <a:pt x="143" y="7"/>
                  </a:moveTo>
                  <a:cubicBezTo>
                    <a:pt x="143" y="7"/>
                    <a:pt x="143" y="7"/>
                    <a:pt x="142" y="7"/>
                  </a:cubicBezTo>
                  <a:cubicBezTo>
                    <a:pt x="142" y="7"/>
                    <a:pt x="142" y="7"/>
                    <a:pt x="141" y="7"/>
                  </a:cubicBezTo>
                  <a:cubicBezTo>
                    <a:pt x="141" y="7"/>
                    <a:pt x="141" y="7"/>
                    <a:pt x="141" y="7"/>
                  </a:cubicBezTo>
                  <a:cubicBezTo>
                    <a:pt x="141" y="7"/>
                    <a:pt x="141" y="7"/>
                    <a:pt x="140" y="7"/>
                  </a:cubicBezTo>
                  <a:cubicBezTo>
                    <a:pt x="140" y="7"/>
                    <a:pt x="140" y="6"/>
                    <a:pt x="140" y="6"/>
                  </a:cubicBezTo>
                  <a:cubicBezTo>
                    <a:pt x="140" y="6"/>
                    <a:pt x="140" y="7"/>
                    <a:pt x="140" y="7"/>
                  </a:cubicBezTo>
                  <a:cubicBezTo>
                    <a:pt x="139" y="7"/>
                    <a:pt x="139" y="7"/>
                    <a:pt x="139" y="7"/>
                  </a:cubicBezTo>
                  <a:cubicBezTo>
                    <a:pt x="138" y="8"/>
                    <a:pt x="138" y="8"/>
                    <a:pt x="138" y="9"/>
                  </a:cubicBezTo>
                  <a:cubicBezTo>
                    <a:pt x="138" y="9"/>
                    <a:pt x="137" y="9"/>
                    <a:pt x="137" y="10"/>
                  </a:cubicBezTo>
                  <a:cubicBezTo>
                    <a:pt x="137" y="10"/>
                    <a:pt x="138" y="10"/>
                    <a:pt x="138" y="10"/>
                  </a:cubicBezTo>
                  <a:cubicBezTo>
                    <a:pt x="138" y="10"/>
                    <a:pt x="138" y="10"/>
                    <a:pt x="138" y="10"/>
                  </a:cubicBezTo>
                  <a:cubicBezTo>
                    <a:pt x="139" y="9"/>
                    <a:pt x="140" y="9"/>
                    <a:pt x="141" y="9"/>
                  </a:cubicBezTo>
                  <a:cubicBezTo>
                    <a:pt x="141" y="9"/>
                    <a:pt x="141" y="9"/>
                    <a:pt x="141" y="9"/>
                  </a:cubicBezTo>
                  <a:cubicBezTo>
                    <a:pt x="142" y="9"/>
                    <a:pt x="142" y="9"/>
                    <a:pt x="142" y="9"/>
                  </a:cubicBezTo>
                  <a:cubicBezTo>
                    <a:pt x="142" y="9"/>
                    <a:pt x="142" y="9"/>
                    <a:pt x="142" y="9"/>
                  </a:cubicBezTo>
                  <a:cubicBezTo>
                    <a:pt x="142" y="10"/>
                    <a:pt x="142" y="10"/>
                    <a:pt x="142" y="10"/>
                  </a:cubicBezTo>
                  <a:cubicBezTo>
                    <a:pt x="142" y="11"/>
                    <a:pt x="141" y="11"/>
                    <a:pt x="141" y="12"/>
                  </a:cubicBezTo>
                  <a:cubicBezTo>
                    <a:pt x="141" y="12"/>
                    <a:pt x="141" y="13"/>
                    <a:pt x="141" y="13"/>
                  </a:cubicBezTo>
                  <a:cubicBezTo>
                    <a:pt x="141" y="13"/>
                    <a:pt x="140" y="13"/>
                    <a:pt x="140" y="13"/>
                  </a:cubicBezTo>
                  <a:cubicBezTo>
                    <a:pt x="140" y="13"/>
                    <a:pt x="139" y="13"/>
                    <a:pt x="139" y="13"/>
                  </a:cubicBezTo>
                  <a:cubicBezTo>
                    <a:pt x="139" y="13"/>
                    <a:pt x="139" y="13"/>
                    <a:pt x="139" y="13"/>
                  </a:cubicBezTo>
                  <a:cubicBezTo>
                    <a:pt x="139" y="13"/>
                    <a:pt x="139" y="13"/>
                    <a:pt x="139" y="13"/>
                  </a:cubicBezTo>
                  <a:cubicBezTo>
                    <a:pt x="139" y="13"/>
                    <a:pt x="139" y="13"/>
                    <a:pt x="139" y="14"/>
                  </a:cubicBezTo>
                  <a:cubicBezTo>
                    <a:pt x="138" y="14"/>
                    <a:pt x="138" y="14"/>
                    <a:pt x="138" y="15"/>
                  </a:cubicBezTo>
                  <a:cubicBezTo>
                    <a:pt x="138" y="15"/>
                    <a:pt x="138" y="15"/>
                    <a:pt x="139" y="15"/>
                  </a:cubicBezTo>
                  <a:cubicBezTo>
                    <a:pt x="139" y="15"/>
                    <a:pt x="139" y="15"/>
                    <a:pt x="139" y="15"/>
                  </a:cubicBezTo>
                  <a:cubicBezTo>
                    <a:pt x="139" y="15"/>
                    <a:pt x="140" y="15"/>
                    <a:pt x="140" y="15"/>
                  </a:cubicBezTo>
                  <a:cubicBezTo>
                    <a:pt x="140" y="15"/>
                    <a:pt x="140" y="15"/>
                    <a:pt x="141" y="15"/>
                  </a:cubicBezTo>
                  <a:cubicBezTo>
                    <a:pt x="141" y="15"/>
                    <a:pt x="141" y="14"/>
                    <a:pt x="141" y="14"/>
                  </a:cubicBezTo>
                  <a:cubicBezTo>
                    <a:pt x="141" y="14"/>
                    <a:pt x="141" y="13"/>
                    <a:pt x="141" y="13"/>
                  </a:cubicBezTo>
                  <a:cubicBezTo>
                    <a:pt x="141" y="13"/>
                    <a:pt x="141" y="14"/>
                    <a:pt x="142" y="14"/>
                  </a:cubicBezTo>
                  <a:cubicBezTo>
                    <a:pt x="142" y="15"/>
                    <a:pt x="142" y="15"/>
                    <a:pt x="142" y="16"/>
                  </a:cubicBezTo>
                  <a:cubicBezTo>
                    <a:pt x="142" y="16"/>
                    <a:pt x="142" y="16"/>
                    <a:pt x="141" y="16"/>
                  </a:cubicBezTo>
                  <a:cubicBezTo>
                    <a:pt x="141" y="16"/>
                    <a:pt x="141" y="16"/>
                    <a:pt x="141" y="16"/>
                  </a:cubicBezTo>
                  <a:cubicBezTo>
                    <a:pt x="140" y="16"/>
                    <a:pt x="140" y="16"/>
                    <a:pt x="139" y="16"/>
                  </a:cubicBezTo>
                  <a:cubicBezTo>
                    <a:pt x="139" y="16"/>
                    <a:pt x="138" y="16"/>
                    <a:pt x="138" y="16"/>
                  </a:cubicBezTo>
                  <a:cubicBezTo>
                    <a:pt x="138" y="16"/>
                    <a:pt x="137" y="15"/>
                    <a:pt x="137" y="14"/>
                  </a:cubicBezTo>
                  <a:cubicBezTo>
                    <a:pt x="137" y="14"/>
                    <a:pt x="138" y="13"/>
                    <a:pt x="138" y="13"/>
                  </a:cubicBezTo>
                  <a:cubicBezTo>
                    <a:pt x="138" y="12"/>
                    <a:pt x="138" y="12"/>
                    <a:pt x="138" y="11"/>
                  </a:cubicBezTo>
                  <a:cubicBezTo>
                    <a:pt x="138" y="11"/>
                    <a:pt x="138" y="11"/>
                    <a:pt x="138" y="11"/>
                  </a:cubicBezTo>
                  <a:cubicBezTo>
                    <a:pt x="138" y="11"/>
                    <a:pt x="139" y="11"/>
                    <a:pt x="139" y="11"/>
                  </a:cubicBezTo>
                  <a:cubicBezTo>
                    <a:pt x="139" y="11"/>
                    <a:pt x="139" y="11"/>
                    <a:pt x="139" y="12"/>
                  </a:cubicBezTo>
                  <a:cubicBezTo>
                    <a:pt x="139" y="12"/>
                    <a:pt x="139" y="12"/>
                    <a:pt x="139" y="12"/>
                  </a:cubicBezTo>
                  <a:cubicBezTo>
                    <a:pt x="139" y="12"/>
                    <a:pt x="139" y="12"/>
                    <a:pt x="139" y="12"/>
                  </a:cubicBezTo>
                  <a:cubicBezTo>
                    <a:pt x="139" y="12"/>
                    <a:pt x="139" y="12"/>
                    <a:pt x="139" y="12"/>
                  </a:cubicBezTo>
                  <a:cubicBezTo>
                    <a:pt x="140" y="12"/>
                    <a:pt x="140" y="12"/>
                    <a:pt x="140" y="11"/>
                  </a:cubicBezTo>
                  <a:cubicBezTo>
                    <a:pt x="140" y="11"/>
                    <a:pt x="140" y="11"/>
                    <a:pt x="140" y="10"/>
                  </a:cubicBezTo>
                  <a:cubicBezTo>
                    <a:pt x="140" y="10"/>
                    <a:pt x="140" y="10"/>
                    <a:pt x="140" y="10"/>
                  </a:cubicBezTo>
                  <a:cubicBezTo>
                    <a:pt x="139" y="10"/>
                    <a:pt x="139" y="10"/>
                    <a:pt x="138" y="11"/>
                  </a:cubicBezTo>
                  <a:cubicBezTo>
                    <a:pt x="138" y="11"/>
                    <a:pt x="138" y="11"/>
                    <a:pt x="138" y="11"/>
                  </a:cubicBezTo>
                  <a:cubicBezTo>
                    <a:pt x="138" y="11"/>
                    <a:pt x="138" y="11"/>
                    <a:pt x="137" y="11"/>
                  </a:cubicBezTo>
                  <a:cubicBezTo>
                    <a:pt x="137" y="11"/>
                    <a:pt x="137" y="11"/>
                    <a:pt x="137" y="11"/>
                  </a:cubicBezTo>
                  <a:cubicBezTo>
                    <a:pt x="137" y="11"/>
                    <a:pt x="137" y="11"/>
                    <a:pt x="137" y="11"/>
                  </a:cubicBezTo>
                  <a:cubicBezTo>
                    <a:pt x="137" y="11"/>
                    <a:pt x="137" y="11"/>
                    <a:pt x="136" y="12"/>
                  </a:cubicBezTo>
                  <a:cubicBezTo>
                    <a:pt x="135" y="12"/>
                    <a:pt x="135" y="12"/>
                    <a:pt x="135" y="12"/>
                  </a:cubicBezTo>
                  <a:cubicBezTo>
                    <a:pt x="134" y="12"/>
                    <a:pt x="134" y="12"/>
                    <a:pt x="134" y="12"/>
                  </a:cubicBezTo>
                  <a:cubicBezTo>
                    <a:pt x="134" y="12"/>
                    <a:pt x="133" y="12"/>
                    <a:pt x="133" y="12"/>
                  </a:cubicBezTo>
                  <a:cubicBezTo>
                    <a:pt x="133" y="12"/>
                    <a:pt x="134" y="12"/>
                    <a:pt x="134" y="12"/>
                  </a:cubicBezTo>
                  <a:cubicBezTo>
                    <a:pt x="134" y="11"/>
                    <a:pt x="135" y="11"/>
                    <a:pt x="135" y="10"/>
                  </a:cubicBezTo>
                  <a:cubicBezTo>
                    <a:pt x="136" y="10"/>
                    <a:pt x="136" y="9"/>
                    <a:pt x="137" y="8"/>
                  </a:cubicBezTo>
                  <a:cubicBezTo>
                    <a:pt x="137" y="8"/>
                    <a:pt x="138" y="7"/>
                    <a:pt x="138" y="7"/>
                  </a:cubicBezTo>
                  <a:cubicBezTo>
                    <a:pt x="138" y="7"/>
                    <a:pt x="138" y="6"/>
                    <a:pt x="139" y="6"/>
                  </a:cubicBezTo>
                  <a:cubicBezTo>
                    <a:pt x="139" y="5"/>
                    <a:pt x="140" y="4"/>
                    <a:pt x="140" y="4"/>
                  </a:cubicBezTo>
                  <a:cubicBezTo>
                    <a:pt x="140" y="4"/>
                    <a:pt x="140" y="4"/>
                    <a:pt x="140" y="4"/>
                  </a:cubicBezTo>
                  <a:cubicBezTo>
                    <a:pt x="140" y="4"/>
                    <a:pt x="141" y="3"/>
                    <a:pt x="141" y="3"/>
                  </a:cubicBezTo>
                  <a:cubicBezTo>
                    <a:pt x="141" y="3"/>
                    <a:pt x="141" y="4"/>
                    <a:pt x="141" y="4"/>
                  </a:cubicBezTo>
                  <a:cubicBezTo>
                    <a:pt x="141" y="4"/>
                    <a:pt x="141" y="4"/>
                    <a:pt x="141" y="4"/>
                  </a:cubicBezTo>
                  <a:cubicBezTo>
                    <a:pt x="141" y="5"/>
                    <a:pt x="141" y="5"/>
                    <a:pt x="141" y="5"/>
                  </a:cubicBezTo>
                  <a:cubicBezTo>
                    <a:pt x="141" y="5"/>
                    <a:pt x="141" y="5"/>
                    <a:pt x="141" y="6"/>
                  </a:cubicBezTo>
                  <a:cubicBezTo>
                    <a:pt x="141" y="6"/>
                    <a:pt x="141" y="6"/>
                    <a:pt x="141" y="6"/>
                  </a:cubicBezTo>
                  <a:cubicBezTo>
                    <a:pt x="141" y="6"/>
                    <a:pt x="141" y="6"/>
                    <a:pt x="142" y="6"/>
                  </a:cubicBezTo>
                  <a:cubicBezTo>
                    <a:pt x="142" y="6"/>
                    <a:pt x="143" y="6"/>
                    <a:pt x="143" y="7"/>
                  </a:cubicBezTo>
                  <a:close/>
                  <a:moveTo>
                    <a:pt x="145" y="8"/>
                  </a:moveTo>
                  <a:cubicBezTo>
                    <a:pt x="145" y="8"/>
                    <a:pt x="145" y="8"/>
                    <a:pt x="145" y="8"/>
                  </a:cubicBezTo>
                  <a:cubicBezTo>
                    <a:pt x="145" y="8"/>
                    <a:pt x="145" y="9"/>
                    <a:pt x="145" y="9"/>
                  </a:cubicBezTo>
                  <a:cubicBezTo>
                    <a:pt x="145" y="9"/>
                    <a:pt x="145" y="10"/>
                    <a:pt x="145" y="10"/>
                  </a:cubicBezTo>
                  <a:cubicBezTo>
                    <a:pt x="145" y="11"/>
                    <a:pt x="145" y="11"/>
                    <a:pt x="144" y="11"/>
                  </a:cubicBezTo>
                  <a:cubicBezTo>
                    <a:pt x="144" y="11"/>
                    <a:pt x="144" y="11"/>
                    <a:pt x="144" y="11"/>
                  </a:cubicBezTo>
                  <a:cubicBezTo>
                    <a:pt x="144" y="11"/>
                    <a:pt x="143" y="11"/>
                    <a:pt x="143" y="10"/>
                  </a:cubicBezTo>
                  <a:cubicBezTo>
                    <a:pt x="143" y="9"/>
                    <a:pt x="143" y="9"/>
                    <a:pt x="143" y="9"/>
                  </a:cubicBezTo>
                  <a:lnTo>
                    <a:pt x="143" y="8"/>
                  </a:lnTo>
                  <a:cubicBezTo>
                    <a:pt x="143" y="8"/>
                    <a:pt x="143" y="8"/>
                    <a:pt x="144" y="8"/>
                  </a:cubicBezTo>
                  <a:cubicBezTo>
                    <a:pt x="144" y="8"/>
                    <a:pt x="144" y="8"/>
                    <a:pt x="144" y="8"/>
                  </a:cubicBezTo>
                  <a:cubicBezTo>
                    <a:pt x="145" y="8"/>
                    <a:pt x="145" y="8"/>
                    <a:pt x="145" y="8"/>
                  </a:cubicBezTo>
                  <a:cubicBezTo>
                    <a:pt x="145" y="8"/>
                    <a:pt x="145" y="8"/>
                    <a:pt x="145" y="8"/>
                  </a:cubicBezTo>
                  <a:close/>
                  <a:moveTo>
                    <a:pt x="157" y="2"/>
                  </a:moveTo>
                  <a:cubicBezTo>
                    <a:pt x="157" y="2"/>
                    <a:pt x="158" y="2"/>
                    <a:pt x="158" y="2"/>
                  </a:cubicBezTo>
                  <a:cubicBezTo>
                    <a:pt x="158" y="2"/>
                    <a:pt x="158" y="2"/>
                    <a:pt x="158" y="3"/>
                  </a:cubicBezTo>
                  <a:cubicBezTo>
                    <a:pt x="158" y="3"/>
                    <a:pt x="158" y="3"/>
                    <a:pt x="158" y="3"/>
                  </a:cubicBezTo>
                  <a:cubicBezTo>
                    <a:pt x="158" y="3"/>
                    <a:pt x="158" y="4"/>
                    <a:pt x="158" y="4"/>
                  </a:cubicBezTo>
                  <a:cubicBezTo>
                    <a:pt x="158" y="4"/>
                    <a:pt x="158" y="4"/>
                    <a:pt x="158" y="4"/>
                  </a:cubicBezTo>
                  <a:cubicBezTo>
                    <a:pt x="158" y="4"/>
                    <a:pt x="158" y="4"/>
                    <a:pt x="158" y="4"/>
                  </a:cubicBezTo>
                  <a:cubicBezTo>
                    <a:pt x="158" y="4"/>
                    <a:pt x="157" y="4"/>
                    <a:pt x="157" y="4"/>
                  </a:cubicBezTo>
                  <a:cubicBezTo>
                    <a:pt x="157" y="4"/>
                    <a:pt x="156" y="4"/>
                    <a:pt x="156" y="3"/>
                  </a:cubicBezTo>
                  <a:cubicBezTo>
                    <a:pt x="156" y="3"/>
                    <a:pt x="157" y="3"/>
                    <a:pt x="157" y="2"/>
                  </a:cubicBezTo>
                  <a:cubicBezTo>
                    <a:pt x="157" y="2"/>
                    <a:pt x="157" y="2"/>
                    <a:pt x="157" y="2"/>
                  </a:cubicBezTo>
                  <a:close/>
                  <a:moveTo>
                    <a:pt x="159" y="5"/>
                  </a:moveTo>
                  <a:cubicBezTo>
                    <a:pt x="159" y="5"/>
                    <a:pt x="159" y="6"/>
                    <a:pt x="159" y="6"/>
                  </a:cubicBezTo>
                  <a:cubicBezTo>
                    <a:pt x="159" y="6"/>
                    <a:pt x="159" y="6"/>
                    <a:pt x="159" y="6"/>
                  </a:cubicBezTo>
                  <a:cubicBezTo>
                    <a:pt x="159" y="6"/>
                    <a:pt x="158" y="6"/>
                    <a:pt x="158" y="6"/>
                  </a:cubicBezTo>
                  <a:cubicBezTo>
                    <a:pt x="158" y="6"/>
                    <a:pt x="158" y="6"/>
                    <a:pt x="159" y="6"/>
                  </a:cubicBezTo>
                  <a:cubicBezTo>
                    <a:pt x="159" y="6"/>
                    <a:pt x="159" y="7"/>
                    <a:pt x="159" y="7"/>
                  </a:cubicBezTo>
                  <a:cubicBezTo>
                    <a:pt x="159" y="7"/>
                    <a:pt x="159" y="7"/>
                    <a:pt x="159" y="7"/>
                  </a:cubicBezTo>
                  <a:cubicBezTo>
                    <a:pt x="159" y="7"/>
                    <a:pt x="159" y="7"/>
                    <a:pt x="159" y="7"/>
                  </a:cubicBezTo>
                  <a:cubicBezTo>
                    <a:pt x="159" y="8"/>
                    <a:pt x="159" y="8"/>
                    <a:pt x="158" y="8"/>
                  </a:cubicBezTo>
                  <a:cubicBezTo>
                    <a:pt x="158" y="8"/>
                    <a:pt x="158" y="8"/>
                    <a:pt x="158" y="8"/>
                  </a:cubicBezTo>
                  <a:cubicBezTo>
                    <a:pt x="158" y="8"/>
                    <a:pt x="158" y="8"/>
                    <a:pt x="159" y="8"/>
                  </a:cubicBezTo>
                  <a:cubicBezTo>
                    <a:pt x="159" y="8"/>
                    <a:pt x="159" y="8"/>
                    <a:pt x="159" y="8"/>
                  </a:cubicBezTo>
                  <a:cubicBezTo>
                    <a:pt x="159" y="8"/>
                    <a:pt x="159" y="8"/>
                    <a:pt x="159" y="9"/>
                  </a:cubicBezTo>
                  <a:cubicBezTo>
                    <a:pt x="159" y="9"/>
                    <a:pt x="159" y="9"/>
                    <a:pt x="159" y="9"/>
                  </a:cubicBezTo>
                  <a:cubicBezTo>
                    <a:pt x="159" y="9"/>
                    <a:pt x="158" y="9"/>
                    <a:pt x="158" y="10"/>
                  </a:cubicBezTo>
                  <a:cubicBezTo>
                    <a:pt x="158" y="10"/>
                    <a:pt x="158" y="10"/>
                    <a:pt x="158" y="10"/>
                  </a:cubicBezTo>
                  <a:cubicBezTo>
                    <a:pt x="158" y="10"/>
                    <a:pt x="158" y="10"/>
                    <a:pt x="158" y="10"/>
                  </a:cubicBezTo>
                  <a:cubicBezTo>
                    <a:pt x="158" y="10"/>
                    <a:pt x="158" y="10"/>
                    <a:pt x="158" y="10"/>
                  </a:cubicBezTo>
                  <a:cubicBezTo>
                    <a:pt x="158" y="10"/>
                    <a:pt x="158" y="10"/>
                    <a:pt x="158" y="10"/>
                  </a:cubicBezTo>
                  <a:cubicBezTo>
                    <a:pt x="158" y="10"/>
                    <a:pt x="159" y="10"/>
                    <a:pt x="159" y="10"/>
                  </a:cubicBezTo>
                  <a:cubicBezTo>
                    <a:pt x="159" y="10"/>
                    <a:pt x="159" y="10"/>
                    <a:pt x="159" y="10"/>
                  </a:cubicBezTo>
                  <a:cubicBezTo>
                    <a:pt x="159" y="11"/>
                    <a:pt x="159" y="11"/>
                    <a:pt x="159" y="11"/>
                  </a:cubicBezTo>
                  <a:cubicBezTo>
                    <a:pt x="159" y="11"/>
                    <a:pt x="159" y="11"/>
                    <a:pt x="159" y="11"/>
                  </a:cubicBezTo>
                  <a:cubicBezTo>
                    <a:pt x="159" y="11"/>
                    <a:pt x="159" y="11"/>
                    <a:pt x="158" y="11"/>
                  </a:cubicBezTo>
                  <a:cubicBezTo>
                    <a:pt x="158" y="11"/>
                    <a:pt x="157" y="12"/>
                    <a:pt x="157" y="12"/>
                  </a:cubicBezTo>
                  <a:cubicBezTo>
                    <a:pt x="157" y="12"/>
                    <a:pt x="157" y="12"/>
                    <a:pt x="157" y="12"/>
                  </a:cubicBezTo>
                  <a:cubicBezTo>
                    <a:pt x="157" y="12"/>
                    <a:pt x="157" y="12"/>
                    <a:pt x="158" y="12"/>
                  </a:cubicBezTo>
                  <a:cubicBezTo>
                    <a:pt x="158" y="12"/>
                    <a:pt x="159" y="13"/>
                    <a:pt x="159" y="13"/>
                  </a:cubicBezTo>
                  <a:cubicBezTo>
                    <a:pt x="159" y="13"/>
                    <a:pt x="159" y="13"/>
                    <a:pt x="158" y="13"/>
                  </a:cubicBezTo>
                  <a:cubicBezTo>
                    <a:pt x="158" y="13"/>
                    <a:pt x="158" y="13"/>
                    <a:pt x="158" y="13"/>
                  </a:cubicBezTo>
                  <a:cubicBezTo>
                    <a:pt x="158" y="13"/>
                    <a:pt x="158" y="13"/>
                    <a:pt x="158" y="13"/>
                  </a:cubicBezTo>
                  <a:cubicBezTo>
                    <a:pt x="158" y="13"/>
                    <a:pt x="157" y="13"/>
                    <a:pt x="157" y="13"/>
                  </a:cubicBezTo>
                  <a:cubicBezTo>
                    <a:pt x="157" y="13"/>
                    <a:pt x="157" y="13"/>
                    <a:pt x="157" y="13"/>
                  </a:cubicBezTo>
                  <a:cubicBezTo>
                    <a:pt x="157" y="14"/>
                    <a:pt x="157" y="14"/>
                    <a:pt x="157" y="14"/>
                  </a:cubicBezTo>
                  <a:cubicBezTo>
                    <a:pt x="157" y="14"/>
                    <a:pt x="157" y="15"/>
                    <a:pt x="157" y="15"/>
                  </a:cubicBezTo>
                  <a:cubicBezTo>
                    <a:pt x="157" y="16"/>
                    <a:pt x="157" y="16"/>
                    <a:pt x="157" y="16"/>
                  </a:cubicBezTo>
                  <a:cubicBezTo>
                    <a:pt x="157" y="16"/>
                    <a:pt x="156" y="16"/>
                    <a:pt x="156" y="16"/>
                  </a:cubicBezTo>
                  <a:cubicBezTo>
                    <a:pt x="156" y="15"/>
                    <a:pt x="155" y="15"/>
                    <a:pt x="155" y="15"/>
                  </a:cubicBezTo>
                  <a:cubicBezTo>
                    <a:pt x="155" y="15"/>
                    <a:pt x="154" y="15"/>
                    <a:pt x="154" y="15"/>
                  </a:cubicBezTo>
                  <a:cubicBezTo>
                    <a:pt x="154" y="15"/>
                    <a:pt x="154" y="15"/>
                    <a:pt x="154" y="15"/>
                  </a:cubicBezTo>
                  <a:cubicBezTo>
                    <a:pt x="154" y="15"/>
                    <a:pt x="154" y="15"/>
                    <a:pt x="154" y="15"/>
                  </a:cubicBezTo>
                  <a:cubicBezTo>
                    <a:pt x="154" y="15"/>
                    <a:pt x="154" y="16"/>
                    <a:pt x="154" y="16"/>
                  </a:cubicBezTo>
                  <a:cubicBezTo>
                    <a:pt x="154" y="16"/>
                    <a:pt x="153" y="15"/>
                    <a:pt x="153" y="15"/>
                  </a:cubicBezTo>
                  <a:cubicBezTo>
                    <a:pt x="153" y="15"/>
                    <a:pt x="153" y="15"/>
                    <a:pt x="153" y="15"/>
                  </a:cubicBezTo>
                  <a:cubicBezTo>
                    <a:pt x="153" y="15"/>
                    <a:pt x="153" y="15"/>
                    <a:pt x="153" y="15"/>
                  </a:cubicBezTo>
                  <a:cubicBezTo>
                    <a:pt x="153" y="14"/>
                    <a:pt x="153" y="14"/>
                    <a:pt x="153" y="14"/>
                  </a:cubicBezTo>
                  <a:cubicBezTo>
                    <a:pt x="154" y="13"/>
                    <a:pt x="154" y="13"/>
                    <a:pt x="154" y="13"/>
                  </a:cubicBezTo>
                  <a:cubicBezTo>
                    <a:pt x="154" y="13"/>
                    <a:pt x="154" y="13"/>
                    <a:pt x="154" y="13"/>
                  </a:cubicBezTo>
                  <a:cubicBezTo>
                    <a:pt x="154" y="12"/>
                    <a:pt x="154" y="12"/>
                    <a:pt x="154" y="12"/>
                  </a:cubicBezTo>
                  <a:cubicBezTo>
                    <a:pt x="154" y="12"/>
                    <a:pt x="154" y="12"/>
                    <a:pt x="153" y="13"/>
                  </a:cubicBezTo>
                  <a:cubicBezTo>
                    <a:pt x="153" y="13"/>
                    <a:pt x="153" y="13"/>
                    <a:pt x="153" y="13"/>
                  </a:cubicBezTo>
                  <a:cubicBezTo>
                    <a:pt x="152" y="13"/>
                    <a:pt x="152" y="13"/>
                    <a:pt x="152" y="13"/>
                  </a:cubicBezTo>
                  <a:cubicBezTo>
                    <a:pt x="152" y="13"/>
                    <a:pt x="152" y="13"/>
                    <a:pt x="152" y="13"/>
                  </a:cubicBezTo>
                  <a:cubicBezTo>
                    <a:pt x="152" y="12"/>
                    <a:pt x="152" y="12"/>
                    <a:pt x="152" y="12"/>
                  </a:cubicBezTo>
                  <a:cubicBezTo>
                    <a:pt x="152" y="12"/>
                    <a:pt x="152" y="12"/>
                    <a:pt x="152" y="12"/>
                  </a:cubicBezTo>
                  <a:cubicBezTo>
                    <a:pt x="153" y="12"/>
                    <a:pt x="154" y="11"/>
                    <a:pt x="155" y="11"/>
                  </a:cubicBezTo>
                  <a:cubicBezTo>
                    <a:pt x="155" y="11"/>
                    <a:pt x="155" y="11"/>
                    <a:pt x="156" y="11"/>
                  </a:cubicBezTo>
                  <a:cubicBezTo>
                    <a:pt x="156" y="11"/>
                    <a:pt x="156" y="11"/>
                    <a:pt x="156" y="11"/>
                  </a:cubicBezTo>
                  <a:cubicBezTo>
                    <a:pt x="156" y="10"/>
                    <a:pt x="156" y="10"/>
                    <a:pt x="156" y="10"/>
                  </a:cubicBezTo>
                  <a:cubicBezTo>
                    <a:pt x="156" y="10"/>
                    <a:pt x="155" y="10"/>
                    <a:pt x="155" y="10"/>
                  </a:cubicBezTo>
                  <a:cubicBezTo>
                    <a:pt x="155" y="10"/>
                    <a:pt x="154" y="10"/>
                    <a:pt x="154" y="10"/>
                  </a:cubicBezTo>
                  <a:cubicBezTo>
                    <a:pt x="154" y="11"/>
                    <a:pt x="154" y="11"/>
                    <a:pt x="154" y="11"/>
                  </a:cubicBezTo>
                  <a:cubicBezTo>
                    <a:pt x="154" y="11"/>
                    <a:pt x="154" y="10"/>
                    <a:pt x="154" y="10"/>
                  </a:cubicBezTo>
                  <a:cubicBezTo>
                    <a:pt x="154" y="10"/>
                    <a:pt x="154" y="10"/>
                    <a:pt x="154" y="10"/>
                  </a:cubicBezTo>
                  <a:cubicBezTo>
                    <a:pt x="154" y="10"/>
                    <a:pt x="154" y="10"/>
                    <a:pt x="154" y="9"/>
                  </a:cubicBezTo>
                  <a:cubicBezTo>
                    <a:pt x="154" y="9"/>
                    <a:pt x="154" y="9"/>
                    <a:pt x="154" y="9"/>
                  </a:cubicBezTo>
                  <a:cubicBezTo>
                    <a:pt x="155" y="9"/>
                    <a:pt x="155" y="9"/>
                    <a:pt x="156" y="9"/>
                  </a:cubicBezTo>
                  <a:cubicBezTo>
                    <a:pt x="156" y="9"/>
                    <a:pt x="157" y="8"/>
                    <a:pt x="157" y="8"/>
                  </a:cubicBezTo>
                  <a:cubicBezTo>
                    <a:pt x="157" y="8"/>
                    <a:pt x="157" y="8"/>
                    <a:pt x="157" y="8"/>
                  </a:cubicBezTo>
                  <a:cubicBezTo>
                    <a:pt x="157" y="8"/>
                    <a:pt x="157" y="7"/>
                    <a:pt x="157" y="7"/>
                  </a:cubicBezTo>
                  <a:cubicBezTo>
                    <a:pt x="157" y="7"/>
                    <a:pt x="157" y="7"/>
                    <a:pt x="157" y="7"/>
                  </a:cubicBezTo>
                  <a:cubicBezTo>
                    <a:pt x="157" y="7"/>
                    <a:pt x="157" y="7"/>
                    <a:pt x="157" y="7"/>
                  </a:cubicBezTo>
                  <a:cubicBezTo>
                    <a:pt x="157" y="7"/>
                    <a:pt x="157" y="7"/>
                    <a:pt x="157" y="7"/>
                  </a:cubicBezTo>
                  <a:cubicBezTo>
                    <a:pt x="157" y="7"/>
                    <a:pt x="157" y="7"/>
                    <a:pt x="157" y="7"/>
                  </a:cubicBezTo>
                  <a:cubicBezTo>
                    <a:pt x="156" y="7"/>
                    <a:pt x="156" y="7"/>
                    <a:pt x="156" y="7"/>
                  </a:cubicBezTo>
                  <a:cubicBezTo>
                    <a:pt x="156" y="7"/>
                    <a:pt x="156" y="8"/>
                    <a:pt x="156" y="8"/>
                  </a:cubicBezTo>
                  <a:cubicBezTo>
                    <a:pt x="156" y="8"/>
                    <a:pt x="156" y="8"/>
                    <a:pt x="155" y="9"/>
                  </a:cubicBezTo>
                  <a:cubicBezTo>
                    <a:pt x="155" y="9"/>
                    <a:pt x="155" y="9"/>
                    <a:pt x="155" y="9"/>
                  </a:cubicBezTo>
                  <a:cubicBezTo>
                    <a:pt x="155" y="9"/>
                    <a:pt x="155" y="9"/>
                    <a:pt x="155" y="9"/>
                  </a:cubicBezTo>
                  <a:cubicBezTo>
                    <a:pt x="155" y="8"/>
                    <a:pt x="155" y="8"/>
                    <a:pt x="155" y="8"/>
                  </a:cubicBezTo>
                  <a:cubicBezTo>
                    <a:pt x="155" y="8"/>
                    <a:pt x="155" y="8"/>
                    <a:pt x="155" y="8"/>
                  </a:cubicBezTo>
                  <a:cubicBezTo>
                    <a:pt x="155" y="7"/>
                    <a:pt x="155" y="7"/>
                    <a:pt x="155" y="7"/>
                  </a:cubicBezTo>
                  <a:cubicBezTo>
                    <a:pt x="155" y="7"/>
                    <a:pt x="155" y="7"/>
                    <a:pt x="155" y="7"/>
                  </a:cubicBezTo>
                  <a:cubicBezTo>
                    <a:pt x="155" y="7"/>
                    <a:pt x="155" y="7"/>
                    <a:pt x="155" y="7"/>
                  </a:cubicBezTo>
                  <a:cubicBezTo>
                    <a:pt x="155" y="7"/>
                    <a:pt x="155" y="7"/>
                    <a:pt x="154" y="7"/>
                  </a:cubicBezTo>
                  <a:cubicBezTo>
                    <a:pt x="154" y="7"/>
                    <a:pt x="154" y="7"/>
                    <a:pt x="154" y="7"/>
                  </a:cubicBezTo>
                  <a:cubicBezTo>
                    <a:pt x="154" y="7"/>
                    <a:pt x="154" y="7"/>
                    <a:pt x="154" y="7"/>
                  </a:cubicBezTo>
                  <a:cubicBezTo>
                    <a:pt x="154" y="6"/>
                    <a:pt x="154" y="6"/>
                    <a:pt x="154" y="6"/>
                  </a:cubicBezTo>
                  <a:cubicBezTo>
                    <a:pt x="154" y="6"/>
                    <a:pt x="154" y="6"/>
                    <a:pt x="154" y="6"/>
                  </a:cubicBezTo>
                  <a:cubicBezTo>
                    <a:pt x="154" y="6"/>
                    <a:pt x="155" y="6"/>
                    <a:pt x="156" y="6"/>
                  </a:cubicBezTo>
                  <a:cubicBezTo>
                    <a:pt x="157" y="5"/>
                    <a:pt x="158" y="5"/>
                    <a:pt x="159" y="5"/>
                  </a:cubicBezTo>
                  <a:cubicBezTo>
                    <a:pt x="159" y="5"/>
                    <a:pt x="159" y="5"/>
                    <a:pt x="159" y="5"/>
                  </a:cubicBezTo>
                  <a:cubicBezTo>
                    <a:pt x="159" y="5"/>
                    <a:pt x="159" y="5"/>
                    <a:pt x="159" y="5"/>
                  </a:cubicBezTo>
                  <a:close/>
                  <a:moveTo>
                    <a:pt x="156" y="13"/>
                  </a:moveTo>
                  <a:cubicBezTo>
                    <a:pt x="156" y="13"/>
                    <a:pt x="156" y="12"/>
                    <a:pt x="156" y="12"/>
                  </a:cubicBezTo>
                  <a:cubicBezTo>
                    <a:pt x="156" y="12"/>
                    <a:pt x="156" y="12"/>
                    <a:pt x="156" y="12"/>
                  </a:cubicBezTo>
                  <a:cubicBezTo>
                    <a:pt x="156" y="12"/>
                    <a:pt x="156" y="12"/>
                    <a:pt x="156" y="12"/>
                  </a:cubicBezTo>
                  <a:cubicBezTo>
                    <a:pt x="156" y="12"/>
                    <a:pt x="156" y="12"/>
                    <a:pt x="155" y="12"/>
                  </a:cubicBezTo>
                  <a:cubicBezTo>
                    <a:pt x="155" y="12"/>
                    <a:pt x="155" y="12"/>
                    <a:pt x="155" y="12"/>
                  </a:cubicBezTo>
                  <a:cubicBezTo>
                    <a:pt x="155" y="12"/>
                    <a:pt x="155" y="12"/>
                    <a:pt x="155" y="13"/>
                  </a:cubicBezTo>
                  <a:cubicBezTo>
                    <a:pt x="155" y="13"/>
                    <a:pt x="155" y="13"/>
                    <a:pt x="155" y="13"/>
                  </a:cubicBezTo>
                  <a:cubicBezTo>
                    <a:pt x="155" y="14"/>
                    <a:pt x="155" y="14"/>
                    <a:pt x="155" y="14"/>
                  </a:cubicBezTo>
                  <a:cubicBezTo>
                    <a:pt x="155" y="14"/>
                    <a:pt x="155" y="14"/>
                    <a:pt x="155" y="14"/>
                  </a:cubicBezTo>
                  <a:cubicBezTo>
                    <a:pt x="155" y="14"/>
                    <a:pt x="155" y="14"/>
                    <a:pt x="156" y="14"/>
                  </a:cubicBezTo>
                  <a:cubicBezTo>
                    <a:pt x="156" y="14"/>
                    <a:pt x="156" y="14"/>
                    <a:pt x="156" y="14"/>
                  </a:cubicBezTo>
                  <a:cubicBezTo>
                    <a:pt x="156" y="14"/>
                    <a:pt x="156" y="14"/>
                    <a:pt x="156" y="14"/>
                  </a:cubicBezTo>
                  <a:cubicBezTo>
                    <a:pt x="156" y="13"/>
                    <a:pt x="156" y="13"/>
                    <a:pt x="156" y="13"/>
                  </a:cubicBezTo>
                  <a:close/>
                  <a:moveTo>
                    <a:pt x="166" y="8"/>
                  </a:moveTo>
                  <a:cubicBezTo>
                    <a:pt x="166" y="8"/>
                    <a:pt x="166" y="8"/>
                    <a:pt x="166" y="8"/>
                  </a:cubicBezTo>
                  <a:cubicBezTo>
                    <a:pt x="166" y="8"/>
                    <a:pt x="166" y="8"/>
                    <a:pt x="166" y="9"/>
                  </a:cubicBezTo>
                  <a:cubicBezTo>
                    <a:pt x="167" y="9"/>
                    <a:pt x="167" y="9"/>
                    <a:pt x="167" y="9"/>
                  </a:cubicBezTo>
                  <a:cubicBezTo>
                    <a:pt x="167" y="9"/>
                    <a:pt x="167" y="9"/>
                    <a:pt x="167" y="10"/>
                  </a:cubicBezTo>
                  <a:cubicBezTo>
                    <a:pt x="167" y="10"/>
                    <a:pt x="167" y="10"/>
                    <a:pt x="167" y="10"/>
                  </a:cubicBezTo>
                  <a:cubicBezTo>
                    <a:pt x="167" y="10"/>
                    <a:pt x="166" y="10"/>
                    <a:pt x="166" y="10"/>
                  </a:cubicBezTo>
                  <a:cubicBezTo>
                    <a:pt x="166" y="10"/>
                    <a:pt x="166" y="10"/>
                    <a:pt x="165" y="10"/>
                  </a:cubicBezTo>
                  <a:cubicBezTo>
                    <a:pt x="165" y="10"/>
                    <a:pt x="164" y="10"/>
                    <a:pt x="164" y="10"/>
                  </a:cubicBezTo>
                  <a:cubicBezTo>
                    <a:pt x="164" y="10"/>
                    <a:pt x="164" y="10"/>
                    <a:pt x="164" y="11"/>
                  </a:cubicBezTo>
                  <a:cubicBezTo>
                    <a:pt x="164" y="12"/>
                    <a:pt x="164" y="12"/>
                    <a:pt x="164" y="13"/>
                  </a:cubicBezTo>
                  <a:cubicBezTo>
                    <a:pt x="164" y="13"/>
                    <a:pt x="164" y="13"/>
                    <a:pt x="164" y="14"/>
                  </a:cubicBezTo>
                  <a:cubicBezTo>
                    <a:pt x="164" y="14"/>
                    <a:pt x="164" y="14"/>
                    <a:pt x="164" y="15"/>
                  </a:cubicBezTo>
                  <a:cubicBezTo>
                    <a:pt x="164" y="15"/>
                    <a:pt x="164" y="15"/>
                    <a:pt x="164" y="16"/>
                  </a:cubicBezTo>
                  <a:cubicBezTo>
                    <a:pt x="164" y="16"/>
                    <a:pt x="164" y="16"/>
                    <a:pt x="164" y="16"/>
                  </a:cubicBezTo>
                  <a:cubicBezTo>
                    <a:pt x="164" y="17"/>
                    <a:pt x="164" y="17"/>
                    <a:pt x="164" y="17"/>
                  </a:cubicBezTo>
                  <a:cubicBezTo>
                    <a:pt x="164" y="17"/>
                    <a:pt x="164" y="18"/>
                    <a:pt x="164" y="18"/>
                  </a:cubicBezTo>
                  <a:cubicBezTo>
                    <a:pt x="164" y="18"/>
                    <a:pt x="164" y="18"/>
                    <a:pt x="163" y="18"/>
                  </a:cubicBezTo>
                  <a:cubicBezTo>
                    <a:pt x="163" y="18"/>
                    <a:pt x="163" y="18"/>
                    <a:pt x="163" y="18"/>
                  </a:cubicBezTo>
                  <a:cubicBezTo>
                    <a:pt x="163" y="18"/>
                    <a:pt x="163" y="18"/>
                    <a:pt x="163" y="18"/>
                  </a:cubicBezTo>
                  <a:cubicBezTo>
                    <a:pt x="163" y="18"/>
                    <a:pt x="163" y="18"/>
                    <a:pt x="163" y="18"/>
                  </a:cubicBezTo>
                  <a:lnTo>
                    <a:pt x="163" y="17"/>
                  </a:lnTo>
                  <a:cubicBezTo>
                    <a:pt x="163" y="17"/>
                    <a:pt x="163" y="15"/>
                    <a:pt x="163" y="14"/>
                  </a:cubicBezTo>
                  <a:cubicBezTo>
                    <a:pt x="163" y="12"/>
                    <a:pt x="163" y="11"/>
                    <a:pt x="163" y="11"/>
                  </a:cubicBezTo>
                  <a:cubicBezTo>
                    <a:pt x="163" y="11"/>
                    <a:pt x="162" y="10"/>
                    <a:pt x="162" y="10"/>
                  </a:cubicBezTo>
                  <a:cubicBezTo>
                    <a:pt x="162" y="10"/>
                    <a:pt x="162" y="10"/>
                    <a:pt x="162" y="10"/>
                  </a:cubicBezTo>
                  <a:cubicBezTo>
                    <a:pt x="162" y="10"/>
                    <a:pt x="162" y="10"/>
                    <a:pt x="162" y="10"/>
                  </a:cubicBezTo>
                  <a:cubicBezTo>
                    <a:pt x="161" y="10"/>
                    <a:pt x="161" y="10"/>
                    <a:pt x="161" y="11"/>
                  </a:cubicBezTo>
                  <a:cubicBezTo>
                    <a:pt x="161" y="11"/>
                    <a:pt x="161" y="11"/>
                    <a:pt x="161" y="11"/>
                  </a:cubicBezTo>
                  <a:cubicBezTo>
                    <a:pt x="161" y="11"/>
                    <a:pt x="161" y="11"/>
                    <a:pt x="161" y="11"/>
                  </a:cubicBezTo>
                  <a:cubicBezTo>
                    <a:pt x="160" y="12"/>
                    <a:pt x="160" y="12"/>
                    <a:pt x="160" y="12"/>
                  </a:cubicBezTo>
                  <a:lnTo>
                    <a:pt x="160" y="13"/>
                  </a:lnTo>
                  <a:cubicBezTo>
                    <a:pt x="160" y="13"/>
                    <a:pt x="160" y="13"/>
                    <a:pt x="160" y="14"/>
                  </a:cubicBezTo>
                  <a:cubicBezTo>
                    <a:pt x="160" y="14"/>
                    <a:pt x="159" y="14"/>
                    <a:pt x="159" y="15"/>
                  </a:cubicBezTo>
                  <a:cubicBezTo>
                    <a:pt x="159" y="15"/>
                    <a:pt x="158" y="15"/>
                    <a:pt x="158" y="15"/>
                  </a:cubicBezTo>
                  <a:cubicBezTo>
                    <a:pt x="158" y="15"/>
                    <a:pt x="158" y="15"/>
                    <a:pt x="158" y="15"/>
                  </a:cubicBezTo>
                  <a:cubicBezTo>
                    <a:pt x="158" y="15"/>
                    <a:pt x="158" y="14"/>
                    <a:pt x="159" y="14"/>
                  </a:cubicBezTo>
                  <a:cubicBezTo>
                    <a:pt x="159" y="13"/>
                    <a:pt x="159" y="12"/>
                    <a:pt x="160" y="12"/>
                  </a:cubicBezTo>
                  <a:cubicBezTo>
                    <a:pt x="160" y="11"/>
                    <a:pt x="160" y="11"/>
                    <a:pt x="160" y="10"/>
                  </a:cubicBezTo>
                  <a:cubicBezTo>
                    <a:pt x="160" y="9"/>
                    <a:pt x="160" y="8"/>
                    <a:pt x="160" y="8"/>
                  </a:cubicBezTo>
                  <a:lnTo>
                    <a:pt x="160" y="7"/>
                  </a:lnTo>
                  <a:cubicBezTo>
                    <a:pt x="160" y="7"/>
                    <a:pt x="160" y="6"/>
                    <a:pt x="160" y="6"/>
                  </a:cubicBezTo>
                  <a:cubicBezTo>
                    <a:pt x="160" y="6"/>
                    <a:pt x="160" y="6"/>
                    <a:pt x="161" y="6"/>
                  </a:cubicBezTo>
                  <a:cubicBezTo>
                    <a:pt x="161" y="6"/>
                    <a:pt x="162" y="6"/>
                    <a:pt x="162" y="6"/>
                  </a:cubicBezTo>
                  <a:cubicBezTo>
                    <a:pt x="163" y="5"/>
                    <a:pt x="164" y="5"/>
                    <a:pt x="164" y="5"/>
                  </a:cubicBezTo>
                  <a:cubicBezTo>
                    <a:pt x="164" y="5"/>
                    <a:pt x="165" y="5"/>
                    <a:pt x="165" y="5"/>
                  </a:cubicBezTo>
                  <a:cubicBezTo>
                    <a:pt x="165" y="6"/>
                    <a:pt x="165" y="6"/>
                    <a:pt x="165" y="6"/>
                  </a:cubicBezTo>
                  <a:cubicBezTo>
                    <a:pt x="165" y="6"/>
                    <a:pt x="165" y="6"/>
                    <a:pt x="165" y="6"/>
                  </a:cubicBezTo>
                  <a:cubicBezTo>
                    <a:pt x="165" y="7"/>
                    <a:pt x="164" y="7"/>
                    <a:pt x="164" y="7"/>
                  </a:cubicBezTo>
                  <a:cubicBezTo>
                    <a:pt x="164" y="7"/>
                    <a:pt x="164" y="7"/>
                    <a:pt x="164" y="7"/>
                  </a:cubicBezTo>
                  <a:cubicBezTo>
                    <a:pt x="163" y="7"/>
                    <a:pt x="163" y="7"/>
                    <a:pt x="163" y="7"/>
                  </a:cubicBezTo>
                  <a:cubicBezTo>
                    <a:pt x="162" y="7"/>
                    <a:pt x="162" y="7"/>
                    <a:pt x="161" y="8"/>
                  </a:cubicBezTo>
                  <a:cubicBezTo>
                    <a:pt x="161" y="8"/>
                    <a:pt x="161" y="9"/>
                    <a:pt x="161" y="9"/>
                  </a:cubicBezTo>
                  <a:cubicBezTo>
                    <a:pt x="161" y="9"/>
                    <a:pt x="161" y="9"/>
                    <a:pt x="161" y="9"/>
                  </a:cubicBezTo>
                  <a:cubicBezTo>
                    <a:pt x="161" y="9"/>
                    <a:pt x="162" y="9"/>
                    <a:pt x="163" y="9"/>
                  </a:cubicBezTo>
                  <a:cubicBezTo>
                    <a:pt x="163" y="8"/>
                    <a:pt x="164" y="8"/>
                    <a:pt x="165" y="8"/>
                  </a:cubicBezTo>
                  <a:cubicBezTo>
                    <a:pt x="165" y="8"/>
                    <a:pt x="165" y="8"/>
                    <a:pt x="166" y="8"/>
                  </a:cubicBezTo>
                  <a:close/>
                </a:path>
              </a:pathLst>
            </a:cu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Rectangle 13"/>
            <p:cNvSpPr>
              <a:spLocks noChangeArrowheads="1"/>
            </p:cNvSpPr>
            <p:nvPr/>
          </p:nvSpPr>
          <p:spPr bwMode="auto">
            <a:xfrm>
              <a:off x="2452" y="1062"/>
              <a:ext cx="948" cy="32"/>
            </a:xfrm>
            <a:prstGeom prst="rect">
              <a:avLst/>
            </a:prstGeom>
            <a:solidFill>
              <a:srgbClr val="005A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26" name="Freeform 14"/>
            <p:cNvSpPr>
              <a:spLocks noEditPoints="1"/>
            </p:cNvSpPr>
            <p:nvPr/>
          </p:nvSpPr>
          <p:spPr bwMode="auto">
            <a:xfrm>
              <a:off x="1978" y="637"/>
              <a:ext cx="1864" cy="473"/>
            </a:xfrm>
            <a:custGeom>
              <a:avLst/>
              <a:gdLst>
                <a:gd name="T0" fmla="*/ 2141993 w 232"/>
                <a:gd name="T1" fmla="*/ 63982574 h 59"/>
                <a:gd name="T2" fmla="*/ 12922140 w 232"/>
                <a:gd name="T3" fmla="*/ 63982574 h 59"/>
                <a:gd name="T4" fmla="*/ 19351863 w 232"/>
                <a:gd name="T5" fmla="*/ 55237541 h 59"/>
                <a:gd name="T6" fmla="*/ 25815227 w 232"/>
                <a:gd name="T7" fmla="*/ 55237541 h 59"/>
                <a:gd name="T8" fmla="*/ 30131946 w 232"/>
                <a:gd name="T9" fmla="*/ 61598934 h 59"/>
                <a:gd name="T10" fmla="*/ 30131946 w 232"/>
                <a:gd name="T11" fmla="*/ 76730116 h 59"/>
                <a:gd name="T12" fmla="*/ 27990467 w 232"/>
                <a:gd name="T13" fmla="*/ 68220574 h 59"/>
                <a:gd name="T14" fmla="*/ 34686734 w 232"/>
                <a:gd name="T15" fmla="*/ 68220574 h 59"/>
                <a:gd name="T16" fmla="*/ 39003967 w 232"/>
                <a:gd name="T17" fmla="*/ 70339854 h 59"/>
                <a:gd name="T18" fmla="*/ 36861974 w 232"/>
                <a:gd name="T19" fmla="*/ 80968108 h 59"/>
                <a:gd name="T20" fmla="*/ 36861974 w 232"/>
                <a:gd name="T21" fmla="*/ 80968108 h 59"/>
                <a:gd name="T22" fmla="*/ 49750931 w 232"/>
                <a:gd name="T23" fmla="*/ 74610828 h 59"/>
                <a:gd name="T24" fmla="*/ 47608874 w 232"/>
                <a:gd name="T25" fmla="*/ 76730116 h 59"/>
                <a:gd name="T26" fmla="*/ 41145510 w 232"/>
                <a:gd name="T27" fmla="*/ 91601052 h 59"/>
                <a:gd name="T28" fmla="*/ 49750931 w 232"/>
                <a:gd name="T29" fmla="*/ 91601052 h 59"/>
                <a:gd name="T30" fmla="*/ 51926107 w 232"/>
                <a:gd name="T31" fmla="*/ 119219602 h 59"/>
                <a:gd name="T32" fmla="*/ 49750931 w 232"/>
                <a:gd name="T33" fmla="*/ 125576882 h 59"/>
                <a:gd name="T34" fmla="*/ 23669104 w 232"/>
                <a:gd name="T35" fmla="*/ 123458107 h 59"/>
                <a:gd name="T36" fmla="*/ 30131946 w 232"/>
                <a:gd name="T37" fmla="*/ 100077629 h 59"/>
                <a:gd name="T38" fmla="*/ 30131946 w 232"/>
                <a:gd name="T39" fmla="*/ 97958340 h 59"/>
                <a:gd name="T40" fmla="*/ 4317233 w 232"/>
                <a:gd name="T41" fmla="*/ 117067340 h 59"/>
                <a:gd name="T42" fmla="*/ 10746964 w 232"/>
                <a:gd name="T43" fmla="*/ 97958340 h 59"/>
                <a:gd name="T44" fmla="*/ 10746964 w 232"/>
                <a:gd name="T45" fmla="*/ 95839116 h 59"/>
                <a:gd name="T46" fmla="*/ 6462906 w 232"/>
                <a:gd name="T47" fmla="*/ 89481763 h 59"/>
                <a:gd name="T48" fmla="*/ 6462906 w 232"/>
                <a:gd name="T49" fmla="*/ 89481763 h 59"/>
                <a:gd name="T50" fmla="*/ 17209806 w 232"/>
                <a:gd name="T51" fmla="*/ 89481763 h 59"/>
                <a:gd name="T52" fmla="*/ 17209806 w 232"/>
                <a:gd name="T53" fmla="*/ 87362547 h 59"/>
                <a:gd name="T54" fmla="*/ 21527039 w 232"/>
                <a:gd name="T55" fmla="*/ 87362547 h 59"/>
                <a:gd name="T56" fmla="*/ 19351863 w 232"/>
                <a:gd name="T57" fmla="*/ 78849405 h 59"/>
                <a:gd name="T58" fmla="*/ 21527039 w 232"/>
                <a:gd name="T59" fmla="*/ 74610828 h 59"/>
                <a:gd name="T60" fmla="*/ 6462906 w 232"/>
                <a:gd name="T61" fmla="*/ 85210798 h 59"/>
                <a:gd name="T62" fmla="*/ 0 w 232"/>
                <a:gd name="T63" fmla="*/ 83091509 h 59"/>
                <a:gd name="T64" fmla="*/ 453790647 w 232"/>
                <a:gd name="T65" fmla="*/ 97958340 h 59"/>
                <a:gd name="T66" fmla="*/ 471267576 w 232"/>
                <a:gd name="T67" fmla="*/ 68220574 h 59"/>
                <a:gd name="T68" fmla="*/ 471267576 w 232"/>
                <a:gd name="T69" fmla="*/ 57356317 h 59"/>
                <a:gd name="T70" fmla="*/ 451648590 w 232"/>
                <a:gd name="T71" fmla="*/ 112829276 h 59"/>
                <a:gd name="T72" fmla="*/ 352380667 w 232"/>
                <a:gd name="T73" fmla="*/ 61598934 h 59"/>
                <a:gd name="T74" fmla="*/ 386829910 w 232"/>
                <a:gd name="T75" fmla="*/ 53085279 h 59"/>
                <a:gd name="T76" fmla="*/ 267909828 w 232"/>
                <a:gd name="T77" fmla="*/ 33975831 h 59"/>
                <a:gd name="T78" fmla="*/ 296166895 w 232"/>
                <a:gd name="T79" fmla="*/ 25499775 h 59"/>
                <a:gd name="T80" fmla="*/ 294024837 w 232"/>
                <a:gd name="T81" fmla="*/ 40370710 h 59"/>
                <a:gd name="T82" fmla="*/ 183738762 w 232"/>
                <a:gd name="T83" fmla="*/ 53085279 h 59"/>
                <a:gd name="T84" fmla="*/ 194485727 w 232"/>
                <a:gd name="T85" fmla="*/ 10628831 h 59"/>
                <a:gd name="T86" fmla="*/ 205232627 w 232"/>
                <a:gd name="T87" fmla="*/ 33975831 h 59"/>
                <a:gd name="T88" fmla="*/ 92809147 w 232"/>
                <a:gd name="T89" fmla="*/ 55237541 h 59"/>
                <a:gd name="T90" fmla="*/ 125349750 w 232"/>
                <a:gd name="T91" fmla="*/ 78849405 h 59"/>
                <a:gd name="T92" fmla="*/ 41145510 w 232"/>
                <a:gd name="T93" fmla="*/ 97958340 h 59"/>
                <a:gd name="T94" fmla="*/ 41145510 w 232"/>
                <a:gd name="T95" fmla="*/ 95839116 h 59"/>
                <a:gd name="T96" fmla="*/ 36861974 w 232"/>
                <a:gd name="T97" fmla="*/ 93720340 h 59"/>
                <a:gd name="T98" fmla="*/ 41145510 w 232"/>
                <a:gd name="T99" fmla="*/ 83091509 h 59"/>
                <a:gd name="T100" fmla="*/ 41145510 w 232"/>
                <a:gd name="T101" fmla="*/ 83091509 h 59"/>
                <a:gd name="T102" fmla="*/ 34686734 w 232"/>
                <a:gd name="T103" fmla="*/ 91601052 h 59"/>
                <a:gd name="T104" fmla="*/ 34686734 w 232"/>
                <a:gd name="T105" fmla="*/ 89481763 h 59"/>
                <a:gd name="T106" fmla="*/ 34686734 w 232"/>
                <a:gd name="T107" fmla="*/ 85210798 h 59"/>
                <a:gd name="T108" fmla="*/ 30131946 w 232"/>
                <a:gd name="T109" fmla="*/ 78849405 h 59"/>
                <a:gd name="T110" fmla="*/ 23669104 w 232"/>
                <a:gd name="T111" fmla="*/ 59475533 h 59"/>
                <a:gd name="T112" fmla="*/ 25815227 w 232"/>
                <a:gd name="T113" fmla="*/ 61598934 h 59"/>
                <a:gd name="T114" fmla="*/ 23669104 w 232"/>
                <a:gd name="T115" fmla="*/ 66101285 h 59"/>
                <a:gd name="T116" fmla="*/ 32544741 w 232"/>
                <a:gd name="T117" fmla="*/ 102229370 h 59"/>
                <a:gd name="T118" fmla="*/ 25815227 w 232"/>
                <a:gd name="T119" fmla="*/ 112829276 h 59"/>
                <a:gd name="T120" fmla="*/ 25815227 w 232"/>
                <a:gd name="T121" fmla="*/ 112829276 h 5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32" h="59">
                  <a:moveTo>
                    <a:pt x="7" y="34"/>
                  </a:moveTo>
                  <a:lnTo>
                    <a:pt x="2" y="31"/>
                  </a:lnTo>
                  <a:lnTo>
                    <a:pt x="1" y="31"/>
                  </a:lnTo>
                  <a:lnTo>
                    <a:pt x="1" y="30"/>
                  </a:lnTo>
                  <a:lnTo>
                    <a:pt x="2" y="30"/>
                  </a:lnTo>
                  <a:lnTo>
                    <a:pt x="3" y="30"/>
                  </a:lnTo>
                  <a:lnTo>
                    <a:pt x="3" y="29"/>
                  </a:lnTo>
                  <a:lnTo>
                    <a:pt x="4" y="29"/>
                  </a:lnTo>
                  <a:lnTo>
                    <a:pt x="5" y="30"/>
                  </a:lnTo>
                  <a:lnTo>
                    <a:pt x="6" y="30"/>
                  </a:lnTo>
                  <a:lnTo>
                    <a:pt x="7" y="31"/>
                  </a:lnTo>
                  <a:lnTo>
                    <a:pt x="7" y="32"/>
                  </a:lnTo>
                  <a:lnTo>
                    <a:pt x="8" y="34"/>
                  </a:lnTo>
                  <a:lnTo>
                    <a:pt x="9" y="33"/>
                  </a:lnTo>
                  <a:lnTo>
                    <a:pt x="9" y="28"/>
                  </a:lnTo>
                  <a:lnTo>
                    <a:pt x="9" y="27"/>
                  </a:lnTo>
                  <a:lnTo>
                    <a:pt x="9" y="26"/>
                  </a:lnTo>
                  <a:lnTo>
                    <a:pt x="10" y="26"/>
                  </a:lnTo>
                  <a:lnTo>
                    <a:pt x="11" y="26"/>
                  </a:lnTo>
                  <a:lnTo>
                    <a:pt x="12" y="26"/>
                  </a:lnTo>
                  <a:lnTo>
                    <a:pt x="13" y="26"/>
                  </a:lnTo>
                  <a:lnTo>
                    <a:pt x="14" y="27"/>
                  </a:lnTo>
                  <a:lnTo>
                    <a:pt x="14" y="28"/>
                  </a:lnTo>
                  <a:lnTo>
                    <a:pt x="15" y="28"/>
                  </a:lnTo>
                  <a:lnTo>
                    <a:pt x="15" y="29"/>
                  </a:lnTo>
                  <a:lnTo>
                    <a:pt x="14" y="29"/>
                  </a:lnTo>
                  <a:lnTo>
                    <a:pt x="12" y="32"/>
                  </a:lnTo>
                  <a:lnTo>
                    <a:pt x="12" y="33"/>
                  </a:lnTo>
                  <a:lnTo>
                    <a:pt x="11" y="33"/>
                  </a:lnTo>
                  <a:lnTo>
                    <a:pt x="11" y="34"/>
                  </a:lnTo>
                  <a:lnTo>
                    <a:pt x="11" y="35"/>
                  </a:lnTo>
                  <a:lnTo>
                    <a:pt x="11" y="37"/>
                  </a:lnTo>
                  <a:lnTo>
                    <a:pt x="13" y="37"/>
                  </a:lnTo>
                  <a:lnTo>
                    <a:pt x="14" y="36"/>
                  </a:lnTo>
                  <a:lnTo>
                    <a:pt x="14" y="35"/>
                  </a:lnTo>
                  <a:lnTo>
                    <a:pt x="14" y="34"/>
                  </a:lnTo>
                  <a:lnTo>
                    <a:pt x="14" y="33"/>
                  </a:lnTo>
                  <a:lnTo>
                    <a:pt x="13" y="33"/>
                  </a:lnTo>
                  <a:lnTo>
                    <a:pt x="13" y="32"/>
                  </a:lnTo>
                  <a:lnTo>
                    <a:pt x="14" y="32"/>
                  </a:lnTo>
                  <a:lnTo>
                    <a:pt x="16" y="32"/>
                  </a:lnTo>
                  <a:lnTo>
                    <a:pt x="17" y="32"/>
                  </a:lnTo>
                  <a:lnTo>
                    <a:pt x="18" y="32"/>
                  </a:lnTo>
                  <a:lnTo>
                    <a:pt x="18" y="33"/>
                  </a:lnTo>
                  <a:lnTo>
                    <a:pt x="18" y="34"/>
                  </a:lnTo>
                  <a:lnTo>
                    <a:pt x="17" y="34"/>
                  </a:lnTo>
                  <a:lnTo>
                    <a:pt x="17" y="35"/>
                  </a:lnTo>
                  <a:lnTo>
                    <a:pt x="17" y="36"/>
                  </a:lnTo>
                  <a:lnTo>
                    <a:pt x="16" y="36"/>
                  </a:lnTo>
                  <a:lnTo>
                    <a:pt x="16" y="38"/>
                  </a:lnTo>
                  <a:lnTo>
                    <a:pt x="17" y="38"/>
                  </a:lnTo>
                  <a:lnTo>
                    <a:pt x="19" y="35"/>
                  </a:lnTo>
                  <a:lnTo>
                    <a:pt x="19" y="34"/>
                  </a:lnTo>
                  <a:lnTo>
                    <a:pt x="20" y="34"/>
                  </a:lnTo>
                  <a:lnTo>
                    <a:pt x="21" y="34"/>
                  </a:lnTo>
                  <a:lnTo>
                    <a:pt x="22" y="34"/>
                  </a:lnTo>
                  <a:lnTo>
                    <a:pt x="22" y="35"/>
                  </a:lnTo>
                  <a:lnTo>
                    <a:pt x="23" y="35"/>
                  </a:lnTo>
                  <a:lnTo>
                    <a:pt x="23" y="36"/>
                  </a:lnTo>
                  <a:lnTo>
                    <a:pt x="22" y="36"/>
                  </a:lnTo>
                  <a:lnTo>
                    <a:pt x="19" y="42"/>
                  </a:lnTo>
                  <a:lnTo>
                    <a:pt x="18" y="42"/>
                  </a:lnTo>
                  <a:lnTo>
                    <a:pt x="18" y="43"/>
                  </a:lnTo>
                  <a:lnTo>
                    <a:pt x="19" y="43"/>
                  </a:lnTo>
                  <a:lnTo>
                    <a:pt x="20" y="43"/>
                  </a:lnTo>
                  <a:lnTo>
                    <a:pt x="22" y="43"/>
                  </a:lnTo>
                  <a:lnTo>
                    <a:pt x="23" y="43"/>
                  </a:lnTo>
                  <a:lnTo>
                    <a:pt x="23" y="44"/>
                  </a:lnTo>
                  <a:lnTo>
                    <a:pt x="20" y="48"/>
                  </a:lnTo>
                  <a:lnTo>
                    <a:pt x="24" y="54"/>
                  </a:lnTo>
                  <a:lnTo>
                    <a:pt x="24" y="56"/>
                  </a:lnTo>
                  <a:lnTo>
                    <a:pt x="25" y="57"/>
                  </a:lnTo>
                  <a:lnTo>
                    <a:pt x="25" y="58"/>
                  </a:lnTo>
                  <a:lnTo>
                    <a:pt x="25" y="59"/>
                  </a:lnTo>
                  <a:lnTo>
                    <a:pt x="24" y="59"/>
                  </a:lnTo>
                  <a:lnTo>
                    <a:pt x="23" y="59"/>
                  </a:lnTo>
                  <a:lnTo>
                    <a:pt x="22" y="59"/>
                  </a:lnTo>
                  <a:lnTo>
                    <a:pt x="22" y="58"/>
                  </a:lnTo>
                  <a:lnTo>
                    <a:pt x="17" y="51"/>
                  </a:lnTo>
                  <a:lnTo>
                    <a:pt x="13" y="57"/>
                  </a:lnTo>
                  <a:lnTo>
                    <a:pt x="12" y="58"/>
                  </a:lnTo>
                  <a:lnTo>
                    <a:pt x="11" y="58"/>
                  </a:lnTo>
                  <a:lnTo>
                    <a:pt x="10" y="58"/>
                  </a:lnTo>
                  <a:lnTo>
                    <a:pt x="10" y="57"/>
                  </a:lnTo>
                  <a:lnTo>
                    <a:pt x="12" y="52"/>
                  </a:lnTo>
                  <a:lnTo>
                    <a:pt x="14" y="47"/>
                  </a:lnTo>
                  <a:lnTo>
                    <a:pt x="14" y="46"/>
                  </a:lnTo>
                  <a:lnTo>
                    <a:pt x="13" y="46"/>
                  </a:lnTo>
                  <a:lnTo>
                    <a:pt x="8" y="53"/>
                  </a:lnTo>
                  <a:lnTo>
                    <a:pt x="7" y="54"/>
                  </a:lnTo>
                  <a:lnTo>
                    <a:pt x="7" y="55"/>
                  </a:lnTo>
                  <a:lnTo>
                    <a:pt x="6" y="55"/>
                  </a:lnTo>
                  <a:lnTo>
                    <a:pt x="5" y="56"/>
                  </a:lnTo>
                  <a:lnTo>
                    <a:pt x="3" y="56"/>
                  </a:lnTo>
                  <a:lnTo>
                    <a:pt x="2" y="55"/>
                  </a:lnTo>
                  <a:lnTo>
                    <a:pt x="12" y="44"/>
                  </a:lnTo>
                  <a:lnTo>
                    <a:pt x="11" y="42"/>
                  </a:lnTo>
                  <a:lnTo>
                    <a:pt x="11" y="43"/>
                  </a:lnTo>
                  <a:lnTo>
                    <a:pt x="10" y="43"/>
                  </a:lnTo>
                  <a:lnTo>
                    <a:pt x="10" y="44"/>
                  </a:lnTo>
                  <a:lnTo>
                    <a:pt x="10" y="45"/>
                  </a:lnTo>
                  <a:lnTo>
                    <a:pt x="10" y="46"/>
                  </a:lnTo>
                  <a:lnTo>
                    <a:pt x="9" y="47"/>
                  </a:lnTo>
                  <a:lnTo>
                    <a:pt x="5" y="46"/>
                  </a:lnTo>
                  <a:lnTo>
                    <a:pt x="5" y="45"/>
                  </a:lnTo>
                  <a:lnTo>
                    <a:pt x="5" y="44"/>
                  </a:lnTo>
                  <a:lnTo>
                    <a:pt x="3" y="43"/>
                  </a:lnTo>
                  <a:lnTo>
                    <a:pt x="3" y="42"/>
                  </a:lnTo>
                  <a:lnTo>
                    <a:pt x="4" y="42"/>
                  </a:lnTo>
                  <a:lnTo>
                    <a:pt x="7" y="42"/>
                  </a:lnTo>
                  <a:lnTo>
                    <a:pt x="8" y="42"/>
                  </a:lnTo>
                  <a:lnTo>
                    <a:pt x="8" y="41"/>
                  </a:lnTo>
                  <a:lnTo>
                    <a:pt x="9" y="41"/>
                  </a:lnTo>
                  <a:lnTo>
                    <a:pt x="10" y="41"/>
                  </a:lnTo>
                  <a:lnTo>
                    <a:pt x="10" y="40"/>
                  </a:lnTo>
                  <a:lnTo>
                    <a:pt x="8" y="39"/>
                  </a:lnTo>
                  <a:lnTo>
                    <a:pt x="8" y="38"/>
                  </a:lnTo>
                  <a:lnTo>
                    <a:pt x="8" y="37"/>
                  </a:lnTo>
                  <a:lnTo>
                    <a:pt x="9" y="37"/>
                  </a:lnTo>
                  <a:lnTo>
                    <a:pt x="10" y="37"/>
                  </a:lnTo>
                  <a:lnTo>
                    <a:pt x="10" y="36"/>
                  </a:lnTo>
                  <a:lnTo>
                    <a:pt x="10" y="35"/>
                  </a:lnTo>
                  <a:lnTo>
                    <a:pt x="9" y="35"/>
                  </a:lnTo>
                  <a:lnTo>
                    <a:pt x="5" y="39"/>
                  </a:lnTo>
                  <a:lnTo>
                    <a:pt x="4" y="40"/>
                  </a:lnTo>
                  <a:lnTo>
                    <a:pt x="3" y="40"/>
                  </a:lnTo>
                  <a:lnTo>
                    <a:pt x="2" y="40"/>
                  </a:lnTo>
                  <a:lnTo>
                    <a:pt x="1" y="40"/>
                  </a:lnTo>
                  <a:lnTo>
                    <a:pt x="0" y="40"/>
                  </a:lnTo>
                  <a:lnTo>
                    <a:pt x="0" y="39"/>
                  </a:lnTo>
                  <a:lnTo>
                    <a:pt x="1" y="38"/>
                  </a:lnTo>
                  <a:lnTo>
                    <a:pt x="7" y="34"/>
                  </a:lnTo>
                  <a:close/>
                  <a:moveTo>
                    <a:pt x="204" y="57"/>
                  </a:moveTo>
                  <a:cubicBezTo>
                    <a:pt x="202" y="54"/>
                    <a:pt x="202" y="53"/>
                    <a:pt x="201" y="52"/>
                  </a:cubicBezTo>
                  <a:cubicBezTo>
                    <a:pt x="201" y="52"/>
                    <a:pt x="201" y="52"/>
                    <a:pt x="201" y="52"/>
                  </a:cubicBezTo>
                  <a:cubicBezTo>
                    <a:pt x="203" y="53"/>
                    <a:pt x="204" y="54"/>
                    <a:pt x="206" y="52"/>
                  </a:cubicBezTo>
                  <a:cubicBezTo>
                    <a:pt x="208" y="50"/>
                    <a:pt x="209" y="48"/>
                    <a:pt x="210" y="46"/>
                  </a:cubicBezTo>
                  <a:cubicBezTo>
                    <a:pt x="210" y="45"/>
                    <a:pt x="210" y="45"/>
                    <a:pt x="210" y="45"/>
                  </a:cubicBezTo>
                  <a:cubicBezTo>
                    <a:pt x="207" y="45"/>
                    <a:pt x="204" y="46"/>
                    <a:pt x="200" y="46"/>
                  </a:cubicBezTo>
                  <a:cubicBezTo>
                    <a:pt x="199" y="45"/>
                    <a:pt x="198" y="43"/>
                    <a:pt x="198" y="42"/>
                  </a:cubicBezTo>
                  <a:cubicBezTo>
                    <a:pt x="198" y="42"/>
                    <a:pt x="198" y="42"/>
                    <a:pt x="198" y="42"/>
                  </a:cubicBezTo>
                  <a:cubicBezTo>
                    <a:pt x="203" y="42"/>
                    <a:pt x="208" y="44"/>
                    <a:pt x="213" y="43"/>
                  </a:cubicBezTo>
                  <a:cubicBezTo>
                    <a:pt x="214" y="43"/>
                    <a:pt x="217" y="41"/>
                    <a:pt x="216" y="41"/>
                  </a:cubicBezTo>
                  <a:cubicBezTo>
                    <a:pt x="215" y="39"/>
                    <a:pt x="210" y="41"/>
                    <a:pt x="209" y="38"/>
                  </a:cubicBezTo>
                  <a:cubicBezTo>
                    <a:pt x="209" y="38"/>
                    <a:pt x="209" y="38"/>
                    <a:pt x="209" y="38"/>
                  </a:cubicBezTo>
                  <a:cubicBezTo>
                    <a:pt x="213" y="38"/>
                    <a:pt x="216" y="39"/>
                    <a:pt x="219" y="39"/>
                  </a:cubicBezTo>
                  <a:cubicBezTo>
                    <a:pt x="221" y="38"/>
                    <a:pt x="223" y="37"/>
                    <a:pt x="224" y="37"/>
                  </a:cubicBezTo>
                  <a:cubicBezTo>
                    <a:pt x="225" y="36"/>
                    <a:pt x="225" y="36"/>
                    <a:pt x="226" y="35"/>
                  </a:cubicBezTo>
                  <a:cubicBezTo>
                    <a:pt x="225" y="34"/>
                    <a:pt x="222" y="33"/>
                    <a:pt x="222" y="34"/>
                  </a:cubicBezTo>
                  <a:cubicBezTo>
                    <a:pt x="221" y="36"/>
                    <a:pt x="221" y="38"/>
                    <a:pt x="218" y="38"/>
                  </a:cubicBezTo>
                  <a:cubicBezTo>
                    <a:pt x="216" y="38"/>
                    <a:pt x="216" y="37"/>
                    <a:pt x="215" y="36"/>
                  </a:cubicBezTo>
                  <a:cubicBezTo>
                    <a:pt x="215" y="33"/>
                    <a:pt x="217" y="33"/>
                    <a:pt x="218" y="32"/>
                  </a:cubicBezTo>
                  <a:cubicBezTo>
                    <a:pt x="217" y="31"/>
                    <a:pt x="216" y="32"/>
                    <a:pt x="215" y="32"/>
                  </a:cubicBezTo>
                  <a:cubicBezTo>
                    <a:pt x="215" y="33"/>
                    <a:pt x="215" y="33"/>
                    <a:pt x="214" y="34"/>
                  </a:cubicBezTo>
                  <a:cubicBezTo>
                    <a:pt x="214" y="35"/>
                    <a:pt x="214" y="36"/>
                    <a:pt x="213" y="36"/>
                  </a:cubicBezTo>
                  <a:cubicBezTo>
                    <a:pt x="212" y="36"/>
                    <a:pt x="212" y="34"/>
                    <a:pt x="212" y="34"/>
                  </a:cubicBezTo>
                  <a:cubicBezTo>
                    <a:pt x="211" y="34"/>
                    <a:pt x="211" y="35"/>
                    <a:pt x="210" y="36"/>
                  </a:cubicBezTo>
                  <a:cubicBezTo>
                    <a:pt x="209" y="36"/>
                    <a:pt x="209" y="36"/>
                    <a:pt x="209" y="35"/>
                  </a:cubicBezTo>
                  <a:cubicBezTo>
                    <a:pt x="210" y="33"/>
                    <a:pt x="210" y="29"/>
                    <a:pt x="211" y="27"/>
                  </a:cubicBezTo>
                  <a:cubicBezTo>
                    <a:pt x="212" y="27"/>
                    <a:pt x="211" y="29"/>
                    <a:pt x="212" y="30"/>
                  </a:cubicBezTo>
                  <a:cubicBezTo>
                    <a:pt x="212" y="30"/>
                    <a:pt x="213" y="30"/>
                    <a:pt x="213" y="30"/>
                  </a:cubicBezTo>
                  <a:cubicBezTo>
                    <a:pt x="213" y="28"/>
                    <a:pt x="213" y="26"/>
                    <a:pt x="213" y="24"/>
                  </a:cubicBezTo>
                  <a:cubicBezTo>
                    <a:pt x="213" y="24"/>
                    <a:pt x="213" y="24"/>
                    <a:pt x="213" y="24"/>
                  </a:cubicBezTo>
                  <a:cubicBezTo>
                    <a:pt x="214" y="23"/>
                    <a:pt x="215" y="26"/>
                    <a:pt x="215" y="27"/>
                  </a:cubicBezTo>
                  <a:cubicBezTo>
                    <a:pt x="215" y="28"/>
                    <a:pt x="215" y="29"/>
                    <a:pt x="215" y="30"/>
                  </a:cubicBezTo>
                  <a:cubicBezTo>
                    <a:pt x="216" y="31"/>
                    <a:pt x="217" y="31"/>
                    <a:pt x="218" y="30"/>
                  </a:cubicBezTo>
                  <a:cubicBezTo>
                    <a:pt x="218" y="29"/>
                    <a:pt x="217" y="28"/>
                    <a:pt x="218" y="27"/>
                  </a:cubicBezTo>
                  <a:cubicBezTo>
                    <a:pt x="219" y="27"/>
                    <a:pt x="219" y="29"/>
                    <a:pt x="221" y="29"/>
                  </a:cubicBezTo>
                  <a:cubicBezTo>
                    <a:pt x="221" y="28"/>
                    <a:pt x="222" y="28"/>
                    <a:pt x="223" y="27"/>
                  </a:cubicBezTo>
                  <a:cubicBezTo>
                    <a:pt x="224" y="28"/>
                    <a:pt x="225" y="30"/>
                    <a:pt x="224" y="31"/>
                  </a:cubicBezTo>
                  <a:cubicBezTo>
                    <a:pt x="224" y="31"/>
                    <a:pt x="223" y="31"/>
                    <a:pt x="223" y="32"/>
                  </a:cubicBezTo>
                  <a:cubicBezTo>
                    <a:pt x="224" y="32"/>
                    <a:pt x="228" y="33"/>
                    <a:pt x="229" y="33"/>
                  </a:cubicBezTo>
                  <a:cubicBezTo>
                    <a:pt x="230" y="33"/>
                    <a:pt x="232" y="37"/>
                    <a:pt x="230" y="39"/>
                  </a:cubicBezTo>
                  <a:cubicBezTo>
                    <a:pt x="229" y="39"/>
                    <a:pt x="226" y="39"/>
                    <a:pt x="225" y="39"/>
                  </a:cubicBezTo>
                  <a:cubicBezTo>
                    <a:pt x="223" y="39"/>
                    <a:pt x="223" y="39"/>
                    <a:pt x="222" y="39"/>
                  </a:cubicBezTo>
                  <a:cubicBezTo>
                    <a:pt x="221" y="40"/>
                    <a:pt x="221" y="40"/>
                    <a:pt x="222" y="42"/>
                  </a:cubicBezTo>
                  <a:cubicBezTo>
                    <a:pt x="221" y="44"/>
                    <a:pt x="218" y="42"/>
                    <a:pt x="217" y="44"/>
                  </a:cubicBezTo>
                  <a:cubicBezTo>
                    <a:pt x="218" y="45"/>
                    <a:pt x="220" y="46"/>
                    <a:pt x="219" y="48"/>
                  </a:cubicBezTo>
                  <a:cubicBezTo>
                    <a:pt x="218" y="49"/>
                    <a:pt x="215" y="49"/>
                    <a:pt x="214" y="48"/>
                  </a:cubicBezTo>
                  <a:cubicBezTo>
                    <a:pt x="215" y="46"/>
                    <a:pt x="215" y="46"/>
                    <a:pt x="215" y="46"/>
                  </a:cubicBezTo>
                  <a:cubicBezTo>
                    <a:pt x="215" y="46"/>
                    <a:pt x="215" y="46"/>
                    <a:pt x="214" y="46"/>
                  </a:cubicBezTo>
                  <a:cubicBezTo>
                    <a:pt x="212" y="46"/>
                    <a:pt x="210" y="51"/>
                    <a:pt x="209" y="53"/>
                  </a:cubicBezTo>
                  <a:cubicBezTo>
                    <a:pt x="208" y="54"/>
                    <a:pt x="207" y="58"/>
                    <a:pt x="204" y="57"/>
                  </a:cubicBezTo>
                  <a:close/>
                  <a:moveTo>
                    <a:pt x="218" y="36"/>
                  </a:moveTo>
                  <a:cubicBezTo>
                    <a:pt x="218" y="35"/>
                    <a:pt x="218" y="35"/>
                    <a:pt x="218" y="35"/>
                  </a:cubicBezTo>
                  <a:cubicBezTo>
                    <a:pt x="218" y="35"/>
                    <a:pt x="219" y="34"/>
                    <a:pt x="219" y="34"/>
                  </a:cubicBezTo>
                  <a:cubicBezTo>
                    <a:pt x="219" y="35"/>
                    <a:pt x="219" y="35"/>
                    <a:pt x="218" y="36"/>
                  </a:cubicBezTo>
                  <a:cubicBezTo>
                    <a:pt x="218" y="36"/>
                    <a:pt x="218" y="36"/>
                    <a:pt x="218" y="36"/>
                  </a:cubicBezTo>
                  <a:close/>
                  <a:moveTo>
                    <a:pt x="177" y="37"/>
                  </a:moveTo>
                  <a:cubicBezTo>
                    <a:pt x="176" y="36"/>
                    <a:pt x="176" y="36"/>
                    <a:pt x="176" y="35"/>
                  </a:cubicBezTo>
                  <a:cubicBezTo>
                    <a:pt x="177" y="33"/>
                    <a:pt x="177" y="28"/>
                    <a:pt x="178" y="27"/>
                  </a:cubicBezTo>
                  <a:cubicBezTo>
                    <a:pt x="179" y="27"/>
                    <a:pt x="179" y="27"/>
                    <a:pt x="179" y="27"/>
                  </a:cubicBezTo>
                  <a:cubicBezTo>
                    <a:pt x="179" y="27"/>
                    <a:pt x="179" y="27"/>
                    <a:pt x="179" y="28"/>
                  </a:cubicBezTo>
                  <a:cubicBezTo>
                    <a:pt x="179" y="32"/>
                    <a:pt x="180" y="35"/>
                    <a:pt x="183" y="38"/>
                  </a:cubicBezTo>
                  <a:cubicBezTo>
                    <a:pt x="183" y="38"/>
                    <a:pt x="183" y="38"/>
                    <a:pt x="183" y="38"/>
                  </a:cubicBezTo>
                  <a:cubicBezTo>
                    <a:pt x="183" y="39"/>
                    <a:pt x="178" y="37"/>
                    <a:pt x="177" y="37"/>
                  </a:cubicBezTo>
                  <a:close/>
                  <a:moveTo>
                    <a:pt x="163" y="29"/>
                  </a:moveTo>
                  <a:cubicBezTo>
                    <a:pt x="163" y="28"/>
                    <a:pt x="163" y="28"/>
                    <a:pt x="162" y="28"/>
                  </a:cubicBezTo>
                  <a:cubicBezTo>
                    <a:pt x="162" y="27"/>
                    <a:pt x="162" y="27"/>
                    <a:pt x="162" y="27"/>
                  </a:cubicBezTo>
                  <a:cubicBezTo>
                    <a:pt x="164" y="28"/>
                    <a:pt x="165" y="28"/>
                    <a:pt x="166" y="28"/>
                  </a:cubicBezTo>
                  <a:cubicBezTo>
                    <a:pt x="169" y="28"/>
                    <a:pt x="171" y="27"/>
                    <a:pt x="173" y="26"/>
                  </a:cubicBezTo>
                  <a:cubicBezTo>
                    <a:pt x="172" y="25"/>
                    <a:pt x="170" y="25"/>
                    <a:pt x="169" y="26"/>
                  </a:cubicBezTo>
                  <a:cubicBezTo>
                    <a:pt x="167" y="25"/>
                    <a:pt x="166" y="21"/>
                    <a:pt x="166" y="21"/>
                  </a:cubicBezTo>
                  <a:cubicBezTo>
                    <a:pt x="168" y="21"/>
                    <a:pt x="172" y="23"/>
                    <a:pt x="173" y="22"/>
                  </a:cubicBezTo>
                  <a:cubicBezTo>
                    <a:pt x="178" y="23"/>
                    <a:pt x="178" y="21"/>
                    <a:pt x="181" y="17"/>
                  </a:cubicBezTo>
                  <a:cubicBezTo>
                    <a:pt x="182" y="16"/>
                    <a:pt x="184" y="12"/>
                    <a:pt x="185" y="12"/>
                  </a:cubicBezTo>
                  <a:cubicBezTo>
                    <a:pt x="186" y="13"/>
                    <a:pt x="186" y="15"/>
                    <a:pt x="186" y="17"/>
                  </a:cubicBezTo>
                  <a:cubicBezTo>
                    <a:pt x="185" y="19"/>
                    <a:pt x="183" y="20"/>
                    <a:pt x="182" y="23"/>
                  </a:cubicBezTo>
                  <a:cubicBezTo>
                    <a:pt x="184" y="24"/>
                    <a:pt x="185" y="22"/>
                    <a:pt x="187" y="24"/>
                  </a:cubicBezTo>
                  <a:cubicBezTo>
                    <a:pt x="187" y="25"/>
                    <a:pt x="187" y="25"/>
                    <a:pt x="187" y="25"/>
                  </a:cubicBezTo>
                  <a:cubicBezTo>
                    <a:pt x="186" y="26"/>
                    <a:pt x="184" y="25"/>
                    <a:pt x="183" y="25"/>
                  </a:cubicBezTo>
                  <a:cubicBezTo>
                    <a:pt x="180" y="25"/>
                    <a:pt x="180" y="25"/>
                    <a:pt x="179" y="25"/>
                  </a:cubicBezTo>
                  <a:cubicBezTo>
                    <a:pt x="175" y="28"/>
                    <a:pt x="169" y="33"/>
                    <a:pt x="163" y="29"/>
                  </a:cubicBezTo>
                  <a:close/>
                  <a:moveTo>
                    <a:pt x="134" y="18"/>
                  </a:moveTo>
                  <a:cubicBezTo>
                    <a:pt x="133" y="16"/>
                    <a:pt x="134" y="15"/>
                    <a:pt x="134" y="14"/>
                  </a:cubicBezTo>
                  <a:cubicBezTo>
                    <a:pt x="134" y="14"/>
                    <a:pt x="134" y="14"/>
                    <a:pt x="134" y="14"/>
                  </a:cubicBezTo>
                  <a:cubicBezTo>
                    <a:pt x="133" y="15"/>
                    <a:pt x="132" y="15"/>
                    <a:pt x="132" y="15"/>
                  </a:cubicBezTo>
                  <a:cubicBezTo>
                    <a:pt x="131" y="16"/>
                    <a:pt x="130" y="17"/>
                    <a:pt x="129" y="19"/>
                  </a:cubicBezTo>
                  <a:cubicBezTo>
                    <a:pt x="129" y="20"/>
                    <a:pt x="129" y="30"/>
                    <a:pt x="126" y="30"/>
                  </a:cubicBezTo>
                  <a:cubicBezTo>
                    <a:pt x="124" y="28"/>
                    <a:pt x="125" y="27"/>
                    <a:pt x="125" y="25"/>
                  </a:cubicBezTo>
                  <a:cubicBezTo>
                    <a:pt x="125" y="24"/>
                    <a:pt x="125" y="24"/>
                    <a:pt x="126" y="23"/>
                  </a:cubicBezTo>
                  <a:cubicBezTo>
                    <a:pt x="125" y="23"/>
                    <a:pt x="123" y="25"/>
                    <a:pt x="123" y="25"/>
                  </a:cubicBezTo>
                  <a:cubicBezTo>
                    <a:pt x="121" y="26"/>
                    <a:pt x="120" y="25"/>
                    <a:pt x="120" y="23"/>
                  </a:cubicBezTo>
                  <a:cubicBezTo>
                    <a:pt x="122" y="23"/>
                    <a:pt x="124" y="21"/>
                    <a:pt x="126" y="19"/>
                  </a:cubicBezTo>
                  <a:cubicBezTo>
                    <a:pt x="126" y="17"/>
                    <a:pt x="126" y="17"/>
                    <a:pt x="126" y="14"/>
                  </a:cubicBezTo>
                  <a:cubicBezTo>
                    <a:pt x="126" y="14"/>
                    <a:pt x="126" y="14"/>
                    <a:pt x="126" y="14"/>
                  </a:cubicBezTo>
                  <a:cubicBezTo>
                    <a:pt x="125" y="15"/>
                    <a:pt x="125" y="15"/>
                    <a:pt x="124" y="16"/>
                  </a:cubicBezTo>
                  <a:cubicBezTo>
                    <a:pt x="122" y="18"/>
                    <a:pt x="119" y="16"/>
                    <a:pt x="120" y="14"/>
                  </a:cubicBezTo>
                  <a:cubicBezTo>
                    <a:pt x="122" y="14"/>
                    <a:pt x="124" y="12"/>
                    <a:pt x="126" y="11"/>
                  </a:cubicBezTo>
                  <a:cubicBezTo>
                    <a:pt x="127" y="9"/>
                    <a:pt x="127" y="6"/>
                    <a:pt x="127" y="4"/>
                  </a:cubicBezTo>
                  <a:cubicBezTo>
                    <a:pt x="126" y="3"/>
                    <a:pt x="128" y="2"/>
                    <a:pt x="129" y="1"/>
                  </a:cubicBezTo>
                  <a:cubicBezTo>
                    <a:pt x="132" y="2"/>
                    <a:pt x="130" y="5"/>
                    <a:pt x="130" y="7"/>
                  </a:cubicBezTo>
                  <a:cubicBezTo>
                    <a:pt x="130" y="8"/>
                    <a:pt x="130" y="8"/>
                    <a:pt x="130" y="9"/>
                  </a:cubicBezTo>
                  <a:cubicBezTo>
                    <a:pt x="130" y="9"/>
                    <a:pt x="131" y="8"/>
                    <a:pt x="132" y="8"/>
                  </a:cubicBezTo>
                  <a:cubicBezTo>
                    <a:pt x="132" y="8"/>
                    <a:pt x="132" y="8"/>
                    <a:pt x="132" y="9"/>
                  </a:cubicBezTo>
                  <a:cubicBezTo>
                    <a:pt x="129" y="12"/>
                    <a:pt x="129" y="11"/>
                    <a:pt x="129" y="15"/>
                  </a:cubicBezTo>
                  <a:cubicBezTo>
                    <a:pt x="130" y="15"/>
                    <a:pt x="131" y="14"/>
                    <a:pt x="131" y="13"/>
                  </a:cubicBezTo>
                  <a:cubicBezTo>
                    <a:pt x="130" y="12"/>
                    <a:pt x="130" y="12"/>
                    <a:pt x="130" y="12"/>
                  </a:cubicBezTo>
                  <a:cubicBezTo>
                    <a:pt x="132" y="12"/>
                    <a:pt x="134" y="11"/>
                    <a:pt x="136" y="10"/>
                  </a:cubicBezTo>
                  <a:cubicBezTo>
                    <a:pt x="136" y="8"/>
                    <a:pt x="137" y="7"/>
                    <a:pt x="138" y="4"/>
                  </a:cubicBezTo>
                  <a:cubicBezTo>
                    <a:pt x="140" y="2"/>
                    <a:pt x="143" y="5"/>
                    <a:pt x="142" y="8"/>
                  </a:cubicBezTo>
                  <a:cubicBezTo>
                    <a:pt x="142" y="9"/>
                    <a:pt x="138" y="11"/>
                    <a:pt x="137" y="12"/>
                  </a:cubicBezTo>
                  <a:cubicBezTo>
                    <a:pt x="137" y="12"/>
                    <a:pt x="136" y="15"/>
                    <a:pt x="136" y="15"/>
                  </a:cubicBezTo>
                  <a:cubicBezTo>
                    <a:pt x="138" y="16"/>
                    <a:pt x="139" y="11"/>
                    <a:pt x="142" y="13"/>
                  </a:cubicBezTo>
                  <a:cubicBezTo>
                    <a:pt x="143" y="14"/>
                    <a:pt x="143" y="14"/>
                    <a:pt x="143" y="15"/>
                  </a:cubicBezTo>
                  <a:cubicBezTo>
                    <a:pt x="142" y="17"/>
                    <a:pt x="140" y="20"/>
                    <a:pt x="139" y="23"/>
                  </a:cubicBezTo>
                  <a:cubicBezTo>
                    <a:pt x="141" y="25"/>
                    <a:pt x="143" y="26"/>
                    <a:pt x="146" y="27"/>
                  </a:cubicBezTo>
                  <a:cubicBezTo>
                    <a:pt x="146" y="27"/>
                    <a:pt x="142" y="29"/>
                    <a:pt x="141" y="29"/>
                  </a:cubicBezTo>
                  <a:cubicBezTo>
                    <a:pt x="138" y="30"/>
                    <a:pt x="138" y="27"/>
                    <a:pt x="137" y="25"/>
                  </a:cubicBezTo>
                  <a:cubicBezTo>
                    <a:pt x="135" y="27"/>
                    <a:pt x="132" y="28"/>
                    <a:pt x="129" y="27"/>
                  </a:cubicBezTo>
                  <a:cubicBezTo>
                    <a:pt x="129" y="27"/>
                    <a:pt x="129" y="27"/>
                    <a:pt x="129" y="27"/>
                  </a:cubicBezTo>
                  <a:cubicBezTo>
                    <a:pt x="131" y="26"/>
                    <a:pt x="133" y="26"/>
                    <a:pt x="134" y="24"/>
                  </a:cubicBezTo>
                  <a:cubicBezTo>
                    <a:pt x="137" y="22"/>
                    <a:pt x="132" y="20"/>
                    <a:pt x="133" y="18"/>
                  </a:cubicBezTo>
                  <a:cubicBezTo>
                    <a:pt x="133" y="18"/>
                    <a:pt x="133" y="18"/>
                    <a:pt x="134" y="18"/>
                  </a:cubicBezTo>
                  <a:cubicBezTo>
                    <a:pt x="134" y="19"/>
                    <a:pt x="136" y="20"/>
                    <a:pt x="137" y="20"/>
                  </a:cubicBezTo>
                  <a:cubicBezTo>
                    <a:pt x="137" y="19"/>
                    <a:pt x="138" y="18"/>
                    <a:pt x="139" y="17"/>
                  </a:cubicBezTo>
                  <a:cubicBezTo>
                    <a:pt x="138" y="17"/>
                    <a:pt x="137" y="18"/>
                    <a:pt x="136" y="19"/>
                  </a:cubicBezTo>
                  <a:cubicBezTo>
                    <a:pt x="136" y="18"/>
                    <a:pt x="135" y="18"/>
                    <a:pt x="134" y="18"/>
                  </a:cubicBezTo>
                  <a:close/>
                  <a:moveTo>
                    <a:pt x="84" y="23"/>
                  </a:moveTo>
                  <a:cubicBezTo>
                    <a:pt x="84" y="22"/>
                    <a:pt x="84" y="22"/>
                    <a:pt x="85" y="21"/>
                  </a:cubicBezTo>
                  <a:cubicBezTo>
                    <a:pt x="85" y="21"/>
                    <a:pt x="85" y="21"/>
                    <a:pt x="85" y="22"/>
                  </a:cubicBezTo>
                  <a:cubicBezTo>
                    <a:pt x="85" y="22"/>
                    <a:pt x="85" y="23"/>
                    <a:pt x="84" y="23"/>
                  </a:cubicBezTo>
                  <a:close/>
                  <a:moveTo>
                    <a:pt x="84" y="9"/>
                  </a:moveTo>
                  <a:cubicBezTo>
                    <a:pt x="86" y="9"/>
                    <a:pt x="87" y="10"/>
                    <a:pt x="87" y="12"/>
                  </a:cubicBezTo>
                  <a:cubicBezTo>
                    <a:pt x="88" y="11"/>
                    <a:pt x="87" y="10"/>
                    <a:pt x="90" y="11"/>
                  </a:cubicBezTo>
                  <a:cubicBezTo>
                    <a:pt x="90" y="12"/>
                    <a:pt x="90" y="12"/>
                    <a:pt x="90" y="14"/>
                  </a:cubicBezTo>
                  <a:cubicBezTo>
                    <a:pt x="89" y="15"/>
                    <a:pt x="88" y="16"/>
                    <a:pt x="87" y="17"/>
                  </a:cubicBezTo>
                  <a:cubicBezTo>
                    <a:pt x="88" y="19"/>
                    <a:pt x="87" y="19"/>
                    <a:pt x="88" y="20"/>
                  </a:cubicBezTo>
                  <a:cubicBezTo>
                    <a:pt x="88" y="20"/>
                    <a:pt x="89" y="19"/>
                    <a:pt x="90" y="18"/>
                  </a:cubicBezTo>
                  <a:cubicBezTo>
                    <a:pt x="90" y="20"/>
                    <a:pt x="89" y="20"/>
                    <a:pt x="88" y="21"/>
                  </a:cubicBezTo>
                  <a:cubicBezTo>
                    <a:pt x="88" y="24"/>
                    <a:pt x="90" y="28"/>
                    <a:pt x="88" y="30"/>
                  </a:cubicBezTo>
                  <a:cubicBezTo>
                    <a:pt x="85" y="31"/>
                    <a:pt x="86" y="26"/>
                    <a:pt x="85" y="25"/>
                  </a:cubicBezTo>
                  <a:cubicBezTo>
                    <a:pt x="85" y="25"/>
                    <a:pt x="85" y="25"/>
                    <a:pt x="85" y="25"/>
                  </a:cubicBezTo>
                  <a:cubicBezTo>
                    <a:pt x="84" y="26"/>
                    <a:pt x="82" y="28"/>
                    <a:pt x="81" y="27"/>
                  </a:cubicBezTo>
                  <a:cubicBezTo>
                    <a:pt x="80" y="26"/>
                    <a:pt x="81" y="24"/>
                    <a:pt x="82" y="22"/>
                  </a:cubicBezTo>
                  <a:cubicBezTo>
                    <a:pt x="83" y="21"/>
                    <a:pt x="85" y="18"/>
                    <a:pt x="85" y="18"/>
                  </a:cubicBezTo>
                  <a:cubicBezTo>
                    <a:pt x="85" y="17"/>
                    <a:pt x="85" y="17"/>
                    <a:pt x="85" y="17"/>
                  </a:cubicBezTo>
                  <a:cubicBezTo>
                    <a:pt x="85" y="17"/>
                    <a:pt x="84" y="16"/>
                    <a:pt x="84" y="16"/>
                  </a:cubicBezTo>
                  <a:cubicBezTo>
                    <a:pt x="83" y="18"/>
                    <a:pt x="81" y="20"/>
                    <a:pt x="79" y="20"/>
                  </a:cubicBezTo>
                  <a:cubicBezTo>
                    <a:pt x="78" y="19"/>
                    <a:pt x="78" y="19"/>
                    <a:pt x="78" y="18"/>
                  </a:cubicBezTo>
                  <a:cubicBezTo>
                    <a:pt x="80" y="17"/>
                    <a:pt x="82" y="15"/>
                    <a:pt x="84" y="14"/>
                  </a:cubicBezTo>
                  <a:cubicBezTo>
                    <a:pt x="84" y="12"/>
                    <a:pt x="83" y="11"/>
                    <a:pt x="84" y="9"/>
                  </a:cubicBezTo>
                  <a:cubicBezTo>
                    <a:pt x="82" y="9"/>
                    <a:pt x="81" y="10"/>
                    <a:pt x="80" y="10"/>
                  </a:cubicBezTo>
                  <a:cubicBezTo>
                    <a:pt x="80" y="10"/>
                    <a:pt x="80" y="10"/>
                    <a:pt x="81" y="9"/>
                  </a:cubicBezTo>
                  <a:cubicBezTo>
                    <a:pt x="85" y="6"/>
                    <a:pt x="86" y="5"/>
                    <a:pt x="86" y="4"/>
                  </a:cubicBezTo>
                  <a:cubicBezTo>
                    <a:pt x="87" y="3"/>
                    <a:pt x="87" y="2"/>
                    <a:pt x="89" y="3"/>
                  </a:cubicBezTo>
                  <a:cubicBezTo>
                    <a:pt x="90" y="3"/>
                    <a:pt x="90" y="5"/>
                    <a:pt x="90" y="5"/>
                  </a:cubicBezTo>
                  <a:cubicBezTo>
                    <a:pt x="88" y="7"/>
                    <a:pt x="86" y="8"/>
                    <a:pt x="84" y="9"/>
                  </a:cubicBezTo>
                  <a:cubicBezTo>
                    <a:pt x="84" y="9"/>
                    <a:pt x="84" y="9"/>
                    <a:pt x="84" y="9"/>
                  </a:cubicBezTo>
                  <a:close/>
                  <a:moveTo>
                    <a:pt x="99" y="32"/>
                  </a:moveTo>
                  <a:cubicBezTo>
                    <a:pt x="99" y="32"/>
                    <a:pt x="98" y="32"/>
                    <a:pt x="98" y="31"/>
                  </a:cubicBezTo>
                  <a:cubicBezTo>
                    <a:pt x="98" y="28"/>
                    <a:pt x="97" y="25"/>
                    <a:pt x="97" y="22"/>
                  </a:cubicBezTo>
                  <a:cubicBezTo>
                    <a:pt x="96" y="22"/>
                    <a:pt x="95" y="23"/>
                    <a:pt x="94" y="24"/>
                  </a:cubicBezTo>
                  <a:cubicBezTo>
                    <a:pt x="93" y="24"/>
                    <a:pt x="92" y="24"/>
                    <a:pt x="92" y="23"/>
                  </a:cubicBezTo>
                  <a:cubicBezTo>
                    <a:pt x="92" y="23"/>
                    <a:pt x="92" y="22"/>
                    <a:pt x="92" y="22"/>
                  </a:cubicBezTo>
                  <a:cubicBezTo>
                    <a:pt x="92" y="20"/>
                    <a:pt x="93" y="16"/>
                    <a:pt x="91" y="16"/>
                  </a:cubicBezTo>
                  <a:cubicBezTo>
                    <a:pt x="90" y="15"/>
                    <a:pt x="90" y="15"/>
                    <a:pt x="90" y="14"/>
                  </a:cubicBezTo>
                  <a:cubicBezTo>
                    <a:pt x="92" y="14"/>
                    <a:pt x="91" y="11"/>
                    <a:pt x="91" y="10"/>
                  </a:cubicBezTo>
                  <a:cubicBezTo>
                    <a:pt x="89" y="9"/>
                    <a:pt x="87" y="8"/>
                    <a:pt x="89" y="7"/>
                  </a:cubicBezTo>
                  <a:cubicBezTo>
                    <a:pt x="91" y="7"/>
                    <a:pt x="93" y="7"/>
                    <a:pt x="94" y="9"/>
                  </a:cubicBezTo>
                  <a:cubicBezTo>
                    <a:pt x="94" y="10"/>
                    <a:pt x="92" y="12"/>
                    <a:pt x="92" y="13"/>
                  </a:cubicBezTo>
                  <a:cubicBezTo>
                    <a:pt x="94" y="13"/>
                    <a:pt x="95" y="14"/>
                    <a:pt x="95" y="16"/>
                  </a:cubicBezTo>
                  <a:cubicBezTo>
                    <a:pt x="93" y="17"/>
                    <a:pt x="93" y="18"/>
                    <a:pt x="94" y="20"/>
                  </a:cubicBezTo>
                  <a:cubicBezTo>
                    <a:pt x="95" y="19"/>
                    <a:pt x="95" y="18"/>
                    <a:pt x="96" y="17"/>
                  </a:cubicBezTo>
                  <a:cubicBezTo>
                    <a:pt x="96" y="11"/>
                    <a:pt x="93" y="7"/>
                    <a:pt x="93" y="2"/>
                  </a:cubicBezTo>
                  <a:cubicBezTo>
                    <a:pt x="94" y="0"/>
                    <a:pt x="96" y="0"/>
                    <a:pt x="97" y="2"/>
                  </a:cubicBezTo>
                  <a:cubicBezTo>
                    <a:pt x="97" y="5"/>
                    <a:pt x="97" y="11"/>
                    <a:pt x="99" y="14"/>
                  </a:cubicBezTo>
                  <a:cubicBezTo>
                    <a:pt x="99" y="13"/>
                    <a:pt x="100" y="12"/>
                    <a:pt x="100" y="11"/>
                  </a:cubicBezTo>
                  <a:cubicBezTo>
                    <a:pt x="101" y="11"/>
                    <a:pt x="102" y="12"/>
                    <a:pt x="103" y="14"/>
                  </a:cubicBezTo>
                  <a:cubicBezTo>
                    <a:pt x="101" y="15"/>
                    <a:pt x="100" y="16"/>
                    <a:pt x="99" y="18"/>
                  </a:cubicBezTo>
                  <a:cubicBezTo>
                    <a:pt x="100" y="23"/>
                    <a:pt x="100" y="26"/>
                    <a:pt x="101" y="29"/>
                  </a:cubicBezTo>
                  <a:cubicBezTo>
                    <a:pt x="100" y="30"/>
                    <a:pt x="100" y="32"/>
                    <a:pt x="99" y="32"/>
                  </a:cubicBezTo>
                  <a:close/>
                  <a:moveTo>
                    <a:pt x="58" y="41"/>
                  </a:moveTo>
                  <a:cubicBezTo>
                    <a:pt x="58" y="42"/>
                    <a:pt x="57" y="41"/>
                    <a:pt x="57" y="41"/>
                  </a:cubicBezTo>
                  <a:cubicBezTo>
                    <a:pt x="52" y="36"/>
                    <a:pt x="53" y="29"/>
                    <a:pt x="50" y="25"/>
                  </a:cubicBezTo>
                  <a:cubicBezTo>
                    <a:pt x="48" y="26"/>
                    <a:pt x="48" y="30"/>
                    <a:pt x="47" y="31"/>
                  </a:cubicBezTo>
                  <a:cubicBezTo>
                    <a:pt x="44" y="33"/>
                    <a:pt x="43" y="28"/>
                    <a:pt x="43" y="26"/>
                  </a:cubicBezTo>
                  <a:cubicBezTo>
                    <a:pt x="43" y="25"/>
                    <a:pt x="43" y="24"/>
                    <a:pt x="43" y="23"/>
                  </a:cubicBezTo>
                  <a:cubicBezTo>
                    <a:pt x="44" y="23"/>
                    <a:pt x="45" y="25"/>
                    <a:pt x="46" y="26"/>
                  </a:cubicBezTo>
                  <a:cubicBezTo>
                    <a:pt x="47" y="26"/>
                    <a:pt x="47" y="26"/>
                    <a:pt x="47" y="26"/>
                  </a:cubicBezTo>
                  <a:cubicBezTo>
                    <a:pt x="50" y="21"/>
                    <a:pt x="47" y="18"/>
                    <a:pt x="44" y="15"/>
                  </a:cubicBezTo>
                  <a:cubicBezTo>
                    <a:pt x="44" y="14"/>
                    <a:pt x="44" y="13"/>
                    <a:pt x="45" y="12"/>
                  </a:cubicBezTo>
                  <a:cubicBezTo>
                    <a:pt x="45" y="12"/>
                    <a:pt x="47" y="12"/>
                    <a:pt x="48" y="12"/>
                  </a:cubicBezTo>
                  <a:cubicBezTo>
                    <a:pt x="48" y="12"/>
                    <a:pt x="48" y="12"/>
                    <a:pt x="48" y="12"/>
                  </a:cubicBezTo>
                  <a:cubicBezTo>
                    <a:pt x="49" y="14"/>
                    <a:pt x="50" y="16"/>
                    <a:pt x="50" y="17"/>
                  </a:cubicBezTo>
                  <a:cubicBezTo>
                    <a:pt x="50" y="17"/>
                    <a:pt x="51" y="17"/>
                    <a:pt x="51" y="17"/>
                  </a:cubicBezTo>
                  <a:cubicBezTo>
                    <a:pt x="52" y="16"/>
                    <a:pt x="53" y="14"/>
                    <a:pt x="54" y="12"/>
                  </a:cubicBezTo>
                  <a:cubicBezTo>
                    <a:pt x="55" y="12"/>
                    <a:pt x="57" y="10"/>
                    <a:pt x="58" y="13"/>
                  </a:cubicBezTo>
                  <a:cubicBezTo>
                    <a:pt x="58" y="15"/>
                    <a:pt x="53" y="19"/>
                    <a:pt x="57" y="20"/>
                  </a:cubicBezTo>
                  <a:cubicBezTo>
                    <a:pt x="57" y="20"/>
                    <a:pt x="57" y="21"/>
                    <a:pt x="57" y="21"/>
                  </a:cubicBezTo>
                  <a:cubicBezTo>
                    <a:pt x="57" y="23"/>
                    <a:pt x="55" y="25"/>
                    <a:pt x="53" y="26"/>
                  </a:cubicBezTo>
                  <a:cubicBezTo>
                    <a:pt x="54" y="30"/>
                    <a:pt x="57" y="34"/>
                    <a:pt x="58" y="37"/>
                  </a:cubicBezTo>
                  <a:cubicBezTo>
                    <a:pt x="59" y="39"/>
                    <a:pt x="59" y="40"/>
                    <a:pt x="58" y="41"/>
                  </a:cubicBezTo>
                  <a:close/>
                  <a:moveTo>
                    <a:pt x="53" y="23"/>
                  </a:moveTo>
                  <a:cubicBezTo>
                    <a:pt x="52" y="23"/>
                    <a:pt x="51" y="21"/>
                    <a:pt x="51" y="21"/>
                  </a:cubicBezTo>
                  <a:cubicBezTo>
                    <a:pt x="51" y="20"/>
                    <a:pt x="52" y="18"/>
                    <a:pt x="53" y="18"/>
                  </a:cubicBezTo>
                  <a:cubicBezTo>
                    <a:pt x="54" y="20"/>
                    <a:pt x="54" y="21"/>
                    <a:pt x="53" y="23"/>
                  </a:cubicBezTo>
                  <a:close/>
                  <a:moveTo>
                    <a:pt x="17" y="45"/>
                  </a:moveTo>
                  <a:lnTo>
                    <a:pt x="17" y="45"/>
                  </a:lnTo>
                  <a:lnTo>
                    <a:pt x="18" y="45"/>
                  </a:lnTo>
                  <a:lnTo>
                    <a:pt x="18" y="46"/>
                  </a:lnTo>
                  <a:lnTo>
                    <a:pt x="19" y="46"/>
                  </a:lnTo>
                  <a:lnTo>
                    <a:pt x="19" y="45"/>
                  </a:lnTo>
                  <a:lnTo>
                    <a:pt x="18" y="44"/>
                  </a:lnTo>
                  <a:lnTo>
                    <a:pt x="17" y="44"/>
                  </a:lnTo>
                  <a:lnTo>
                    <a:pt x="17" y="45"/>
                  </a:lnTo>
                  <a:close/>
                  <a:moveTo>
                    <a:pt x="16" y="42"/>
                  </a:moveTo>
                  <a:lnTo>
                    <a:pt x="18" y="39"/>
                  </a:lnTo>
                  <a:lnTo>
                    <a:pt x="19" y="39"/>
                  </a:lnTo>
                  <a:lnTo>
                    <a:pt x="17" y="42"/>
                  </a:lnTo>
                  <a:lnTo>
                    <a:pt x="17" y="43"/>
                  </a:lnTo>
                  <a:lnTo>
                    <a:pt x="16" y="43"/>
                  </a:lnTo>
                  <a:lnTo>
                    <a:pt x="16" y="42"/>
                  </a:lnTo>
                  <a:close/>
                  <a:moveTo>
                    <a:pt x="13" y="38"/>
                  </a:moveTo>
                  <a:lnTo>
                    <a:pt x="15" y="41"/>
                  </a:lnTo>
                  <a:lnTo>
                    <a:pt x="15" y="40"/>
                  </a:lnTo>
                  <a:lnTo>
                    <a:pt x="16" y="40"/>
                  </a:lnTo>
                  <a:lnTo>
                    <a:pt x="16" y="39"/>
                  </a:lnTo>
                  <a:lnTo>
                    <a:pt x="15" y="39"/>
                  </a:lnTo>
                  <a:lnTo>
                    <a:pt x="15" y="38"/>
                  </a:lnTo>
                  <a:lnTo>
                    <a:pt x="15" y="37"/>
                  </a:lnTo>
                  <a:lnTo>
                    <a:pt x="14" y="37"/>
                  </a:lnTo>
                  <a:lnTo>
                    <a:pt x="13" y="38"/>
                  </a:lnTo>
                  <a:close/>
                  <a:moveTo>
                    <a:pt x="11" y="29"/>
                  </a:moveTo>
                  <a:lnTo>
                    <a:pt x="11" y="29"/>
                  </a:lnTo>
                  <a:lnTo>
                    <a:pt x="11" y="28"/>
                  </a:lnTo>
                  <a:lnTo>
                    <a:pt x="12" y="28"/>
                  </a:lnTo>
                  <a:lnTo>
                    <a:pt x="12" y="29"/>
                  </a:lnTo>
                  <a:lnTo>
                    <a:pt x="12" y="30"/>
                  </a:lnTo>
                  <a:lnTo>
                    <a:pt x="12" y="31"/>
                  </a:lnTo>
                  <a:lnTo>
                    <a:pt x="11" y="31"/>
                  </a:lnTo>
                  <a:lnTo>
                    <a:pt x="11" y="30"/>
                  </a:lnTo>
                  <a:lnTo>
                    <a:pt x="11" y="29"/>
                  </a:lnTo>
                  <a:close/>
                  <a:moveTo>
                    <a:pt x="15" y="48"/>
                  </a:moveTo>
                  <a:lnTo>
                    <a:pt x="16" y="49"/>
                  </a:lnTo>
                  <a:lnTo>
                    <a:pt x="13" y="53"/>
                  </a:lnTo>
                  <a:lnTo>
                    <a:pt x="12" y="53"/>
                  </a:lnTo>
                  <a:lnTo>
                    <a:pt x="15" y="48"/>
                  </a:lnTo>
                  <a:close/>
                </a:path>
              </a:pathLst>
            </a:custGeom>
            <a:solidFill>
              <a:srgbClr val="EB3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15"/>
            <p:cNvSpPr>
              <a:spLocks noEditPoints="1"/>
            </p:cNvSpPr>
            <p:nvPr/>
          </p:nvSpPr>
          <p:spPr bwMode="auto">
            <a:xfrm>
              <a:off x="1569" y="1046"/>
              <a:ext cx="2698" cy="1516"/>
            </a:xfrm>
            <a:custGeom>
              <a:avLst/>
              <a:gdLst>
                <a:gd name="T0" fmla="*/ 652150619 w 336"/>
                <a:gd name="T1" fmla="*/ 31973362 h 189"/>
                <a:gd name="T2" fmla="*/ 617869253 w 336"/>
                <a:gd name="T3" fmla="*/ 262875812 h 189"/>
                <a:gd name="T4" fmla="*/ 630719466 w 336"/>
                <a:gd name="T5" fmla="*/ 309756026 h 189"/>
                <a:gd name="T6" fmla="*/ 613296601 w 336"/>
                <a:gd name="T7" fmla="*/ 322542772 h 189"/>
                <a:gd name="T8" fmla="*/ 585421740 w 336"/>
                <a:gd name="T9" fmla="*/ 341700504 h 189"/>
                <a:gd name="T10" fmla="*/ 688872053 w 336"/>
                <a:gd name="T11" fmla="*/ 173122804 h 189"/>
                <a:gd name="T12" fmla="*/ 716779539 w 336"/>
                <a:gd name="T13" fmla="*/ 181625599 h 189"/>
                <a:gd name="T14" fmla="*/ 660731030 w 336"/>
                <a:gd name="T15" fmla="*/ 185905436 h 189"/>
                <a:gd name="T16" fmla="*/ 710335759 w 336"/>
                <a:gd name="T17" fmla="*/ 209347568 h 189"/>
                <a:gd name="T18" fmla="*/ 662901394 w 336"/>
                <a:gd name="T19" fmla="*/ 217850427 h 189"/>
                <a:gd name="T20" fmla="*/ 691041831 w 336"/>
                <a:gd name="T21" fmla="*/ 251951548 h 189"/>
                <a:gd name="T22" fmla="*/ 643573814 w 336"/>
                <a:gd name="T23" fmla="*/ 234917523 h 189"/>
                <a:gd name="T24" fmla="*/ 641437102 w 336"/>
                <a:gd name="T25" fmla="*/ 230633058 h 189"/>
                <a:gd name="T26" fmla="*/ 667174737 w 336"/>
                <a:gd name="T27" fmla="*/ 151808430 h 189"/>
                <a:gd name="T28" fmla="*/ 723190107 w 336"/>
                <a:gd name="T29" fmla="*/ 156055708 h 189"/>
                <a:gd name="T30" fmla="*/ 652150619 w 336"/>
                <a:gd name="T31" fmla="*/ 68434510 h 189"/>
                <a:gd name="T32" fmla="*/ 658594326 w 336"/>
                <a:gd name="T33" fmla="*/ 104659338 h 189"/>
                <a:gd name="T34" fmla="*/ 622143174 w 336"/>
                <a:gd name="T35" fmla="*/ 27693598 h 189"/>
                <a:gd name="T36" fmla="*/ 622143174 w 336"/>
                <a:gd name="T37" fmla="*/ 42599865 h 189"/>
                <a:gd name="T38" fmla="*/ 88196777 w 336"/>
                <a:gd name="T39" fmla="*/ 72714860 h 189"/>
                <a:gd name="T40" fmla="*/ 51741433 w 336"/>
                <a:gd name="T41" fmla="*/ 29816720 h 189"/>
                <a:gd name="T42" fmla="*/ 90333994 w 336"/>
                <a:gd name="T43" fmla="*/ 49007973 h 189"/>
                <a:gd name="T44" fmla="*/ 88196777 w 336"/>
                <a:gd name="T45" fmla="*/ 74842618 h 189"/>
                <a:gd name="T46" fmla="*/ 27874861 w 336"/>
                <a:gd name="T47" fmla="*/ 81217205 h 189"/>
                <a:gd name="T48" fmla="*/ 32181415 w 336"/>
                <a:gd name="T49" fmla="*/ 96156992 h 189"/>
                <a:gd name="T50" fmla="*/ 64595781 w 336"/>
                <a:gd name="T51" fmla="*/ 111067446 h 189"/>
                <a:gd name="T52" fmla="*/ 34318632 w 336"/>
                <a:gd name="T53" fmla="*/ 140884166 h 189"/>
                <a:gd name="T54" fmla="*/ 2136704 w 336"/>
                <a:gd name="T55" fmla="*/ 145168567 h 189"/>
                <a:gd name="T56" fmla="*/ 58152066 w 336"/>
                <a:gd name="T57" fmla="*/ 138756344 h 189"/>
                <a:gd name="T58" fmla="*/ 71035875 w 336"/>
                <a:gd name="T59" fmla="*/ 209347568 h 189"/>
                <a:gd name="T60" fmla="*/ 60322430 w 336"/>
                <a:gd name="T61" fmla="*/ 179497841 h 189"/>
                <a:gd name="T62" fmla="*/ 56015362 w 336"/>
                <a:gd name="T63" fmla="*/ 241292560 h 189"/>
                <a:gd name="T64" fmla="*/ 107491219 w 336"/>
                <a:gd name="T65" fmla="*/ 260748054 h 189"/>
                <a:gd name="T66" fmla="*/ 88196777 w 336"/>
                <a:gd name="T67" fmla="*/ 249823790 h 189"/>
                <a:gd name="T68" fmla="*/ 131357791 w 336"/>
                <a:gd name="T69" fmla="*/ 277782142 h 189"/>
                <a:gd name="T70" fmla="*/ 109894021 w 336"/>
                <a:gd name="T71" fmla="*/ 260748054 h 189"/>
                <a:gd name="T72" fmla="*/ 135631720 w 336"/>
                <a:gd name="T73" fmla="*/ 294816167 h 189"/>
                <a:gd name="T74" fmla="*/ 150652233 w 336"/>
                <a:gd name="T75" fmla="*/ 305475676 h 189"/>
                <a:gd name="T76" fmla="*/ 320602071 w 336"/>
                <a:gd name="T77" fmla="*/ 371815500 h 189"/>
                <a:gd name="T78" fmla="*/ 355153663 w 336"/>
                <a:gd name="T79" fmla="*/ 395224625 h 189"/>
                <a:gd name="T80" fmla="*/ 363729955 w 336"/>
                <a:gd name="T81" fmla="*/ 345951898 h 189"/>
                <a:gd name="T82" fmla="*/ 202360591 w 336"/>
                <a:gd name="T83" fmla="*/ 318258372 h 189"/>
                <a:gd name="T84" fmla="*/ 204530377 w 336"/>
                <a:gd name="T85" fmla="*/ 320382007 h 189"/>
                <a:gd name="T86" fmla="*/ 204530377 w 336"/>
                <a:gd name="T87" fmla="*/ 373939135 h 189"/>
                <a:gd name="T88" fmla="*/ 234542006 w 336"/>
                <a:gd name="T89" fmla="*/ 328917873 h 189"/>
                <a:gd name="T90" fmla="*/ 286283439 w 336"/>
                <a:gd name="T91" fmla="*/ 373939135 h 189"/>
                <a:gd name="T92" fmla="*/ 169950352 w 336"/>
                <a:gd name="T93" fmla="*/ 331041508 h 189"/>
                <a:gd name="T94" fmla="*/ 167813135 w 336"/>
                <a:gd name="T95" fmla="*/ 365407392 h 189"/>
                <a:gd name="T96" fmla="*/ 232405302 w 336"/>
                <a:gd name="T97" fmla="*/ 384598131 h 189"/>
                <a:gd name="T98" fmla="*/ 232405302 w 336"/>
                <a:gd name="T99" fmla="*/ 382441480 h 189"/>
                <a:gd name="T100" fmla="*/ 260545740 w 336"/>
                <a:gd name="T101" fmla="*/ 337449103 h 189"/>
                <a:gd name="T102" fmla="*/ 439072383 w 336"/>
                <a:gd name="T103" fmla="*/ 333164638 h 189"/>
                <a:gd name="T104" fmla="*/ 432632804 w 336"/>
                <a:gd name="T105" fmla="*/ 388849588 h 189"/>
                <a:gd name="T106" fmla="*/ 383061149 w 336"/>
                <a:gd name="T107" fmla="*/ 350232248 h 189"/>
                <a:gd name="T108" fmla="*/ 402621239 w 336"/>
                <a:gd name="T109" fmla="*/ 395224625 h 189"/>
                <a:gd name="T110" fmla="*/ 469083948 w 336"/>
                <a:gd name="T111" fmla="*/ 365407392 h 189"/>
                <a:gd name="T112" fmla="*/ 458370439 w 336"/>
                <a:gd name="T113" fmla="*/ 382441480 h 189"/>
                <a:gd name="T114" fmla="*/ 484374750 w 336"/>
                <a:gd name="T115" fmla="*/ 324666408 h 189"/>
                <a:gd name="T116" fmla="*/ 473657114 w 336"/>
                <a:gd name="T117" fmla="*/ 333164638 h 189"/>
                <a:gd name="T118" fmla="*/ 522962606 w 336"/>
                <a:gd name="T119" fmla="*/ 371815500 h 189"/>
                <a:gd name="T120" fmla="*/ 544663528 w 336"/>
                <a:gd name="T121" fmla="*/ 333164638 h 189"/>
                <a:gd name="T122" fmla="*/ 522962606 w 336"/>
                <a:gd name="T123" fmla="*/ 314006906 h 1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6" h="189">
                  <a:moveTo>
                    <a:pt x="293" y="24"/>
                  </a:moveTo>
                  <a:lnTo>
                    <a:pt x="299" y="19"/>
                  </a:lnTo>
                  <a:lnTo>
                    <a:pt x="300" y="19"/>
                  </a:lnTo>
                  <a:cubicBezTo>
                    <a:pt x="298" y="20"/>
                    <a:pt x="297" y="22"/>
                    <a:pt x="297" y="23"/>
                  </a:cubicBezTo>
                  <a:cubicBezTo>
                    <a:pt x="296" y="24"/>
                    <a:pt x="296" y="26"/>
                    <a:pt x="297" y="27"/>
                  </a:cubicBezTo>
                  <a:cubicBezTo>
                    <a:pt x="298" y="28"/>
                    <a:pt x="299" y="28"/>
                    <a:pt x="302" y="27"/>
                  </a:cubicBezTo>
                  <a:cubicBezTo>
                    <a:pt x="304" y="27"/>
                    <a:pt x="307" y="25"/>
                    <a:pt x="309" y="23"/>
                  </a:cubicBezTo>
                  <a:cubicBezTo>
                    <a:pt x="311" y="22"/>
                    <a:pt x="313" y="20"/>
                    <a:pt x="314" y="19"/>
                  </a:cubicBezTo>
                  <a:cubicBezTo>
                    <a:pt x="316" y="17"/>
                    <a:pt x="316" y="16"/>
                    <a:pt x="317" y="14"/>
                  </a:cubicBezTo>
                  <a:cubicBezTo>
                    <a:pt x="317" y="13"/>
                    <a:pt x="317" y="12"/>
                    <a:pt x="317" y="12"/>
                  </a:cubicBezTo>
                  <a:cubicBezTo>
                    <a:pt x="316" y="11"/>
                    <a:pt x="316" y="11"/>
                    <a:pt x="315" y="11"/>
                  </a:cubicBezTo>
                  <a:cubicBezTo>
                    <a:pt x="315" y="11"/>
                    <a:pt x="314" y="10"/>
                    <a:pt x="314" y="10"/>
                  </a:cubicBezTo>
                  <a:lnTo>
                    <a:pt x="308" y="15"/>
                  </a:lnTo>
                  <a:cubicBezTo>
                    <a:pt x="307" y="16"/>
                    <a:pt x="306" y="16"/>
                    <a:pt x="306" y="17"/>
                  </a:cubicBezTo>
                  <a:cubicBezTo>
                    <a:pt x="305" y="17"/>
                    <a:pt x="305" y="17"/>
                    <a:pt x="305" y="18"/>
                  </a:cubicBezTo>
                  <a:cubicBezTo>
                    <a:pt x="305" y="18"/>
                    <a:pt x="305" y="18"/>
                    <a:pt x="306" y="19"/>
                  </a:cubicBezTo>
                  <a:lnTo>
                    <a:pt x="305" y="19"/>
                  </a:lnTo>
                  <a:lnTo>
                    <a:pt x="302" y="15"/>
                  </a:lnTo>
                  <a:lnTo>
                    <a:pt x="303" y="15"/>
                  </a:lnTo>
                  <a:cubicBezTo>
                    <a:pt x="303" y="15"/>
                    <a:pt x="304" y="15"/>
                    <a:pt x="304" y="15"/>
                  </a:cubicBezTo>
                  <a:cubicBezTo>
                    <a:pt x="305" y="15"/>
                    <a:pt x="305" y="14"/>
                    <a:pt x="307" y="13"/>
                  </a:cubicBezTo>
                  <a:lnTo>
                    <a:pt x="313" y="9"/>
                  </a:lnTo>
                  <a:cubicBezTo>
                    <a:pt x="314" y="9"/>
                    <a:pt x="315" y="9"/>
                    <a:pt x="316" y="9"/>
                  </a:cubicBezTo>
                  <a:cubicBezTo>
                    <a:pt x="316" y="10"/>
                    <a:pt x="317" y="10"/>
                    <a:pt x="318" y="11"/>
                  </a:cubicBezTo>
                  <a:cubicBezTo>
                    <a:pt x="319" y="13"/>
                    <a:pt x="319" y="15"/>
                    <a:pt x="317" y="18"/>
                  </a:cubicBezTo>
                  <a:cubicBezTo>
                    <a:pt x="316" y="21"/>
                    <a:pt x="314" y="23"/>
                    <a:pt x="311" y="25"/>
                  </a:cubicBezTo>
                  <a:cubicBezTo>
                    <a:pt x="309" y="26"/>
                    <a:pt x="307" y="27"/>
                    <a:pt x="305" y="28"/>
                  </a:cubicBezTo>
                  <a:cubicBezTo>
                    <a:pt x="303" y="29"/>
                    <a:pt x="301" y="29"/>
                    <a:pt x="299" y="29"/>
                  </a:cubicBezTo>
                  <a:cubicBezTo>
                    <a:pt x="298" y="29"/>
                    <a:pt x="296" y="29"/>
                    <a:pt x="296" y="28"/>
                  </a:cubicBezTo>
                  <a:cubicBezTo>
                    <a:pt x="295" y="27"/>
                    <a:pt x="295" y="27"/>
                    <a:pt x="295" y="26"/>
                  </a:cubicBezTo>
                  <a:cubicBezTo>
                    <a:pt x="295" y="26"/>
                    <a:pt x="295" y="25"/>
                    <a:pt x="295" y="24"/>
                  </a:cubicBezTo>
                  <a:cubicBezTo>
                    <a:pt x="295" y="24"/>
                    <a:pt x="295" y="24"/>
                    <a:pt x="295" y="24"/>
                  </a:cubicBezTo>
                  <a:cubicBezTo>
                    <a:pt x="295" y="23"/>
                    <a:pt x="295" y="23"/>
                    <a:pt x="294" y="24"/>
                  </a:cubicBezTo>
                  <a:cubicBezTo>
                    <a:pt x="294" y="24"/>
                    <a:pt x="294" y="24"/>
                    <a:pt x="293" y="24"/>
                  </a:cubicBezTo>
                  <a:close/>
                  <a:moveTo>
                    <a:pt x="295" y="142"/>
                  </a:moveTo>
                  <a:cubicBezTo>
                    <a:pt x="295" y="141"/>
                    <a:pt x="296" y="141"/>
                    <a:pt x="296" y="141"/>
                  </a:cubicBezTo>
                  <a:cubicBezTo>
                    <a:pt x="298" y="140"/>
                    <a:pt x="298" y="139"/>
                    <a:pt x="297" y="136"/>
                  </a:cubicBezTo>
                  <a:cubicBezTo>
                    <a:pt x="297" y="134"/>
                    <a:pt x="296" y="132"/>
                    <a:pt x="293" y="129"/>
                  </a:cubicBezTo>
                  <a:cubicBezTo>
                    <a:pt x="291" y="126"/>
                    <a:pt x="289" y="124"/>
                    <a:pt x="287" y="123"/>
                  </a:cubicBezTo>
                  <a:cubicBezTo>
                    <a:pt x="285" y="122"/>
                    <a:pt x="284" y="122"/>
                    <a:pt x="283" y="123"/>
                  </a:cubicBezTo>
                  <a:cubicBezTo>
                    <a:pt x="282" y="123"/>
                    <a:pt x="282" y="124"/>
                    <a:pt x="281" y="125"/>
                  </a:cubicBezTo>
                  <a:lnTo>
                    <a:pt x="295" y="142"/>
                  </a:lnTo>
                  <a:close/>
                  <a:moveTo>
                    <a:pt x="293" y="145"/>
                  </a:moveTo>
                  <a:lnTo>
                    <a:pt x="292" y="145"/>
                  </a:lnTo>
                  <a:lnTo>
                    <a:pt x="293" y="144"/>
                  </a:lnTo>
                  <a:cubicBezTo>
                    <a:pt x="293" y="144"/>
                    <a:pt x="293" y="144"/>
                    <a:pt x="293" y="143"/>
                  </a:cubicBezTo>
                  <a:cubicBezTo>
                    <a:pt x="293" y="143"/>
                    <a:pt x="292" y="142"/>
                    <a:pt x="292" y="141"/>
                  </a:cubicBezTo>
                  <a:lnTo>
                    <a:pt x="282" y="128"/>
                  </a:lnTo>
                  <a:cubicBezTo>
                    <a:pt x="281" y="126"/>
                    <a:pt x="280" y="126"/>
                    <a:pt x="280" y="126"/>
                  </a:cubicBezTo>
                  <a:cubicBezTo>
                    <a:pt x="279" y="125"/>
                    <a:pt x="279" y="125"/>
                    <a:pt x="278" y="126"/>
                  </a:cubicBezTo>
                  <a:lnTo>
                    <a:pt x="277" y="125"/>
                  </a:lnTo>
                  <a:lnTo>
                    <a:pt x="282" y="122"/>
                  </a:lnTo>
                  <a:cubicBezTo>
                    <a:pt x="283" y="121"/>
                    <a:pt x="284" y="120"/>
                    <a:pt x="286" y="121"/>
                  </a:cubicBezTo>
                  <a:cubicBezTo>
                    <a:pt x="287" y="121"/>
                    <a:pt x="288" y="121"/>
                    <a:pt x="290" y="123"/>
                  </a:cubicBezTo>
                  <a:cubicBezTo>
                    <a:pt x="292" y="124"/>
                    <a:pt x="293" y="125"/>
                    <a:pt x="295" y="128"/>
                  </a:cubicBezTo>
                  <a:cubicBezTo>
                    <a:pt x="297" y="130"/>
                    <a:pt x="299" y="133"/>
                    <a:pt x="299" y="135"/>
                  </a:cubicBezTo>
                  <a:cubicBezTo>
                    <a:pt x="300" y="138"/>
                    <a:pt x="299" y="140"/>
                    <a:pt x="297" y="142"/>
                  </a:cubicBezTo>
                  <a:lnTo>
                    <a:pt x="293" y="145"/>
                  </a:lnTo>
                  <a:close/>
                  <a:moveTo>
                    <a:pt x="266" y="134"/>
                  </a:moveTo>
                  <a:lnTo>
                    <a:pt x="268" y="132"/>
                  </a:lnTo>
                  <a:lnTo>
                    <a:pt x="286" y="143"/>
                  </a:lnTo>
                  <a:lnTo>
                    <a:pt x="277" y="131"/>
                  </a:lnTo>
                  <a:cubicBezTo>
                    <a:pt x="276" y="130"/>
                    <a:pt x="276" y="129"/>
                    <a:pt x="275" y="129"/>
                  </a:cubicBezTo>
                  <a:cubicBezTo>
                    <a:pt x="275" y="129"/>
                    <a:pt x="274" y="129"/>
                    <a:pt x="274" y="129"/>
                  </a:cubicBezTo>
                  <a:lnTo>
                    <a:pt x="273" y="129"/>
                  </a:lnTo>
                  <a:lnTo>
                    <a:pt x="277" y="126"/>
                  </a:lnTo>
                  <a:lnTo>
                    <a:pt x="277" y="127"/>
                  </a:lnTo>
                  <a:cubicBezTo>
                    <a:pt x="276" y="127"/>
                    <a:pt x="276" y="128"/>
                    <a:pt x="276" y="128"/>
                  </a:cubicBezTo>
                  <a:cubicBezTo>
                    <a:pt x="277" y="129"/>
                    <a:pt x="277" y="129"/>
                    <a:pt x="278" y="130"/>
                  </a:cubicBezTo>
                  <a:lnTo>
                    <a:pt x="291" y="147"/>
                  </a:lnTo>
                  <a:lnTo>
                    <a:pt x="290" y="148"/>
                  </a:lnTo>
                  <a:lnTo>
                    <a:pt x="272" y="136"/>
                  </a:lnTo>
                  <a:lnTo>
                    <a:pt x="281" y="149"/>
                  </a:lnTo>
                  <a:cubicBezTo>
                    <a:pt x="282" y="150"/>
                    <a:pt x="283" y="151"/>
                    <a:pt x="283" y="151"/>
                  </a:cubicBezTo>
                  <a:cubicBezTo>
                    <a:pt x="284" y="151"/>
                    <a:pt x="284" y="151"/>
                    <a:pt x="284" y="151"/>
                  </a:cubicBezTo>
                  <a:lnTo>
                    <a:pt x="285" y="151"/>
                  </a:lnTo>
                  <a:lnTo>
                    <a:pt x="282" y="154"/>
                  </a:lnTo>
                  <a:lnTo>
                    <a:pt x="281" y="153"/>
                  </a:lnTo>
                  <a:lnTo>
                    <a:pt x="282" y="153"/>
                  </a:lnTo>
                  <a:cubicBezTo>
                    <a:pt x="282" y="153"/>
                    <a:pt x="282" y="152"/>
                    <a:pt x="282" y="152"/>
                  </a:cubicBezTo>
                  <a:cubicBezTo>
                    <a:pt x="282" y="151"/>
                    <a:pt x="281" y="150"/>
                    <a:pt x="280" y="149"/>
                  </a:cubicBezTo>
                  <a:lnTo>
                    <a:pt x="270" y="135"/>
                  </a:lnTo>
                  <a:cubicBezTo>
                    <a:pt x="269" y="135"/>
                    <a:pt x="268" y="135"/>
                    <a:pt x="268" y="134"/>
                  </a:cubicBezTo>
                  <a:cubicBezTo>
                    <a:pt x="268" y="134"/>
                    <a:pt x="267" y="134"/>
                    <a:pt x="267" y="134"/>
                  </a:cubicBezTo>
                  <a:cubicBezTo>
                    <a:pt x="267" y="134"/>
                    <a:pt x="267" y="135"/>
                    <a:pt x="266" y="135"/>
                  </a:cubicBezTo>
                  <a:lnTo>
                    <a:pt x="266" y="134"/>
                  </a:lnTo>
                  <a:close/>
                  <a:moveTo>
                    <a:pt x="271" y="150"/>
                  </a:moveTo>
                  <a:lnTo>
                    <a:pt x="263" y="143"/>
                  </a:lnTo>
                  <a:lnTo>
                    <a:pt x="267" y="152"/>
                  </a:lnTo>
                  <a:lnTo>
                    <a:pt x="271" y="150"/>
                  </a:lnTo>
                  <a:close/>
                  <a:moveTo>
                    <a:pt x="272" y="151"/>
                  </a:moveTo>
                  <a:lnTo>
                    <a:pt x="268" y="154"/>
                  </a:lnTo>
                  <a:lnTo>
                    <a:pt x="270" y="157"/>
                  </a:lnTo>
                  <a:cubicBezTo>
                    <a:pt x="270" y="158"/>
                    <a:pt x="270" y="159"/>
                    <a:pt x="271" y="159"/>
                  </a:cubicBezTo>
                  <a:cubicBezTo>
                    <a:pt x="271" y="160"/>
                    <a:pt x="271" y="160"/>
                    <a:pt x="272" y="160"/>
                  </a:cubicBezTo>
                  <a:cubicBezTo>
                    <a:pt x="272" y="160"/>
                    <a:pt x="272" y="160"/>
                    <a:pt x="273" y="160"/>
                  </a:cubicBezTo>
                  <a:lnTo>
                    <a:pt x="270" y="163"/>
                  </a:lnTo>
                  <a:lnTo>
                    <a:pt x="270" y="162"/>
                  </a:lnTo>
                  <a:cubicBezTo>
                    <a:pt x="270" y="162"/>
                    <a:pt x="270" y="161"/>
                    <a:pt x="270" y="161"/>
                  </a:cubicBezTo>
                  <a:cubicBezTo>
                    <a:pt x="270" y="160"/>
                    <a:pt x="270" y="159"/>
                    <a:pt x="269" y="157"/>
                  </a:cubicBezTo>
                  <a:lnTo>
                    <a:pt x="260" y="138"/>
                  </a:lnTo>
                  <a:lnTo>
                    <a:pt x="276" y="152"/>
                  </a:lnTo>
                  <a:cubicBezTo>
                    <a:pt x="277" y="153"/>
                    <a:pt x="278" y="154"/>
                    <a:pt x="279" y="154"/>
                  </a:cubicBezTo>
                  <a:cubicBezTo>
                    <a:pt x="279" y="154"/>
                    <a:pt x="280" y="154"/>
                    <a:pt x="280" y="154"/>
                  </a:cubicBezTo>
                  <a:lnTo>
                    <a:pt x="281" y="155"/>
                  </a:lnTo>
                  <a:lnTo>
                    <a:pt x="277" y="158"/>
                  </a:lnTo>
                  <a:lnTo>
                    <a:pt x="276" y="157"/>
                  </a:lnTo>
                  <a:cubicBezTo>
                    <a:pt x="277" y="157"/>
                    <a:pt x="277" y="156"/>
                    <a:pt x="277" y="156"/>
                  </a:cubicBezTo>
                  <a:cubicBezTo>
                    <a:pt x="277" y="156"/>
                    <a:pt x="277" y="155"/>
                    <a:pt x="276" y="155"/>
                  </a:cubicBezTo>
                  <a:cubicBezTo>
                    <a:pt x="276" y="155"/>
                    <a:pt x="276" y="154"/>
                    <a:pt x="275" y="153"/>
                  </a:cubicBezTo>
                  <a:lnTo>
                    <a:pt x="272" y="151"/>
                  </a:lnTo>
                  <a:close/>
                  <a:moveTo>
                    <a:pt x="319" y="86"/>
                  </a:moveTo>
                  <a:lnTo>
                    <a:pt x="320" y="81"/>
                  </a:lnTo>
                  <a:lnTo>
                    <a:pt x="313" y="79"/>
                  </a:lnTo>
                  <a:cubicBezTo>
                    <a:pt x="311" y="79"/>
                    <a:pt x="311" y="79"/>
                    <a:pt x="310" y="79"/>
                  </a:cubicBezTo>
                  <a:cubicBezTo>
                    <a:pt x="310" y="79"/>
                    <a:pt x="310" y="79"/>
                    <a:pt x="309" y="79"/>
                  </a:cubicBezTo>
                  <a:cubicBezTo>
                    <a:pt x="309" y="79"/>
                    <a:pt x="309" y="80"/>
                    <a:pt x="309" y="80"/>
                  </a:cubicBezTo>
                  <a:lnTo>
                    <a:pt x="308" y="80"/>
                  </a:lnTo>
                  <a:lnTo>
                    <a:pt x="309" y="75"/>
                  </a:lnTo>
                  <a:lnTo>
                    <a:pt x="310" y="75"/>
                  </a:lnTo>
                  <a:cubicBezTo>
                    <a:pt x="309" y="76"/>
                    <a:pt x="310" y="76"/>
                    <a:pt x="310" y="76"/>
                  </a:cubicBezTo>
                  <a:cubicBezTo>
                    <a:pt x="310" y="77"/>
                    <a:pt x="310" y="77"/>
                    <a:pt x="311" y="77"/>
                  </a:cubicBezTo>
                  <a:cubicBezTo>
                    <a:pt x="311" y="77"/>
                    <a:pt x="312" y="77"/>
                    <a:pt x="313" y="77"/>
                  </a:cubicBezTo>
                  <a:lnTo>
                    <a:pt x="330" y="80"/>
                  </a:lnTo>
                  <a:cubicBezTo>
                    <a:pt x="331" y="81"/>
                    <a:pt x="332" y="81"/>
                    <a:pt x="332" y="81"/>
                  </a:cubicBezTo>
                  <a:cubicBezTo>
                    <a:pt x="333" y="81"/>
                    <a:pt x="333" y="81"/>
                    <a:pt x="333" y="81"/>
                  </a:cubicBezTo>
                  <a:cubicBezTo>
                    <a:pt x="334" y="80"/>
                    <a:pt x="334" y="80"/>
                    <a:pt x="334" y="80"/>
                  </a:cubicBezTo>
                  <a:lnTo>
                    <a:pt x="334" y="79"/>
                  </a:lnTo>
                  <a:lnTo>
                    <a:pt x="335" y="80"/>
                  </a:lnTo>
                  <a:lnTo>
                    <a:pt x="334" y="85"/>
                  </a:lnTo>
                  <a:lnTo>
                    <a:pt x="333" y="85"/>
                  </a:lnTo>
                  <a:lnTo>
                    <a:pt x="333" y="84"/>
                  </a:lnTo>
                  <a:cubicBezTo>
                    <a:pt x="333" y="84"/>
                    <a:pt x="333" y="83"/>
                    <a:pt x="332" y="83"/>
                  </a:cubicBezTo>
                  <a:cubicBezTo>
                    <a:pt x="332" y="83"/>
                    <a:pt x="331" y="83"/>
                    <a:pt x="329" y="82"/>
                  </a:cubicBezTo>
                  <a:lnTo>
                    <a:pt x="322" y="81"/>
                  </a:lnTo>
                  <a:lnTo>
                    <a:pt x="320" y="87"/>
                  </a:lnTo>
                  <a:lnTo>
                    <a:pt x="328" y="88"/>
                  </a:lnTo>
                  <a:cubicBezTo>
                    <a:pt x="330" y="88"/>
                    <a:pt x="331" y="88"/>
                    <a:pt x="331" y="88"/>
                  </a:cubicBezTo>
                  <a:cubicBezTo>
                    <a:pt x="331" y="88"/>
                    <a:pt x="332" y="88"/>
                    <a:pt x="332" y="88"/>
                  </a:cubicBezTo>
                  <a:cubicBezTo>
                    <a:pt x="332" y="88"/>
                    <a:pt x="332" y="88"/>
                    <a:pt x="333" y="87"/>
                  </a:cubicBezTo>
                  <a:lnTo>
                    <a:pt x="332" y="92"/>
                  </a:lnTo>
                  <a:cubicBezTo>
                    <a:pt x="332" y="91"/>
                    <a:pt x="331" y="91"/>
                    <a:pt x="331" y="90"/>
                  </a:cubicBezTo>
                  <a:cubicBezTo>
                    <a:pt x="331" y="90"/>
                    <a:pt x="330" y="90"/>
                    <a:pt x="328" y="90"/>
                  </a:cubicBezTo>
                  <a:lnTo>
                    <a:pt x="311" y="87"/>
                  </a:lnTo>
                  <a:cubicBezTo>
                    <a:pt x="310" y="86"/>
                    <a:pt x="309" y="86"/>
                    <a:pt x="309" y="86"/>
                  </a:cubicBezTo>
                  <a:cubicBezTo>
                    <a:pt x="308" y="86"/>
                    <a:pt x="308" y="86"/>
                    <a:pt x="308" y="87"/>
                  </a:cubicBezTo>
                  <a:cubicBezTo>
                    <a:pt x="307" y="87"/>
                    <a:pt x="307" y="87"/>
                    <a:pt x="307" y="87"/>
                  </a:cubicBezTo>
                  <a:lnTo>
                    <a:pt x="307" y="88"/>
                  </a:lnTo>
                  <a:lnTo>
                    <a:pt x="306" y="88"/>
                  </a:lnTo>
                  <a:lnTo>
                    <a:pt x="307" y="82"/>
                  </a:lnTo>
                  <a:lnTo>
                    <a:pt x="308" y="82"/>
                  </a:lnTo>
                  <a:lnTo>
                    <a:pt x="308" y="83"/>
                  </a:lnTo>
                  <a:cubicBezTo>
                    <a:pt x="308" y="83"/>
                    <a:pt x="308" y="84"/>
                    <a:pt x="308" y="84"/>
                  </a:cubicBezTo>
                  <a:cubicBezTo>
                    <a:pt x="309" y="84"/>
                    <a:pt x="309" y="84"/>
                    <a:pt x="309" y="84"/>
                  </a:cubicBezTo>
                  <a:cubicBezTo>
                    <a:pt x="310" y="85"/>
                    <a:pt x="310" y="85"/>
                    <a:pt x="312" y="85"/>
                  </a:cubicBezTo>
                  <a:lnTo>
                    <a:pt x="319" y="86"/>
                  </a:lnTo>
                  <a:close/>
                  <a:moveTo>
                    <a:pt x="305" y="89"/>
                  </a:moveTo>
                  <a:lnTo>
                    <a:pt x="314" y="91"/>
                  </a:lnTo>
                  <a:cubicBezTo>
                    <a:pt x="311" y="91"/>
                    <a:pt x="309" y="91"/>
                    <a:pt x="308" y="92"/>
                  </a:cubicBezTo>
                  <a:cubicBezTo>
                    <a:pt x="307" y="92"/>
                    <a:pt x="306" y="93"/>
                    <a:pt x="306" y="94"/>
                  </a:cubicBezTo>
                  <a:cubicBezTo>
                    <a:pt x="305" y="95"/>
                    <a:pt x="306" y="95"/>
                    <a:pt x="306" y="96"/>
                  </a:cubicBezTo>
                  <a:cubicBezTo>
                    <a:pt x="307" y="97"/>
                    <a:pt x="308" y="98"/>
                    <a:pt x="310" y="99"/>
                  </a:cubicBezTo>
                  <a:cubicBezTo>
                    <a:pt x="312" y="99"/>
                    <a:pt x="314" y="100"/>
                    <a:pt x="317" y="101"/>
                  </a:cubicBezTo>
                  <a:cubicBezTo>
                    <a:pt x="320" y="101"/>
                    <a:pt x="322" y="101"/>
                    <a:pt x="323" y="101"/>
                  </a:cubicBezTo>
                  <a:cubicBezTo>
                    <a:pt x="325" y="101"/>
                    <a:pt x="327" y="101"/>
                    <a:pt x="328" y="100"/>
                  </a:cubicBezTo>
                  <a:cubicBezTo>
                    <a:pt x="329" y="100"/>
                    <a:pt x="329" y="99"/>
                    <a:pt x="330" y="98"/>
                  </a:cubicBezTo>
                  <a:cubicBezTo>
                    <a:pt x="330" y="97"/>
                    <a:pt x="330" y="97"/>
                    <a:pt x="329" y="96"/>
                  </a:cubicBezTo>
                  <a:cubicBezTo>
                    <a:pt x="328" y="95"/>
                    <a:pt x="327" y="94"/>
                    <a:pt x="325" y="93"/>
                  </a:cubicBezTo>
                  <a:lnTo>
                    <a:pt x="326" y="93"/>
                  </a:lnTo>
                  <a:cubicBezTo>
                    <a:pt x="328" y="94"/>
                    <a:pt x="329" y="95"/>
                    <a:pt x="330" y="96"/>
                  </a:cubicBezTo>
                  <a:cubicBezTo>
                    <a:pt x="331" y="97"/>
                    <a:pt x="331" y="98"/>
                    <a:pt x="331" y="99"/>
                  </a:cubicBezTo>
                  <a:cubicBezTo>
                    <a:pt x="331" y="101"/>
                    <a:pt x="329" y="102"/>
                    <a:pt x="325" y="103"/>
                  </a:cubicBezTo>
                  <a:cubicBezTo>
                    <a:pt x="323" y="103"/>
                    <a:pt x="320" y="103"/>
                    <a:pt x="317" y="103"/>
                  </a:cubicBezTo>
                  <a:cubicBezTo>
                    <a:pt x="314" y="102"/>
                    <a:pt x="312" y="101"/>
                    <a:pt x="310" y="100"/>
                  </a:cubicBezTo>
                  <a:cubicBezTo>
                    <a:pt x="308" y="99"/>
                    <a:pt x="306" y="98"/>
                    <a:pt x="305" y="97"/>
                  </a:cubicBezTo>
                  <a:cubicBezTo>
                    <a:pt x="304" y="96"/>
                    <a:pt x="304" y="95"/>
                    <a:pt x="304" y="94"/>
                  </a:cubicBezTo>
                  <a:cubicBezTo>
                    <a:pt x="304" y="93"/>
                    <a:pt x="305" y="92"/>
                    <a:pt x="306" y="91"/>
                  </a:cubicBezTo>
                  <a:cubicBezTo>
                    <a:pt x="306" y="91"/>
                    <a:pt x="307" y="91"/>
                    <a:pt x="307" y="91"/>
                  </a:cubicBezTo>
                  <a:cubicBezTo>
                    <a:pt x="307" y="91"/>
                    <a:pt x="307" y="90"/>
                    <a:pt x="306" y="90"/>
                  </a:cubicBezTo>
                  <a:cubicBezTo>
                    <a:pt x="306" y="90"/>
                    <a:pt x="306" y="90"/>
                    <a:pt x="305" y="90"/>
                  </a:cubicBezTo>
                  <a:lnTo>
                    <a:pt x="305" y="89"/>
                  </a:lnTo>
                  <a:close/>
                  <a:moveTo>
                    <a:pt x="300" y="104"/>
                  </a:moveTo>
                  <a:lnTo>
                    <a:pt x="309" y="109"/>
                  </a:lnTo>
                  <a:lnTo>
                    <a:pt x="311" y="106"/>
                  </a:lnTo>
                  <a:cubicBezTo>
                    <a:pt x="311" y="105"/>
                    <a:pt x="311" y="105"/>
                    <a:pt x="311" y="104"/>
                  </a:cubicBezTo>
                  <a:cubicBezTo>
                    <a:pt x="310" y="104"/>
                    <a:pt x="309" y="103"/>
                    <a:pt x="308" y="102"/>
                  </a:cubicBezTo>
                  <a:lnTo>
                    <a:pt x="317" y="106"/>
                  </a:lnTo>
                  <a:lnTo>
                    <a:pt x="316" y="106"/>
                  </a:lnTo>
                  <a:cubicBezTo>
                    <a:pt x="315" y="106"/>
                    <a:pt x="314" y="106"/>
                    <a:pt x="314" y="106"/>
                  </a:cubicBezTo>
                  <a:cubicBezTo>
                    <a:pt x="314" y="106"/>
                    <a:pt x="313" y="106"/>
                    <a:pt x="313" y="106"/>
                  </a:cubicBezTo>
                  <a:cubicBezTo>
                    <a:pt x="312" y="106"/>
                    <a:pt x="312" y="106"/>
                    <a:pt x="312" y="107"/>
                  </a:cubicBezTo>
                  <a:lnTo>
                    <a:pt x="311" y="109"/>
                  </a:lnTo>
                  <a:lnTo>
                    <a:pt x="319" y="113"/>
                  </a:lnTo>
                  <a:cubicBezTo>
                    <a:pt x="320" y="113"/>
                    <a:pt x="320" y="114"/>
                    <a:pt x="321" y="114"/>
                  </a:cubicBezTo>
                  <a:cubicBezTo>
                    <a:pt x="321" y="114"/>
                    <a:pt x="321" y="114"/>
                    <a:pt x="321" y="114"/>
                  </a:cubicBezTo>
                  <a:cubicBezTo>
                    <a:pt x="321" y="114"/>
                    <a:pt x="322" y="114"/>
                    <a:pt x="322" y="113"/>
                  </a:cubicBezTo>
                  <a:lnTo>
                    <a:pt x="323" y="111"/>
                  </a:lnTo>
                  <a:cubicBezTo>
                    <a:pt x="323" y="111"/>
                    <a:pt x="323" y="110"/>
                    <a:pt x="323" y="110"/>
                  </a:cubicBezTo>
                  <a:cubicBezTo>
                    <a:pt x="323" y="109"/>
                    <a:pt x="323" y="109"/>
                    <a:pt x="322" y="108"/>
                  </a:cubicBezTo>
                  <a:cubicBezTo>
                    <a:pt x="322" y="108"/>
                    <a:pt x="321" y="107"/>
                    <a:pt x="320" y="106"/>
                  </a:cubicBezTo>
                  <a:lnTo>
                    <a:pt x="320" y="105"/>
                  </a:lnTo>
                  <a:lnTo>
                    <a:pt x="325" y="109"/>
                  </a:lnTo>
                  <a:lnTo>
                    <a:pt x="321" y="118"/>
                  </a:lnTo>
                  <a:lnTo>
                    <a:pt x="320" y="118"/>
                  </a:lnTo>
                  <a:lnTo>
                    <a:pt x="321" y="118"/>
                  </a:lnTo>
                  <a:cubicBezTo>
                    <a:pt x="321" y="117"/>
                    <a:pt x="321" y="117"/>
                    <a:pt x="320" y="117"/>
                  </a:cubicBezTo>
                  <a:cubicBezTo>
                    <a:pt x="320" y="116"/>
                    <a:pt x="320" y="116"/>
                    <a:pt x="320" y="116"/>
                  </a:cubicBezTo>
                  <a:cubicBezTo>
                    <a:pt x="319" y="115"/>
                    <a:pt x="319" y="115"/>
                    <a:pt x="318" y="115"/>
                  </a:cubicBezTo>
                  <a:lnTo>
                    <a:pt x="302" y="107"/>
                  </a:lnTo>
                  <a:cubicBezTo>
                    <a:pt x="301" y="106"/>
                    <a:pt x="300" y="106"/>
                    <a:pt x="299" y="106"/>
                  </a:cubicBezTo>
                  <a:cubicBezTo>
                    <a:pt x="299" y="106"/>
                    <a:pt x="298" y="106"/>
                    <a:pt x="298" y="107"/>
                  </a:cubicBezTo>
                  <a:lnTo>
                    <a:pt x="297" y="107"/>
                  </a:lnTo>
                  <a:lnTo>
                    <a:pt x="301" y="98"/>
                  </a:lnTo>
                  <a:lnTo>
                    <a:pt x="307" y="100"/>
                  </a:lnTo>
                  <a:cubicBezTo>
                    <a:pt x="305" y="100"/>
                    <a:pt x="304" y="100"/>
                    <a:pt x="304" y="100"/>
                  </a:cubicBezTo>
                  <a:cubicBezTo>
                    <a:pt x="303" y="99"/>
                    <a:pt x="303" y="100"/>
                    <a:pt x="302" y="100"/>
                  </a:cubicBezTo>
                  <a:cubicBezTo>
                    <a:pt x="302" y="100"/>
                    <a:pt x="302" y="100"/>
                    <a:pt x="302" y="101"/>
                  </a:cubicBezTo>
                  <a:lnTo>
                    <a:pt x="300" y="104"/>
                  </a:lnTo>
                  <a:close/>
                  <a:moveTo>
                    <a:pt x="298" y="108"/>
                  </a:moveTo>
                  <a:lnTo>
                    <a:pt x="303" y="111"/>
                  </a:lnTo>
                  <a:cubicBezTo>
                    <a:pt x="302" y="111"/>
                    <a:pt x="301" y="110"/>
                    <a:pt x="301" y="110"/>
                  </a:cubicBezTo>
                  <a:cubicBezTo>
                    <a:pt x="300" y="110"/>
                    <a:pt x="299" y="110"/>
                    <a:pt x="299" y="110"/>
                  </a:cubicBezTo>
                  <a:cubicBezTo>
                    <a:pt x="299" y="110"/>
                    <a:pt x="298" y="111"/>
                    <a:pt x="298" y="111"/>
                  </a:cubicBezTo>
                  <a:lnTo>
                    <a:pt x="297" y="113"/>
                  </a:lnTo>
                  <a:lnTo>
                    <a:pt x="315" y="122"/>
                  </a:lnTo>
                  <a:cubicBezTo>
                    <a:pt x="316" y="123"/>
                    <a:pt x="317" y="123"/>
                    <a:pt x="318" y="123"/>
                  </a:cubicBezTo>
                  <a:cubicBezTo>
                    <a:pt x="318" y="123"/>
                    <a:pt x="319" y="123"/>
                    <a:pt x="319" y="123"/>
                  </a:cubicBezTo>
                  <a:lnTo>
                    <a:pt x="319" y="122"/>
                  </a:lnTo>
                  <a:lnTo>
                    <a:pt x="320" y="123"/>
                  </a:lnTo>
                  <a:lnTo>
                    <a:pt x="317" y="128"/>
                  </a:lnTo>
                  <a:lnTo>
                    <a:pt x="317" y="127"/>
                  </a:lnTo>
                  <a:cubicBezTo>
                    <a:pt x="317" y="126"/>
                    <a:pt x="317" y="126"/>
                    <a:pt x="317" y="125"/>
                  </a:cubicBezTo>
                  <a:cubicBezTo>
                    <a:pt x="316" y="125"/>
                    <a:pt x="315" y="124"/>
                    <a:pt x="314" y="124"/>
                  </a:cubicBezTo>
                  <a:lnTo>
                    <a:pt x="296" y="114"/>
                  </a:lnTo>
                  <a:lnTo>
                    <a:pt x="296" y="116"/>
                  </a:lnTo>
                  <a:cubicBezTo>
                    <a:pt x="295" y="116"/>
                    <a:pt x="295" y="117"/>
                    <a:pt x="295" y="117"/>
                  </a:cubicBezTo>
                  <a:cubicBezTo>
                    <a:pt x="295" y="117"/>
                    <a:pt x="296" y="118"/>
                    <a:pt x="296" y="118"/>
                  </a:cubicBezTo>
                  <a:cubicBezTo>
                    <a:pt x="297" y="119"/>
                    <a:pt x="297" y="120"/>
                    <a:pt x="298" y="120"/>
                  </a:cubicBezTo>
                  <a:lnTo>
                    <a:pt x="293" y="117"/>
                  </a:lnTo>
                  <a:lnTo>
                    <a:pt x="298" y="108"/>
                  </a:lnTo>
                  <a:close/>
                  <a:moveTo>
                    <a:pt x="308" y="55"/>
                  </a:moveTo>
                  <a:cubicBezTo>
                    <a:pt x="308" y="56"/>
                    <a:pt x="309" y="57"/>
                    <a:pt x="311" y="57"/>
                  </a:cubicBezTo>
                  <a:cubicBezTo>
                    <a:pt x="313" y="58"/>
                    <a:pt x="316" y="58"/>
                    <a:pt x="320" y="58"/>
                  </a:cubicBezTo>
                  <a:cubicBezTo>
                    <a:pt x="325" y="58"/>
                    <a:pt x="328" y="58"/>
                    <a:pt x="330" y="57"/>
                  </a:cubicBezTo>
                  <a:cubicBezTo>
                    <a:pt x="332" y="56"/>
                    <a:pt x="333" y="55"/>
                    <a:pt x="333" y="54"/>
                  </a:cubicBezTo>
                  <a:cubicBezTo>
                    <a:pt x="333" y="53"/>
                    <a:pt x="332" y="52"/>
                    <a:pt x="330" y="51"/>
                  </a:cubicBezTo>
                  <a:cubicBezTo>
                    <a:pt x="328" y="50"/>
                    <a:pt x="325" y="50"/>
                    <a:pt x="321" y="50"/>
                  </a:cubicBezTo>
                  <a:cubicBezTo>
                    <a:pt x="316" y="50"/>
                    <a:pt x="313" y="51"/>
                    <a:pt x="311" y="52"/>
                  </a:cubicBezTo>
                  <a:cubicBezTo>
                    <a:pt x="309" y="52"/>
                    <a:pt x="308" y="53"/>
                    <a:pt x="308" y="55"/>
                  </a:cubicBezTo>
                  <a:close/>
                  <a:moveTo>
                    <a:pt x="307" y="54"/>
                  </a:moveTo>
                  <a:cubicBezTo>
                    <a:pt x="307" y="53"/>
                    <a:pt x="308" y="51"/>
                    <a:pt x="310" y="50"/>
                  </a:cubicBezTo>
                  <a:cubicBezTo>
                    <a:pt x="313" y="49"/>
                    <a:pt x="316" y="48"/>
                    <a:pt x="320" y="48"/>
                  </a:cubicBezTo>
                  <a:cubicBezTo>
                    <a:pt x="324" y="48"/>
                    <a:pt x="327" y="48"/>
                    <a:pt x="330" y="50"/>
                  </a:cubicBezTo>
                  <a:cubicBezTo>
                    <a:pt x="333" y="51"/>
                    <a:pt x="334" y="52"/>
                    <a:pt x="334" y="54"/>
                  </a:cubicBezTo>
                  <a:cubicBezTo>
                    <a:pt x="334" y="56"/>
                    <a:pt x="333" y="57"/>
                    <a:pt x="330" y="59"/>
                  </a:cubicBezTo>
                  <a:cubicBezTo>
                    <a:pt x="328" y="60"/>
                    <a:pt x="325" y="61"/>
                    <a:pt x="320" y="61"/>
                  </a:cubicBezTo>
                  <a:cubicBezTo>
                    <a:pt x="316" y="61"/>
                    <a:pt x="313" y="60"/>
                    <a:pt x="310" y="59"/>
                  </a:cubicBezTo>
                  <a:cubicBezTo>
                    <a:pt x="308" y="57"/>
                    <a:pt x="307" y="56"/>
                    <a:pt x="307" y="54"/>
                  </a:cubicBezTo>
                  <a:close/>
                  <a:moveTo>
                    <a:pt x="310" y="75"/>
                  </a:moveTo>
                  <a:lnTo>
                    <a:pt x="310" y="71"/>
                  </a:lnTo>
                  <a:lnTo>
                    <a:pt x="329" y="63"/>
                  </a:lnTo>
                  <a:lnTo>
                    <a:pt x="314" y="63"/>
                  </a:lnTo>
                  <a:cubicBezTo>
                    <a:pt x="313" y="63"/>
                    <a:pt x="312" y="63"/>
                    <a:pt x="311" y="63"/>
                  </a:cubicBezTo>
                  <a:cubicBezTo>
                    <a:pt x="311" y="63"/>
                    <a:pt x="310" y="64"/>
                    <a:pt x="310" y="64"/>
                  </a:cubicBezTo>
                  <a:lnTo>
                    <a:pt x="310" y="65"/>
                  </a:lnTo>
                  <a:lnTo>
                    <a:pt x="310" y="60"/>
                  </a:lnTo>
                  <a:lnTo>
                    <a:pt x="310" y="61"/>
                  </a:lnTo>
                  <a:cubicBezTo>
                    <a:pt x="310" y="61"/>
                    <a:pt x="311" y="62"/>
                    <a:pt x="311" y="62"/>
                  </a:cubicBezTo>
                  <a:cubicBezTo>
                    <a:pt x="312" y="62"/>
                    <a:pt x="313" y="62"/>
                    <a:pt x="314" y="62"/>
                  </a:cubicBezTo>
                  <a:lnTo>
                    <a:pt x="336" y="62"/>
                  </a:lnTo>
                  <a:lnTo>
                    <a:pt x="315" y="71"/>
                  </a:lnTo>
                  <a:lnTo>
                    <a:pt x="332" y="71"/>
                  </a:lnTo>
                  <a:cubicBezTo>
                    <a:pt x="333" y="71"/>
                    <a:pt x="334" y="71"/>
                    <a:pt x="335" y="70"/>
                  </a:cubicBezTo>
                  <a:cubicBezTo>
                    <a:pt x="335" y="70"/>
                    <a:pt x="335" y="70"/>
                    <a:pt x="335" y="69"/>
                  </a:cubicBezTo>
                  <a:lnTo>
                    <a:pt x="336" y="69"/>
                  </a:lnTo>
                  <a:lnTo>
                    <a:pt x="336" y="73"/>
                  </a:lnTo>
                  <a:lnTo>
                    <a:pt x="335" y="73"/>
                  </a:lnTo>
                  <a:cubicBezTo>
                    <a:pt x="335" y="72"/>
                    <a:pt x="335" y="72"/>
                    <a:pt x="334" y="72"/>
                  </a:cubicBezTo>
                  <a:cubicBezTo>
                    <a:pt x="334" y="72"/>
                    <a:pt x="333" y="72"/>
                    <a:pt x="332" y="72"/>
                  </a:cubicBezTo>
                  <a:lnTo>
                    <a:pt x="313" y="72"/>
                  </a:lnTo>
                  <a:cubicBezTo>
                    <a:pt x="312" y="72"/>
                    <a:pt x="312" y="73"/>
                    <a:pt x="311" y="73"/>
                  </a:cubicBezTo>
                  <a:cubicBezTo>
                    <a:pt x="311" y="73"/>
                    <a:pt x="311" y="73"/>
                    <a:pt x="311" y="74"/>
                  </a:cubicBezTo>
                  <a:cubicBezTo>
                    <a:pt x="311" y="74"/>
                    <a:pt x="311" y="74"/>
                    <a:pt x="311" y="75"/>
                  </a:cubicBezTo>
                  <a:lnTo>
                    <a:pt x="310" y="75"/>
                  </a:lnTo>
                  <a:close/>
                  <a:moveTo>
                    <a:pt x="302" y="38"/>
                  </a:moveTo>
                  <a:cubicBezTo>
                    <a:pt x="303" y="39"/>
                    <a:pt x="304" y="39"/>
                    <a:pt x="306" y="39"/>
                  </a:cubicBezTo>
                  <a:cubicBezTo>
                    <a:pt x="308" y="39"/>
                    <a:pt x="311" y="38"/>
                    <a:pt x="315" y="37"/>
                  </a:cubicBezTo>
                  <a:cubicBezTo>
                    <a:pt x="319" y="35"/>
                    <a:pt x="322" y="33"/>
                    <a:pt x="324" y="31"/>
                  </a:cubicBezTo>
                  <a:cubicBezTo>
                    <a:pt x="325" y="30"/>
                    <a:pt x="326" y="29"/>
                    <a:pt x="325" y="28"/>
                  </a:cubicBezTo>
                  <a:cubicBezTo>
                    <a:pt x="325" y="27"/>
                    <a:pt x="323" y="26"/>
                    <a:pt x="321" y="26"/>
                  </a:cubicBezTo>
                  <a:cubicBezTo>
                    <a:pt x="319" y="26"/>
                    <a:pt x="316" y="27"/>
                    <a:pt x="312" y="29"/>
                  </a:cubicBezTo>
                  <a:cubicBezTo>
                    <a:pt x="308" y="30"/>
                    <a:pt x="305" y="32"/>
                    <a:pt x="304" y="34"/>
                  </a:cubicBezTo>
                  <a:cubicBezTo>
                    <a:pt x="302" y="35"/>
                    <a:pt x="302" y="36"/>
                    <a:pt x="302" y="38"/>
                  </a:cubicBezTo>
                  <a:close/>
                  <a:moveTo>
                    <a:pt x="301" y="38"/>
                  </a:moveTo>
                  <a:cubicBezTo>
                    <a:pt x="300" y="36"/>
                    <a:pt x="301" y="34"/>
                    <a:pt x="303" y="32"/>
                  </a:cubicBezTo>
                  <a:cubicBezTo>
                    <a:pt x="305" y="30"/>
                    <a:pt x="307" y="28"/>
                    <a:pt x="311" y="27"/>
                  </a:cubicBezTo>
                  <a:cubicBezTo>
                    <a:pt x="315" y="25"/>
                    <a:pt x="318" y="25"/>
                    <a:pt x="321" y="25"/>
                  </a:cubicBezTo>
                  <a:cubicBezTo>
                    <a:pt x="324" y="25"/>
                    <a:pt x="326" y="26"/>
                    <a:pt x="326" y="27"/>
                  </a:cubicBezTo>
                  <a:cubicBezTo>
                    <a:pt x="327" y="29"/>
                    <a:pt x="326" y="31"/>
                    <a:pt x="325" y="33"/>
                  </a:cubicBezTo>
                  <a:cubicBezTo>
                    <a:pt x="323" y="35"/>
                    <a:pt x="320" y="37"/>
                    <a:pt x="316" y="39"/>
                  </a:cubicBezTo>
                  <a:cubicBezTo>
                    <a:pt x="312" y="40"/>
                    <a:pt x="309" y="41"/>
                    <a:pt x="306" y="41"/>
                  </a:cubicBezTo>
                  <a:cubicBezTo>
                    <a:pt x="303" y="40"/>
                    <a:pt x="302" y="39"/>
                    <a:pt x="301" y="38"/>
                  </a:cubicBezTo>
                  <a:close/>
                  <a:moveTo>
                    <a:pt x="323" y="35"/>
                  </a:moveTo>
                  <a:lnTo>
                    <a:pt x="324" y="35"/>
                  </a:lnTo>
                  <a:lnTo>
                    <a:pt x="331" y="35"/>
                  </a:lnTo>
                  <a:lnTo>
                    <a:pt x="332" y="45"/>
                  </a:lnTo>
                  <a:cubicBezTo>
                    <a:pt x="331" y="44"/>
                    <a:pt x="331" y="44"/>
                    <a:pt x="330" y="44"/>
                  </a:cubicBezTo>
                  <a:cubicBezTo>
                    <a:pt x="330" y="44"/>
                    <a:pt x="329" y="44"/>
                    <a:pt x="327" y="44"/>
                  </a:cubicBezTo>
                  <a:lnTo>
                    <a:pt x="311" y="47"/>
                  </a:lnTo>
                  <a:cubicBezTo>
                    <a:pt x="309" y="47"/>
                    <a:pt x="308" y="47"/>
                    <a:pt x="308" y="47"/>
                  </a:cubicBezTo>
                  <a:cubicBezTo>
                    <a:pt x="307" y="48"/>
                    <a:pt x="307" y="48"/>
                    <a:pt x="307" y="49"/>
                  </a:cubicBezTo>
                  <a:lnTo>
                    <a:pt x="306" y="49"/>
                  </a:lnTo>
                  <a:lnTo>
                    <a:pt x="305" y="43"/>
                  </a:lnTo>
                  <a:lnTo>
                    <a:pt x="306" y="43"/>
                  </a:lnTo>
                  <a:cubicBezTo>
                    <a:pt x="306" y="44"/>
                    <a:pt x="306" y="44"/>
                    <a:pt x="307" y="45"/>
                  </a:cubicBezTo>
                  <a:cubicBezTo>
                    <a:pt x="307" y="45"/>
                    <a:pt x="307" y="45"/>
                    <a:pt x="308" y="45"/>
                  </a:cubicBezTo>
                  <a:cubicBezTo>
                    <a:pt x="308" y="45"/>
                    <a:pt x="309" y="45"/>
                    <a:pt x="311" y="45"/>
                  </a:cubicBezTo>
                  <a:lnTo>
                    <a:pt x="327" y="42"/>
                  </a:lnTo>
                  <a:cubicBezTo>
                    <a:pt x="328" y="42"/>
                    <a:pt x="329" y="42"/>
                    <a:pt x="329" y="42"/>
                  </a:cubicBezTo>
                  <a:cubicBezTo>
                    <a:pt x="330" y="41"/>
                    <a:pt x="330" y="41"/>
                    <a:pt x="330" y="41"/>
                  </a:cubicBezTo>
                  <a:cubicBezTo>
                    <a:pt x="330" y="41"/>
                    <a:pt x="330" y="40"/>
                    <a:pt x="330" y="40"/>
                  </a:cubicBezTo>
                  <a:lnTo>
                    <a:pt x="330" y="39"/>
                  </a:lnTo>
                  <a:cubicBezTo>
                    <a:pt x="330" y="38"/>
                    <a:pt x="329" y="37"/>
                    <a:pt x="329" y="37"/>
                  </a:cubicBezTo>
                  <a:cubicBezTo>
                    <a:pt x="329" y="36"/>
                    <a:pt x="328" y="36"/>
                    <a:pt x="327" y="36"/>
                  </a:cubicBezTo>
                  <a:cubicBezTo>
                    <a:pt x="326" y="36"/>
                    <a:pt x="325" y="35"/>
                    <a:pt x="323" y="35"/>
                  </a:cubicBezTo>
                  <a:close/>
                  <a:moveTo>
                    <a:pt x="286" y="18"/>
                  </a:moveTo>
                  <a:lnTo>
                    <a:pt x="283" y="14"/>
                  </a:lnTo>
                  <a:lnTo>
                    <a:pt x="284" y="14"/>
                  </a:lnTo>
                  <a:cubicBezTo>
                    <a:pt x="284" y="14"/>
                    <a:pt x="284" y="14"/>
                    <a:pt x="285" y="14"/>
                  </a:cubicBezTo>
                  <a:cubicBezTo>
                    <a:pt x="285" y="14"/>
                    <a:pt x="285" y="14"/>
                    <a:pt x="286" y="14"/>
                  </a:cubicBezTo>
                  <a:cubicBezTo>
                    <a:pt x="287" y="14"/>
                    <a:pt x="288" y="14"/>
                    <a:pt x="289" y="13"/>
                  </a:cubicBezTo>
                  <a:lnTo>
                    <a:pt x="298" y="9"/>
                  </a:lnTo>
                  <a:lnTo>
                    <a:pt x="303" y="4"/>
                  </a:lnTo>
                  <a:cubicBezTo>
                    <a:pt x="304" y="3"/>
                    <a:pt x="305" y="3"/>
                    <a:pt x="305" y="2"/>
                  </a:cubicBezTo>
                  <a:cubicBezTo>
                    <a:pt x="306" y="2"/>
                    <a:pt x="306" y="1"/>
                    <a:pt x="305" y="1"/>
                  </a:cubicBezTo>
                  <a:lnTo>
                    <a:pt x="305" y="0"/>
                  </a:lnTo>
                  <a:lnTo>
                    <a:pt x="309" y="4"/>
                  </a:lnTo>
                  <a:lnTo>
                    <a:pt x="309" y="5"/>
                  </a:lnTo>
                  <a:lnTo>
                    <a:pt x="308" y="4"/>
                  </a:lnTo>
                  <a:cubicBezTo>
                    <a:pt x="308" y="4"/>
                    <a:pt x="307" y="4"/>
                    <a:pt x="307" y="4"/>
                  </a:cubicBezTo>
                  <a:cubicBezTo>
                    <a:pt x="306" y="4"/>
                    <a:pt x="306" y="5"/>
                    <a:pt x="304" y="6"/>
                  </a:cubicBezTo>
                  <a:lnTo>
                    <a:pt x="300" y="10"/>
                  </a:lnTo>
                  <a:lnTo>
                    <a:pt x="294" y="20"/>
                  </a:lnTo>
                  <a:cubicBezTo>
                    <a:pt x="293" y="21"/>
                    <a:pt x="293" y="22"/>
                    <a:pt x="293" y="22"/>
                  </a:cubicBezTo>
                  <a:cubicBezTo>
                    <a:pt x="293" y="23"/>
                    <a:pt x="293" y="23"/>
                    <a:pt x="292" y="24"/>
                  </a:cubicBezTo>
                  <a:cubicBezTo>
                    <a:pt x="292" y="24"/>
                    <a:pt x="293" y="24"/>
                    <a:pt x="293" y="24"/>
                  </a:cubicBezTo>
                  <a:lnTo>
                    <a:pt x="292" y="25"/>
                  </a:lnTo>
                  <a:lnTo>
                    <a:pt x="288" y="21"/>
                  </a:lnTo>
                  <a:lnTo>
                    <a:pt x="289" y="20"/>
                  </a:lnTo>
                  <a:cubicBezTo>
                    <a:pt x="289" y="21"/>
                    <a:pt x="290" y="21"/>
                    <a:pt x="290" y="21"/>
                  </a:cubicBezTo>
                  <a:cubicBezTo>
                    <a:pt x="290" y="21"/>
                    <a:pt x="291" y="20"/>
                    <a:pt x="291" y="20"/>
                  </a:cubicBezTo>
                  <a:cubicBezTo>
                    <a:pt x="292" y="20"/>
                    <a:pt x="292" y="19"/>
                    <a:pt x="293" y="18"/>
                  </a:cubicBezTo>
                  <a:lnTo>
                    <a:pt x="297" y="10"/>
                  </a:lnTo>
                  <a:lnTo>
                    <a:pt x="290" y="14"/>
                  </a:lnTo>
                  <a:cubicBezTo>
                    <a:pt x="288" y="14"/>
                    <a:pt x="288" y="15"/>
                    <a:pt x="287" y="15"/>
                  </a:cubicBezTo>
                  <a:cubicBezTo>
                    <a:pt x="287" y="15"/>
                    <a:pt x="287" y="16"/>
                    <a:pt x="286" y="16"/>
                  </a:cubicBezTo>
                  <a:cubicBezTo>
                    <a:pt x="286" y="16"/>
                    <a:pt x="286" y="16"/>
                    <a:pt x="286" y="17"/>
                  </a:cubicBezTo>
                  <a:cubicBezTo>
                    <a:pt x="286" y="17"/>
                    <a:pt x="286" y="17"/>
                    <a:pt x="287" y="17"/>
                  </a:cubicBezTo>
                  <a:lnTo>
                    <a:pt x="286" y="18"/>
                  </a:lnTo>
                  <a:close/>
                  <a:moveTo>
                    <a:pt x="35" y="20"/>
                  </a:moveTo>
                  <a:lnTo>
                    <a:pt x="32" y="25"/>
                  </a:lnTo>
                  <a:lnTo>
                    <a:pt x="39" y="29"/>
                  </a:lnTo>
                  <a:cubicBezTo>
                    <a:pt x="40" y="29"/>
                    <a:pt x="41" y="30"/>
                    <a:pt x="41" y="30"/>
                  </a:cubicBezTo>
                  <a:cubicBezTo>
                    <a:pt x="42" y="30"/>
                    <a:pt x="42" y="30"/>
                    <a:pt x="42" y="30"/>
                  </a:cubicBezTo>
                  <a:cubicBezTo>
                    <a:pt x="43" y="30"/>
                    <a:pt x="43" y="30"/>
                    <a:pt x="43" y="29"/>
                  </a:cubicBezTo>
                  <a:lnTo>
                    <a:pt x="44" y="29"/>
                  </a:lnTo>
                  <a:lnTo>
                    <a:pt x="41" y="34"/>
                  </a:lnTo>
                  <a:lnTo>
                    <a:pt x="41" y="33"/>
                  </a:lnTo>
                  <a:cubicBezTo>
                    <a:pt x="41" y="33"/>
                    <a:pt x="41" y="33"/>
                    <a:pt x="41" y="33"/>
                  </a:cubicBezTo>
                  <a:cubicBezTo>
                    <a:pt x="41" y="32"/>
                    <a:pt x="41" y="32"/>
                    <a:pt x="40" y="32"/>
                  </a:cubicBezTo>
                  <a:cubicBezTo>
                    <a:pt x="40" y="31"/>
                    <a:pt x="39" y="31"/>
                    <a:pt x="38" y="30"/>
                  </a:cubicBezTo>
                  <a:lnTo>
                    <a:pt x="23" y="22"/>
                  </a:lnTo>
                  <a:cubicBezTo>
                    <a:pt x="22" y="21"/>
                    <a:pt x="21" y="21"/>
                    <a:pt x="21" y="21"/>
                  </a:cubicBezTo>
                  <a:cubicBezTo>
                    <a:pt x="21" y="21"/>
                    <a:pt x="20" y="21"/>
                    <a:pt x="20" y="21"/>
                  </a:cubicBezTo>
                  <a:cubicBezTo>
                    <a:pt x="19" y="21"/>
                    <a:pt x="19" y="21"/>
                    <a:pt x="19" y="21"/>
                  </a:cubicBezTo>
                  <a:lnTo>
                    <a:pt x="19" y="22"/>
                  </a:lnTo>
                  <a:lnTo>
                    <a:pt x="18" y="21"/>
                  </a:lnTo>
                  <a:lnTo>
                    <a:pt x="21" y="17"/>
                  </a:lnTo>
                  <a:lnTo>
                    <a:pt x="22" y="17"/>
                  </a:lnTo>
                  <a:lnTo>
                    <a:pt x="21" y="17"/>
                  </a:lnTo>
                  <a:cubicBezTo>
                    <a:pt x="21" y="18"/>
                    <a:pt x="21" y="18"/>
                    <a:pt x="22" y="19"/>
                  </a:cubicBezTo>
                  <a:cubicBezTo>
                    <a:pt x="22" y="19"/>
                    <a:pt x="23" y="20"/>
                    <a:pt x="24" y="20"/>
                  </a:cubicBezTo>
                  <a:lnTo>
                    <a:pt x="31" y="24"/>
                  </a:lnTo>
                  <a:lnTo>
                    <a:pt x="34" y="19"/>
                  </a:lnTo>
                  <a:lnTo>
                    <a:pt x="27" y="15"/>
                  </a:lnTo>
                  <a:cubicBezTo>
                    <a:pt x="26" y="15"/>
                    <a:pt x="25" y="14"/>
                    <a:pt x="25" y="14"/>
                  </a:cubicBezTo>
                  <a:cubicBezTo>
                    <a:pt x="24" y="14"/>
                    <a:pt x="24" y="14"/>
                    <a:pt x="24" y="14"/>
                  </a:cubicBezTo>
                  <a:cubicBezTo>
                    <a:pt x="23" y="14"/>
                    <a:pt x="23" y="14"/>
                    <a:pt x="23" y="14"/>
                  </a:cubicBezTo>
                  <a:lnTo>
                    <a:pt x="23" y="15"/>
                  </a:lnTo>
                  <a:lnTo>
                    <a:pt x="22" y="15"/>
                  </a:lnTo>
                  <a:lnTo>
                    <a:pt x="25" y="10"/>
                  </a:lnTo>
                  <a:cubicBezTo>
                    <a:pt x="25" y="11"/>
                    <a:pt x="25" y="11"/>
                    <a:pt x="25" y="12"/>
                  </a:cubicBezTo>
                  <a:cubicBezTo>
                    <a:pt x="26" y="12"/>
                    <a:pt x="27" y="13"/>
                    <a:pt x="28" y="14"/>
                  </a:cubicBezTo>
                  <a:lnTo>
                    <a:pt x="43" y="22"/>
                  </a:lnTo>
                  <a:cubicBezTo>
                    <a:pt x="44" y="22"/>
                    <a:pt x="45" y="23"/>
                    <a:pt x="45" y="23"/>
                  </a:cubicBezTo>
                  <a:cubicBezTo>
                    <a:pt x="45" y="23"/>
                    <a:pt x="46" y="23"/>
                    <a:pt x="46" y="23"/>
                  </a:cubicBezTo>
                  <a:cubicBezTo>
                    <a:pt x="46" y="23"/>
                    <a:pt x="47" y="23"/>
                    <a:pt x="47" y="23"/>
                  </a:cubicBezTo>
                  <a:lnTo>
                    <a:pt x="47" y="22"/>
                  </a:lnTo>
                  <a:lnTo>
                    <a:pt x="48" y="22"/>
                  </a:lnTo>
                  <a:lnTo>
                    <a:pt x="45" y="27"/>
                  </a:lnTo>
                  <a:lnTo>
                    <a:pt x="44" y="27"/>
                  </a:lnTo>
                  <a:lnTo>
                    <a:pt x="45" y="27"/>
                  </a:lnTo>
                  <a:cubicBezTo>
                    <a:pt x="45" y="26"/>
                    <a:pt x="45" y="26"/>
                    <a:pt x="45" y="26"/>
                  </a:cubicBezTo>
                  <a:cubicBezTo>
                    <a:pt x="45" y="25"/>
                    <a:pt x="44" y="25"/>
                    <a:pt x="44" y="25"/>
                  </a:cubicBezTo>
                  <a:cubicBezTo>
                    <a:pt x="44" y="25"/>
                    <a:pt x="43" y="24"/>
                    <a:pt x="42" y="23"/>
                  </a:cubicBezTo>
                  <a:lnTo>
                    <a:pt x="35" y="20"/>
                  </a:lnTo>
                  <a:close/>
                  <a:moveTo>
                    <a:pt x="36" y="43"/>
                  </a:moveTo>
                  <a:lnTo>
                    <a:pt x="36" y="43"/>
                  </a:lnTo>
                  <a:lnTo>
                    <a:pt x="34" y="47"/>
                  </a:lnTo>
                  <a:lnTo>
                    <a:pt x="33" y="47"/>
                  </a:lnTo>
                  <a:lnTo>
                    <a:pt x="34" y="47"/>
                  </a:lnTo>
                  <a:cubicBezTo>
                    <a:pt x="34" y="46"/>
                    <a:pt x="34" y="46"/>
                    <a:pt x="33" y="45"/>
                  </a:cubicBezTo>
                  <a:cubicBezTo>
                    <a:pt x="33" y="45"/>
                    <a:pt x="32" y="44"/>
                    <a:pt x="31" y="43"/>
                  </a:cubicBezTo>
                  <a:lnTo>
                    <a:pt x="21" y="38"/>
                  </a:lnTo>
                  <a:cubicBezTo>
                    <a:pt x="19" y="37"/>
                    <a:pt x="17" y="36"/>
                    <a:pt x="16" y="35"/>
                  </a:cubicBezTo>
                  <a:cubicBezTo>
                    <a:pt x="15" y="34"/>
                    <a:pt x="14" y="33"/>
                    <a:pt x="14" y="32"/>
                  </a:cubicBezTo>
                  <a:cubicBezTo>
                    <a:pt x="13" y="30"/>
                    <a:pt x="13" y="29"/>
                    <a:pt x="14" y="28"/>
                  </a:cubicBezTo>
                  <a:cubicBezTo>
                    <a:pt x="14" y="27"/>
                    <a:pt x="15" y="26"/>
                    <a:pt x="17" y="26"/>
                  </a:cubicBezTo>
                  <a:cubicBezTo>
                    <a:pt x="18" y="26"/>
                    <a:pt x="19" y="26"/>
                    <a:pt x="21" y="27"/>
                  </a:cubicBezTo>
                  <a:cubicBezTo>
                    <a:pt x="22" y="27"/>
                    <a:pt x="24" y="28"/>
                    <a:pt x="27" y="30"/>
                  </a:cubicBezTo>
                  <a:lnTo>
                    <a:pt x="36" y="35"/>
                  </a:lnTo>
                  <a:cubicBezTo>
                    <a:pt x="37" y="35"/>
                    <a:pt x="38" y="36"/>
                    <a:pt x="39" y="36"/>
                  </a:cubicBezTo>
                  <a:cubicBezTo>
                    <a:pt x="39" y="36"/>
                    <a:pt x="40" y="36"/>
                    <a:pt x="40" y="35"/>
                  </a:cubicBezTo>
                  <a:lnTo>
                    <a:pt x="41" y="35"/>
                  </a:lnTo>
                  <a:lnTo>
                    <a:pt x="38" y="40"/>
                  </a:lnTo>
                  <a:lnTo>
                    <a:pt x="37" y="40"/>
                  </a:lnTo>
                  <a:lnTo>
                    <a:pt x="38" y="39"/>
                  </a:lnTo>
                  <a:cubicBezTo>
                    <a:pt x="38" y="39"/>
                    <a:pt x="38" y="38"/>
                    <a:pt x="37" y="38"/>
                  </a:cubicBezTo>
                  <a:cubicBezTo>
                    <a:pt x="37" y="37"/>
                    <a:pt x="36" y="37"/>
                    <a:pt x="35" y="36"/>
                  </a:cubicBezTo>
                  <a:lnTo>
                    <a:pt x="25" y="31"/>
                  </a:lnTo>
                  <a:cubicBezTo>
                    <a:pt x="24" y="30"/>
                    <a:pt x="23" y="30"/>
                    <a:pt x="22" y="29"/>
                  </a:cubicBezTo>
                  <a:cubicBezTo>
                    <a:pt x="20" y="28"/>
                    <a:pt x="19" y="28"/>
                    <a:pt x="19" y="28"/>
                  </a:cubicBezTo>
                  <a:cubicBezTo>
                    <a:pt x="18" y="28"/>
                    <a:pt x="17" y="28"/>
                    <a:pt x="17" y="28"/>
                  </a:cubicBezTo>
                  <a:cubicBezTo>
                    <a:pt x="16" y="28"/>
                    <a:pt x="15" y="29"/>
                    <a:pt x="15" y="29"/>
                  </a:cubicBezTo>
                  <a:cubicBezTo>
                    <a:pt x="15" y="30"/>
                    <a:pt x="15" y="31"/>
                    <a:pt x="15" y="32"/>
                  </a:cubicBezTo>
                  <a:cubicBezTo>
                    <a:pt x="15" y="33"/>
                    <a:pt x="16" y="33"/>
                    <a:pt x="17" y="34"/>
                  </a:cubicBezTo>
                  <a:cubicBezTo>
                    <a:pt x="18" y="35"/>
                    <a:pt x="19" y="36"/>
                    <a:pt x="22" y="37"/>
                  </a:cubicBezTo>
                  <a:lnTo>
                    <a:pt x="31" y="43"/>
                  </a:lnTo>
                  <a:cubicBezTo>
                    <a:pt x="33" y="43"/>
                    <a:pt x="34" y="44"/>
                    <a:pt x="34" y="44"/>
                  </a:cubicBezTo>
                  <a:cubicBezTo>
                    <a:pt x="35" y="44"/>
                    <a:pt x="35" y="44"/>
                    <a:pt x="35" y="43"/>
                  </a:cubicBezTo>
                  <a:lnTo>
                    <a:pt x="36" y="43"/>
                  </a:lnTo>
                  <a:close/>
                  <a:moveTo>
                    <a:pt x="15" y="45"/>
                  </a:moveTo>
                  <a:lnTo>
                    <a:pt x="16" y="40"/>
                  </a:lnTo>
                  <a:lnTo>
                    <a:pt x="13" y="38"/>
                  </a:lnTo>
                  <a:cubicBezTo>
                    <a:pt x="12" y="37"/>
                    <a:pt x="11" y="37"/>
                    <a:pt x="11" y="37"/>
                  </a:cubicBezTo>
                  <a:cubicBezTo>
                    <a:pt x="11" y="37"/>
                    <a:pt x="10" y="37"/>
                    <a:pt x="10" y="37"/>
                  </a:cubicBezTo>
                  <a:cubicBezTo>
                    <a:pt x="9" y="37"/>
                    <a:pt x="9" y="37"/>
                    <a:pt x="9" y="38"/>
                  </a:cubicBezTo>
                  <a:lnTo>
                    <a:pt x="8" y="37"/>
                  </a:lnTo>
                  <a:lnTo>
                    <a:pt x="10" y="33"/>
                  </a:lnTo>
                  <a:lnTo>
                    <a:pt x="10" y="34"/>
                  </a:lnTo>
                  <a:cubicBezTo>
                    <a:pt x="10" y="34"/>
                    <a:pt x="10" y="35"/>
                    <a:pt x="11" y="35"/>
                  </a:cubicBezTo>
                  <a:cubicBezTo>
                    <a:pt x="11" y="36"/>
                    <a:pt x="12" y="36"/>
                    <a:pt x="14" y="37"/>
                  </a:cubicBezTo>
                  <a:lnTo>
                    <a:pt x="32" y="50"/>
                  </a:lnTo>
                  <a:lnTo>
                    <a:pt x="10" y="46"/>
                  </a:lnTo>
                  <a:cubicBezTo>
                    <a:pt x="8" y="46"/>
                    <a:pt x="7" y="46"/>
                    <a:pt x="7" y="46"/>
                  </a:cubicBezTo>
                  <a:cubicBezTo>
                    <a:pt x="6" y="46"/>
                    <a:pt x="6" y="46"/>
                    <a:pt x="5" y="47"/>
                  </a:cubicBezTo>
                  <a:lnTo>
                    <a:pt x="5" y="46"/>
                  </a:lnTo>
                  <a:lnTo>
                    <a:pt x="6" y="42"/>
                  </a:lnTo>
                  <a:lnTo>
                    <a:pt x="7" y="42"/>
                  </a:lnTo>
                  <a:cubicBezTo>
                    <a:pt x="7" y="42"/>
                    <a:pt x="7" y="43"/>
                    <a:pt x="7" y="43"/>
                  </a:cubicBezTo>
                  <a:cubicBezTo>
                    <a:pt x="7" y="43"/>
                    <a:pt x="8" y="44"/>
                    <a:pt x="8" y="44"/>
                  </a:cubicBezTo>
                  <a:cubicBezTo>
                    <a:pt x="9" y="44"/>
                    <a:pt x="10" y="44"/>
                    <a:pt x="11" y="44"/>
                  </a:cubicBezTo>
                  <a:lnTo>
                    <a:pt x="15" y="45"/>
                  </a:lnTo>
                  <a:close/>
                  <a:moveTo>
                    <a:pt x="16" y="45"/>
                  </a:moveTo>
                  <a:lnTo>
                    <a:pt x="27" y="47"/>
                  </a:lnTo>
                  <a:lnTo>
                    <a:pt x="18" y="41"/>
                  </a:lnTo>
                  <a:lnTo>
                    <a:pt x="16" y="45"/>
                  </a:lnTo>
                  <a:close/>
                  <a:moveTo>
                    <a:pt x="29" y="62"/>
                  </a:moveTo>
                  <a:lnTo>
                    <a:pt x="5" y="52"/>
                  </a:lnTo>
                  <a:lnTo>
                    <a:pt x="5" y="57"/>
                  </a:lnTo>
                  <a:cubicBezTo>
                    <a:pt x="5" y="58"/>
                    <a:pt x="5" y="59"/>
                    <a:pt x="6" y="59"/>
                  </a:cubicBezTo>
                  <a:cubicBezTo>
                    <a:pt x="6" y="60"/>
                    <a:pt x="8" y="60"/>
                    <a:pt x="10" y="61"/>
                  </a:cubicBezTo>
                  <a:lnTo>
                    <a:pt x="3" y="60"/>
                  </a:lnTo>
                  <a:lnTo>
                    <a:pt x="4" y="49"/>
                  </a:lnTo>
                  <a:lnTo>
                    <a:pt x="28" y="59"/>
                  </a:lnTo>
                  <a:lnTo>
                    <a:pt x="28" y="55"/>
                  </a:lnTo>
                  <a:cubicBezTo>
                    <a:pt x="28" y="54"/>
                    <a:pt x="28" y="53"/>
                    <a:pt x="28" y="53"/>
                  </a:cubicBezTo>
                  <a:cubicBezTo>
                    <a:pt x="27" y="53"/>
                    <a:pt x="27" y="53"/>
                    <a:pt x="26" y="52"/>
                  </a:cubicBezTo>
                  <a:cubicBezTo>
                    <a:pt x="26" y="52"/>
                    <a:pt x="25" y="52"/>
                    <a:pt x="23" y="52"/>
                  </a:cubicBezTo>
                  <a:lnTo>
                    <a:pt x="23" y="51"/>
                  </a:lnTo>
                  <a:lnTo>
                    <a:pt x="30" y="52"/>
                  </a:lnTo>
                  <a:lnTo>
                    <a:pt x="29" y="62"/>
                  </a:lnTo>
                  <a:close/>
                  <a:moveTo>
                    <a:pt x="29" y="82"/>
                  </a:moveTo>
                  <a:cubicBezTo>
                    <a:pt x="29" y="84"/>
                    <a:pt x="28" y="85"/>
                    <a:pt x="25" y="87"/>
                  </a:cubicBezTo>
                  <a:cubicBezTo>
                    <a:pt x="22" y="88"/>
                    <a:pt x="19" y="89"/>
                    <a:pt x="15" y="89"/>
                  </a:cubicBezTo>
                  <a:cubicBezTo>
                    <a:pt x="11" y="89"/>
                    <a:pt x="8" y="89"/>
                    <a:pt x="5" y="87"/>
                  </a:cubicBezTo>
                  <a:cubicBezTo>
                    <a:pt x="3" y="86"/>
                    <a:pt x="1" y="85"/>
                    <a:pt x="1" y="83"/>
                  </a:cubicBezTo>
                  <a:cubicBezTo>
                    <a:pt x="1" y="81"/>
                    <a:pt x="2" y="80"/>
                    <a:pt x="5" y="78"/>
                  </a:cubicBezTo>
                  <a:cubicBezTo>
                    <a:pt x="7" y="77"/>
                    <a:pt x="11" y="76"/>
                    <a:pt x="15" y="76"/>
                  </a:cubicBezTo>
                  <a:cubicBezTo>
                    <a:pt x="19" y="76"/>
                    <a:pt x="22" y="77"/>
                    <a:pt x="25" y="78"/>
                  </a:cubicBezTo>
                  <a:cubicBezTo>
                    <a:pt x="27" y="79"/>
                    <a:pt x="29" y="80"/>
                    <a:pt x="29" y="82"/>
                  </a:cubicBezTo>
                  <a:close/>
                  <a:moveTo>
                    <a:pt x="27" y="82"/>
                  </a:moveTo>
                  <a:cubicBezTo>
                    <a:pt x="27" y="81"/>
                    <a:pt x="26" y="80"/>
                    <a:pt x="25" y="79"/>
                  </a:cubicBezTo>
                  <a:cubicBezTo>
                    <a:pt x="22" y="78"/>
                    <a:pt x="19" y="78"/>
                    <a:pt x="15" y="78"/>
                  </a:cubicBezTo>
                  <a:cubicBezTo>
                    <a:pt x="11" y="79"/>
                    <a:pt x="7" y="79"/>
                    <a:pt x="5" y="80"/>
                  </a:cubicBezTo>
                  <a:cubicBezTo>
                    <a:pt x="3" y="81"/>
                    <a:pt x="2" y="82"/>
                    <a:pt x="3" y="83"/>
                  </a:cubicBezTo>
                  <a:cubicBezTo>
                    <a:pt x="3" y="84"/>
                    <a:pt x="4" y="85"/>
                    <a:pt x="6" y="86"/>
                  </a:cubicBezTo>
                  <a:cubicBezTo>
                    <a:pt x="8" y="87"/>
                    <a:pt x="11" y="87"/>
                    <a:pt x="15" y="87"/>
                  </a:cubicBezTo>
                  <a:cubicBezTo>
                    <a:pt x="19" y="87"/>
                    <a:pt x="23" y="86"/>
                    <a:pt x="25" y="85"/>
                  </a:cubicBezTo>
                  <a:cubicBezTo>
                    <a:pt x="26" y="84"/>
                    <a:pt x="27" y="83"/>
                    <a:pt x="27" y="82"/>
                  </a:cubicBezTo>
                  <a:close/>
                  <a:moveTo>
                    <a:pt x="16" y="66"/>
                  </a:moveTo>
                  <a:lnTo>
                    <a:pt x="15" y="72"/>
                  </a:lnTo>
                  <a:lnTo>
                    <a:pt x="22" y="73"/>
                  </a:lnTo>
                  <a:cubicBezTo>
                    <a:pt x="24" y="73"/>
                    <a:pt x="24" y="73"/>
                    <a:pt x="25" y="73"/>
                  </a:cubicBezTo>
                  <a:cubicBezTo>
                    <a:pt x="25" y="73"/>
                    <a:pt x="26" y="73"/>
                    <a:pt x="26" y="73"/>
                  </a:cubicBezTo>
                  <a:cubicBezTo>
                    <a:pt x="26" y="73"/>
                    <a:pt x="26" y="72"/>
                    <a:pt x="26" y="72"/>
                  </a:cubicBezTo>
                  <a:lnTo>
                    <a:pt x="27" y="72"/>
                  </a:lnTo>
                  <a:lnTo>
                    <a:pt x="26" y="77"/>
                  </a:lnTo>
                  <a:cubicBezTo>
                    <a:pt x="26" y="76"/>
                    <a:pt x="26" y="76"/>
                    <a:pt x="25" y="76"/>
                  </a:cubicBezTo>
                  <a:cubicBezTo>
                    <a:pt x="25" y="76"/>
                    <a:pt x="25" y="75"/>
                    <a:pt x="25" y="75"/>
                  </a:cubicBezTo>
                  <a:cubicBezTo>
                    <a:pt x="24" y="75"/>
                    <a:pt x="23" y="75"/>
                    <a:pt x="22" y="75"/>
                  </a:cubicBezTo>
                  <a:lnTo>
                    <a:pt x="5" y="73"/>
                  </a:lnTo>
                  <a:cubicBezTo>
                    <a:pt x="4" y="72"/>
                    <a:pt x="3" y="72"/>
                    <a:pt x="3" y="72"/>
                  </a:cubicBezTo>
                  <a:cubicBezTo>
                    <a:pt x="2" y="72"/>
                    <a:pt x="2" y="72"/>
                    <a:pt x="2" y="73"/>
                  </a:cubicBezTo>
                  <a:cubicBezTo>
                    <a:pt x="1" y="73"/>
                    <a:pt x="1" y="73"/>
                    <a:pt x="1" y="73"/>
                  </a:cubicBezTo>
                  <a:lnTo>
                    <a:pt x="1" y="74"/>
                  </a:lnTo>
                  <a:lnTo>
                    <a:pt x="0" y="74"/>
                  </a:lnTo>
                  <a:lnTo>
                    <a:pt x="1" y="68"/>
                  </a:lnTo>
                  <a:lnTo>
                    <a:pt x="2" y="68"/>
                  </a:lnTo>
                  <a:lnTo>
                    <a:pt x="2" y="69"/>
                  </a:lnTo>
                  <a:cubicBezTo>
                    <a:pt x="2" y="69"/>
                    <a:pt x="2" y="70"/>
                    <a:pt x="2" y="70"/>
                  </a:cubicBezTo>
                  <a:cubicBezTo>
                    <a:pt x="3" y="70"/>
                    <a:pt x="4" y="71"/>
                    <a:pt x="5" y="71"/>
                  </a:cubicBezTo>
                  <a:lnTo>
                    <a:pt x="13" y="72"/>
                  </a:lnTo>
                  <a:lnTo>
                    <a:pt x="14" y="66"/>
                  </a:lnTo>
                  <a:lnTo>
                    <a:pt x="6" y="65"/>
                  </a:lnTo>
                  <a:cubicBezTo>
                    <a:pt x="5" y="65"/>
                    <a:pt x="4" y="65"/>
                    <a:pt x="4" y="65"/>
                  </a:cubicBezTo>
                  <a:cubicBezTo>
                    <a:pt x="3" y="65"/>
                    <a:pt x="3" y="65"/>
                    <a:pt x="3" y="65"/>
                  </a:cubicBezTo>
                  <a:cubicBezTo>
                    <a:pt x="2" y="65"/>
                    <a:pt x="2" y="65"/>
                    <a:pt x="2" y="66"/>
                  </a:cubicBezTo>
                  <a:lnTo>
                    <a:pt x="1" y="66"/>
                  </a:lnTo>
                  <a:lnTo>
                    <a:pt x="2" y="60"/>
                  </a:lnTo>
                  <a:lnTo>
                    <a:pt x="3" y="61"/>
                  </a:lnTo>
                  <a:cubicBezTo>
                    <a:pt x="3" y="62"/>
                    <a:pt x="3" y="62"/>
                    <a:pt x="3" y="62"/>
                  </a:cubicBezTo>
                  <a:cubicBezTo>
                    <a:pt x="4" y="63"/>
                    <a:pt x="5" y="63"/>
                    <a:pt x="6" y="63"/>
                  </a:cubicBezTo>
                  <a:lnTo>
                    <a:pt x="23" y="65"/>
                  </a:lnTo>
                  <a:cubicBezTo>
                    <a:pt x="25" y="65"/>
                    <a:pt x="25" y="65"/>
                    <a:pt x="26" y="65"/>
                  </a:cubicBezTo>
                  <a:cubicBezTo>
                    <a:pt x="26" y="65"/>
                    <a:pt x="27" y="65"/>
                    <a:pt x="27" y="65"/>
                  </a:cubicBezTo>
                  <a:cubicBezTo>
                    <a:pt x="27" y="65"/>
                    <a:pt x="27" y="65"/>
                    <a:pt x="27" y="64"/>
                  </a:cubicBezTo>
                  <a:lnTo>
                    <a:pt x="28" y="64"/>
                  </a:lnTo>
                  <a:lnTo>
                    <a:pt x="27" y="69"/>
                  </a:lnTo>
                  <a:cubicBezTo>
                    <a:pt x="27" y="69"/>
                    <a:pt x="27" y="68"/>
                    <a:pt x="26" y="68"/>
                  </a:cubicBezTo>
                  <a:cubicBezTo>
                    <a:pt x="26" y="68"/>
                    <a:pt x="26" y="67"/>
                    <a:pt x="26" y="67"/>
                  </a:cubicBezTo>
                  <a:cubicBezTo>
                    <a:pt x="25" y="67"/>
                    <a:pt x="24" y="67"/>
                    <a:pt x="23" y="67"/>
                  </a:cubicBezTo>
                  <a:lnTo>
                    <a:pt x="16" y="66"/>
                  </a:lnTo>
                  <a:close/>
                  <a:moveTo>
                    <a:pt x="29" y="84"/>
                  </a:moveTo>
                  <a:lnTo>
                    <a:pt x="30" y="88"/>
                  </a:lnTo>
                  <a:lnTo>
                    <a:pt x="14" y="101"/>
                  </a:lnTo>
                  <a:lnTo>
                    <a:pt x="28" y="97"/>
                  </a:lnTo>
                  <a:cubicBezTo>
                    <a:pt x="30" y="96"/>
                    <a:pt x="31" y="96"/>
                    <a:pt x="31" y="95"/>
                  </a:cubicBezTo>
                  <a:cubicBezTo>
                    <a:pt x="32" y="95"/>
                    <a:pt x="32" y="95"/>
                    <a:pt x="32" y="94"/>
                  </a:cubicBezTo>
                  <a:lnTo>
                    <a:pt x="31" y="94"/>
                  </a:lnTo>
                  <a:lnTo>
                    <a:pt x="32" y="93"/>
                  </a:lnTo>
                  <a:lnTo>
                    <a:pt x="33" y="98"/>
                  </a:lnTo>
                  <a:cubicBezTo>
                    <a:pt x="32" y="97"/>
                    <a:pt x="32" y="97"/>
                    <a:pt x="31" y="97"/>
                  </a:cubicBezTo>
                  <a:cubicBezTo>
                    <a:pt x="31" y="97"/>
                    <a:pt x="30" y="97"/>
                    <a:pt x="29" y="97"/>
                  </a:cubicBezTo>
                  <a:lnTo>
                    <a:pt x="7" y="104"/>
                  </a:lnTo>
                  <a:lnTo>
                    <a:pt x="25" y="89"/>
                  </a:lnTo>
                  <a:lnTo>
                    <a:pt x="9" y="94"/>
                  </a:lnTo>
                  <a:cubicBezTo>
                    <a:pt x="8" y="95"/>
                    <a:pt x="7" y="95"/>
                    <a:pt x="7" y="95"/>
                  </a:cubicBezTo>
                  <a:cubicBezTo>
                    <a:pt x="6" y="96"/>
                    <a:pt x="6" y="96"/>
                    <a:pt x="6" y="97"/>
                  </a:cubicBezTo>
                  <a:lnTo>
                    <a:pt x="4" y="93"/>
                  </a:lnTo>
                  <a:lnTo>
                    <a:pt x="5" y="93"/>
                  </a:lnTo>
                  <a:cubicBezTo>
                    <a:pt x="5" y="94"/>
                    <a:pt x="6" y="94"/>
                    <a:pt x="6" y="94"/>
                  </a:cubicBezTo>
                  <a:cubicBezTo>
                    <a:pt x="7" y="94"/>
                    <a:pt x="8" y="94"/>
                    <a:pt x="9" y="93"/>
                  </a:cubicBezTo>
                  <a:lnTo>
                    <a:pt x="27" y="88"/>
                  </a:lnTo>
                  <a:cubicBezTo>
                    <a:pt x="27" y="87"/>
                    <a:pt x="28" y="87"/>
                    <a:pt x="28" y="86"/>
                  </a:cubicBezTo>
                  <a:cubicBezTo>
                    <a:pt x="28" y="86"/>
                    <a:pt x="28" y="86"/>
                    <a:pt x="29" y="85"/>
                  </a:cubicBezTo>
                  <a:cubicBezTo>
                    <a:pt x="29" y="85"/>
                    <a:pt x="29" y="85"/>
                    <a:pt x="28" y="84"/>
                  </a:cubicBezTo>
                  <a:lnTo>
                    <a:pt x="29" y="84"/>
                  </a:lnTo>
                  <a:close/>
                  <a:moveTo>
                    <a:pt x="38" y="107"/>
                  </a:moveTo>
                  <a:lnTo>
                    <a:pt x="30" y="110"/>
                  </a:lnTo>
                  <a:cubicBezTo>
                    <a:pt x="32" y="109"/>
                    <a:pt x="33" y="108"/>
                    <a:pt x="34" y="107"/>
                  </a:cubicBezTo>
                  <a:cubicBezTo>
                    <a:pt x="35" y="106"/>
                    <a:pt x="36" y="105"/>
                    <a:pt x="35" y="104"/>
                  </a:cubicBezTo>
                  <a:cubicBezTo>
                    <a:pt x="35" y="102"/>
                    <a:pt x="33" y="101"/>
                    <a:pt x="30" y="101"/>
                  </a:cubicBezTo>
                  <a:cubicBezTo>
                    <a:pt x="28" y="102"/>
                    <a:pt x="25" y="102"/>
                    <a:pt x="22" y="103"/>
                  </a:cubicBezTo>
                  <a:cubicBezTo>
                    <a:pt x="20" y="104"/>
                    <a:pt x="18" y="105"/>
                    <a:pt x="16" y="106"/>
                  </a:cubicBezTo>
                  <a:cubicBezTo>
                    <a:pt x="14" y="107"/>
                    <a:pt x="13" y="108"/>
                    <a:pt x="12" y="109"/>
                  </a:cubicBezTo>
                  <a:cubicBezTo>
                    <a:pt x="12" y="110"/>
                    <a:pt x="11" y="111"/>
                    <a:pt x="12" y="112"/>
                  </a:cubicBezTo>
                  <a:cubicBezTo>
                    <a:pt x="12" y="112"/>
                    <a:pt x="12" y="113"/>
                    <a:pt x="12" y="113"/>
                  </a:cubicBezTo>
                  <a:cubicBezTo>
                    <a:pt x="13" y="113"/>
                    <a:pt x="13" y="114"/>
                    <a:pt x="14" y="114"/>
                  </a:cubicBezTo>
                  <a:lnTo>
                    <a:pt x="21" y="112"/>
                  </a:lnTo>
                  <a:cubicBezTo>
                    <a:pt x="22" y="111"/>
                    <a:pt x="23" y="111"/>
                    <a:pt x="24" y="111"/>
                  </a:cubicBezTo>
                  <a:cubicBezTo>
                    <a:pt x="24" y="110"/>
                    <a:pt x="24" y="110"/>
                    <a:pt x="24" y="110"/>
                  </a:cubicBezTo>
                  <a:cubicBezTo>
                    <a:pt x="24" y="110"/>
                    <a:pt x="24" y="109"/>
                    <a:pt x="24" y="109"/>
                  </a:cubicBezTo>
                  <a:lnTo>
                    <a:pt x="25" y="108"/>
                  </a:lnTo>
                  <a:lnTo>
                    <a:pt x="27" y="113"/>
                  </a:lnTo>
                  <a:lnTo>
                    <a:pt x="26" y="113"/>
                  </a:lnTo>
                  <a:cubicBezTo>
                    <a:pt x="26" y="113"/>
                    <a:pt x="25" y="113"/>
                    <a:pt x="24" y="113"/>
                  </a:cubicBezTo>
                  <a:cubicBezTo>
                    <a:pt x="24" y="113"/>
                    <a:pt x="23" y="113"/>
                    <a:pt x="22" y="113"/>
                  </a:cubicBezTo>
                  <a:lnTo>
                    <a:pt x="14" y="116"/>
                  </a:lnTo>
                  <a:cubicBezTo>
                    <a:pt x="13" y="115"/>
                    <a:pt x="12" y="115"/>
                    <a:pt x="12" y="114"/>
                  </a:cubicBezTo>
                  <a:cubicBezTo>
                    <a:pt x="11" y="114"/>
                    <a:pt x="11" y="113"/>
                    <a:pt x="10" y="112"/>
                  </a:cubicBezTo>
                  <a:cubicBezTo>
                    <a:pt x="10" y="110"/>
                    <a:pt x="11" y="108"/>
                    <a:pt x="13" y="105"/>
                  </a:cubicBezTo>
                  <a:cubicBezTo>
                    <a:pt x="15" y="104"/>
                    <a:pt x="18" y="102"/>
                    <a:pt x="21" y="101"/>
                  </a:cubicBezTo>
                  <a:cubicBezTo>
                    <a:pt x="23" y="100"/>
                    <a:pt x="25" y="100"/>
                    <a:pt x="27" y="100"/>
                  </a:cubicBezTo>
                  <a:cubicBezTo>
                    <a:pt x="30" y="100"/>
                    <a:pt x="32" y="100"/>
                    <a:pt x="34" y="101"/>
                  </a:cubicBezTo>
                  <a:cubicBezTo>
                    <a:pt x="35" y="101"/>
                    <a:pt x="36" y="102"/>
                    <a:pt x="36" y="103"/>
                  </a:cubicBezTo>
                  <a:cubicBezTo>
                    <a:pt x="37" y="104"/>
                    <a:pt x="37" y="104"/>
                    <a:pt x="37" y="104"/>
                  </a:cubicBezTo>
                  <a:cubicBezTo>
                    <a:pt x="37" y="105"/>
                    <a:pt x="36" y="106"/>
                    <a:pt x="36" y="106"/>
                  </a:cubicBezTo>
                  <a:cubicBezTo>
                    <a:pt x="36" y="107"/>
                    <a:pt x="36" y="107"/>
                    <a:pt x="36" y="107"/>
                  </a:cubicBezTo>
                  <a:cubicBezTo>
                    <a:pt x="36" y="107"/>
                    <a:pt x="36" y="107"/>
                    <a:pt x="36" y="107"/>
                  </a:cubicBezTo>
                  <a:cubicBezTo>
                    <a:pt x="37" y="107"/>
                    <a:pt x="37" y="107"/>
                    <a:pt x="38" y="107"/>
                  </a:cubicBezTo>
                  <a:close/>
                  <a:moveTo>
                    <a:pt x="47" y="119"/>
                  </a:moveTo>
                  <a:lnTo>
                    <a:pt x="48" y="118"/>
                  </a:lnTo>
                  <a:lnTo>
                    <a:pt x="51" y="122"/>
                  </a:lnTo>
                  <a:lnTo>
                    <a:pt x="50" y="122"/>
                  </a:lnTo>
                  <a:cubicBezTo>
                    <a:pt x="49" y="121"/>
                    <a:pt x="49" y="121"/>
                    <a:pt x="48" y="122"/>
                  </a:cubicBezTo>
                  <a:cubicBezTo>
                    <a:pt x="48" y="122"/>
                    <a:pt x="47" y="122"/>
                    <a:pt x="46" y="123"/>
                  </a:cubicBezTo>
                  <a:lnTo>
                    <a:pt x="38" y="130"/>
                  </a:lnTo>
                  <a:cubicBezTo>
                    <a:pt x="36" y="132"/>
                    <a:pt x="34" y="133"/>
                    <a:pt x="33" y="134"/>
                  </a:cubicBezTo>
                  <a:cubicBezTo>
                    <a:pt x="31" y="135"/>
                    <a:pt x="30" y="135"/>
                    <a:pt x="29" y="135"/>
                  </a:cubicBezTo>
                  <a:cubicBezTo>
                    <a:pt x="27" y="135"/>
                    <a:pt x="26" y="135"/>
                    <a:pt x="26" y="134"/>
                  </a:cubicBezTo>
                  <a:cubicBezTo>
                    <a:pt x="25" y="133"/>
                    <a:pt x="24" y="131"/>
                    <a:pt x="25" y="130"/>
                  </a:cubicBezTo>
                  <a:cubicBezTo>
                    <a:pt x="25" y="129"/>
                    <a:pt x="26" y="128"/>
                    <a:pt x="27" y="126"/>
                  </a:cubicBezTo>
                  <a:cubicBezTo>
                    <a:pt x="27" y="126"/>
                    <a:pt x="29" y="124"/>
                    <a:pt x="32" y="122"/>
                  </a:cubicBezTo>
                  <a:lnTo>
                    <a:pt x="39" y="115"/>
                  </a:lnTo>
                  <a:cubicBezTo>
                    <a:pt x="41" y="114"/>
                    <a:pt x="41" y="114"/>
                    <a:pt x="42" y="113"/>
                  </a:cubicBezTo>
                  <a:cubicBezTo>
                    <a:pt x="42" y="113"/>
                    <a:pt x="42" y="112"/>
                    <a:pt x="42" y="112"/>
                  </a:cubicBezTo>
                  <a:lnTo>
                    <a:pt x="41" y="111"/>
                  </a:lnTo>
                  <a:lnTo>
                    <a:pt x="42" y="111"/>
                  </a:lnTo>
                  <a:lnTo>
                    <a:pt x="45" y="115"/>
                  </a:lnTo>
                  <a:lnTo>
                    <a:pt x="45" y="116"/>
                  </a:lnTo>
                  <a:lnTo>
                    <a:pt x="45" y="115"/>
                  </a:lnTo>
                  <a:cubicBezTo>
                    <a:pt x="44" y="115"/>
                    <a:pt x="44" y="115"/>
                    <a:pt x="43" y="115"/>
                  </a:cubicBezTo>
                  <a:cubicBezTo>
                    <a:pt x="43" y="115"/>
                    <a:pt x="42" y="116"/>
                    <a:pt x="41" y="117"/>
                  </a:cubicBezTo>
                  <a:lnTo>
                    <a:pt x="32" y="124"/>
                  </a:lnTo>
                  <a:cubicBezTo>
                    <a:pt x="31" y="125"/>
                    <a:pt x="30" y="126"/>
                    <a:pt x="29" y="127"/>
                  </a:cubicBezTo>
                  <a:cubicBezTo>
                    <a:pt x="28" y="127"/>
                    <a:pt x="28" y="128"/>
                    <a:pt x="27" y="129"/>
                  </a:cubicBezTo>
                  <a:cubicBezTo>
                    <a:pt x="27" y="130"/>
                    <a:pt x="26" y="130"/>
                    <a:pt x="26" y="131"/>
                  </a:cubicBezTo>
                  <a:cubicBezTo>
                    <a:pt x="26" y="132"/>
                    <a:pt x="26" y="132"/>
                    <a:pt x="27" y="133"/>
                  </a:cubicBezTo>
                  <a:cubicBezTo>
                    <a:pt x="27" y="133"/>
                    <a:pt x="28" y="134"/>
                    <a:pt x="29" y="134"/>
                  </a:cubicBezTo>
                  <a:cubicBezTo>
                    <a:pt x="30" y="134"/>
                    <a:pt x="31" y="133"/>
                    <a:pt x="32" y="133"/>
                  </a:cubicBezTo>
                  <a:cubicBezTo>
                    <a:pt x="33" y="132"/>
                    <a:pt x="35" y="131"/>
                    <a:pt x="37" y="129"/>
                  </a:cubicBezTo>
                  <a:lnTo>
                    <a:pt x="45" y="123"/>
                  </a:lnTo>
                  <a:cubicBezTo>
                    <a:pt x="47" y="122"/>
                    <a:pt x="47" y="121"/>
                    <a:pt x="48" y="120"/>
                  </a:cubicBezTo>
                  <a:cubicBezTo>
                    <a:pt x="48" y="120"/>
                    <a:pt x="48" y="119"/>
                    <a:pt x="47" y="119"/>
                  </a:cubicBezTo>
                  <a:close/>
                  <a:moveTo>
                    <a:pt x="51" y="121"/>
                  </a:moveTo>
                  <a:lnTo>
                    <a:pt x="53" y="123"/>
                  </a:lnTo>
                  <a:lnTo>
                    <a:pt x="46" y="143"/>
                  </a:lnTo>
                  <a:lnTo>
                    <a:pt x="56" y="132"/>
                  </a:lnTo>
                  <a:cubicBezTo>
                    <a:pt x="57" y="131"/>
                    <a:pt x="58" y="130"/>
                    <a:pt x="58" y="130"/>
                  </a:cubicBezTo>
                  <a:cubicBezTo>
                    <a:pt x="58" y="129"/>
                    <a:pt x="58" y="128"/>
                    <a:pt x="58" y="128"/>
                  </a:cubicBezTo>
                  <a:lnTo>
                    <a:pt x="57" y="128"/>
                  </a:lnTo>
                  <a:lnTo>
                    <a:pt x="58" y="127"/>
                  </a:lnTo>
                  <a:lnTo>
                    <a:pt x="61" y="130"/>
                  </a:lnTo>
                  <a:lnTo>
                    <a:pt x="61" y="131"/>
                  </a:lnTo>
                  <a:lnTo>
                    <a:pt x="60" y="131"/>
                  </a:lnTo>
                  <a:cubicBezTo>
                    <a:pt x="60" y="130"/>
                    <a:pt x="60" y="130"/>
                    <a:pt x="59" y="131"/>
                  </a:cubicBezTo>
                  <a:cubicBezTo>
                    <a:pt x="59" y="131"/>
                    <a:pt x="58" y="131"/>
                    <a:pt x="57" y="133"/>
                  </a:cubicBezTo>
                  <a:lnTo>
                    <a:pt x="42" y="149"/>
                  </a:lnTo>
                  <a:lnTo>
                    <a:pt x="50" y="127"/>
                  </a:lnTo>
                  <a:lnTo>
                    <a:pt x="39" y="140"/>
                  </a:lnTo>
                  <a:cubicBezTo>
                    <a:pt x="38" y="141"/>
                    <a:pt x="37" y="142"/>
                    <a:pt x="37" y="142"/>
                  </a:cubicBezTo>
                  <a:cubicBezTo>
                    <a:pt x="37" y="143"/>
                    <a:pt x="37" y="143"/>
                    <a:pt x="37" y="143"/>
                  </a:cubicBezTo>
                  <a:lnTo>
                    <a:pt x="38" y="144"/>
                  </a:lnTo>
                  <a:lnTo>
                    <a:pt x="37" y="144"/>
                  </a:lnTo>
                  <a:lnTo>
                    <a:pt x="34" y="141"/>
                  </a:lnTo>
                  <a:lnTo>
                    <a:pt x="35" y="141"/>
                  </a:lnTo>
                  <a:cubicBezTo>
                    <a:pt x="35" y="141"/>
                    <a:pt x="36" y="141"/>
                    <a:pt x="36" y="141"/>
                  </a:cubicBezTo>
                  <a:cubicBezTo>
                    <a:pt x="37" y="141"/>
                    <a:pt x="37" y="140"/>
                    <a:pt x="38" y="139"/>
                  </a:cubicBezTo>
                  <a:lnTo>
                    <a:pt x="50" y="125"/>
                  </a:lnTo>
                  <a:cubicBezTo>
                    <a:pt x="51" y="124"/>
                    <a:pt x="51" y="124"/>
                    <a:pt x="51" y="123"/>
                  </a:cubicBezTo>
                  <a:cubicBezTo>
                    <a:pt x="51" y="123"/>
                    <a:pt x="51" y="123"/>
                    <a:pt x="51" y="122"/>
                  </a:cubicBezTo>
                  <a:cubicBezTo>
                    <a:pt x="51" y="122"/>
                    <a:pt x="50" y="122"/>
                    <a:pt x="50" y="121"/>
                  </a:cubicBezTo>
                  <a:lnTo>
                    <a:pt x="51" y="121"/>
                  </a:lnTo>
                  <a:close/>
                  <a:moveTo>
                    <a:pt x="51" y="155"/>
                  </a:moveTo>
                  <a:lnTo>
                    <a:pt x="50" y="156"/>
                  </a:lnTo>
                  <a:lnTo>
                    <a:pt x="46" y="152"/>
                  </a:lnTo>
                  <a:lnTo>
                    <a:pt x="47" y="151"/>
                  </a:lnTo>
                  <a:lnTo>
                    <a:pt x="47" y="152"/>
                  </a:lnTo>
                  <a:cubicBezTo>
                    <a:pt x="47" y="152"/>
                    <a:pt x="48" y="152"/>
                    <a:pt x="49" y="152"/>
                  </a:cubicBezTo>
                  <a:cubicBezTo>
                    <a:pt x="49" y="152"/>
                    <a:pt x="50" y="151"/>
                    <a:pt x="51" y="150"/>
                  </a:cubicBezTo>
                  <a:lnTo>
                    <a:pt x="62" y="137"/>
                  </a:lnTo>
                  <a:cubicBezTo>
                    <a:pt x="63" y="136"/>
                    <a:pt x="63" y="135"/>
                    <a:pt x="63" y="135"/>
                  </a:cubicBezTo>
                  <a:cubicBezTo>
                    <a:pt x="64" y="134"/>
                    <a:pt x="64" y="134"/>
                    <a:pt x="64" y="134"/>
                  </a:cubicBezTo>
                  <a:cubicBezTo>
                    <a:pt x="64" y="133"/>
                    <a:pt x="64" y="133"/>
                    <a:pt x="63" y="133"/>
                  </a:cubicBezTo>
                  <a:lnTo>
                    <a:pt x="63" y="132"/>
                  </a:lnTo>
                  <a:lnTo>
                    <a:pt x="68" y="136"/>
                  </a:lnTo>
                  <a:lnTo>
                    <a:pt x="67" y="136"/>
                  </a:lnTo>
                  <a:cubicBezTo>
                    <a:pt x="66" y="136"/>
                    <a:pt x="66" y="136"/>
                    <a:pt x="65" y="136"/>
                  </a:cubicBezTo>
                  <a:cubicBezTo>
                    <a:pt x="65" y="136"/>
                    <a:pt x="64" y="137"/>
                    <a:pt x="63" y="138"/>
                  </a:cubicBezTo>
                  <a:lnTo>
                    <a:pt x="52" y="151"/>
                  </a:lnTo>
                  <a:cubicBezTo>
                    <a:pt x="51" y="152"/>
                    <a:pt x="51" y="153"/>
                    <a:pt x="50" y="153"/>
                  </a:cubicBezTo>
                  <a:cubicBezTo>
                    <a:pt x="50" y="153"/>
                    <a:pt x="50" y="153"/>
                    <a:pt x="50" y="154"/>
                  </a:cubicBezTo>
                  <a:cubicBezTo>
                    <a:pt x="50" y="154"/>
                    <a:pt x="50" y="155"/>
                    <a:pt x="51" y="155"/>
                  </a:cubicBezTo>
                  <a:close/>
                  <a:moveTo>
                    <a:pt x="81" y="143"/>
                  </a:moveTo>
                  <a:lnTo>
                    <a:pt x="80" y="143"/>
                  </a:lnTo>
                  <a:cubicBezTo>
                    <a:pt x="80" y="143"/>
                    <a:pt x="79" y="143"/>
                    <a:pt x="79" y="144"/>
                  </a:cubicBezTo>
                  <a:cubicBezTo>
                    <a:pt x="78" y="144"/>
                    <a:pt x="78" y="145"/>
                    <a:pt x="77" y="146"/>
                  </a:cubicBezTo>
                  <a:lnTo>
                    <a:pt x="61" y="163"/>
                  </a:lnTo>
                  <a:lnTo>
                    <a:pt x="61" y="162"/>
                  </a:lnTo>
                  <a:lnTo>
                    <a:pt x="68" y="140"/>
                  </a:lnTo>
                  <a:cubicBezTo>
                    <a:pt x="69" y="139"/>
                    <a:pt x="69" y="139"/>
                    <a:pt x="69" y="138"/>
                  </a:cubicBezTo>
                  <a:cubicBezTo>
                    <a:pt x="69" y="138"/>
                    <a:pt x="69" y="137"/>
                    <a:pt x="69" y="137"/>
                  </a:cubicBezTo>
                  <a:cubicBezTo>
                    <a:pt x="69" y="137"/>
                    <a:pt x="69" y="137"/>
                    <a:pt x="68" y="136"/>
                  </a:cubicBezTo>
                  <a:lnTo>
                    <a:pt x="69" y="136"/>
                  </a:lnTo>
                  <a:lnTo>
                    <a:pt x="73" y="138"/>
                  </a:lnTo>
                  <a:lnTo>
                    <a:pt x="73" y="139"/>
                  </a:lnTo>
                  <a:cubicBezTo>
                    <a:pt x="72" y="139"/>
                    <a:pt x="72" y="139"/>
                    <a:pt x="72" y="139"/>
                  </a:cubicBezTo>
                  <a:cubicBezTo>
                    <a:pt x="71" y="139"/>
                    <a:pt x="71" y="139"/>
                    <a:pt x="71" y="140"/>
                  </a:cubicBezTo>
                  <a:cubicBezTo>
                    <a:pt x="71" y="140"/>
                    <a:pt x="70" y="141"/>
                    <a:pt x="70" y="143"/>
                  </a:cubicBezTo>
                  <a:lnTo>
                    <a:pt x="65" y="158"/>
                  </a:lnTo>
                  <a:lnTo>
                    <a:pt x="75" y="146"/>
                  </a:lnTo>
                  <a:cubicBezTo>
                    <a:pt x="76" y="145"/>
                    <a:pt x="77" y="144"/>
                    <a:pt x="77" y="144"/>
                  </a:cubicBezTo>
                  <a:cubicBezTo>
                    <a:pt x="77" y="143"/>
                    <a:pt x="77" y="143"/>
                    <a:pt x="77" y="143"/>
                  </a:cubicBezTo>
                  <a:cubicBezTo>
                    <a:pt x="77" y="142"/>
                    <a:pt x="77" y="142"/>
                    <a:pt x="77" y="141"/>
                  </a:cubicBezTo>
                  <a:cubicBezTo>
                    <a:pt x="77" y="141"/>
                    <a:pt x="77" y="141"/>
                    <a:pt x="77" y="141"/>
                  </a:cubicBezTo>
                  <a:lnTo>
                    <a:pt x="81" y="143"/>
                  </a:lnTo>
                  <a:close/>
                  <a:moveTo>
                    <a:pt x="153" y="160"/>
                  </a:moveTo>
                  <a:cubicBezTo>
                    <a:pt x="155" y="160"/>
                    <a:pt x="156" y="161"/>
                    <a:pt x="157" y="164"/>
                  </a:cubicBezTo>
                  <a:cubicBezTo>
                    <a:pt x="159" y="166"/>
                    <a:pt x="159" y="170"/>
                    <a:pt x="159" y="174"/>
                  </a:cubicBezTo>
                  <a:cubicBezTo>
                    <a:pt x="159" y="178"/>
                    <a:pt x="159" y="181"/>
                    <a:pt x="157" y="184"/>
                  </a:cubicBezTo>
                  <a:cubicBezTo>
                    <a:pt x="156" y="186"/>
                    <a:pt x="155" y="187"/>
                    <a:pt x="153" y="187"/>
                  </a:cubicBezTo>
                  <a:cubicBezTo>
                    <a:pt x="151" y="187"/>
                    <a:pt x="150" y="186"/>
                    <a:pt x="148" y="184"/>
                  </a:cubicBezTo>
                  <a:cubicBezTo>
                    <a:pt x="147" y="181"/>
                    <a:pt x="147" y="178"/>
                    <a:pt x="147" y="174"/>
                  </a:cubicBezTo>
                  <a:cubicBezTo>
                    <a:pt x="147" y="169"/>
                    <a:pt x="147" y="166"/>
                    <a:pt x="149" y="163"/>
                  </a:cubicBezTo>
                  <a:cubicBezTo>
                    <a:pt x="150" y="161"/>
                    <a:pt x="151" y="160"/>
                    <a:pt x="153" y="160"/>
                  </a:cubicBezTo>
                  <a:close/>
                  <a:moveTo>
                    <a:pt x="153" y="161"/>
                  </a:moveTo>
                  <a:cubicBezTo>
                    <a:pt x="152" y="161"/>
                    <a:pt x="151" y="162"/>
                    <a:pt x="150" y="164"/>
                  </a:cubicBezTo>
                  <a:cubicBezTo>
                    <a:pt x="149" y="166"/>
                    <a:pt x="149" y="169"/>
                    <a:pt x="149" y="174"/>
                  </a:cubicBezTo>
                  <a:cubicBezTo>
                    <a:pt x="149" y="178"/>
                    <a:pt x="149" y="181"/>
                    <a:pt x="150" y="183"/>
                  </a:cubicBezTo>
                  <a:cubicBezTo>
                    <a:pt x="151" y="185"/>
                    <a:pt x="152" y="186"/>
                    <a:pt x="153" y="186"/>
                  </a:cubicBezTo>
                  <a:cubicBezTo>
                    <a:pt x="154" y="186"/>
                    <a:pt x="155" y="185"/>
                    <a:pt x="156" y="183"/>
                  </a:cubicBezTo>
                  <a:cubicBezTo>
                    <a:pt x="157" y="181"/>
                    <a:pt x="157" y="178"/>
                    <a:pt x="157" y="174"/>
                  </a:cubicBezTo>
                  <a:cubicBezTo>
                    <a:pt x="157" y="170"/>
                    <a:pt x="157" y="166"/>
                    <a:pt x="156" y="164"/>
                  </a:cubicBezTo>
                  <a:cubicBezTo>
                    <a:pt x="155" y="162"/>
                    <a:pt x="154" y="161"/>
                    <a:pt x="153" y="161"/>
                  </a:cubicBezTo>
                  <a:close/>
                  <a:moveTo>
                    <a:pt x="165" y="162"/>
                  </a:moveTo>
                  <a:lnTo>
                    <a:pt x="165" y="172"/>
                  </a:lnTo>
                  <a:lnTo>
                    <a:pt x="167" y="172"/>
                  </a:lnTo>
                  <a:cubicBezTo>
                    <a:pt x="168" y="172"/>
                    <a:pt x="168" y="172"/>
                    <a:pt x="168" y="172"/>
                  </a:cubicBezTo>
                  <a:cubicBezTo>
                    <a:pt x="168" y="171"/>
                    <a:pt x="169" y="170"/>
                    <a:pt x="169" y="169"/>
                  </a:cubicBezTo>
                  <a:lnTo>
                    <a:pt x="169" y="178"/>
                  </a:lnTo>
                  <a:cubicBezTo>
                    <a:pt x="169" y="177"/>
                    <a:pt x="169" y="176"/>
                    <a:pt x="169" y="175"/>
                  </a:cubicBezTo>
                  <a:cubicBezTo>
                    <a:pt x="168" y="175"/>
                    <a:pt x="168" y="175"/>
                    <a:pt x="168" y="174"/>
                  </a:cubicBezTo>
                  <a:cubicBezTo>
                    <a:pt x="168" y="174"/>
                    <a:pt x="167" y="174"/>
                    <a:pt x="167" y="174"/>
                  </a:cubicBezTo>
                  <a:lnTo>
                    <a:pt x="165" y="174"/>
                  </a:lnTo>
                  <a:lnTo>
                    <a:pt x="165" y="182"/>
                  </a:lnTo>
                  <a:cubicBezTo>
                    <a:pt x="165" y="184"/>
                    <a:pt x="165" y="184"/>
                    <a:pt x="165" y="185"/>
                  </a:cubicBezTo>
                  <a:cubicBezTo>
                    <a:pt x="165" y="185"/>
                    <a:pt x="165" y="185"/>
                    <a:pt x="165" y="186"/>
                  </a:cubicBezTo>
                  <a:cubicBezTo>
                    <a:pt x="165" y="186"/>
                    <a:pt x="166" y="186"/>
                    <a:pt x="166" y="186"/>
                  </a:cubicBezTo>
                  <a:lnTo>
                    <a:pt x="167" y="186"/>
                  </a:lnTo>
                  <a:lnTo>
                    <a:pt x="167" y="187"/>
                  </a:lnTo>
                  <a:lnTo>
                    <a:pt x="161" y="187"/>
                  </a:lnTo>
                  <a:lnTo>
                    <a:pt x="161" y="186"/>
                  </a:lnTo>
                  <a:cubicBezTo>
                    <a:pt x="162" y="186"/>
                    <a:pt x="162" y="186"/>
                    <a:pt x="163" y="185"/>
                  </a:cubicBezTo>
                  <a:cubicBezTo>
                    <a:pt x="163" y="185"/>
                    <a:pt x="163" y="184"/>
                    <a:pt x="163" y="182"/>
                  </a:cubicBezTo>
                  <a:lnTo>
                    <a:pt x="163" y="165"/>
                  </a:lnTo>
                  <a:cubicBezTo>
                    <a:pt x="163" y="164"/>
                    <a:pt x="163" y="163"/>
                    <a:pt x="163" y="163"/>
                  </a:cubicBezTo>
                  <a:cubicBezTo>
                    <a:pt x="163" y="162"/>
                    <a:pt x="162" y="162"/>
                    <a:pt x="162" y="162"/>
                  </a:cubicBezTo>
                  <a:cubicBezTo>
                    <a:pt x="162" y="161"/>
                    <a:pt x="162" y="161"/>
                    <a:pt x="161" y="161"/>
                  </a:cubicBezTo>
                  <a:lnTo>
                    <a:pt x="171" y="161"/>
                  </a:lnTo>
                  <a:lnTo>
                    <a:pt x="171" y="166"/>
                  </a:lnTo>
                  <a:lnTo>
                    <a:pt x="170" y="166"/>
                  </a:lnTo>
                  <a:cubicBezTo>
                    <a:pt x="170" y="165"/>
                    <a:pt x="170" y="164"/>
                    <a:pt x="170" y="164"/>
                  </a:cubicBezTo>
                  <a:cubicBezTo>
                    <a:pt x="170" y="163"/>
                    <a:pt x="169" y="163"/>
                    <a:pt x="169" y="162"/>
                  </a:cubicBezTo>
                  <a:cubicBezTo>
                    <a:pt x="169" y="162"/>
                    <a:pt x="168" y="162"/>
                    <a:pt x="168" y="162"/>
                  </a:cubicBezTo>
                  <a:lnTo>
                    <a:pt x="165" y="162"/>
                  </a:lnTo>
                  <a:close/>
                  <a:moveTo>
                    <a:pt x="92" y="176"/>
                  </a:moveTo>
                  <a:lnTo>
                    <a:pt x="89" y="175"/>
                  </a:lnTo>
                  <a:lnTo>
                    <a:pt x="91" y="162"/>
                  </a:lnTo>
                  <a:cubicBezTo>
                    <a:pt x="90" y="162"/>
                    <a:pt x="90" y="161"/>
                    <a:pt x="90" y="161"/>
                  </a:cubicBezTo>
                  <a:cubicBezTo>
                    <a:pt x="90" y="161"/>
                    <a:pt x="90" y="161"/>
                    <a:pt x="90" y="161"/>
                  </a:cubicBezTo>
                  <a:cubicBezTo>
                    <a:pt x="90" y="161"/>
                    <a:pt x="90" y="161"/>
                    <a:pt x="89" y="161"/>
                  </a:cubicBezTo>
                  <a:lnTo>
                    <a:pt x="86" y="168"/>
                  </a:lnTo>
                  <a:cubicBezTo>
                    <a:pt x="85" y="169"/>
                    <a:pt x="85" y="170"/>
                    <a:pt x="84" y="171"/>
                  </a:cubicBezTo>
                  <a:cubicBezTo>
                    <a:pt x="84" y="171"/>
                    <a:pt x="85" y="172"/>
                    <a:pt x="85" y="172"/>
                  </a:cubicBezTo>
                  <a:lnTo>
                    <a:pt x="85" y="173"/>
                  </a:lnTo>
                  <a:lnTo>
                    <a:pt x="80" y="170"/>
                  </a:lnTo>
                  <a:lnTo>
                    <a:pt x="81" y="169"/>
                  </a:lnTo>
                  <a:lnTo>
                    <a:pt x="81" y="170"/>
                  </a:lnTo>
                  <a:cubicBezTo>
                    <a:pt x="81" y="170"/>
                    <a:pt x="82" y="170"/>
                    <a:pt x="83" y="169"/>
                  </a:cubicBezTo>
                  <a:cubicBezTo>
                    <a:pt x="83" y="169"/>
                    <a:pt x="83" y="168"/>
                    <a:pt x="84" y="167"/>
                  </a:cubicBezTo>
                  <a:lnTo>
                    <a:pt x="92" y="152"/>
                  </a:lnTo>
                  <a:cubicBezTo>
                    <a:pt x="93" y="151"/>
                    <a:pt x="94" y="150"/>
                    <a:pt x="94" y="149"/>
                  </a:cubicBezTo>
                  <a:cubicBezTo>
                    <a:pt x="94" y="149"/>
                    <a:pt x="94" y="148"/>
                    <a:pt x="93" y="148"/>
                  </a:cubicBezTo>
                  <a:lnTo>
                    <a:pt x="93" y="147"/>
                  </a:lnTo>
                  <a:lnTo>
                    <a:pt x="97" y="149"/>
                  </a:lnTo>
                  <a:cubicBezTo>
                    <a:pt x="98" y="150"/>
                    <a:pt x="99" y="151"/>
                    <a:pt x="100" y="151"/>
                  </a:cubicBezTo>
                  <a:cubicBezTo>
                    <a:pt x="100" y="152"/>
                    <a:pt x="100" y="153"/>
                    <a:pt x="100" y="154"/>
                  </a:cubicBezTo>
                  <a:cubicBezTo>
                    <a:pt x="100" y="155"/>
                    <a:pt x="99" y="157"/>
                    <a:pt x="99" y="158"/>
                  </a:cubicBezTo>
                  <a:cubicBezTo>
                    <a:pt x="98" y="159"/>
                    <a:pt x="97" y="160"/>
                    <a:pt x="96" y="161"/>
                  </a:cubicBezTo>
                  <a:cubicBezTo>
                    <a:pt x="95" y="162"/>
                    <a:pt x="94" y="162"/>
                    <a:pt x="93" y="162"/>
                  </a:cubicBezTo>
                  <a:lnTo>
                    <a:pt x="91" y="170"/>
                  </a:lnTo>
                  <a:cubicBezTo>
                    <a:pt x="91" y="172"/>
                    <a:pt x="91" y="173"/>
                    <a:pt x="91" y="174"/>
                  </a:cubicBezTo>
                  <a:cubicBezTo>
                    <a:pt x="91" y="175"/>
                    <a:pt x="91" y="175"/>
                    <a:pt x="92" y="176"/>
                  </a:cubicBezTo>
                  <a:close/>
                  <a:moveTo>
                    <a:pt x="90" y="160"/>
                  </a:moveTo>
                  <a:cubicBezTo>
                    <a:pt x="90" y="160"/>
                    <a:pt x="90" y="160"/>
                    <a:pt x="90" y="160"/>
                  </a:cubicBezTo>
                  <a:cubicBezTo>
                    <a:pt x="90" y="160"/>
                    <a:pt x="90" y="160"/>
                    <a:pt x="91" y="160"/>
                  </a:cubicBezTo>
                  <a:cubicBezTo>
                    <a:pt x="92" y="161"/>
                    <a:pt x="93" y="161"/>
                    <a:pt x="94" y="160"/>
                  </a:cubicBezTo>
                  <a:cubicBezTo>
                    <a:pt x="95" y="160"/>
                    <a:pt x="96" y="158"/>
                    <a:pt x="97" y="157"/>
                  </a:cubicBezTo>
                  <a:cubicBezTo>
                    <a:pt x="97" y="156"/>
                    <a:pt x="98" y="154"/>
                    <a:pt x="98" y="153"/>
                  </a:cubicBezTo>
                  <a:cubicBezTo>
                    <a:pt x="98" y="152"/>
                    <a:pt x="98" y="151"/>
                    <a:pt x="97" y="151"/>
                  </a:cubicBezTo>
                  <a:cubicBezTo>
                    <a:pt x="97" y="151"/>
                    <a:pt x="96" y="150"/>
                    <a:pt x="95" y="150"/>
                  </a:cubicBezTo>
                  <a:lnTo>
                    <a:pt x="90" y="160"/>
                  </a:lnTo>
                  <a:close/>
                  <a:moveTo>
                    <a:pt x="110" y="153"/>
                  </a:moveTo>
                  <a:lnTo>
                    <a:pt x="107" y="161"/>
                  </a:lnTo>
                  <a:cubicBezTo>
                    <a:pt x="107" y="160"/>
                    <a:pt x="108" y="158"/>
                    <a:pt x="108" y="157"/>
                  </a:cubicBezTo>
                  <a:cubicBezTo>
                    <a:pt x="108" y="156"/>
                    <a:pt x="108" y="155"/>
                    <a:pt x="107" y="154"/>
                  </a:cubicBezTo>
                  <a:cubicBezTo>
                    <a:pt x="107" y="154"/>
                    <a:pt x="107" y="153"/>
                    <a:pt x="106" y="153"/>
                  </a:cubicBezTo>
                  <a:cubicBezTo>
                    <a:pt x="105" y="153"/>
                    <a:pt x="105" y="153"/>
                    <a:pt x="104" y="154"/>
                  </a:cubicBezTo>
                  <a:cubicBezTo>
                    <a:pt x="103" y="154"/>
                    <a:pt x="103" y="155"/>
                    <a:pt x="103" y="156"/>
                  </a:cubicBezTo>
                  <a:cubicBezTo>
                    <a:pt x="102" y="157"/>
                    <a:pt x="102" y="157"/>
                    <a:pt x="102" y="158"/>
                  </a:cubicBezTo>
                  <a:cubicBezTo>
                    <a:pt x="102" y="159"/>
                    <a:pt x="103" y="161"/>
                    <a:pt x="104" y="163"/>
                  </a:cubicBezTo>
                  <a:cubicBezTo>
                    <a:pt x="104" y="164"/>
                    <a:pt x="105" y="166"/>
                    <a:pt x="105" y="166"/>
                  </a:cubicBezTo>
                  <a:cubicBezTo>
                    <a:pt x="105" y="167"/>
                    <a:pt x="105" y="168"/>
                    <a:pt x="105" y="169"/>
                  </a:cubicBezTo>
                  <a:cubicBezTo>
                    <a:pt x="105" y="170"/>
                    <a:pt x="105" y="171"/>
                    <a:pt x="104" y="172"/>
                  </a:cubicBezTo>
                  <a:cubicBezTo>
                    <a:pt x="104" y="174"/>
                    <a:pt x="103" y="175"/>
                    <a:pt x="101" y="177"/>
                  </a:cubicBezTo>
                  <a:cubicBezTo>
                    <a:pt x="100" y="178"/>
                    <a:pt x="99" y="178"/>
                    <a:pt x="98" y="178"/>
                  </a:cubicBezTo>
                  <a:cubicBezTo>
                    <a:pt x="97" y="177"/>
                    <a:pt x="97" y="177"/>
                    <a:pt x="97" y="177"/>
                  </a:cubicBezTo>
                  <a:cubicBezTo>
                    <a:pt x="97" y="177"/>
                    <a:pt x="96" y="177"/>
                    <a:pt x="96" y="176"/>
                  </a:cubicBezTo>
                  <a:cubicBezTo>
                    <a:pt x="96" y="175"/>
                    <a:pt x="95" y="175"/>
                    <a:pt x="95" y="175"/>
                  </a:cubicBezTo>
                  <a:cubicBezTo>
                    <a:pt x="95" y="175"/>
                    <a:pt x="95" y="175"/>
                    <a:pt x="95" y="175"/>
                  </a:cubicBezTo>
                  <a:cubicBezTo>
                    <a:pt x="94" y="175"/>
                    <a:pt x="94" y="176"/>
                    <a:pt x="94" y="176"/>
                  </a:cubicBezTo>
                  <a:lnTo>
                    <a:pt x="97" y="168"/>
                  </a:lnTo>
                  <a:cubicBezTo>
                    <a:pt x="97" y="170"/>
                    <a:pt x="96" y="171"/>
                    <a:pt x="96" y="172"/>
                  </a:cubicBezTo>
                  <a:cubicBezTo>
                    <a:pt x="96" y="173"/>
                    <a:pt x="96" y="174"/>
                    <a:pt x="97" y="175"/>
                  </a:cubicBezTo>
                  <a:cubicBezTo>
                    <a:pt x="97" y="175"/>
                    <a:pt x="98" y="176"/>
                    <a:pt x="98" y="176"/>
                  </a:cubicBezTo>
                  <a:cubicBezTo>
                    <a:pt x="99" y="176"/>
                    <a:pt x="100" y="176"/>
                    <a:pt x="100" y="176"/>
                  </a:cubicBezTo>
                  <a:cubicBezTo>
                    <a:pt x="101" y="175"/>
                    <a:pt x="102" y="174"/>
                    <a:pt x="102" y="173"/>
                  </a:cubicBezTo>
                  <a:cubicBezTo>
                    <a:pt x="102" y="172"/>
                    <a:pt x="102" y="172"/>
                    <a:pt x="103" y="171"/>
                  </a:cubicBezTo>
                  <a:cubicBezTo>
                    <a:pt x="103" y="170"/>
                    <a:pt x="103" y="170"/>
                    <a:pt x="102" y="169"/>
                  </a:cubicBezTo>
                  <a:cubicBezTo>
                    <a:pt x="102" y="169"/>
                    <a:pt x="102" y="168"/>
                    <a:pt x="101" y="166"/>
                  </a:cubicBezTo>
                  <a:cubicBezTo>
                    <a:pt x="101" y="164"/>
                    <a:pt x="100" y="163"/>
                    <a:pt x="100" y="162"/>
                  </a:cubicBezTo>
                  <a:cubicBezTo>
                    <a:pt x="100" y="161"/>
                    <a:pt x="100" y="161"/>
                    <a:pt x="100" y="160"/>
                  </a:cubicBezTo>
                  <a:cubicBezTo>
                    <a:pt x="100" y="159"/>
                    <a:pt x="100" y="158"/>
                    <a:pt x="101" y="157"/>
                  </a:cubicBezTo>
                  <a:cubicBezTo>
                    <a:pt x="101" y="155"/>
                    <a:pt x="102" y="153"/>
                    <a:pt x="103" y="152"/>
                  </a:cubicBezTo>
                  <a:cubicBezTo>
                    <a:pt x="105" y="151"/>
                    <a:pt x="106" y="151"/>
                    <a:pt x="107" y="151"/>
                  </a:cubicBezTo>
                  <a:cubicBezTo>
                    <a:pt x="107" y="152"/>
                    <a:pt x="108" y="152"/>
                    <a:pt x="108" y="153"/>
                  </a:cubicBezTo>
                  <a:cubicBezTo>
                    <a:pt x="109" y="154"/>
                    <a:pt x="109" y="154"/>
                    <a:pt x="109" y="154"/>
                  </a:cubicBezTo>
                  <a:cubicBezTo>
                    <a:pt x="109" y="154"/>
                    <a:pt x="109" y="154"/>
                    <a:pt x="109" y="154"/>
                  </a:cubicBezTo>
                  <a:cubicBezTo>
                    <a:pt x="110" y="154"/>
                    <a:pt x="110" y="153"/>
                    <a:pt x="110" y="153"/>
                  </a:cubicBezTo>
                  <a:close/>
                  <a:moveTo>
                    <a:pt x="138" y="160"/>
                  </a:moveTo>
                  <a:lnTo>
                    <a:pt x="143" y="160"/>
                  </a:lnTo>
                  <a:lnTo>
                    <a:pt x="143" y="161"/>
                  </a:lnTo>
                  <a:lnTo>
                    <a:pt x="142" y="161"/>
                  </a:lnTo>
                  <a:cubicBezTo>
                    <a:pt x="142" y="161"/>
                    <a:pt x="142" y="161"/>
                    <a:pt x="142" y="161"/>
                  </a:cubicBezTo>
                  <a:cubicBezTo>
                    <a:pt x="141" y="162"/>
                    <a:pt x="141" y="162"/>
                    <a:pt x="141" y="163"/>
                  </a:cubicBezTo>
                  <a:cubicBezTo>
                    <a:pt x="140" y="163"/>
                    <a:pt x="140" y="164"/>
                    <a:pt x="139" y="165"/>
                  </a:cubicBezTo>
                  <a:lnTo>
                    <a:pt x="135" y="175"/>
                  </a:lnTo>
                  <a:lnTo>
                    <a:pt x="134" y="181"/>
                  </a:lnTo>
                  <a:cubicBezTo>
                    <a:pt x="134" y="183"/>
                    <a:pt x="134" y="184"/>
                    <a:pt x="134" y="184"/>
                  </a:cubicBezTo>
                  <a:cubicBezTo>
                    <a:pt x="135" y="185"/>
                    <a:pt x="135" y="185"/>
                    <a:pt x="135" y="185"/>
                  </a:cubicBezTo>
                  <a:lnTo>
                    <a:pt x="136" y="185"/>
                  </a:lnTo>
                  <a:lnTo>
                    <a:pt x="136" y="186"/>
                  </a:lnTo>
                  <a:lnTo>
                    <a:pt x="130" y="185"/>
                  </a:lnTo>
                  <a:lnTo>
                    <a:pt x="131" y="185"/>
                  </a:lnTo>
                  <a:cubicBezTo>
                    <a:pt x="131" y="185"/>
                    <a:pt x="132" y="184"/>
                    <a:pt x="132" y="184"/>
                  </a:cubicBezTo>
                  <a:cubicBezTo>
                    <a:pt x="132" y="183"/>
                    <a:pt x="132" y="183"/>
                    <a:pt x="133" y="181"/>
                  </a:cubicBezTo>
                  <a:lnTo>
                    <a:pt x="133" y="175"/>
                  </a:lnTo>
                  <a:lnTo>
                    <a:pt x="131" y="164"/>
                  </a:lnTo>
                  <a:cubicBezTo>
                    <a:pt x="131" y="162"/>
                    <a:pt x="130" y="161"/>
                    <a:pt x="130" y="161"/>
                  </a:cubicBezTo>
                  <a:cubicBezTo>
                    <a:pt x="130" y="161"/>
                    <a:pt x="130" y="160"/>
                    <a:pt x="130" y="160"/>
                  </a:cubicBezTo>
                  <a:cubicBezTo>
                    <a:pt x="129" y="160"/>
                    <a:pt x="129" y="160"/>
                    <a:pt x="129" y="159"/>
                  </a:cubicBezTo>
                  <a:lnTo>
                    <a:pt x="135" y="159"/>
                  </a:lnTo>
                  <a:lnTo>
                    <a:pt x="135" y="160"/>
                  </a:lnTo>
                  <a:lnTo>
                    <a:pt x="134" y="160"/>
                  </a:lnTo>
                  <a:cubicBezTo>
                    <a:pt x="134" y="160"/>
                    <a:pt x="134" y="160"/>
                    <a:pt x="133" y="160"/>
                  </a:cubicBezTo>
                  <a:cubicBezTo>
                    <a:pt x="133" y="161"/>
                    <a:pt x="133" y="161"/>
                    <a:pt x="133" y="162"/>
                  </a:cubicBezTo>
                  <a:cubicBezTo>
                    <a:pt x="133" y="162"/>
                    <a:pt x="133" y="163"/>
                    <a:pt x="133" y="164"/>
                  </a:cubicBezTo>
                  <a:lnTo>
                    <a:pt x="135" y="173"/>
                  </a:lnTo>
                  <a:lnTo>
                    <a:pt x="138" y="165"/>
                  </a:lnTo>
                  <a:cubicBezTo>
                    <a:pt x="139" y="164"/>
                    <a:pt x="139" y="163"/>
                    <a:pt x="139" y="163"/>
                  </a:cubicBezTo>
                  <a:cubicBezTo>
                    <a:pt x="139" y="162"/>
                    <a:pt x="139" y="162"/>
                    <a:pt x="139" y="162"/>
                  </a:cubicBezTo>
                  <a:cubicBezTo>
                    <a:pt x="139" y="161"/>
                    <a:pt x="139" y="161"/>
                    <a:pt x="139" y="161"/>
                  </a:cubicBezTo>
                  <a:cubicBezTo>
                    <a:pt x="139" y="161"/>
                    <a:pt x="139" y="161"/>
                    <a:pt x="138" y="161"/>
                  </a:cubicBezTo>
                  <a:lnTo>
                    <a:pt x="138" y="160"/>
                  </a:lnTo>
                  <a:close/>
                  <a:moveTo>
                    <a:pt x="84" y="146"/>
                  </a:moveTo>
                  <a:lnTo>
                    <a:pt x="79" y="155"/>
                  </a:lnTo>
                  <a:lnTo>
                    <a:pt x="82" y="156"/>
                  </a:lnTo>
                  <a:cubicBezTo>
                    <a:pt x="83" y="157"/>
                    <a:pt x="83" y="157"/>
                    <a:pt x="84" y="156"/>
                  </a:cubicBezTo>
                  <a:cubicBezTo>
                    <a:pt x="84" y="156"/>
                    <a:pt x="85" y="155"/>
                    <a:pt x="86" y="154"/>
                  </a:cubicBezTo>
                  <a:lnTo>
                    <a:pt x="82" y="162"/>
                  </a:lnTo>
                  <a:lnTo>
                    <a:pt x="81" y="162"/>
                  </a:lnTo>
                  <a:cubicBezTo>
                    <a:pt x="82" y="161"/>
                    <a:pt x="82" y="160"/>
                    <a:pt x="82" y="160"/>
                  </a:cubicBezTo>
                  <a:cubicBezTo>
                    <a:pt x="82" y="159"/>
                    <a:pt x="82" y="159"/>
                    <a:pt x="82" y="158"/>
                  </a:cubicBezTo>
                  <a:cubicBezTo>
                    <a:pt x="82" y="158"/>
                    <a:pt x="82" y="158"/>
                    <a:pt x="81" y="157"/>
                  </a:cubicBezTo>
                  <a:lnTo>
                    <a:pt x="79" y="156"/>
                  </a:lnTo>
                  <a:lnTo>
                    <a:pt x="75" y="164"/>
                  </a:lnTo>
                  <a:cubicBezTo>
                    <a:pt x="74" y="165"/>
                    <a:pt x="74" y="165"/>
                    <a:pt x="74" y="166"/>
                  </a:cubicBezTo>
                  <a:cubicBezTo>
                    <a:pt x="74" y="166"/>
                    <a:pt x="74" y="166"/>
                    <a:pt x="74" y="166"/>
                  </a:cubicBezTo>
                  <a:cubicBezTo>
                    <a:pt x="74" y="166"/>
                    <a:pt x="74" y="167"/>
                    <a:pt x="74" y="167"/>
                  </a:cubicBezTo>
                  <a:lnTo>
                    <a:pt x="76" y="168"/>
                  </a:lnTo>
                  <a:cubicBezTo>
                    <a:pt x="77" y="168"/>
                    <a:pt x="77" y="168"/>
                    <a:pt x="78" y="168"/>
                  </a:cubicBezTo>
                  <a:cubicBezTo>
                    <a:pt x="78" y="168"/>
                    <a:pt x="79" y="168"/>
                    <a:pt x="79" y="168"/>
                  </a:cubicBezTo>
                  <a:cubicBezTo>
                    <a:pt x="80" y="167"/>
                    <a:pt x="81" y="166"/>
                    <a:pt x="82" y="165"/>
                  </a:cubicBezTo>
                  <a:lnTo>
                    <a:pt x="78" y="171"/>
                  </a:lnTo>
                  <a:lnTo>
                    <a:pt x="69" y="166"/>
                  </a:lnTo>
                  <a:lnTo>
                    <a:pt x="70" y="165"/>
                  </a:lnTo>
                  <a:cubicBezTo>
                    <a:pt x="70" y="166"/>
                    <a:pt x="71" y="166"/>
                    <a:pt x="71" y="165"/>
                  </a:cubicBezTo>
                  <a:cubicBezTo>
                    <a:pt x="71" y="165"/>
                    <a:pt x="72" y="165"/>
                    <a:pt x="72" y="165"/>
                  </a:cubicBezTo>
                  <a:cubicBezTo>
                    <a:pt x="72" y="164"/>
                    <a:pt x="73" y="164"/>
                    <a:pt x="73" y="163"/>
                  </a:cubicBezTo>
                  <a:lnTo>
                    <a:pt x="81" y="148"/>
                  </a:lnTo>
                  <a:cubicBezTo>
                    <a:pt x="82" y="146"/>
                    <a:pt x="82" y="145"/>
                    <a:pt x="82" y="145"/>
                  </a:cubicBezTo>
                  <a:cubicBezTo>
                    <a:pt x="82" y="144"/>
                    <a:pt x="82" y="144"/>
                    <a:pt x="82" y="144"/>
                  </a:cubicBezTo>
                  <a:lnTo>
                    <a:pt x="81" y="143"/>
                  </a:lnTo>
                  <a:lnTo>
                    <a:pt x="82" y="143"/>
                  </a:lnTo>
                  <a:lnTo>
                    <a:pt x="91" y="147"/>
                  </a:lnTo>
                  <a:lnTo>
                    <a:pt x="88" y="153"/>
                  </a:lnTo>
                  <a:lnTo>
                    <a:pt x="88" y="152"/>
                  </a:lnTo>
                  <a:cubicBezTo>
                    <a:pt x="88" y="151"/>
                    <a:pt x="89" y="150"/>
                    <a:pt x="89" y="150"/>
                  </a:cubicBezTo>
                  <a:cubicBezTo>
                    <a:pt x="89" y="149"/>
                    <a:pt x="89" y="149"/>
                    <a:pt x="89" y="148"/>
                  </a:cubicBezTo>
                  <a:cubicBezTo>
                    <a:pt x="88" y="148"/>
                    <a:pt x="88" y="148"/>
                    <a:pt x="87" y="147"/>
                  </a:cubicBezTo>
                  <a:lnTo>
                    <a:pt x="84" y="146"/>
                  </a:lnTo>
                  <a:close/>
                  <a:moveTo>
                    <a:pt x="108" y="180"/>
                  </a:moveTo>
                  <a:lnTo>
                    <a:pt x="108" y="180"/>
                  </a:lnTo>
                  <a:lnTo>
                    <a:pt x="103" y="178"/>
                  </a:lnTo>
                  <a:lnTo>
                    <a:pt x="103" y="177"/>
                  </a:lnTo>
                  <a:lnTo>
                    <a:pt x="104" y="178"/>
                  </a:lnTo>
                  <a:cubicBezTo>
                    <a:pt x="104" y="178"/>
                    <a:pt x="105" y="178"/>
                    <a:pt x="105" y="177"/>
                  </a:cubicBezTo>
                  <a:cubicBezTo>
                    <a:pt x="105" y="177"/>
                    <a:pt x="106" y="176"/>
                    <a:pt x="106" y="174"/>
                  </a:cubicBezTo>
                  <a:lnTo>
                    <a:pt x="113" y="159"/>
                  </a:lnTo>
                  <a:cubicBezTo>
                    <a:pt x="113" y="157"/>
                    <a:pt x="113" y="157"/>
                    <a:pt x="113" y="156"/>
                  </a:cubicBezTo>
                  <a:cubicBezTo>
                    <a:pt x="113" y="156"/>
                    <a:pt x="113" y="156"/>
                    <a:pt x="113" y="155"/>
                  </a:cubicBezTo>
                  <a:cubicBezTo>
                    <a:pt x="113" y="155"/>
                    <a:pt x="113" y="155"/>
                    <a:pt x="113" y="154"/>
                  </a:cubicBezTo>
                  <a:lnTo>
                    <a:pt x="112" y="154"/>
                  </a:lnTo>
                  <a:lnTo>
                    <a:pt x="113" y="154"/>
                  </a:lnTo>
                  <a:lnTo>
                    <a:pt x="118" y="156"/>
                  </a:lnTo>
                  <a:lnTo>
                    <a:pt x="117" y="156"/>
                  </a:lnTo>
                  <a:cubicBezTo>
                    <a:pt x="117" y="156"/>
                    <a:pt x="116" y="156"/>
                    <a:pt x="116" y="157"/>
                  </a:cubicBezTo>
                  <a:cubicBezTo>
                    <a:pt x="115" y="157"/>
                    <a:pt x="115" y="158"/>
                    <a:pt x="114" y="159"/>
                  </a:cubicBezTo>
                  <a:lnTo>
                    <a:pt x="108" y="175"/>
                  </a:lnTo>
                  <a:cubicBezTo>
                    <a:pt x="108" y="176"/>
                    <a:pt x="107" y="177"/>
                    <a:pt x="107" y="178"/>
                  </a:cubicBezTo>
                  <a:cubicBezTo>
                    <a:pt x="107" y="178"/>
                    <a:pt x="107" y="178"/>
                    <a:pt x="107" y="179"/>
                  </a:cubicBezTo>
                  <a:cubicBezTo>
                    <a:pt x="107" y="179"/>
                    <a:pt x="108" y="179"/>
                    <a:pt x="108" y="179"/>
                  </a:cubicBezTo>
                  <a:lnTo>
                    <a:pt x="108" y="180"/>
                  </a:lnTo>
                  <a:close/>
                  <a:moveTo>
                    <a:pt x="129" y="158"/>
                  </a:moveTo>
                  <a:lnTo>
                    <a:pt x="128" y="164"/>
                  </a:lnTo>
                  <a:cubicBezTo>
                    <a:pt x="128" y="163"/>
                    <a:pt x="128" y="162"/>
                    <a:pt x="128" y="162"/>
                  </a:cubicBezTo>
                  <a:cubicBezTo>
                    <a:pt x="128" y="161"/>
                    <a:pt x="128" y="161"/>
                    <a:pt x="128" y="160"/>
                  </a:cubicBezTo>
                  <a:cubicBezTo>
                    <a:pt x="127" y="160"/>
                    <a:pt x="127" y="159"/>
                    <a:pt x="126" y="159"/>
                  </a:cubicBezTo>
                  <a:lnTo>
                    <a:pt x="125" y="159"/>
                  </a:lnTo>
                  <a:lnTo>
                    <a:pt x="120" y="178"/>
                  </a:lnTo>
                  <a:cubicBezTo>
                    <a:pt x="119" y="180"/>
                    <a:pt x="119" y="181"/>
                    <a:pt x="119" y="181"/>
                  </a:cubicBezTo>
                  <a:cubicBezTo>
                    <a:pt x="119" y="182"/>
                    <a:pt x="119" y="182"/>
                    <a:pt x="120" y="182"/>
                  </a:cubicBezTo>
                  <a:lnTo>
                    <a:pt x="120" y="183"/>
                  </a:lnTo>
                  <a:lnTo>
                    <a:pt x="115" y="182"/>
                  </a:lnTo>
                  <a:lnTo>
                    <a:pt x="115" y="181"/>
                  </a:lnTo>
                  <a:cubicBezTo>
                    <a:pt x="116" y="181"/>
                    <a:pt x="116" y="181"/>
                    <a:pt x="117" y="180"/>
                  </a:cubicBezTo>
                  <a:cubicBezTo>
                    <a:pt x="117" y="180"/>
                    <a:pt x="117" y="179"/>
                    <a:pt x="118" y="178"/>
                  </a:cubicBezTo>
                  <a:lnTo>
                    <a:pt x="123" y="158"/>
                  </a:lnTo>
                  <a:lnTo>
                    <a:pt x="121" y="158"/>
                  </a:lnTo>
                  <a:cubicBezTo>
                    <a:pt x="121" y="158"/>
                    <a:pt x="120" y="158"/>
                    <a:pt x="120" y="158"/>
                  </a:cubicBezTo>
                  <a:cubicBezTo>
                    <a:pt x="120" y="158"/>
                    <a:pt x="119" y="158"/>
                    <a:pt x="119" y="159"/>
                  </a:cubicBezTo>
                  <a:cubicBezTo>
                    <a:pt x="119" y="160"/>
                    <a:pt x="118" y="160"/>
                    <a:pt x="118" y="162"/>
                  </a:cubicBezTo>
                  <a:lnTo>
                    <a:pt x="117" y="161"/>
                  </a:lnTo>
                  <a:lnTo>
                    <a:pt x="119" y="156"/>
                  </a:lnTo>
                  <a:lnTo>
                    <a:pt x="129" y="158"/>
                  </a:lnTo>
                  <a:close/>
                  <a:moveTo>
                    <a:pt x="209" y="181"/>
                  </a:moveTo>
                  <a:lnTo>
                    <a:pt x="210" y="181"/>
                  </a:lnTo>
                  <a:lnTo>
                    <a:pt x="204" y="183"/>
                  </a:lnTo>
                  <a:lnTo>
                    <a:pt x="204" y="182"/>
                  </a:lnTo>
                  <a:lnTo>
                    <a:pt x="205" y="182"/>
                  </a:lnTo>
                  <a:cubicBezTo>
                    <a:pt x="205" y="182"/>
                    <a:pt x="205" y="181"/>
                    <a:pt x="206" y="181"/>
                  </a:cubicBezTo>
                  <a:cubicBezTo>
                    <a:pt x="206" y="180"/>
                    <a:pt x="205" y="179"/>
                    <a:pt x="205" y="178"/>
                  </a:cubicBezTo>
                  <a:lnTo>
                    <a:pt x="202" y="161"/>
                  </a:lnTo>
                  <a:cubicBezTo>
                    <a:pt x="201" y="160"/>
                    <a:pt x="201" y="159"/>
                    <a:pt x="201" y="159"/>
                  </a:cubicBezTo>
                  <a:cubicBezTo>
                    <a:pt x="201" y="158"/>
                    <a:pt x="201" y="158"/>
                    <a:pt x="200" y="158"/>
                  </a:cubicBezTo>
                  <a:cubicBezTo>
                    <a:pt x="200" y="158"/>
                    <a:pt x="200" y="158"/>
                    <a:pt x="199" y="158"/>
                  </a:cubicBezTo>
                  <a:lnTo>
                    <a:pt x="199" y="157"/>
                  </a:lnTo>
                  <a:lnTo>
                    <a:pt x="204" y="156"/>
                  </a:lnTo>
                  <a:lnTo>
                    <a:pt x="204" y="157"/>
                  </a:lnTo>
                  <a:cubicBezTo>
                    <a:pt x="203" y="157"/>
                    <a:pt x="203" y="157"/>
                    <a:pt x="203" y="158"/>
                  </a:cubicBezTo>
                  <a:cubicBezTo>
                    <a:pt x="203" y="158"/>
                    <a:pt x="203" y="159"/>
                    <a:pt x="203" y="161"/>
                  </a:cubicBezTo>
                  <a:lnTo>
                    <a:pt x="207" y="177"/>
                  </a:lnTo>
                  <a:cubicBezTo>
                    <a:pt x="207" y="179"/>
                    <a:pt x="207" y="179"/>
                    <a:pt x="208" y="180"/>
                  </a:cubicBezTo>
                  <a:cubicBezTo>
                    <a:pt x="208" y="180"/>
                    <a:pt x="208" y="180"/>
                    <a:pt x="208" y="181"/>
                  </a:cubicBezTo>
                  <a:cubicBezTo>
                    <a:pt x="208" y="181"/>
                    <a:pt x="209" y="181"/>
                    <a:pt x="209" y="181"/>
                  </a:cubicBezTo>
                  <a:close/>
                  <a:moveTo>
                    <a:pt x="197" y="157"/>
                  </a:moveTo>
                  <a:lnTo>
                    <a:pt x="199" y="166"/>
                  </a:lnTo>
                  <a:cubicBezTo>
                    <a:pt x="198" y="163"/>
                    <a:pt x="197" y="162"/>
                    <a:pt x="196" y="161"/>
                  </a:cubicBezTo>
                  <a:cubicBezTo>
                    <a:pt x="195" y="160"/>
                    <a:pt x="194" y="159"/>
                    <a:pt x="193" y="160"/>
                  </a:cubicBezTo>
                  <a:cubicBezTo>
                    <a:pt x="193" y="160"/>
                    <a:pt x="192" y="160"/>
                    <a:pt x="192" y="161"/>
                  </a:cubicBezTo>
                  <a:cubicBezTo>
                    <a:pt x="191" y="162"/>
                    <a:pt x="191" y="164"/>
                    <a:pt x="191" y="166"/>
                  </a:cubicBezTo>
                  <a:cubicBezTo>
                    <a:pt x="191" y="168"/>
                    <a:pt x="191" y="170"/>
                    <a:pt x="192" y="173"/>
                  </a:cubicBezTo>
                  <a:cubicBezTo>
                    <a:pt x="192" y="175"/>
                    <a:pt x="193" y="177"/>
                    <a:pt x="194" y="179"/>
                  </a:cubicBezTo>
                  <a:cubicBezTo>
                    <a:pt x="194" y="181"/>
                    <a:pt x="195" y="182"/>
                    <a:pt x="196" y="183"/>
                  </a:cubicBezTo>
                  <a:cubicBezTo>
                    <a:pt x="197" y="183"/>
                    <a:pt x="198" y="184"/>
                    <a:pt x="199" y="183"/>
                  </a:cubicBezTo>
                  <a:cubicBezTo>
                    <a:pt x="200" y="183"/>
                    <a:pt x="200" y="183"/>
                    <a:pt x="201" y="182"/>
                  </a:cubicBezTo>
                  <a:cubicBezTo>
                    <a:pt x="201" y="181"/>
                    <a:pt x="202" y="179"/>
                    <a:pt x="202" y="177"/>
                  </a:cubicBezTo>
                  <a:cubicBezTo>
                    <a:pt x="202" y="180"/>
                    <a:pt x="202" y="182"/>
                    <a:pt x="201" y="183"/>
                  </a:cubicBezTo>
                  <a:cubicBezTo>
                    <a:pt x="201" y="184"/>
                    <a:pt x="200" y="185"/>
                    <a:pt x="199" y="185"/>
                  </a:cubicBezTo>
                  <a:cubicBezTo>
                    <a:pt x="197" y="186"/>
                    <a:pt x="195" y="184"/>
                    <a:pt x="193" y="182"/>
                  </a:cubicBezTo>
                  <a:cubicBezTo>
                    <a:pt x="191" y="179"/>
                    <a:pt x="190" y="177"/>
                    <a:pt x="190" y="174"/>
                  </a:cubicBezTo>
                  <a:cubicBezTo>
                    <a:pt x="189" y="171"/>
                    <a:pt x="189" y="169"/>
                    <a:pt x="189" y="166"/>
                  </a:cubicBezTo>
                  <a:cubicBezTo>
                    <a:pt x="189" y="164"/>
                    <a:pt x="190" y="162"/>
                    <a:pt x="190" y="161"/>
                  </a:cubicBezTo>
                  <a:cubicBezTo>
                    <a:pt x="191" y="159"/>
                    <a:pt x="192" y="159"/>
                    <a:pt x="193" y="158"/>
                  </a:cubicBezTo>
                  <a:cubicBezTo>
                    <a:pt x="194" y="158"/>
                    <a:pt x="195" y="158"/>
                    <a:pt x="196" y="159"/>
                  </a:cubicBezTo>
                  <a:cubicBezTo>
                    <a:pt x="196" y="159"/>
                    <a:pt x="196" y="159"/>
                    <a:pt x="197" y="159"/>
                  </a:cubicBezTo>
                  <a:cubicBezTo>
                    <a:pt x="197" y="159"/>
                    <a:pt x="197" y="159"/>
                    <a:pt x="197" y="159"/>
                  </a:cubicBezTo>
                  <a:cubicBezTo>
                    <a:pt x="197" y="158"/>
                    <a:pt x="197" y="158"/>
                    <a:pt x="197" y="157"/>
                  </a:cubicBezTo>
                  <a:close/>
                  <a:moveTo>
                    <a:pt x="183" y="160"/>
                  </a:moveTo>
                  <a:lnTo>
                    <a:pt x="185" y="169"/>
                  </a:lnTo>
                  <a:cubicBezTo>
                    <a:pt x="184" y="167"/>
                    <a:pt x="184" y="166"/>
                    <a:pt x="183" y="165"/>
                  </a:cubicBezTo>
                  <a:cubicBezTo>
                    <a:pt x="183" y="164"/>
                    <a:pt x="182" y="163"/>
                    <a:pt x="182" y="163"/>
                  </a:cubicBezTo>
                  <a:cubicBezTo>
                    <a:pt x="181" y="162"/>
                    <a:pt x="180" y="162"/>
                    <a:pt x="180" y="162"/>
                  </a:cubicBezTo>
                  <a:cubicBezTo>
                    <a:pt x="179" y="163"/>
                    <a:pt x="179" y="163"/>
                    <a:pt x="178" y="164"/>
                  </a:cubicBezTo>
                  <a:cubicBezTo>
                    <a:pt x="178" y="165"/>
                    <a:pt x="178" y="166"/>
                    <a:pt x="178" y="167"/>
                  </a:cubicBezTo>
                  <a:cubicBezTo>
                    <a:pt x="179" y="168"/>
                    <a:pt x="179" y="168"/>
                    <a:pt x="179" y="169"/>
                  </a:cubicBezTo>
                  <a:cubicBezTo>
                    <a:pt x="180" y="170"/>
                    <a:pt x="181" y="171"/>
                    <a:pt x="183" y="172"/>
                  </a:cubicBezTo>
                  <a:cubicBezTo>
                    <a:pt x="184" y="173"/>
                    <a:pt x="185" y="174"/>
                    <a:pt x="186" y="175"/>
                  </a:cubicBezTo>
                  <a:cubicBezTo>
                    <a:pt x="186" y="175"/>
                    <a:pt x="187" y="176"/>
                    <a:pt x="187" y="177"/>
                  </a:cubicBezTo>
                  <a:cubicBezTo>
                    <a:pt x="188" y="178"/>
                    <a:pt x="188" y="179"/>
                    <a:pt x="188" y="180"/>
                  </a:cubicBezTo>
                  <a:cubicBezTo>
                    <a:pt x="189" y="182"/>
                    <a:pt x="189" y="183"/>
                    <a:pt x="188" y="185"/>
                  </a:cubicBezTo>
                  <a:cubicBezTo>
                    <a:pt x="188" y="186"/>
                    <a:pt x="187" y="187"/>
                    <a:pt x="186" y="188"/>
                  </a:cubicBezTo>
                  <a:cubicBezTo>
                    <a:pt x="185" y="188"/>
                    <a:pt x="185" y="188"/>
                    <a:pt x="185" y="188"/>
                  </a:cubicBezTo>
                  <a:cubicBezTo>
                    <a:pt x="185" y="188"/>
                    <a:pt x="184" y="188"/>
                    <a:pt x="184" y="187"/>
                  </a:cubicBezTo>
                  <a:cubicBezTo>
                    <a:pt x="183" y="187"/>
                    <a:pt x="182" y="187"/>
                    <a:pt x="182" y="187"/>
                  </a:cubicBezTo>
                  <a:cubicBezTo>
                    <a:pt x="182" y="187"/>
                    <a:pt x="182" y="187"/>
                    <a:pt x="182" y="187"/>
                  </a:cubicBezTo>
                  <a:cubicBezTo>
                    <a:pt x="182" y="188"/>
                    <a:pt x="182" y="188"/>
                    <a:pt x="182" y="189"/>
                  </a:cubicBezTo>
                  <a:lnTo>
                    <a:pt x="180" y="180"/>
                  </a:lnTo>
                  <a:cubicBezTo>
                    <a:pt x="181" y="182"/>
                    <a:pt x="181" y="183"/>
                    <a:pt x="182" y="184"/>
                  </a:cubicBezTo>
                  <a:cubicBezTo>
                    <a:pt x="182" y="185"/>
                    <a:pt x="183" y="185"/>
                    <a:pt x="183" y="186"/>
                  </a:cubicBezTo>
                  <a:cubicBezTo>
                    <a:pt x="184" y="186"/>
                    <a:pt x="185" y="186"/>
                    <a:pt x="185" y="186"/>
                  </a:cubicBezTo>
                  <a:cubicBezTo>
                    <a:pt x="186" y="186"/>
                    <a:pt x="187" y="185"/>
                    <a:pt x="187" y="185"/>
                  </a:cubicBezTo>
                  <a:cubicBezTo>
                    <a:pt x="187" y="184"/>
                    <a:pt x="187" y="183"/>
                    <a:pt x="187" y="181"/>
                  </a:cubicBezTo>
                  <a:cubicBezTo>
                    <a:pt x="187" y="181"/>
                    <a:pt x="187" y="180"/>
                    <a:pt x="186" y="180"/>
                  </a:cubicBezTo>
                  <a:cubicBezTo>
                    <a:pt x="186" y="179"/>
                    <a:pt x="186" y="178"/>
                    <a:pt x="185" y="178"/>
                  </a:cubicBezTo>
                  <a:cubicBezTo>
                    <a:pt x="185" y="178"/>
                    <a:pt x="184" y="177"/>
                    <a:pt x="183" y="176"/>
                  </a:cubicBezTo>
                  <a:cubicBezTo>
                    <a:pt x="181" y="175"/>
                    <a:pt x="180" y="174"/>
                    <a:pt x="180" y="174"/>
                  </a:cubicBezTo>
                  <a:cubicBezTo>
                    <a:pt x="179" y="173"/>
                    <a:pt x="179" y="172"/>
                    <a:pt x="178" y="171"/>
                  </a:cubicBezTo>
                  <a:cubicBezTo>
                    <a:pt x="178" y="171"/>
                    <a:pt x="177" y="170"/>
                    <a:pt x="177" y="169"/>
                  </a:cubicBezTo>
                  <a:cubicBezTo>
                    <a:pt x="177" y="167"/>
                    <a:pt x="177" y="165"/>
                    <a:pt x="177" y="164"/>
                  </a:cubicBezTo>
                  <a:cubicBezTo>
                    <a:pt x="178" y="162"/>
                    <a:pt x="178" y="161"/>
                    <a:pt x="179" y="161"/>
                  </a:cubicBezTo>
                  <a:cubicBezTo>
                    <a:pt x="180" y="161"/>
                    <a:pt x="181" y="161"/>
                    <a:pt x="182" y="161"/>
                  </a:cubicBezTo>
                  <a:cubicBezTo>
                    <a:pt x="182" y="162"/>
                    <a:pt x="182" y="162"/>
                    <a:pt x="182" y="162"/>
                  </a:cubicBezTo>
                  <a:cubicBezTo>
                    <a:pt x="183" y="162"/>
                    <a:pt x="183" y="162"/>
                    <a:pt x="183" y="161"/>
                  </a:cubicBezTo>
                  <a:cubicBezTo>
                    <a:pt x="183" y="161"/>
                    <a:pt x="183" y="161"/>
                    <a:pt x="183" y="160"/>
                  </a:cubicBezTo>
                  <a:close/>
                  <a:moveTo>
                    <a:pt x="209" y="157"/>
                  </a:moveTo>
                  <a:lnTo>
                    <a:pt x="212" y="167"/>
                  </a:lnTo>
                  <a:lnTo>
                    <a:pt x="214" y="166"/>
                  </a:lnTo>
                  <a:cubicBezTo>
                    <a:pt x="215" y="166"/>
                    <a:pt x="215" y="166"/>
                    <a:pt x="216" y="165"/>
                  </a:cubicBezTo>
                  <a:cubicBezTo>
                    <a:pt x="216" y="165"/>
                    <a:pt x="216" y="164"/>
                    <a:pt x="215" y="162"/>
                  </a:cubicBezTo>
                  <a:lnTo>
                    <a:pt x="216" y="162"/>
                  </a:lnTo>
                  <a:lnTo>
                    <a:pt x="218" y="171"/>
                  </a:lnTo>
                  <a:lnTo>
                    <a:pt x="217" y="171"/>
                  </a:lnTo>
                  <a:cubicBezTo>
                    <a:pt x="217" y="170"/>
                    <a:pt x="217" y="169"/>
                    <a:pt x="217" y="169"/>
                  </a:cubicBezTo>
                  <a:cubicBezTo>
                    <a:pt x="216" y="168"/>
                    <a:pt x="216" y="168"/>
                    <a:pt x="216" y="168"/>
                  </a:cubicBezTo>
                  <a:cubicBezTo>
                    <a:pt x="216" y="168"/>
                    <a:pt x="215" y="167"/>
                    <a:pt x="215" y="168"/>
                  </a:cubicBezTo>
                  <a:lnTo>
                    <a:pt x="212" y="168"/>
                  </a:lnTo>
                  <a:lnTo>
                    <a:pt x="214" y="177"/>
                  </a:lnTo>
                  <a:cubicBezTo>
                    <a:pt x="214" y="178"/>
                    <a:pt x="214" y="179"/>
                    <a:pt x="214" y="179"/>
                  </a:cubicBezTo>
                  <a:cubicBezTo>
                    <a:pt x="215" y="179"/>
                    <a:pt x="215" y="179"/>
                    <a:pt x="215" y="179"/>
                  </a:cubicBezTo>
                  <a:cubicBezTo>
                    <a:pt x="215" y="179"/>
                    <a:pt x="215" y="179"/>
                    <a:pt x="216" y="179"/>
                  </a:cubicBezTo>
                  <a:lnTo>
                    <a:pt x="218" y="179"/>
                  </a:lnTo>
                  <a:cubicBezTo>
                    <a:pt x="218" y="179"/>
                    <a:pt x="219" y="178"/>
                    <a:pt x="219" y="178"/>
                  </a:cubicBezTo>
                  <a:cubicBezTo>
                    <a:pt x="219" y="178"/>
                    <a:pt x="219" y="177"/>
                    <a:pt x="220" y="177"/>
                  </a:cubicBezTo>
                  <a:cubicBezTo>
                    <a:pt x="220" y="176"/>
                    <a:pt x="220" y="175"/>
                    <a:pt x="220" y="173"/>
                  </a:cubicBezTo>
                  <a:lnTo>
                    <a:pt x="221" y="180"/>
                  </a:lnTo>
                  <a:lnTo>
                    <a:pt x="212" y="182"/>
                  </a:lnTo>
                  <a:lnTo>
                    <a:pt x="211" y="181"/>
                  </a:lnTo>
                  <a:lnTo>
                    <a:pt x="212" y="181"/>
                  </a:lnTo>
                  <a:cubicBezTo>
                    <a:pt x="212" y="181"/>
                    <a:pt x="212" y="181"/>
                    <a:pt x="213" y="180"/>
                  </a:cubicBezTo>
                  <a:cubicBezTo>
                    <a:pt x="213" y="180"/>
                    <a:pt x="213" y="180"/>
                    <a:pt x="213" y="179"/>
                  </a:cubicBezTo>
                  <a:cubicBezTo>
                    <a:pt x="213" y="179"/>
                    <a:pt x="213" y="178"/>
                    <a:pt x="212" y="177"/>
                  </a:cubicBezTo>
                  <a:lnTo>
                    <a:pt x="208" y="160"/>
                  </a:lnTo>
                  <a:cubicBezTo>
                    <a:pt x="208" y="159"/>
                    <a:pt x="208" y="158"/>
                    <a:pt x="208" y="157"/>
                  </a:cubicBezTo>
                  <a:cubicBezTo>
                    <a:pt x="207" y="157"/>
                    <a:pt x="207" y="157"/>
                    <a:pt x="206" y="157"/>
                  </a:cubicBezTo>
                  <a:lnTo>
                    <a:pt x="206" y="156"/>
                  </a:lnTo>
                  <a:lnTo>
                    <a:pt x="215" y="154"/>
                  </a:lnTo>
                  <a:lnTo>
                    <a:pt x="216" y="159"/>
                  </a:lnTo>
                  <a:lnTo>
                    <a:pt x="216" y="160"/>
                  </a:lnTo>
                  <a:cubicBezTo>
                    <a:pt x="215" y="158"/>
                    <a:pt x="215" y="157"/>
                    <a:pt x="215" y="157"/>
                  </a:cubicBezTo>
                  <a:cubicBezTo>
                    <a:pt x="215" y="156"/>
                    <a:pt x="214" y="156"/>
                    <a:pt x="214" y="156"/>
                  </a:cubicBezTo>
                  <a:cubicBezTo>
                    <a:pt x="214" y="156"/>
                    <a:pt x="213" y="156"/>
                    <a:pt x="213" y="156"/>
                  </a:cubicBezTo>
                  <a:lnTo>
                    <a:pt x="209" y="157"/>
                  </a:lnTo>
                  <a:close/>
                  <a:moveTo>
                    <a:pt x="217" y="153"/>
                  </a:moveTo>
                  <a:lnTo>
                    <a:pt x="220" y="153"/>
                  </a:lnTo>
                  <a:lnTo>
                    <a:pt x="231" y="170"/>
                  </a:lnTo>
                  <a:lnTo>
                    <a:pt x="228" y="155"/>
                  </a:lnTo>
                  <a:cubicBezTo>
                    <a:pt x="228" y="154"/>
                    <a:pt x="227" y="153"/>
                    <a:pt x="227" y="152"/>
                  </a:cubicBezTo>
                  <a:cubicBezTo>
                    <a:pt x="227" y="152"/>
                    <a:pt x="226" y="152"/>
                    <a:pt x="226" y="152"/>
                  </a:cubicBezTo>
                  <a:lnTo>
                    <a:pt x="225" y="152"/>
                  </a:lnTo>
                  <a:lnTo>
                    <a:pt x="225" y="151"/>
                  </a:lnTo>
                  <a:lnTo>
                    <a:pt x="229" y="150"/>
                  </a:lnTo>
                  <a:lnTo>
                    <a:pt x="230" y="151"/>
                  </a:lnTo>
                  <a:lnTo>
                    <a:pt x="229" y="151"/>
                  </a:lnTo>
                  <a:cubicBezTo>
                    <a:pt x="229" y="151"/>
                    <a:pt x="228" y="151"/>
                    <a:pt x="228" y="152"/>
                  </a:cubicBezTo>
                  <a:cubicBezTo>
                    <a:pt x="228" y="153"/>
                    <a:pt x="228" y="154"/>
                    <a:pt x="229" y="155"/>
                  </a:cubicBezTo>
                  <a:lnTo>
                    <a:pt x="234" y="177"/>
                  </a:lnTo>
                  <a:lnTo>
                    <a:pt x="233" y="177"/>
                  </a:lnTo>
                  <a:lnTo>
                    <a:pt x="221" y="158"/>
                  </a:lnTo>
                  <a:lnTo>
                    <a:pt x="224" y="174"/>
                  </a:lnTo>
                  <a:cubicBezTo>
                    <a:pt x="225" y="175"/>
                    <a:pt x="225" y="176"/>
                    <a:pt x="225" y="177"/>
                  </a:cubicBezTo>
                  <a:cubicBezTo>
                    <a:pt x="226" y="177"/>
                    <a:pt x="226" y="177"/>
                    <a:pt x="226" y="177"/>
                  </a:cubicBezTo>
                  <a:lnTo>
                    <a:pt x="227" y="177"/>
                  </a:lnTo>
                  <a:lnTo>
                    <a:pt x="227" y="178"/>
                  </a:lnTo>
                  <a:lnTo>
                    <a:pt x="223" y="179"/>
                  </a:lnTo>
                  <a:lnTo>
                    <a:pt x="223" y="178"/>
                  </a:lnTo>
                  <a:cubicBezTo>
                    <a:pt x="224" y="178"/>
                    <a:pt x="224" y="178"/>
                    <a:pt x="224" y="177"/>
                  </a:cubicBezTo>
                  <a:cubicBezTo>
                    <a:pt x="224" y="176"/>
                    <a:pt x="224" y="175"/>
                    <a:pt x="224" y="174"/>
                  </a:cubicBezTo>
                  <a:lnTo>
                    <a:pt x="220" y="156"/>
                  </a:lnTo>
                  <a:cubicBezTo>
                    <a:pt x="219" y="155"/>
                    <a:pt x="219" y="155"/>
                    <a:pt x="218" y="155"/>
                  </a:cubicBezTo>
                  <a:cubicBezTo>
                    <a:pt x="218" y="154"/>
                    <a:pt x="218" y="154"/>
                    <a:pt x="217" y="154"/>
                  </a:cubicBezTo>
                  <a:cubicBezTo>
                    <a:pt x="217" y="154"/>
                    <a:pt x="217" y="154"/>
                    <a:pt x="217" y="154"/>
                  </a:cubicBezTo>
                  <a:lnTo>
                    <a:pt x="217" y="153"/>
                  </a:lnTo>
                  <a:close/>
                  <a:moveTo>
                    <a:pt x="238" y="146"/>
                  </a:moveTo>
                  <a:lnTo>
                    <a:pt x="242" y="155"/>
                  </a:lnTo>
                  <a:cubicBezTo>
                    <a:pt x="240" y="152"/>
                    <a:pt x="239" y="151"/>
                    <a:pt x="238" y="150"/>
                  </a:cubicBezTo>
                  <a:cubicBezTo>
                    <a:pt x="237" y="149"/>
                    <a:pt x="236" y="149"/>
                    <a:pt x="235" y="149"/>
                  </a:cubicBezTo>
                  <a:cubicBezTo>
                    <a:pt x="234" y="149"/>
                    <a:pt x="233" y="150"/>
                    <a:pt x="233" y="151"/>
                  </a:cubicBezTo>
                  <a:cubicBezTo>
                    <a:pt x="233" y="152"/>
                    <a:pt x="233" y="154"/>
                    <a:pt x="233" y="156"/>
                  </a:cubicBezTo>
                  <a:cubicBezTo>
                    <a:pt x="233" y="158"/>
                    <a:pt x="234" y="160"/>
                    <a:pt x="235" y="163"/>
                  </a:cubicBezTo>
                  <a:cubicBezTo>
                    <a:pt x="236" y="165"/>
                    <a:pt x="237" y="167"/>
                    <a:pt x="237" y="168"/>
                  </a:cubicBezTo>
                  <a:cubicBezTo>
                    <a:pt x="238" y="170"/>
                    <a:pt x="239" y="171"/>
                    <a:pt x="240" y="172"/>
                  </a:cubicBezTo>
                  <a:cubicBezTo>
                    <a:pt x="241" y="172"/>
                    <a:pt x="242" y="172"/>
                    <a:pt x="243" y="172"/>
                  </a:cubicBezTo>
                  <a:cubicBezTo>
                    <a:pt x="244" y="172"/>
                    <a:pt x="245" y="171"/>
                    <a:pt x="245" y="170"/>
                  </a:cubicBezTo>
                  <a:cubicBezTo>
                    <a:pt x="245" y="169"/>
                    <a:pt x="246" y="168"/>
                    <a:pt x="246" y="165"/>
                  </a:cubicBezTo>
                  <a:lnTo>
                    <a:pt x="246" y="166"/>
                  </a:lnTo>
                  <a:cubicBezTo>
                    <a:pt x="246" y="168"/>
                    <a:pt x="246" y="170"/>
                    <a:pt x="246" y="171"/>
                  </a:cubicBezTo>
                  <a:cubicBezTo>
                    <a:pt x="245" y="173"/>
                    <a:pt x="244" y="174"/>
                    <a:pt x="243" y="174"/>
                  </a:cubicBezTo>
                  <a:cubicBezTo>
                    <a:pt x="241" y="175"/>
                    <a:pt x="239" y="174"/>
                    <a:pt x="237" y="171"/>
                  </a:cubicBezTo>
                  <a:cubicBezTo>
                    <a:pt x="235" y="169"/>
                    <a:pt x="234" y="167"/>
                    <a:pt x="233" y="164"/>
                  </a:cubicBezTo>
                  <a:cubicBezTo>
                    <a:pt x="232" y="161"/>
                    <a:pt x="231" y="159"/>
                    <a:pt x="231" y="156"/>
                  </a:cubicBezTo>
                  <a:cubicBezTo>
                    <a:pt x="231" y="154"/>
                    <a:pt x="231" y="152"/>
                    <a:pt x="232" y="151"/>
                  </a:cubicBezTo>
                  <a:cubicBezTo>
                    <a:pt x="232" y="149"/>
                    <a:pt x="233" y="148"/>
                    <a:pt x="234" y="148"/>
                  </a:cubicBezTo>
                  <a:cubicBezTo>
                    <a:pt x="235" y="148"/>
                    <a:pt x="236" y="148"/>
                    <a:pt x="237" y="148"/>
                  </a:cubicBezTo>
                  <a:cubicBezTo>
                    <a:pt x="238" y="148"/>
                    <a:pt x="238" y="149"/>
                    <a:pt x="238" y="149"/>
                  </a:cubicBezTo>
                  <a:cubicBezTo>
                    <a:pt x="238" y="148"/>
                    <a:pt x="238" y="148"/>
                    <a:pt x="238" y="148"/>
                  </a:cubicBezTo>
                  <a:cubicBezTo>
                    <a:pt x="238" y="148"/>
                    <a:pt x="238" y="147"/>
                    <a:pt x="238" y="147"/>
                  </a:cubicBezTo>
                  <a:lnTo>
                    <a:pt x="238" y="146"/>
                  </a:lnTo>
                  <a:close/>
                  <a:moveTo>
                    <a:pt x="245" y="146"/>
                  </a:moveTo>
                  <a:lnTo>
                    <a:pt x="248" y="156"/>
                  </a:lnTo>
                  <a:lnTo>
                    <a:pt x="251" y="155"/>
                  </a:lnTo>
                  <a:cubicBezTo>
                    <a:pt x="252" y="155"/>
                    <a:pt x="252" y="155"/>
                    <a:pt x="252" y="154"/>
                  </a:cubicBezTo>
                  <a:cubicBezTo>
                    <a:pt x="252" y="153"/>
                    <a:pt x="252" y="152"/>
                    <a:pt x="252" y="151"/>
                  </a:cubicBezTo>
                  <a:lnTo>
                    <a:pt x="255" y="159"/>
                  </a:lnTo>
                  <a:cubicBezTo>
                    <a:pt x="254" y="158"/>
                    <a:pt x="254" y="158"/>
                    <a:pt x="254" y="157"/>
                  </a:cubicBezTo>
                  <a:cubicBezTo>
                    <a:pt x="253" y="157"/>
                    <a:pt x="253" y="157"/>
                    <a:pt x="253" y="156"/>
                  </a:cubicBezTo>
                  <a:cubicBezTo>
                    <a:pt x="252" y="156"/>
                    <a:pt x="252" y="156"/>
                    <a:pt x="251" y="156"/>
                  </a:cubicBezTo>
                  <a:lnTo>
                    <a:pt x="249" y="157"/>
                  </a:lnTo>
                  <a:lnTo>
                    <a:pt x="252" y="166"/>
                  </a:lnTo>
                  <a:cubicBezTo>
                    <a:pt x="252" y="167"/>
                    <a:pt x="252" y="167"/>
                    <a:pt x="252" y="168"/>
                  </a:cubicBezTo>
                  <a:cubicBezTo>
                    <a:pt x="253" y="168"/>
                    <a:pt x="253" y="168"/>
                    <a:pt x="253" y="168"/>
                  </a:cubicBezTo>
                  <a:cubicBezTo>
                    <a:pt x="253" y="168"/>
                    <a:pt x="253" y="168"/>
                    <a:pt x="254" y="168"/>
                  </a:cubicBezTo>
                  <a:lnTo>
                    <a:pt x="256" y="167"/>
                  </a:lnTo>
                  <a:cubicBezTo>
                    <a:pt x="256" y="167"/>
                    <a:pt x="257" y="167"/>
                    <a:pt x="257" y="166"/>
                  </a:cubicBezTo>
                  <a:cubicBezTo>
                    <a:pt x="257" y="166"/>
                    <a:pt x="258" y="166"/>
                    <a:pt x="258" y="165"/>
                  </a:cubicBezTo>
                  <a:cubicBezTo>
                    <a:pt x="258" y="164"/>
                    <a:pt x="258" y="163"/>
                    <a:pt x="258" y="161"/>
                  </a:cubicBezTo>
                  <a:lnTo>
                    <a:pt x="259" y="168"/>
                  </a:lnTo>
                  <a:lnTo>
                    <a:pt x="250" y="171"/>
                  </a:lnTo>
                  <a:lnTo>
                    <a:pt x="249" y="170"/>
                  </a:lnTo>
                  <a:lnTo>
                    <a:pt x="250" y="170"/>
                  </a:lnTo>
                  <a:cubicBezTo>
                    <a:pt x="250" y="170"/>
                    <a:pt x="250" y="170"/>
                    <a:pt x="251" y="169"/>
                  </a:cubicBezTo>
                  <a:cubicBezTo>
                    <a:pt x="251" y="169"/>
                    <a:pt x="251" y="169"/>
                    <a:pt x="251" y="168"/>
                  </a:cubicBezTo>
                  <a:cubicBezTo>
                    <a:pt x="251" y="168"/>
                    <a:pt x="250" y="167"/>
                    <a:pt x="250" y="166"/>
                  </a:cubicBezTo>
                  <a:lnTo>
                    <a:pt x="244" y="150"/>
                  </a:lnTo>
                  <a:cubicBezTo>
                    <a:pt x="244" y="148"/>
                    <a:pt x="243" y="147"/>
                    <a:pt x="243" y="147"/>
                  </a:cubicBezTo>
                  <a:cubicBezTo>
                    <a:pt x="242" y="147"/>
                    <a:pt x="242" y="147"/>
                    <a:pt x="241" y="147"/>
                  </a:cubicBezTo>
                  <a:lnTo>
                    <a:pt x="241" y="146"/>
                  </a:lnTo>
                  <a:lnTo>
                    <a:pt x="250" y="143"/>
                  </a:lnTo>
                  <a:lnTo>
                    <a:pt x="252" y="148"/>
                  </a:lnTo>
                  <a:cubicBezTo>
                    <a:pt x="251" y="147"/>
                    <a:pt x="251" y="146"/>
                    <a:pt x="251" y="146"/>
                  </a:cubicBezTo>
                  <a:cubicBezTo>
                    <a:pt x="250" y="145"/>
                    <a:pt x="250" y="145"/>
                    <a:pt x="249" y="145"/>
                  </a:cubicBezTo>
                  <a:cubicBezTo>
                    <a:pt x="249" y="145"/>
                    <a:pt x="249" y="145"/>
                    <a:pt x="248" y="145"/>
                  </a:cubicBezTo>
                  <a:lnTo>
                    <a:pt x="245" y="146"/>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16"/>
            <p:cNvSpPr>
              <a:spLocks/>
            </p:cNvSpPr>
            <p:nvPr/>
          </p:nvSpPr>
          <p:spPr bwMode="auto">
            <a:xfrm>
              <a:off x="2308" y="1102"/>
              <a:ext cx="1148" cy="650"/>
            </a:xfrm>
            <a:custGeom>
              <a:avLst/>
              <a:gdLst>
                <a:gd name="T0" fmla="*/ 219242728 w 143"/>
                <a:gd name="T1" fmla="*/ 81459749 h 81"/>
                <a:gd name="T2" fmla="*/ 277331110 w 143"/>
                <a:gd name="T3" fmla="*/ 81459749 h 81"/>
                <a:gd name="T4" fmla="*/ 113770838 w 143"/>
                <a:gd name="T5" fmla="*/ 38469849 h 81"/>
                <a:gd name="T6" fmla="*/ 165424889 w 143"/>
                <a:gd name="T7" fmla="*/ 87849988 h 81"/>
                <a:gd name="T8" fmla="*/ 206404235 w 143"/>
                <a:gd name="T9" fmla="*/ 124155112 h 81"/>
                <a:gd name="T10" fmla="*/ 189000803 w 143"/>
                <a:gd name="T11" fmla="*/ 173572991 h 81"/>
                <a:gd name="T12" fmla="*/ 0 w 143"/>
                <a:gd name="T13" fmla="*/ 173572991 h 81"/>
                <a:gd name="T14" fmla="*/ 21407479 w 143"/>
                <a:gd name="T15" fmla="*/ 162890586 h 81"/>
                <a:gd name="T16" fmla="*/ 122609924 w 143"/>
                <a:gd name="T17" fmla="*/ 162890586 h 81"/>
                <a:gd name="T18" fmla="*/ 176128665 w 143"/>
                <a:gd name="T19" fmla="*/ 113473285 h 81"/>
                <a:gd name="T20" fmla="*/ 83794310 w 143"/>
                <a:gd name="T21" fmla="*/ 57934981 h 81"/>
                <a:gd name="T22" fmla="*/ 113770838 w 143"/>
                <a:gd name="T23" fmla="*/ 36305188 h 81"/>
                <a:gd name="T24" fmla="*/ 303037552 w 143"/>
                <a:gd name="T25" fmla="*/ 51544807 h 81"/>
                <a:gd name="T26" fmla="*/ 273061088 w 143"/>
                <a:gd name="T27" fmla="*/ 96404830 h 81"/>
                <a:gd name="T28" fmla="*/ 253489286 w 143"/>
                <a:gd name="T29" fmla="*/ 96404830 h 81"/>
                <a:gd name="T30" fmla="*/ 232081743 w 143"/>
                <a:gd name="T31" fmla="*/ 173572991 h 81"/>
                <a:gd name="T32" fmla="*/ 206404235 w 143"/>
                <a:gd name="T33" fmla="*/ 173572991 h 81"/>
                <a:gd name="T34" fmla="*/ 227811713 w 143"/>
                <a:gd name="T35" fmla="*/ 96404830 h 81"/>
                <a:gd name="T36" fmla="*/ 204235871 w 143"/>
                <a:gd name="T37" fmla="*/ 96404830 h 81"/>
                <a:gd name="T38" fmla="*/ 219242728 w 143"/>
                <a:gd name="T39" fmla="*/ 81459749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43" h="81">
                  <a:moveTo>
                    <a:pt x="102" y="38"/>
                  </a:moveTo>
                  <a:lnTo>
                    <a:pt x="129" y="38"/>
                  </a:lnTo>
                  <a:cubicBezTo>
                    <a:pt x="135" y="33"/>
                    <a:pt x="68" y="12"/>
                    <a:pt x="53" y="18"/>
                  </a:cubicBezTo>
                  <a:cubicBezTo>
                    <a:pt x="44" y="22"/>
                    <a:pt x="65" y="31"/>
                    <a:pt x="77" y="41"/>
                  </a:cubicBezTo>
                  <a:cubicBezTo>
                    <a:pt x="84" y="46"/>
                    <a:pt x="94" y="54"/>
                    <a:pt x="96" y="58"/>
                  </a:cubicBezTo>
                  <a:cubicBezTo>
                    <a:pt x="101" y="65"/>
                    <a:pt x="97" y="72"/>
                    <a:pt x="88" y="81"/>
                  </a:cubicBezTo>
                  <a:lnTo>
                    <a:pt x="0" y="81"/>
                  </a:lnTo>
                  <a:cubicBezTo>
                    <a:pt x="3" y="78"/>
                    <a:pt x="7" y="76"/>
                    <a:pt x="10" y="76"/>
                  </a:cubicBezTo>
                  <a:lnTo>
                    <a:pt x="57" y="76"/>
                  </a:lnTo>
                  <a:cubicBezTo>
                    <a:pt x="65" y="75"/>
                    <a:pt x="82" y="73"/>
                    <a:pt x="82" y="53"/>
                  </a:cubicBezTo>
                  <a:cubicBezTo>
                    <a:pt x="79" y="40"/>
                    <a:pt x="48" y="37"/>
                    <a:pt x="39" y="27"/>
                  </a:cubicBezTo>
                  <a:cubicBezTo>
                    <a:pt x="35" y="23"/>
                    <a:pt x="41" y="17"/>
                    <a:pt x="53" y="17"/>
                  </a:cubicBezTo>
                  <a:cubicBezTo>
                    <a:pt x="75" y="0"/>
                    <a:pt x="143" y="8"/>
                    <a:pt x="141" y="24"/>
                  </a:cubicBezTo>
                  <a:cubicBezTo>
                    <a:pt x="140" y="33"/>
                    <a:pt x="134" y="39"/>
                    <a:pt x="127" y="45"/>
                  </a:cubicBezTo>
                  <a:lnTo>
                    <a:pt x="118" y="45"/>
                  </a:lnTo>
                  <a:lnTo>
                    <a:pt x="108" y="81"/>
                  </a:lnTo>
                  <a:lnTo>
                    <a:pt x="96" y="81"/>
                  </a:lnTo>
                  <a:lnTo>
                    <a:pt x="106" y="45"/>
                  </a:lnTo>
                  <a:lnTo>
                    <a:pt x="95" y="45"/>
                  </a:lnTo>
                  <a:lnTo>
                    <a:pt x="102" y="38"/>
                  </a:lnTo>
                  <a:close/>
                </a:path>
              </a:pathLst>
            </a:cu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Freeform 17"/>
            <p:cNvSpPr>
              <a:spLocks/>
            </p:cNvSpPr>
            <p:nvPr/>
          </p:nvSpPr>
          <p:spPr bwMode="auto">
            <a:xfrm>
              <a:off x="2404" y="1463"/>
              <a:ext cx="265" cy="217"/>
            </a:xfrm>
            <a:custGeom>
              <a:avLst/>
              <a:gdLst>
                <a:gd name="T0" fmla="*/ 15028728 w 33"/>
                <a:gd name="T1" fmla="*/ 0 h 27"/>
                <a:gd name="T2" fmla="*/ 38868602 w 33"/>
                <a:gd name="T3" fmla="*/ 0 h 27"/>
                <a:gd name="T4" fmla="*/ 27882095 w 33"/>
                <a:gd name="T5" fmla="*/ 36921521 h 27"/>
                <a:gd name="T6" fmla="*/ 38868602 w 33"/>
                <a:gd name="T7" fmla="*/ 36921521 h 27"/>
                <a:gd name="T8" fmla="*/ 47451783 w 33"/>
                <a:gd name="T9" fmla="*/ 0 h 27"/>
                <a:gd name="T10" fmla="*/ 71059059 w 33"/>
                <a:gd name="T11" fmla="*/ 0 h 27"/>
                <a:gd name="T12" fmla="*/ 53897330 w 33"/>
                <a:gd name="T13" fmla="*/ 58484152 h 27"/>
                <a:gd name="T14" fmla="*/ 32190522 w 33"/>
                <a:gd name="T15" fmla="*/ 58484152 h 27"/>
                <a:gd name="T16" fmla="*/ 36731417 w 33"/>
                <a:gd name="T17" fmla="*/ 43392678 h 27"/>
                <a:gd name="T18" fmla="*/ 27882095 w 33"/>
                <a:gd name="T19" fmla="*/ 43392678 h 27"/>
                <a:gd name="T20" fmla="*/ 23607268 w 33"/>
                <a:gd name="T21" fmla="*/ 58484152 h 27"/>
                <a:gd name="T22" fmla="*/ 0 w 33"/>
                <a:gd name="T23" fmla="*/ 58484152 h 27"/>
                <a:gd name="T24" fmla="*/ 15028728 w 33"/>
                <a:gd name="T25" fmla="*/ 0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27">
                  <a:moveTo>
                    <a:pt x="7" y="0"/>
                  </a:moveTo>
                  <a:lnTo>
                    <a:pt x="18" y="0"/>
                  </a:lnTo>
                  <a:lnTo>
                    <a:pt x="13" y="17"/>
                  </a:lnTo>
                  <a:lnTo>
                    <a:pt x="18" y="17"/>
                  </a:lnTo>
                  <a:lnTo>
                    <a:pt x="22" y="0"/>
                  </a:lnTo>
                  <a:lnTo>
                    <a:pt x="33" y="0"/>
                  </a:lnTo>
                  <a:lnTo>
                    <a:pt x="25" y="27"/>
                  </a:lnTo>
                  <a:lnTo>
                    <a:pt x="15" y="27"/>
                  </a:lnTo>
                  <a:lnTo>
                    <a:pt x="17" y="20"/>
                  </a:lnTo>
                  <a:lnTo>
                    <a:pt x="13" y="20"/>
                  </a:lnTo>
                  <a:lnTo>
                    <a:pt x="11" y="27"/>
                  </a:lnTo>
                  <a:lnTo>
                    <a:pt x="0" y="27"/>
                  </a:lnTo>
                  <a:lnTo>
                    <a:pt x="7" y="0"/>
                  </a:lnTo>
                  <a:close/>
                </a:path>
              </a:pathLst>
            </a:cu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18"/>
            <p:cNvSpPr>
              <a:spLocks/>
            </p:cNvSpPr>
            <p:nvPr/>
          </p:nvSpPr>
          <p:spPr bwMode="auto">
            <a:xfrm>
              <a:off x="2637" y="1463"/>
              <a:ext cx="265" cy="217"/>
            </a:xfrm>
            <a:custGeom>
              <a:avLst/>
              <a:gdLst>
                <a:gd name="T0" fmla="*/ 17165921 w 33"/>
                <a:gd name="T1" fmla="*/ 0 h 27"/>
                <a:gd name="T2" fmla="*/ 0 w 33"/>
                <a:gd name="T3" fmla="*/ 58484152 h 27"/>
                <a:gd name="T4" fmla="*/ 53897330 w 33"/>
                <a:gd name="T5" fmla="*/ 58484152 h 27"/>
                <a:gd name="T6" fmla="*/ 71059059 w 33"/>
                <a:gd name="T7" fmla="*/ 0 h 27"/>
                <a:gd name="T8" fmla="*/ 47451783 w 33"/>
                <a:gd name="T9" fmla="*/ 0 h 27"/>
                <a:gd name="T10" fmla="*/ 32190522 w 33"/>
                <a:gd name="T11" fmla="*/ 52008864 h 27"/>
                <a:gd name="T12" fmla="*/ 23607268 w 33"/>
                <a:gd name="T13" fmla="*/ 52008864 h 27"/>
                <a:gd name="T14" fmla="*/ 38868602 w 33"/>
                <a:gd name="T15" fmla="*/ 0 h 27"/>
                <a:gd name="T16" fmla="*/ 17165921 w 33"/>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 h="27">
                  <a:moveTo>
                    <a:pt x="8" y="0"/>
                  </a:moveTo>
                  <a:lnTo>
                    <a:pt x="0" y="27"/>
                  </a:lnTo>
                  <a:lnTo>
                    <a:pt x="25" y="27"/>
                  </a:lnTo>
                  <a:lnTo>
                    <a:pt x="33" y="0"/>
                  </a:lnTo>
                  <a:lnTo>
                    <a:pt x="22" y="0"/>
                  </a:lnTo>
                  <a:lnTo>
                    <a:pt x="15" y="24"/>
                  </a:lnTo>
                  <a:lnTo>
                    <a:pt x="11" y="24"/>
                  </a:lnTo>
                  <a:lnTo>
                    <a:pt x="18" y="0"/>
                  </a:lnTo>
                  <a:lnTo>
                    <a:pt x="8" y="0"/>
                  </a:lnTo>
                  <a:close/>
                </a:path>
              </a:pathLst>
            </a:cu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6" name="Freeform 5"/>
          <p:cNvSpPr>
            <a:spLocks noEditPoints="1"/>
          </p:cNvSpPr>
          <p:nvPr/>
        </p:nvSpPr>
        <p:spPr bwMode="auto">
          <a:xfrm>
            <a:off x="2234214" y="464662"/>
            <a:ext cx="2952499" cy="633210"/>
          </a:xfrm>
          <a:custGeom>
            <a:avLst/>
            <a:gdLst>
              <a:gd name="T0" fmla="*/ 364976975 w 489"/>
              <a:gd name="T1" fmla="*/ 96030887 h 98"/>
              <a:gd name="T2" fmla="*/ 435678595 w 489"/>
              <a:gd name="T3" fmla="*/ 78526144 h 98"/>
              <a:gd name="T4" fmla="*/ 390691206 w 489"/>
              <a:gd name="T5" fmla="*/ 294422040 h 98"/>
              <a:gd name="T6" fmla="*/ 303475865 w 489"/>
              <a:gd name="T7" fmla="*/ 160885659 h 98"/>
              <a:gd name="T8" fmla="*/ 406756893 w 489"/>
              <a:gd name="T9" fmla="*/ 113052626 h 98"/>
              <a:gd name="T10" fmla="*/ 90417405 w 489"/>
              <a:gd name="T11" fmla="*/ 235955430 h 98"/>
              <a:gd name="T12" fmla="*/ 155164013 w 489"/>
              <a:gd name="T13" fmla="*/ 194987803 h 98"/>
              <a:gd name="T14" fmla="*/ 161574102 w 489"/>
              <a:gd name="T15" fmla="*/ 171100671 h 98"/>
              <a:gd name="T16" fmla="*/ 93668984 w 489"/>
              <a:gd name="T17" fmla="*/ 260266899 h 98"/>
              <a:gd name="T18" fmla="*/ 190546197 w 489"/>
              <a:gd name="T19" fmla="*/ 218874201 h 98"/>
              <a:gd name="T20" fmla="*/ 190546197 w 489"/>
              <a:gd name="T21" fmla="*/ 140401787 h 98"/>
              <a:gd name="T22" fmla="*/ 151912434 w 489"/>
              <a:gd name="T23" fmla="*/ 119918019 h 98"/>
              <a:gd name="T24" fmla="*/ 138656265 w 489"/>
              <a:gd name="T25" fmla="*/ 75122781 h 98"/>
              <a:gd name="T26" fmla="*/ 64696985 w 489"/>
              <a:gd name="T27" fmla="*/ 92575350 h 98"/>
              <a:gd name="T28" fmla="*/ 106532703 w 489"/>
              <a:gd name="T29" fmla="*/ 133536394 h 98"/>
              <a:gd name="T30" fmla="*/ 103280355 w 489"/>
              <a:gd name="T31" fmla="*/ 167691536 h 98"/>
              <a:gd name="T32" fmla="*/ 64696985 w 489"/>
              <a:gd name="T33" fmla="*/ 215471674 h 98"/>
              <a:gd name="T34" fmla="*/ 93668984 w 489"/>
              <a:gd name="T35" fmla="*/ 260266899 h 98"/>
              <a:gd name="T36" fmla="*/ 555467371 w 489"/>
              <a:gd name="T37" fmla="*/ 102836777 h 98"/>
              <a:gd name="T38" fmla="*/ 726297676 w 489"/>
              <a:gd name="T39" fmla="*/ 147207677 h 98"/>
              <a:gd name="T40" fmla="*/ 674856763 w 489"/>
              <a:gd name="T41" fmla="*/ 235955430 h 98"/>
              <a:gd name="T42" fmla="*/ 635880283 w 489"/>
              <a:gd name="T43" fmla="*/ 154020266 h 98"/>
              <a:gd name="T44" fmla="*/ 661999305 w 489"/>
              <a:gd name="T45" fmla="*/ 177960291 h 98"/>
              <a:gd name="T46" fmla="*/ 703779127 w 489"/>
              <a:gd name="T47" fmla="*/ 54638910 h 98"/>
              <a:gd name="T48" fmla="*/ 552265416 w 489"/>
              <a:gd name="T49" fmla="*/ 188175304 h 98"/>
              <a:gd name="T50" fmla="*/ 577985824 w 489"/>
              <a:gd name="T51" fmla="*/ 239357970 h 98"/>
              <a:gd name="T52" fmla="*/ 613361734 w 489"/>
              <a:gd name="T53" fmla="*/ 194987803 h 98"/>
              <a:gd name="T54" fmla="*/ 600504276 w 489"/>
              <a:gd name="T55" fmla="*/ 109649263 h 98"/>
              <a:gd name="T56" fmla="*/ 610159767 w 489"/>
              <a:gd name="T57" fmla="*/ 143804314 h 98"/>
              <a:gd name="T58" fmla="*/ 571581913 w 489"/>
              <a:gd name="T59" fmla="*/ 222330459 h 98"/>
              <a:gd name="T60" fmla="*/ 816715080 w 489"/>
              <a:gd name="T61" fmla="*/ 177960291 h 98"/>
              <a:gd name="T62" fmla="*/ 810311061 w 489"/>
              <a:gd name="T63" fmla="*/ 235955430 h 98"/>
              <a:gd name="T64" fmla="*/ 852489605 w 489"/>
              <a:gd name="T65" fmla="*/ 280750770 h 98"/>
              <a:gd name="T66" fmla="*/ 881461593 w 489"/>
              <a:gd name="T67" fmla="*/ 167691536 h 98"/>
              <a:gd name="T68" fmla="*/ 884663548 w 489"/>
              <a:gd name="T69" fmla="*/ 109649263 h 98"/>
              <a:gd name="T70" fmla="*/ 852489605 w 489"/>
              <a:gd name="T71" fmla="*/ 130133031 h 98"/>
              <a:gd name="T72" fmla="*/ 1023319910 w 489"/>
              <a:gd name="T73" fmla="*/ 249626816 h 98"/>
              <a:gd name="T74" fmla="*/ 891123369 w 489"/>
              <a:gd name="T75" fmla="*/ 263722333 h 98"/>
              <a:gd name="T76" fmla="*/ 952618398 w 489"/>
              <a:gd name="T77" fmla="*/ 201846690 h 98"/>
              <a:gd name="T78" fmla="*/ 916843777 w 489"/>
              <a:gd name="T79" fmla="*/ 150616903 h 98"/>
              <a:gd name="T80" fmla="*/ 984741947 w 489"/>
              <a:gd name="T81" fmla="*/ 78526144 h 98"/>
              <a:gd name="T82" fmla="*/ 997599501 w 489"/>
              <a:gd name="T83" fmla="*/ 160885659 h 98"/>
              <a:gd name="T84" fmla="*/ 959021539 w 489"/>
              <a:gd name="T85" fmla="*/ 102836777 h 98"/>
              <a:gd name="T86" fmla="*/ 1143107916 w 489"/>
              <a:gd name="T87" fmla="*/ 218874201 h 98"/>
              <a:gd name="T88" fmla="*/ 1249640632 w 489"/>
              <a:gd name="T89" fmla="*/ 123320546 h 98"/>
              <a:gd name="T90" fmla="*/ 1178490100 w 489"/>
              <a:gd name="T91" fmla="*/ 61451409 h 98"/>
              <a:gd name="T92" fmla="*/ 1262503582 w 489"/>
              <a:gd name="T93" fmla="*/ 260266899 h 98"/>
              <a:gd name="T94" fmla="*/ 1220270018 w 489"/>
              <a:gd name="T95" fmla="*/ 225740417 h 98"/>
              <a:gd name="T96" fmla="*/ 1472310379 w 489"/>
              <a:gd name="T97" fmla="*/ 205255826 h 98"/>
              <a:gd name="T98" fmla="*/ 1494823423 w 489"/>
              <a:gd name="T99" fmla="*/ 256863536 h 98"/>
              <a:gd name="T100" fmla="*/ 1510888341 w 489"/>
              <a:gd name="T101" fmla="*/ 157475700 h 98"/>
              <a:gd name="T102" fmla="*/ 1559526585 w 489"/>
              <a:gd name="T103" fmla="*/ 30698897 h 98"/>
              <a:gd name="T104" fmla="*/ 1443338379 w 489"/>
              <a:gd name="T105" fmla="*/ 34155154 h 98"/>
              <a:gd name="T106" fmla="*/ 1397952483 w 489"/>
              <a:gd name="T107" fmla="*/ 78526144 h 98"/>
              <a:gd name="T108" fmla="*/ 1436935141 w 489"/>
              <a:gd name="T109" fmla="*/ 89165404 h 98"/>
              <a:gd name="T110" fmla="*/ 1510888341 w 489"/>
              <a:gd name="T111" fmla="*/ 47773530 h 98"/>
              <a:gd name="T112" fmla="*/ 1478714290 w 489"/>
              <a:gd name="T113" fmla="*/ 136998527 h 98"/>
              <a:gd name="T114" fmla="*/ 1478714290 w 489"/>
              <a:gd name="T115" fmla="*/ 85762864 h 98"/>
              <a:gd name="T116" fmla="*/ 174430886 w 489"/>
              <a:gd name="T117" fmla="*/ 58042273 h 9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89" h="98">
                <a:moveTo>
                  <a:pt x="98" y="37"/>
                </a:moveTo>
                <a:cubicBezTo>
                  <a:pt x="98" y="37"/>
                  <a:pt x="101" y="31"/>
                  <a:pt x="102" y="39"/>
                </a:cubicBezTo>
                <a:lnTo>
                  <a:pt x="104" y="45"/>
                </a:lnTo>
                <a:cubicBezTo>
                  <a:pt x="104" y="45"/>
                  <a:pt x="106" y="49"/>
                  <a:pt x="109" y="43"/>
                </a:cubicBezTo>
                <a:lnTo>
                  <a:pt x="112" y="40"/>
                </a:lnTo>
                <a:cubicBezTo>
                  <a:pt x="112" y="40"/>
                  <a:pt x="114" y="40"/>
                  <a:pt x="114" y="37"/>
                </a:cubicBezTo>
                <a:lnTo>
                  <a:pt x="113" y="28"/>
                </a:lnTo>
                <a:cubicBezTo>
                  <a:pt x="113" y="28"/>
                  <a:pt x="113" y="22"/>
                  <a:pt x="111" y="22"/>
                </a:cubicBezTo>
                <a:cubicBezTo>
                  <a:pt x="111" y="22"/>
                  <a:pt x="108" y="16"/>
                  <a:pt x="112" y="15"/>
                </a:cubicBezTo>
                <a:cubicBezTo>
                  <a:pt x="112" y="15"/>
                  <a:pt x="113" y="11"/>
                  <a:pt x="119" y="14"/>
                </a:cubicBezTo>
                <a:cubicBezTo>
                  <a:pt x="119" y="14"/>
                  <a:pt x="125" y="16"/>
                  <a:pt x="123" y="21"/>
                </a:cubicBezTo>
                <a:lnTo>
                  <a:pt x="122" y="29"/>
                </a:lnTo>
                <a:cubicBezTo>
                  <a:pt x="122" y="29"/>
                  <a:pt x="121" y="33"/>
                  <a:pt x="127" y="28"/>
                </a:cubicBezTo>
                <a:lnTo>
                  <a:pt x="135" y="23"/>
                </a:lnTo>
                <a:cubicBezTo>
                  <a:pt x="135" y="23"/>
                  <a:pt x="143" y="20"/>
                  <a:pt x="145" y="24"/>
                </a:cubicBezTo>
                <a:cubicBezTo>
                  <a:pt x="145" y="24"/>
                  <a:pt x="147" y="27"/>
                  <a:pt x="143" y="30"/>
                </a:cubicBezTo>
                <a:cubicBezTo>
                  <a:pt x="143" y="30"/>
                  <a:pt x="131" y="33"/>
                  <a:pt x="133" y="42"/>
                </a:cubicBezTo>
                <a:cubicBezTo>
                  <a:pt x="133" y="42"/>
                  <a:pt x="139" y="43"/>
                  <a:pt x="134" y="48"/>
                </a:cubicBezTo>
                <a:cubicBezTo>
                  <a:pt x="134" y="48"/>
                  <a:pt x="128" y="49"/>
                  <a:pt x="125" y="52"/>
                </a:cubicBezTo>
                <a:lnTo>
                  <a:pt x="121" y="53"/>
                </a:lnTo>
                <a:lnTo>
                  <a:pt x="121" y="86"/>
                </a:lnTo>
                <a:cubicBezTo>
                  <a:pt x="121" y="86"/>
                  <a:pt x="121" y="96"/>
                  <a:pt x="115" y="92"/>
                </a:cubicBezTo>
                <a:cubicBezTo>
                  <a:pt x="115" y="92"/>
                  <a:pt x="109" y="84"/>
                  <a:pt x="113" y="74"/>
                </a:cubicBezTo>
                <a:lnTo>
                  <a:pt x="114" y="49"/>
                </a:lnTo>
                <a:cubicBezTo>
                  <a:pt x="114" y="49"/>
                  <a:pt x="115" y="41"/>
                  <a:pt x="109" y="50"/>
                </a:cubicBezTo>
                <a:lnTo>
                  <a:pt x="104" y="57"/>
                </a:lnTo>
                <a:cubicBezTo>
                  <a:pt x="104" y="57"/>
                  <a:pt x="102" y="60"/>
                  <a:pt x="98" y="58"/>
                </a:cubicBezTo>
                <a:cubicBezTo>
                  <a:pt x="98" y="58"/>
                  <a:pt x="90" y="54"/>
                  <a:pt x="94" y="47"/>
                </a:cubicBezTo>
                <a:cubicBezTo>
                  <a:pt x="96" y="45"/>
                  <a:pt x="97" y="40"/>
                  <a:pt x="98" y="37"/>
                </a:cubicBezTo>
                <a:close/>
                <a:moveTo>
                  <a:pt x="121" y="39"/>
                </a:moveTo>
                <a:lnTo>
                  <a:pt x="121" y="45"/>
                </a:lnTo>
                <a:cubicBezTo>
                  <a:pt x="121" y="45"/>
                  <a:pt x="120" y="48"/>
                  <a:pt x="125" y="45"/>
                </a:cubicBezTo>
                <a:cubicBezTo>
                  <a:pt x="125" y="45"/>
                  <a:pt x="128" y="42"/>
                  <a:pt x="128" y="40"/>
                </a:cubicBezTo>
                <a:cubicBezTo>
                  <a:pt x="128" y="40"/>
                  <a:pt x="128" y="35"/>
                  <a:pt x="130" y="35"/>
                </a:cubicBezTo>
                <a:cubicBezTo>
                  <a:pt x="130" y="35"/>
                  <a:pt x="131" y="31"/>
                  <a:pt x="126" y="33"/>
                </a:cubicBezTo>
                <a:lnTo>
                  <a:pt x="123" y="37"/>
                </a:lnTo>
                <a:lnTo>
                  <a:pt x="122" y="37"/>
                </a:lnTo>
                <a:cubicBezTo>
                  <a:pt x="122" y="37"/>
                  <a:pt x="121" y="38"/>
                  <a:pt x="121" y="39"/>
                </a:cubicBezTo>
                <a:close/>
                <a:moveTo>
                  <a:pt x="38" y="65"/>
                </a:moveTo>
                <a:cubicBezTo>
                  <a:pt x="38" y="67"/>
                  <a:pt x="37" y="68"/>
                  <a:pt x="34" y="69"/>
                </a:cubicBezTo>
                <a:lnTo>
                  <a:pt x="30" y="70"/>
                </a:lnTo>
                <a:cubicBezTo>
                  <a:pt x="26" y="71"/>
                  <a:pt x="25" y="71"/>
                  <a:pt x="28" y="69"/>
                </a:cubicBezTo>
                <a:lnTo>
                  <a:pt x="35" y="64"/>
                </a:lnTo>
                <a:cubicBezTo>
                  <a:pt x="37" y="63"/>
                  <a:pt x="38" y="63"/>
                  <a:pt x="38" y="65"/>
                </a:cubicBezTo>
                <a:close/>
                <a:moveTo>
                  <a:pt x="48" y="57"/>
                </a:moveTo>
                <a:lnTo>
                  <a:pt x="48" y="61"/>
                </a:lnTo>
                <a:cubicBezTo>
                  <a:pt x="48" y="63"/>
                  <a:pt x="50" y="63"/>
                  <a:pt x="51" y="62"/>
                </a:cubicBezTo>
                <a:cubicBezTo>
                  <a:pt x="51" y="62"/>
                  <a:pt x="51" y="61"/>
                  <a:pt x="51" y="59"/>
                </a:cubicBezTo>
                <a:cubicBezTo>
                  <a:pt x="50" y="58"/>
                  <a:pt x="49" y="57"/>
                  <a:pt x="48" y="57"/>
                </a:cubicBezTo>
                <a:close/>
                <a:moveTo>
                  <a:pt x="50" y="50"/>
                </a:moveTo>
                <a:cubicBezTo>
                  <a:pt x="48" y="50"/>
                  <a:pt x="48" y="51"/>
                  <a:pt x="48" y="52"/>
                </a:cubicBezTo>
                <a:cubicBezTo>
                  <a:pt x="49" y="53"/>
                  <a:pt x="51" y="53"/>
                  <a:pt x="53" y="51"/>
                </a:cubicBezTo>
                <a:lnTo>
                  <a:pt x="58" y="48"/>
                </a:lnTo>
                <a:cubicBezTo>
                  <a:pt x="59" y="47"/>
                  <a:pt x="59" y="47"/>
                  <a:pt x="56" y="47"/>
                </a:cubicBezTo>
                <a:lnTo>
                  <a:pt x="51" y="49"/>
                </a:lnTo>
                <a:lnTo>
                  <a:pt x="50" y="50"/>
                </a:lnTo>
                <a:close/>
                <a:moveTo>
                  <a:pt x="48" y="39"/>
                </a:moveTo>
                <a:lnTo>
                  <a:pt x="47" y="44"/>
                </a:lnTo>
                <a:cubicBezTo>
                  <a:pt x="48" y="47"/>
                  <a:pt x="49" y="47"/>
                  <a:pt x="51" y="45"/>
                </a:cubicBezTo>
                <a:cubicBezTo>
                  <a:pt x="51" y="44"/>
                  <a:pt x="52" y="43"/>
                  <a:pt x="53" y="41"/>
                </a:cubicBezTo>
                <a:cubicBezTo>
                  <a:pt x="53" y="39"/>
                  <a:pt x="52" y="39"/>
                  <a:pt x="51" y="38"/>
                </a:cubicBezTo>
                <a:cubicBezTo>
                  <a:pt x="50" y="38"/>
                  <a:pt x="49" y="38"/>
                  <a:pt x="48" y="39"/>
                </a:cubicBezTo>
                <a:close/>
                <a:moveTo>
                  <a:pt x="29" y="76"/>
                </a:moveTo>
                <a:cubicBezTo>
                  <a:pt x="34" y="73"/>
                  <a:pt x="37" y="72"/>
                  <a:pt x="38" y="73"/>
                </a:cubicBezTo>
                <a:cubicBezTo>
                  <a:pt x="39" y="73"/>
                  <a:pt x="39" y="80"/>
                  <a:pt x="39" y="92"/>
                </a:cubicBezTo>
                <a:cubicBezTo>
                  <a:pt x="39" y="98"/>
                  <a:pt x="43" y="98"/>
                  <a:pt x="45" y="95"/>
                </a:cubicBezTo>
                <a:cubicBezTo>
                  <a:pt x="47" y="92"/>
                  <a:pt x="48" y="86"/>
                  <a:pt x="48" y="78"/>
                </a:cubicBezTo>
                <a:lnTo>
                  <a:pt x="48" y="71"/>
                </a:lnTo>
                <a:lnTo>
                  <a:pt x="50" y="68"/>
                </a:lnTo>
                <a:lnTo>
                  <a:pt x="59" y="64"/>
                </a:lnTo>
                <a:cubicBezTo>
                  <a:pt x="62" y="63"/>
                  <a:pt x="62" y="61"/>
                  <a:pt x="59" y="60"/>
                </a:cubicBezTo>
                <a:lnTo>
                  <a:pt x="54" y="56"/>
                </a:lnTo>
                <a:cubicBezTo>
                  <a:pt x="53" y="54"/>
                  <a:pt x="53" y="53"/>
                  <a:pt x="56" y="52"/>
                </a:cubicBezTo>
                <a:lnTo>
                  <a:pt x="71" y="44"/>
                </a:lnTo>
                <a:cubicBezTo>
                  <a:pt x="73" y="44"/>
                  <a:pt x="74" y="42"/>
                  <a:pt x="71" y="39"/>
                </a:cubicBezTo>
                <a:cubicBezTo>
                  <a:pt x="69" y="37"/>
                  <a:pt x="67" y="37"/>
                  <a:pt x="64" y="39"/>
                </a:cubicBezTo>
                <a:lnTo>
                  <a:pt x="59" y="41"/>
                </a:lnTo>
                <a:cubicBezTo>
                  <a:pt x="56" y="44"/>
                  <a:pt x="55" y="42"/>
                  <a:pt x="59" y="37"/>
                </a:cubicBezTo>
                <a:lnTo>
                  <a:pt x="64" y="34"/>
                </a:lnTo>
                <a:cubicBezTo>
                  <a:pt x="68" y="32"/>
                  <a:pt x="66" y="30"/>
                  <a:pt x="63" y="29"/>
                </a:cubicBezTo>
                <a:lnTo>
                  <a:pt x="59" y="26"/>
                </a:lnTo>
                <a:cubicBezTo>
                  <a:pt x="57" y="25"/>
                  <a:pt x="56" y="25"/>
                  <a:pt x="55" y="28"/>
                </a:cubicBezTo>
                <a:cubicBezTo>
                  <a:pt x="55" y="32"/>
                  <a:pt x="54" y="34"/>
                  <a:pt x="52" y="35"/>
                </a:cubicBezTo>
                <a:cubicBezTo>
                  <a:pt x="50" y="36"/>
                  <a:pt x="48" y="36"/>
                  <a:pt x="47" y="35"/>
                </a:cubicBezTo>
                <a:cubicBezTo>
                  <a:pt x="45" y="33"/>
                  <a:pt x="45" y="32"/>
                  <a:pt x="47" y="30"/>
                </a:cubicBezTo>
                <a:cubicBezTo>
                  <a:pt x="49" y="27"/>
                  <a:pt x="52" y="25"/>
                  <a:pt x="56" y="25"/>
                </a:cubicBezTo>
                <a:cubicBezTo>
                  <a:pt x="60" y="23"/>
                  <a:pt x="64" y="21"/>
                  <a:pt x="65" y="18"/>
                </a:cubicBezTo>
                <a:cubicBezTo>
                  <a:pt x="66" y="17"/>
                  <a:pt x="65" y="14"/>
                  <a:pt x="62" y="11"/>
                </a:cubicBezTo>
                <a:cubicBezTo>
                  <a:pt x="59" y="6"/>
                  <a:pt x="55" y="5"/>
                  <a:pt x="52" y="10"/>
                </a:cubicBezTo>
                <a:lnTo>
                  <a:pt x="47" y="22"/>
                </a:lnTo>
                <a:lnTo>
                  <a:pt x="43" y="22"/>
                </a:lnTo>
                <a:lnTo>
                  <a:pt x="44" y="14"/>
                </a:lnTo>
                <a:cubicBezTo>
                  <a:pt x="45" y="12"/>
                  <a:pt x="43" y="10"/>
                  <a:pt x="40" y="7"/>
                </a:cubicBezTo>
                <a:cubicBezTo>
                  <a:pt x="36" y="5"/>
                  <a:pt x="34" y="4"/>
                  <a:pt x="33" y="7"/>
                </a:cubicBezTo>
                <a:cubicBezTo>
                  <a:pt x="32" y="7"/>
                  <a:pt x="33" y="9"/>
                  <a:pt x="36" y="13"/>
                </a:cubicBezTo>
                <a:cubicBezTo>
                  <a:pt x="38" y="15"/>
                  <a:pt x="39" y="18"/>
                  <a:pt x="41" y="23"/>
                </a:cubicBezTo>
                <a:cubicBezTo>
                  <a:pt x="36" y="23"/>
                  <a:pt x="31" y="24"/>
                  <a:pt x="26" y="23"/>
                </a:cubicBezTo>
                <a:cubicBezTo>
                  <a:pt x="20" y="23"/>
                  <a:pt x="17" y="24"/>
                  <a:pt x="20" y="27"/>
                </a:cubicBezTo>
                <a:cubicBezTo>
                  <a:pt x="21" y="29"/>
                  <a:pt x="23" y="30"/>
                  <a:pt x="24" y="32"/>
                </a:cubicBezTo>
                <a:lnTo>
                  <a:pt x="38" y="28"/>
                </a:lnTo>
                <a:cubicBezTo>
                  <a:pt x="45" y="27"/>
                  <a:pt x="45" y="27"/>
                  <a:pt x="43" y="30"/>
                </a:cubicBezTo>
                <a:cubicBezTo>
                  <a:pt x="43" y="31"/>
                  <a:pt x="41" y="31"/>
                  <a:pt x="39" y="30"/>
                </a:cubicBezTo>
                <a:cubicBezTo>
                  <a:pt x="36" y="31"/>
                  <a:pt x="36" y="33"/>
                  <a:pt x="37" y="35"/>
                </a:cubicBezTo>
                <a:cubicBezTo>
                  <a:pt x="38" y="39"/>
                  <a:pt x="38" y="40"/>
                  <a:pt x="35" y="38"/>
                </a:cubicBezTo>
                <a:cubicBezTo>
                  <a:pt x="34" y="38"/>
                  <a:pt x="33" y="38"/>
                  <a:pt x="33" y="39"/>
                </a:cubicBezTo>
                <a:cubicBezTo>
                  <a:pt x="32" y="40"/>
                  <a:pt x="30" y="40"/>
                  <a:pt x="28" y="37"/>
                </a:cubicBezTo>
                <a:cubicBezTo>
                  <a:pt x="24" y="33"/>
                  <a:pt x="21" y="32"/>
                  <a:pt x="20" y="35"/>
                </a:cubicBezTo>
                <a:lnTo>
                  <a:pt x="21" y="38"/>
                </a:lnTo>
                <a:cubicBezTo>
                  <a:pt x="23" y="42"/>
                  <a:pt x="23" y="44"/>
                  <a:pt x="20" y="44"/>
                </a:cubicBezTo>
                <a:cubicBezTo>
                  <a:pt x="19" y="45"/>
                  <a:pt x="20" y="46"/>
                  <a:pt x="21" y="47"/>
                </a:cubicBezTo>
                <a:lnTo>
                  <a:pt x="24" y="50"/>
                </a:lnTo>
                <a:cubicBezTo>
                  <a:pt x="26" y="53"/>
                  <a:pt x="28" y="53"/>
                  <a:pt x="32" y="49"/>
                </a:cubicBezTo>
                <a:cubicBezTo>
                  <a:pt x="36" y="44"/>
                  <a:pt x="38" y="43"/>
                  <a:pt x="38" y="47"/>
                </a:cubicBezTo>
                <a:cubicBezTo>
                  <a:pt x="38" y="50"/>
                  <a:pt x="37" y="51"/>
                  <a:pt x="34" y="51"/>
                </a:cubicBezTo>
                <a:lnTo>
                  <a:pt x="1" y="61"/>
                </a:lnTo>
                <a:cubicBezTo>
                  <a:pt x="0" y="61"/>
                  <a:pt x="0" y="61"/>
                  <a:pt x="0" y="61"/>
                </a:cubicBezTo>
                <a:lnTo>
                  <a:pt x="7" y="66"/>
                </a:lnTo>
                <a:cubicBezTo>
                  <a:pt x="8" y="66"/>
                  <a:pt x="10" y="66"/>
                  <a:pt x="11" y="66"/>
                </a:cubicBezTo>
                <a:lnTo>
                  <a:pt x="20" y="63"/>
                </a:lnTo>
                <a:lnTo>
                  <a:pt x="33" y="56"/>
                </a:lnTo>
                <a:cubicBezTo>
                  <a:pt x="37" y="55"/>
                  <a:pt x="39" y="55"/>
                  <a:pt x="38" y="58"/>
                </a:cubicBezTo>
                <a:cubicBezTo>
                  <a:pt x="38" y="59"/>
                  <a:pt x="37" y="60"/>
                  <a:pt x="35" y="61"/>
                </a:cubicBezTo>
                <a:cubicBezTo>
                  <a:pt x="29" y="64"/>
                  <a:pt x="23" y="69"/>
                  <a:pt x="17" y="74"/>
                </a:cubicBezTo>
                <a:cubicBezTo>
                  <a:pt x="14" y="77"/>
                  <a:pt x="13" y="78"/>
                  <a:pt x="17" y="78"/>
                </a:cubicBezTo>
                <a:cubicBezTo>
                  <a:pt x="19" y="79"/>
                  <a:pt x="21" y="79"/>
                  <a:pt x="25" y="77"/>
                </a:cubicBezTo>
                <a:lnTo>
                  <a:pt x="29" y="76"/>
                </a:lnTo>
                <a:close/>
                <a:moveTo>
                  <a:pt x="186" y="22"/>
                </a:moveTo>
                <a:lnTo>
                  <a:pt x="193" y="17"/>
                </a:lnTo>
                <a:cubicBezTo>
                  <a:pt x="193" y="17"/>
                  <a:pt x="195" y="13"/>
                  <a:pt x="198" y="18"/>
                </a:cubicBezTo>
                <a:cubicBezTo>
                  <a:pt x="198" y="18"/>
                  <a:pt x="202" y="23"/>
                  <a:pt x="196" y="24"/>
                </a:cubicBezTo>
                <a:cubicBezTo>
                  <a:pt x="196" y="24"/>
                  <a:pt x="193" y="26"/>
                  <a:pt x="191" y="25"/>
                </a:cubicBezTo>
                <a:cubicBezTo>
                  <a:pt x="191" y="25"/>
                  <a:pt x="180" y="30"/>
                  <a:pt x="177" y="31"/>
                </a:cubicBezTo>
                <a:cubicBezTo>
                  <a:pt x="177" y="31"/>
                  <a:pt x="171" y="33"/>
                  <a:pt x="172" y="30"/>
                </a:cubicBezTo>
                <a:lnTo>
                  <a:pt x="183" y="24"/>
                </a:lnTo>
                <a:lnTo>
                  <a:pt x="186" y="22"/>
                </a:lnTo>
                <a:close/>
                <a:moveTo>
                  <a:pt x="217" y="29"/>
                </a:moveTo>
                <a:lnTo>
                  <a:pt x="216" y="50"/>
                </a:lnTo>
                <a:lnTo>
                  <a:pt x="220" y="47"/>
                </a:lnTo>
                <a:lnTo>
                  <a:pt x="221" y="42"/>
                </a:lnTo>
                <a:cubicBezTo>
                  <a:pt x="221" y="42"/>
                  <a:pt x="221" y="39"/>
                  <a:pt x="225" y="43"/>
                </a:cubicBezTo>
                <a:cubicBezTo>
                  <a:pt x="225" y="43"/>
                  <a:pt x="229" y="46"/>
                  <a:pt x="228" y="50"/>
                </a:cubicBezTo>
                <a:cubicBezTo>
                  <a:pt x="228" y="50"/>
                  <a:pt x="220" y="52"/>
                  <a:pt x="216" y="59"/>
                </a:cubicBezTo>
                <a:lnTo>
                  <a:pt x="216" y="83"/>
                </a:lnTo>
                <a:cubicBezTo>
                  <a:pt x="216" y="83"/>
                  <a:pt x="216" y="87"/>
                  <a:pt x="215" y="89"/>
                </a:cubicBezTo>
                <a:cubicBezTo>
                  <a:pt x="215" y="89"/>
                  <a:pt x="212" y="95"/>
                  <a:pt x="211" y="94"/>
                </a:cubicBezTo>
                <a:cubicBezTo>
                  <a:pt x="211" y="94"/>
                  <a:pt x="207" y="92"/>
                  <a:pt x="209" y="86"/>
                </a:cubicBezTo>
                <a:lnTo>
                  <a:pt x="209" y="69"/>
                </a:lnTo>
                <a:cubicBezTo>
                  <a:pt x="209" y="69"/>
                  <a:pt x="210" y="63"/>
                  <a:pt x="206" y="68"/>
                </a:cubicBezTo>
                <a:cubicBezTo>
                  <a:pt x="206" y="68"/>
                  <a:pt x="202" y="74"/>
                  <a:pt x="197" y="69"/>
                </a:cubicBezTo>
                <a:cubicBezTo>
                  <a:pt x="197" y="69"/>
                  <a:pt x="192" y="67"/>
                  <a:pt x="197" y="64"/>
                </a:cubicBezTo>
                <a:cubicBezTo>
                  <a:pt x="197" y="64"/>
                  <a:pt x="198" y="64"/>
                  <a:pt x="199" y="59"/>
                </a:cubicBezTo>
                <a:lnTo>
                  <a:pt x="200" y="55"/>
                </a:lnTo>
                <a:cubicBezTo>
                  <a:pt x="200" y="55"/>
                  <a:pt x="201" y="50"/>
                  <a:pt x="198" y="50"/>
                </a:cubicBezTo>
                <a:cubicBezTo>
                  <a:pt x="198" y="50"/>
                  <a:pt x="195" y="47"/>
                  <a:pt x="197" y="45"/>
                </a:cubicBezTo>
                <a:cubicBezTo>
                  <a:pt x="197" y="45"/>
                  <a:pt x="203" y="38"/>
                  <a:pt x="196" y="32"/>
                </a:cubicBezTo>
                <a:cubicBezTo>
                  <a:pt x="196" y="32"/>
                  <a:pt x="190" y="29"/>
                  <a:pt x="195" y="28"/>
                </a:cubicBezTo>
                <a:cubicBezTo>
                  <a:pt x="195" y="28"/>
                  <a:pt x="199" y="28"/>
                  <a:pt x="199" y="29"/>
                </a:cubicBezTo>
                <a:cubicBezTo>
                  <a:pt x="199" y="29"/>
                  <a:pt x="207" y="28"/>
                  <a:pt x="207" y="34"/>
                </a:cubicBezTo>
                <a:cubicBezTo>
                  <a:pt x="207" y="34"/>
                  <a:pt x="207" y="37"/>
                  <a:pt x="205" y="37"/>
                </a:cubicBezTo>
                <a:cubicBezTo>
                  <a:pt x="205" y="37"/>
                  <a:pt x="197" y="44"/>
                  <a:pt x="203" y="44"/>
                </a:cubicBezTo>
                <a:cubicBezTo>
                  <a:pt x="203" y="44"/>
                  <a:pt x="211" y="46"/>
                  <a:pt x="205" y="52"/>
                </a:cubicBezTo>
                <a:cubicBezTo>
                  <a:pt x="205" y="52"/>
                  <a:pt x="203" y="51"/>
                  <a:pt x="202" y="57"/>
                </a:cubicBezTo>
                <a:cubicBezTo>
                  <a:pt x="202" y="57"/>
                  <a:pt x="199" y="64"/>
                  <a:pt x="204" y="61"/>
                </a:cubicBezTo>
                <a:cubicBezTo>
                  <a:pt x="204" y="61"/>
                  <a:pt x="206" y="60"/>
                  <a:pt x="209" y="57"/>
                </a:cubicBezTo>
                <a:cubicBezTo>
                  <a:pt x="209" y="57"/>
                  <a:pt x="210" y="54"/>
                  <a:pt x="210" y="51"/>
                </a:cubicBezTo>
                <a:cubicBezTo>
                  <a:pt x="210" y="51"/>
                  <a:pt x="210" y="26"/>
                  <a:pt x="209" y="20"/>
                </a:cubicBezTo>
                <a:cubicBezTo>
                  <a:pt x="209" y="20"/>
                  <a:pt x="207" y="16"/>
                  <a:pt x="211" y="14"/>
                </a:cubicBezTo>
                <a:cubicBezTo>
                  <a:pt x="211" y="14"/>
                  <a:pt x="214" y="12"/>
                  <a:pt x="218" y="16"/>
                </a:cubicBezTo>
                <a:cubicBezTo>
                  <a:pt x="218" y="16"/>
                  <a:pt x="221" y="17"/>
                  <a:pt x="218" y="21"/>
                </a:cubicBezTo>
                <a:lnTo>
                  <a:pt x="217" y="26"/>
                </a:lnTo>
                <a:lnTo>
                  <a:pt x="217" y="29"/>
                </a:lnTo>
                <a:close/>
                <a:moveTo>
                  <a:pt x="170" y="48"/>
                </a:moveTo>
                <a:cubicBezTo>
                  <a:pt x="170" y="48"/>
                  <a:pt x="165" y="51"/>
                  <a:pt x="163" y="49"/>
                </a:cubicBezTo>
                <a:cubicBezTo>
                  <a:pt x="163" y="49"/>
                  <a:pt x="160" y="49"/>
                  <a:pt x="162" y="52"/>
                </a:cubicBezTo>
                <a:cubicBezTo>
                  <a:pt x="162" y="52"/>
                  <a:pt x="165" y="59"/>
                  <a:pt x="171" y="55"/>
                </a:cubicBezTo>
                <a:lnTo>
                  <a:pt x="179" y="49"/>
                </a:lnTo>
                <a:cubicBezTo>
                  <a:pt x="179" y="49"/>
                  <a:pt x="182" y="45"/>
                  <a:pt x="181" y="51"/>
                </a:cubicBezTo>
                <a:cubicBezTo>
                  <a:pt x="181" y="51"/>
                  <a:pt x="181" y="55"/>
                  <a:pt x="179" y="55"/>
                </a:cubicBezTo>
                <a:lnTo>
                  <a:pt x="167" y="68"/>
                </a:lnTo>
                <a:cubicBezTo>
                  <a:pt x="167" y="68"/>
                  <a:pt x="162" y="73"/>
                  <a:pt x="168" y="74"/>
                </a:cubicBezTo>
                <a:cubicBezTo>
                  <a:pt x="168" y="74"/>
                  <a:pt x="172" y="75"/>
                  <a:pt x="175" y="72"/>
                </a:cubicBezTo>
                <a:cubicBezTo>
                  <a:pt x="175" y="72"/>
                  <a:pt x="180" y="66"/>
                  <a:pt x="179" y="70"/>
                </a:cubicBezTo>
                <a:lnTo>
                  <a:pt x="179" y="79"/>
                </a:lnTo>
                <a:cubicBezTo>
                  <a:pt x="179" y="79"/>
                  <a:pt x="178" y="82"/>
                  <a:pt x="181" y="83"/>
                </a:cubicBezTo>
                <a:cubicBezTo>
                  <a:pt x="181" y="83"/>
                  <a:pt x="183" y="85"/>
                  <a:pt x="185" y="82"/>
                </a:cubicBezTo>
                <a:cubicBezTo>
                  <a:pt x="185" y="82"/>
                  <a:pt x="187" y="80"/>
                  <a:pt x="186" y="75"/>
                </a:cubicBezTo>
                <a:lnTo>
                  <a:pt x="186" y="63"/>
                </a:lnTo>
                <a:cubicBezTo>
                  <a:pt x="186" y="63"/>
                  <a:pt x="192" y="59"/>
                  <a:pt x="193" y="57"/>
                </a:cubicBezTo>
                <a:cubicBezTo>
                  <a:pt x="193" y="57"/>
                  <a:pt x="194" y="53"/>
                  <a:pt x="190" y="57"/>
                </a:cubicBezTo>
                <a:cubicBezTo>
                  <a:pt x="190" y="57"/>
                  <a:pt x="185" y="62"/>
                  <a:pt x="186" y="58"/>
                </a:cubicBezTo>
                <a:lnTo>
                  <a:pt x="186" y="52"/>
                </a:lnTo>
                <a:cubicBezTo>
                  <a:pt x="186" y="52"/>
                  <a:pt x="197" y="43"/>
                  <a:pt x="196" y="42"/>
                </a:cubicBezTo>
                <a:cubicBezTo>
                  <a:pt x="196" y="41"/>
                  <a:pt x="198" y="40"/>
                  <a:pt x="194" y="36"/>
                </a:cubicBezTo>
                <a:cubicBezTo>
                  <a:pt x="194" y="36"/>
                  <a:pt x="191" y="34"/>
                  <a:pt x="190" y="37"/>
                </a:cubicBezTo>
                <a:cubicBezTo>
                  <a:pt x="190" y="37"/>
                  <a:pt x="186" y="41"/>
                  <a:pt x="186" y="37"/>
                </a:cubicBezTo>
                <a:cubicBezTo>
                  <a:pt x="186" y="37"/>
                  <a:pt x="189" y="34"/>
                  <a:pt x="186" y="32"/>
                </a:cubicBezTo>
                <a:cubicBezTo>
                  <a:pt x="186" y="32"/>
                  <a:pt x="182" y="28"/>
                  <a:pt x="180" y="33"/>
                </a:cubicBezTo>
                <a:cubicBezTo>
                  <a:pt x="180" y="33"/>
                  <a:pt x="178" y="33"/>
                  <a:pt x="181" y="42"/>
                </a:cubicBezTo>
                <a:lnTo>
                  <a:pt x="176" y="44"/>
                </a:lnTo>
                <a:lnTo>
                  <a:pt x="173" y="46"/>
                </a:lnTo>
                <a:lnTo>
                  <a:pt x="170" y="48"/>
                </a:lnTo>
                <a:close/>
                <a:moveTo>
                  <a:pt x="186" y="43"/>
                </a:moveTo>
                <a:cubicBezTo>
                  <a:pt x="186" y="43"/>
                  <a:pt x="187" y="41"/>
                  <a:pt x="189" y="42"/>
                </a:cubicBezTo>
                <a:cubicBezTo>
                  <a:pt x="189" y="42"/>
                  <a:pt x="189" y="44"/>
                  <a:pt x="188" y="45"/>
                </a:cubicBezTo>
                <a:cubicBezTo>
                  <a:pt x="188" y="45"/>
                  <a:pt x="186" y="46"/>
                  <a:pt x="187" y="44"/>
                </a:cubicBezTo>
                <a:cubicBezTo>
                  <a:pt x="186" y="46"/>
                  <a:pt x="186" y="43"/>
                  <a:pt x="186" y="43"/>
                </a:cubicBezTo>
                <a:close/>
                <a:moveTo>
                  <a:pt x="175" y="64"/>
                </a:moveTo>
                <a:lnTo>
                  <a:pt x="178" y="61"/>
                </a:lnTo>
                <a:cubicBezTo>
                  <a:pt x="178" y="61"/>
                  <a:pt x="180" y="57"/>
                  <a:pt x="180" y="60"/>
                </a:cubicBezTo>
                <a:cubicBezTo>
                  <a:pt x="180" y="60"/>
                  <a:pt x="180" y="65"/>
                  <a:pt x="177" y="65"/>
                </a:cubicBezTo>
                <a:cubicBezTo>
                  <a:pt x="177" y="65"/>
                  <a:pt x="174" y="67"/>
                  <a:pt x="174" y="65"/>
                </a:cubicBezTo>
                <a:lnTo>
                  <a:pt x="175" y="65"/>
                </a:lnTo>
                <a:lnTo>
                  <a:pt x="175" y="64"/>
                </a:lnTo>
                <a:close/>
                <a:moveTo>
                  <a:pt x="255" y="43"/>
                </a:moveTo>
                <a:cubicBezTo>
                  <a:pt x="255" y="43"/>
                  <a:pt x="252" y="46"/>
                  <a:pt x="249" y="46"/>
                </a:cubicBezTo>
                <a:cubicBezTo>
                  <a:pt x="249" y="46"/>
                  <a:pt x="247" y="45"/>
                  <a:pt x="248" y="48"/>
                </a:cubicBezTo>
                <a:cubicBezTo>
                  <a:pt x="248" y="48"/>
                  <a:pt x="248" y="51"/>
                  <a:pt x="253" y="52"/>
                </a:cubicBezTo>
                <a:cubicBezTo>
                  <a:pt x="253" y="52"/>
                  <a:pt x="257" y="52"/>
                  <a:pt x="257" y="51"/>
                </a:cubicBezTo>
                <a:cubicBezTo>
                  <a:pt x="257" y="51"/>
                  <a:pt x="257" y="49"/>
                  <a:pt x="260" y="48"/>
                </a:cubicBezTo>
                <a:cubicBezTo>
                  <a:pt x="260" y="48"/>
                  <a:pt x="263" y="46"/>
                  <a:pt x="264" y="45"/>
                </a:cubicBezTo>
                <a:cubicBezTo>
                  <a:pt x="264" y="45"/>
                  <a:pt x="267" y="42"/>
                  <a:pt x="266" y="46"/>
                </a:cubicBezTo>
                <a:lnTo>
                  <a:pt x="265" y="55"/>
                </a:lnTo>
                <a:cubicBezTo>
                  <a:pt x="265" y="59"/>
                  <a:pt x="258" y="64"/>
                  <a:pt x="256" y="66"/>
                </a:cubicBezTo>
                <a:cubicBezTo>
                  <a:pt x="256" y="66"/>
                  <a:pt x="253" y="69"/>
                  <a:pt x="251" y="69"/>
                </a:cubicBezTo>
                <a:cubicBezTo>
                  <a:pt x="251" y="69"/>
                  <a:pt x="249" y="68"/>
                  <a:pt x="251" y="72"/>
                </a:cubicBezTo>
                <a:cubicBezTo>
                  <a:pt x="251" y="72"/>
                  <a:pt x="255" y="76"/>
                  <a:pt x="257" y="75"/>
                </a:cubicBezTo>
                <a:lnTo>
                  <a:pt x="261" y="71"/>
                </a:lnTo>
                <a:lnTo>
                  <a:pt x="263" y="67"/>
                </a:lnTo>
                <a:cubicBezTo>
                  <a:pt x="263" y="67"/>
                  <a:pt x="266" y="63"/>
                  <a:pt x="265" y="69"/>
                </a:cubicBezTo>
                <a:cubicBezTo>
                  <a:pt x="265" y="69"/>
                  <a:pt x="265" y="77"/>
                  <a:pt x="263" y="79"/>
                </a:cubicBezTo>
                <a:cubicBezTo>
                  <a:pt x="263" y="79"/>
                  <a:pt x="262" y="79"/>
                  <a:pt x="264" y="82"/>
                </a:cubicBezTo>
                <a:cubicBezTo>
                  <a:pt x="264" y="82"/>
                  <a:pt x="266" y="87"/>
                  <a:pt x="268" y="85"/>
                </a:cubicBezTo>
                <a:lnTo>
                  <a:pt x="270" y="81"/>
                </a:lnTo>
                <a:cubicBezTo>
                  <a:pt x="270" y="81"/>
                  <a:pt x="272" y="78"/>
                  <a:pt x="271" y="76"/>
                </a:cubicBezTo>
                <a:cubicBezTo>
                  <a:pt x="270" y="75"/>
                  <a:pt x="271" y="57"/>
                  <a:pt x="271" y="57"/>
                </a:cubicBezTo>
                <a:lnTo>
                  <a:pt x="277" y="48"/>
                </a:lnTo>
                <a:cubicBezTo>
                  <a:pt x="277" y="48"/>
                  <a:pt x="281" y="44"/>
                  <a:pt x="277" y="44"/>
                </a:cubicBezTo>
                <a:cubicBezTo>
                  <a:pt x="277" y="44"/>
                  <a:pt x="275" y="46"/>
                  <a:pt x="273" y="49"/>
                </a:cubicBezTo>
                <a:cubicBezTo>
                  <a:pt x="273" y="49"/>
                  <a:pt x="271" y="51"/>
                  <a:pt x="272" y="46"/>
                </a:cubicBezTo>
                <a:lnTo>
                  <a:pt x="272" y="40"/>
                </a:lnTo>
                <a:cubicBezTo>
                  <a:pt x="272" y="40"/>
                  <a:pt x="271" y="37"/>
                  <a:pt x="275" y="36"/>
                </a:cubicBezTo>
                <a:lnTo>
                  <a:pt x="279" y="33"/>
                </a:lnTo>
                <a:cubicBezTo>
                  <a:pt x="279" y="33"/>
                  <a:pt x="282" y="31"/>
                  <a:pt x="280" y="30"/>
                </a:cubicBezTo>
                <a:cubicBezTo>
                  <a:pt x="280" y="30"/>
                  <a:pt x="276" y="26"/>
                  <a:pt x="276" y="30"/>
                </a:cubicBezTo>
                <a:lnTo>
                  <a:pt x="274" y="32"/>
                </a:lnTo>
                <a:cubicBezTo>
                  <a:pt x="274" y="32"/>
                  <a:pt x="272" y="34"/>
                  <a:pt x="273" y="30"/>
                </a:cubicBezTo>
                <a:lnTo>
                  <a:pt x="274" y="23"/>
                </a:lnTo>
                <a:cubicBezTo>
                  <a:pt x="274" y="23"/>
                  <a:pt x="274" y="18"/>
                  <a:pt x="276" y="17"/>
                </a:cubicBezTo>
                <a:cubicBezTo>
                  <a:pt x="276" y="17"/>
                  <a:pt x="273" y="11"/>
                  <a:pt x="269" y="14"/>
                </a:cubicBezTo>
                <a:cubicBezTo>
                  <a:pt x="269" y="14"/>
                  <a:pt x="263" y="17"/>
                  <a:pt x="267" y="21"/>
                </a:cubicBezTo>
                <a:lnTo>
                  <a:pt x="266" y="35"/>
                </a:lnTo>
                <a:cubicBezTo>
                  <a:pt x="266" y="35"/>
                  <a:pt x="266" y="38"/>
                  <a:pt x="264" y="38"/>
                </a:cubicBezTo>
                <a:lnTo>
                  <a:pt x="258" y="42"/>
                </a:lnTo>
                <a:lnTo>
                  <a:pt x="256" y="43"/>
                </a:lnTo>
                <a:lnTo>
                  <a:pt x="255" y="43"/>
                </a:lnTo>
                <a:close/>
                <a:moveTo>
                  <a:pt x="303" y="56"/>
                </a:moveTo>
                <a:cubicBezTo>
                  <a:pt x="303" y="56"/>
                  <a:pt x="300" y="63"/>
                  <a:pt x="298" y="65"/>
                </a:cubicBezTo>
                <a:lnTo>
                  <a:pt x="304" y="70"/>
                </a:lnTo>
                <a:cubicBezTo>
                  <a:pt x="304" y="70"/>
                  <a:pt x="306" y="73"/>
                  <a:pt x="317" y="73"/>
                </a:cubicBezTo>
                <a:cubicBezTo>
                  <a:pt x="317" y="73"/>
                  <a:pt x="323" y="73"/>
                  <a:pt x="316" y="76"/>
                </a:cubicBezTo>
                <a:lnTo>
                  <a:pt x="307" y="81"/>
                </a:lnTo>
                <a:cubicBezTo>
                  <a:pt x="307" y="81"/>
                  <a:pt x="300" y="84"/>
                  <a:pt x="299" y="80"/>
                </a:cubicBezTo>
                <a:lnTo>
                  <a:pt x="295" y="73"/>
                </a:lnTo>
                <a:cubicBezTo>
                  <a:pt x="295" y="73"/>
                  <a:pt x="294" y="68"/>
                  <a:pt x="293" y="72"/>
                </a:cubicBezTo>
                <a:cubicBezTo>
                  <a:pt x="293" y="72"/>
                  <a:pt x="288" y="78"/>
                  <a:pt x="285" y="78"/>
                </a:cubicBezTo>
                <a:cubicBezTo>
                  <a:pt x="285" y="78"/>
                  <a:pt x="280" y="79"/>
                  <a:pt x="276" y="77"/>
                </a:cubicBezTo>
                <a:cubicBezTo>
                  <a:pt x="276" y="77"/>
                  <a:pt x="269" y="77"/>
                  <a:pt x="279" y="75"/>
                </a:cubicBezTo>
                <a:cubicBezTo>
                  <a:pt x="279" y="75"/>
                  <a:pt x="286" y="73"/>
                  <a:pt x="290" y="66"/>
                </a:cubicBezTo>
                <a:lnTo>
                  <a:pt x="283" y="58"/>
                </a:lnTo>
                <a:cubicBezTo>
                  <a:pt x="283" y="58"/>
                  <a:pt x="280" y="55"/>
                  <a:pt x="284" y="55"/>
                </a:cubicBezTo>
                <a:cubicBezTo>
                  <a:pt x="284" y="55"/>
                  <a:pt x="285" y="54"/>
                  <a:pt x="289" y="57"/>
                </a:cubicBezTo>
                <a:cubicBezTo>
                  <a:pt x="289" y="57"/>
                  <a:pt x="291" y="59"/>
                  <a:pt x="292" y="60"/>
                </a:cubicBezTo>
                <a:cubicBezTo>
                  <a:pt x="293" y="60"/>
                  <a:pt x="293" y="61"/>
                  <a:pt x="295" y="59"/>
                </a:cubicBezTo>
                <a:cubicBezTo>
                  <a:pt x="295" y="58"/>
                  <a:pt x="296" y="56"/>
                  <a:pt x="298" y="52"/>
                </a:cubicBezTo>
                <a:cubicBezTo>
                  <a:pt x="298" y="52"/>
                  <a:pt x="300" y="49"/>
                  <a:pt x="296" y="50"/>
                </a:cubicBezTo>
                <a:cubicBezTo>
                  <a:pt x="296" y="50"/>
                  <a:pt x="293" y="52"/>
                  <a:pt x="292" y="54"/>
                </a:cubicBezTo>
                <a:cubicBezTo>
                  <a:pt x="292" y="54"/>
                  <a:pt x="290" y="56"/>
                  <a:pt x="287" y="54"/>
                </a:cubicBezTo>
                <a:cubicBezTo>
                  <a:pt x="287" y="54"/>
                  <a:pt x="282" y="51"/>
                  <a:pt x="285" y="49"/>
                </a:cubicBezTo>
                <a:lnTo>
                  <a:pt x="286" y="45"/>
                </a:lnTo>
                <a:cubicBezTo>
                  <a:pt x="286" y="45"/>
                  <a:pt x="288" y="40"/>
                  <a:pt x="284" y="44"/>
                </a:cubicBezTo>
                <a:cubicBezTo>
                  <a:pt x="284" y="44"/>
                  <a:pt x="282" y="47"/>
                  <a:pt x="281" y="45"/>
                </a:cubicBezTo>
                <a:lnTo>
                  <a:pt x="276" y="41"/>
                </a:lnTo>
                <a:cubicBezTo>
                  <a:pt x="276" y="41"/>
                  <a:pt x="273" y="38"/>
                  <a:pt x="278" y="39"/>
                </a:cubicBezTo>
                <a:lnTo>
                  <a:pt x="290" y="34"/>
                </a:lnTo>
                <a:cubicBezTo>
                  <a:pt x="290" y="34"/>
                  <a:pt x="291" y="25"/>
                  <a:pt x="292" y="23"/>
                </a:cubicBezTo>
                <a:cubicBezTo>
                  <a:pt x="292" y="23"/>
                  <a:pt x="293" y="14"/>
                  <a:pt x="298" y="15"/>
                </a:cubicBezTo>
                <a:cubicBezTo>
                  <a:pt x="298" y="15"/>
                  <a:pt x="302" y="15"/>
                  <a:pt x="305" y="23"/>
                </a:cubicBezTo>
                <a:cubicBezTo>
                  <a:pt x="305" y="23"/>
                  <a:pt x="308" y="26"/>
                  <a:pt x="304" y="29"/>
                </a:cubicBezTo>
                <a:cubicBezTo>
                  <a:pt x="304" y="29"/>
                  <a:pt x="296" y="34"/>
                  <a:pt x="295" y="35"/>
                </a:cubicBezTo>
                <a:cubicBezTo>
                  <a:pt x="295" y="35"/>
                  <a:pt x="292" y="37"/>
                  <a:pt x="291" y="41"/>
                </a:cubicBezTo>
                <a:cubicBezTo>
                  <a:pt x="291" y="41"/>
                  <a:pt x="287" y="50"/>
                  <a:pt x="291" y="47"/>
                </a:cubicBezTo>
                <a:lnTo>
                  <a:pt x="301" y="40"/>
                </a:lnTo>
                <a:cubicBezTo>
                  <a:pt x="301" y="40"/>
                  <a:pt x="302" y="37"/>
                  <a:pt x="307" y="41"/>
                </a:cubicBezTo>
                <a:cubicBezTo>
                  <a:pt x="307" y="41"/>
                  <a:pt x="312" y="44"/>
                  <a:pt x="309" y="47"/>
                </a:cubicBezTo>
                <a:lnTo>
                  <a:pt x="305" y="52"/>
                </a:lnTo>
                <a:lnTo>
                  <a:pt x="303" y="54"/>
                </a:lnTo>
                <a:lnTo>
                  <a:pt x="303" y="56"/>
                </a:lnTo>
                <a:close/>
                <a:moveTo>
                  <a:pt x="295" y="27"/>
                </a:moveTo>
                <a:cubicBezTo>
                  <a:pt x="295" y="27"/>
                  <a:pt x="297" y="22"/>
                  <a:pt x="299" y="24"/>
                </a:cubicBezTo>
                <a:cubicBezTo>
                  <a:pt x="299" y="24"/>
                  <a:pt x="302" y="24"/>
                  <a:pt x="299" y="27"/>
                </a:cubicBezTo>
                <a:lnTo>
                  <a:pt x="297" y="30"/>
                </a:lnTo>
                <a:cubicBezTo>
                  <a:pt x="297" y="30"/>
                  <a:pt x="294" y="33"/>
                  <a:pt x="295" y="28"/>
                </a:cubicBezTo>
                <a:cubicBezTo>
                  <a:pt x="294" y="33"/>
                  <a:pt x="295" y="27"/>
                  <a:pt x="295" y="27"/>
                </a:cubicBezTo>
                <a:close/>
                <a:moveTo>
                  <a:pt x="354" y="54"/>
                </a:moveTo>
                <a:cubicBezTo>
                  <a:pt x="354" y="54"/>
                  <a:pt x="348" y="58"/>
                  <a:pt x="341" y="59"/>
                </a:cubicBezTo>
                <a:cubicBezTo>
                  <a:pt x="341" y="59"/>
                  <a:pt x="336" y="59"/>
                  <a:pt x="342" y="62"/>
                </a:cubicBezTo>
                <a:lnTo>
                  <a:pt x="347" y="66"/>
                </a:lnTo>
                <a:cubicBezTo>
                  <a:pt x="347" y="66"/>
                  <a:pt x="352" y="67"/>
                  <a:pt x="354" y="64"/>
                </a:cubicBezTo>
                <a:lnTo>
                  <a:pt x="358" y="61"/>
                </a:lnTo>
                <a:cubicBezTo>
                  <a:pt x="358" y="61"/>
                  <a:pt x="364" y="56"/>
                  <a:pt x="361" y="63"/>
                </a:cubicBezTo>
                <a:cubicBezTo>
                  <a:pt x="361" y="63"/>
                  <a:pt x="357" y="73"/>
                  <a:pt x="342" y="79"/>
                </a:cubicBezTo>
                <a:cubicBezTo>
                  <a:pt x="342" y="79"/>
                  <a:pt x="335" y="81"/>
                  <a:pt x="346" y="80"/>
                </a:cubicBezTo>
                <a:cubicBezTo>
                  <a:pt x="346" y="80"/>
                  <a:pt x="365" y="83"/>
                  <a:pt x="372" y="50"/>
                </a:cubicBezTo>
                <a:cubicBezTo>
                  <a:pt x="372" y="50"/>
                  <a:pt x="385" y="41"/>
                  <a:pt x="388" y="40"/>
                </a:cubicBezTo>
                <a:cubicBezTo>
                  <a:pt x="388" y="40"/>
                  <a:pt x="393" y="37"/>
                  <a:pt x="387" y="36"/>
                </a:cubicBezTo>
                <a:cubicBezTo>
                  <a:pt x="387" y="36"/>
                  <a:pt x="383" y="33"/>
                  <a:pt x="380" y="38"/>
                </a:cubicBezTo>
                <a:lnTo>
                  <a:pt x="377" y="40"/>
                </a:lnTo>
                <a:cubicBezTo>
                  <a:pt x="377" y="40"/>
                  <a:pt x="373" y="43"/>
                  <a:pt x="374" y="37"/>
                </a:cubicBezTo>
                <a:lnTo>
                  <a:pt x="376" y="26"/>
                </a:lnTo>
                <a:cubicBezTo>
                  <a:pt x="376" y="26"/>
                  <a:pt x="377" y="22"/>
                  <a:pt x="374" y="21"/>
                </a:cubicBezTo>
                <a:cubicBezTo>
                  <a:pt x="371" y="19"/>
                  <a:pt x="368" y="15"/>
                  <a:pt x="368" y="15"/>
                </a:cubicBezTo>
                <a:cubicBezTo>
                  <a:pt x="368" y="15"/>
                  <a:pt x="365" y="12"/>
                  <a:pt x="365" y="18"/>
                </a:cubicBezTo>
                <a:cubicBezTo>
                  <a:pt x="365" y="18"/>
                  <a:pt x="368" y="35"/>
                  <a:pt x="365" y="47"/>
                </a:cubicBezTo>
                <a:lnTo>
                  <a:pt x="359" y="51"/>
                </a:lnTo>
                <a:lnTo>
                  <a:pt x="357" y="53"/>
                </a:lnTo>
                <a:lnTo>
                  <a:pt x="354" y="54"/>
                </a:lnTo>
                <a:close/>
                <a:moveTo>
                  <a:pt x="378" y="66"/>
                </a:moveTo>
                <a:lnTo>
                  <a:pt x="383" y="76"/>
                </a:lnTo>
                <a:cubicBezTo>
                  <a:pt x="383" y="76"/>
                  <a:pt x="386" y="79"/>
                  <a:pt x="391" y="76"/>
                </a:cubicBezTo>
                <a:lnTo>
                  <a:pt x="401" y="72"/>
                </a:lnTo>
                <a:cubicBezTo>
                  <a:pt x="401" y="72"/>
                  <a:pt x="405" y="70"/>
                  <a:pt x="400" y="70"/>
                </a:cubicBezTo>
                <a:cubicBezTo>
                  <a:pt x="400" y="70"/>
                  <a:pt x="384" y="70"/>
                  <a:pt x="377" y="55"/>
                </a:cubicBezTo>
                <a:cubicBezTo>
                  <a:pt x="377" y="55"/>
                  <a:pt x="374" y="51"/>
                  <a:pt x="374" y="55"/>
                </a:cubicBezTo>
                <a:cubicBezTo>
                  <a:pt x="374" y="55"/>
                  <a:pt x="373" y="56"/>
                  <a:pt x="376" y="60"/>
                </a:cubicBezTo>
                <a:lnTo>
                  <a:pt x="377" y="63"/>
                </a:lnTo>
                <a:lnTo>
                  <a:pt x="378" y="66"/>
                </a:lnTo>
                <a:close/>
                <a:moveTo>
                  <a:pt x="437" y="62"/>
                </a:moveTo>
                <a:cubicBezTo>
                  <a:pt x="437" y="62"/>
                  <a:pt x="428" y="68"/>
                  <a:pt x="424" y="68"/>
                </a:cubicBezTo>
                <a:cubicBezTo>
                  <a:pt x="424" y="68"/>
                  <a:pt x="420" y="68"/>
                  <a:pt x="424" y="71"/>
                </a:cubicBezTo>
                <a:lnTo>
                  <a:pt x="432" y="74"/>
                </a:lnTo>
                <a:cubicBezTo>
                  <a:pt x="432" y="74"/>
                  <a:pt x="436" y="78"/>
                  <a:pt x="438" y="73"/>
                </a:cubicBezTo>
                <a:cubicBezTo>
                  <a:pt x="438" y="73"/>
                  <a:pt x="449" y="59"/>
                  <a:pt x="452" y="59"/>
                </a:cubicBezTo>
                <a:cubicBezTo>
                  <a:pt x="452" y="59"/>
                  <a:pt x="456" y="55"/>
                  <a:pt x="456" y="60"/>
                </a:cubicBezTo>
                <a:cubicBezTo>
                  <a:pt x="456" y="60"/>
                  <a:pt x="456" y="68"/>
                  <a:pt x="456" y="77"/>
                </a:cubicBezTo>
                <a:cubicBezTo>
                  <a:pt x="456" y="77"/>
                  <a:pt x="458" y="86"/>
                  <a:pt x="450" y="85"/>
                </a:cubicBezTo>
                <a:lnTo>
                  <a:pt x="444" y="86"/>
                </a:lnTo>
                <a:lnTo>
                  <a:pt x="451" y="89"/>
                </a:lnTo>
                <a:lnTo>
                  <a:pt x="457" y="91"/>
                </a:lnTo>
                <a:cubicBezTo>
                  <a:pt x="457" y="91"/>
                  <a:pt x="462" y="94"/>
                  <a:pt x="464" y="88"/>
                </a:cubicBezTo>
                <a:cubicBezTo>
                  <a:pt x="464" y="88"/>
                  <a:pt x="465" y="86"/>
                  <a:pt x="463" y="75"/>
                </a:cubicBezTo>
                <a:lnTo>
                  <a:pt x="461" y="54"/>
                </a:lnTo>
                <a:cubicBezTo>
                  <a:pt x="461" y="54"/>
                  <a:pt x="463" y="49"/>
                  <a:pt x="467" y="53"/>
                </a:cubicBezTo>
                <a:lnTo>
                  <a:pt x="467" y="56"/>
                </a:lnTo>
                <a:cubicBezTo>
                  <a:pt x="467" y="56"/>
                  <a:pt x="466" y="60"/>
                  <a:pt x="471" y="56"/>
                </a:cubicBezTo>
                <a:cubicBezTo>
                  <a:pt x="471" y="56"/>
                  <a:pt x="474" y="53"/>
                  <a:pt x="477" y="53"/>
                </a:cubicBezTo>
                <a:cubicBezTo>
                  <a:pt x="477" y="53"/>
                  <a:pt x="480" y="50"/>
                  <a:pt x="476" y="49"/>
                </a:cubicBezTo>
                <a:cubicBezTo>
                  <a:pt x="476" y="49"/>
                  <a:pt x="473" y="45"/>
                  <a:pt x="468" y="46"/>
                </a:cubicBezTo>
                <a:cubicBezTo>
                  <a:pt x="468" y="46"/>
                  <a:pt x="463" y="46"/>
                  <a:pt x="469" y="41"/>
                </a:cubicBezTo>
                <a:lnTo>
                  <a:pt x="473" y="38"/>
                </a:lnTo>
                <a:cubicBezTo>
                  <a:pt x="473" y="38"/>
                  <a:pt x="477" y="35"/>
                  <a:pt x="472" y="33"/>
                </a:cubicBezTo>
                <a:lnTo>
                  <a:pt x="470" y="31"/>
                </a:lnTo>
                <a:cubicBezTo>
                  <a:pt x="470" y="31"/>
                  <a:pt x="467" y="30"/>
                  <a:pt x="473" y="25"/>
                </a:cubicBezTo>
                <a:cubicBezTo>
                  <a:pt x="473" y="25"/>
                  <a:pt x="478" y="20"/>
                  <a:pt x="483" y="19"/>
                </a:cubicBezTo>
                <a:cubicBezTo>
                  <a:pt x="483" y="19"/>
                  <a:pt x="489" y="15"/>
                  <a:pt x="483" y="9"/>
                </a:cubicBezTo>
                <a:cubicBezTo>
                  <a:pt x="483" y="9"/>
                  <a:pt x="478" y="2"/>
                  <a:pt x="472" y="6"/>
                </a:cubicBezTo>
                <a:lnTo>
                  <a:pt x="462" y="11"/>
                </a:lnTo>
                <a:cubicBezTo>
                  <a:pt x="462" y="11"/>
                  <a:pt x="458" y="14"/>
                  <a:pt x="461" y="10"/>
                </a:cubicBezTo>
                <a:cubicBezTo>
                  <a:pt x="461" y="10"/>
                  <a:pt x="463" y="6"/>
                  <a:pt x="460" y="5"/>
                </a:cubicBezTo>
                <a:lnTo>
                  <a:pt x="457" y="3"/>
                </a:lnTo>
                <a:cubicBezTo>
                  <a:pt x="457" y="3"/>
                  <a:pt x="453" y="0"/>
                  <a:pt x="453" y="4"/>
                </a:cubicBezTo>
                <a:cubicBezTo>
                  <a:pt x="453" y="4"/>
                  <a:pt x="451" y="12"/>
                  <a:pt x="447" y="10"/>
                </a:cubicBezTo>
                <a:cubicBezTo>
                  <a:pt x="447" y="10"/>
                  <a:pt x="442" y="8"/>
                  <a:pt x="442" y="11"/>
                </a:cubicBezTo>
                <a:cubicBezTo>
                  <a:pt x="442" y="11"/>
                  <a:pt x="449" y="15"/>
                  <a:pt x="446" y="18"/>
                </a:cubicBezTo>
                <a:cubicBezTo>
                  <a:pt x="446" y="18"/>
                  <a:pt x="441" y="24"/>
                  <a:pt x="439" y="18"/>
                </a:cubicBezTo>
                <a:cubicBezTo>
                  <a:pt x="439" y="18"/>
                  <a:pt x="436" y="11"/>
                  <a:pt x="430" y="9"/>
                </a:cubicBezTo>
                <a:cubicBezTo>
                  <a:pt x="430" y="9"/>
                  <a:pt x="425" y="7"/>
                  <a:pt x="428" y="11"/>
                </a:cubicBezTo>
                <a:cubicBezTo>
                  <a:pt x="428" y="11"/>
                  <a:pt x="434" y="16"/>
                  <a:pt x="435" y="21"/>
                </a:cubicBezTo>
                <a:cubicBezTo>
                  <a:pt x="435" y="21"/>
                  <a:pt x="438" y="27"/>
                  <a:pt x="433" y="23"/>
                </a:cubicBezTo>
                <a:cubicBezTo>
                  <a:pt x="433" y="23"/>
                  <a:pt x="426" y="17"/>
                  <a:pt x="427" y="21"/>
                </a:cubicBezTo>
                <a:cubicBezTo>
                  <a:pt x="427" y="21"/>
                  <a:pt x="433" y="32"/>
                  <a:pt x="436" y="37"/>
                </a:cubicBezTo>
                <a:cubicBezTo>
                  <a:pt x="436" y="37"/>
                  <a:pt x="439" y="42"/>
                  <a:pt x="439" y="36"/>
                </a:cubicBezTo>
                <a:cubicBezTo>
                  <a:pt x="439" y="36"/>
                  <a:pt x="438" y="30"/>
                  <a:pt x="442" y="34"/>
                </a:cubicBezTo>
                <a:cubicBezTo>
                  <a:pt x="442" y="34"/>
                  <a:pt x="445" y="37"/>
                  <a:pt x="447" y="35"/>
                </a:cubicBezTo>
                <a:cubicBezTo>
                  <a:pt x="447" y="35"/>
                  <a:pt x="449" y="31"/>
                  <a:pt x="447" y="31"/>
                </a:cubicBezTo>
                <a:cubicBezTo>
                  <a:pt x="444" y="30"/>
                  <a:pt x="445" y="26"/>
                  <a:pt x="445" y="26"/>
                </a:cubicBezTo>
                <a:cubicBezTo>
                  <a:pt x="445" y="26"/>
                  <a:pt x="443" y="22"/>
                  <a:pt x="445" y="22"/>
                </a:cubicBezTo>
                <a:cubicBezTo>
                  <a:pt x="445" y="22"/>
                  <a:pt x="453" y="17"/>
                  <a:pt x="450" y="22"/>
                </a:cubicBezTo>
                <a:cubicBezTo>
                  <a:pt x="450" y="22"/>
                  <a:pt x="444" y="27"/>
                  <a:pt x="452" y="32"/>
                </a:cubicBezTo>
                <a:cubicBezTo>
                  <a:pt x="452" y="32"/>
                  <a:pt x="460" y="35"/>
                  <a:pt x="463" y="28"/>
                </a:cubicBezTo>
                <a:cubicBezTo>
                  <a:pt x="463" y="28"/>
                  <a:pt x="464" y="23"/>
                  <a:pt x="462" y="21"/>
                </a:cubicBezTo>
                <a:cubicBezTo>
                  <a:pt x="462" y="21"/>
                  <a:pt x="458" y="16"/>
                  <a:pt x="463" y="16"/>
                </a:cubicBezTo>
                <a:lnTo>
                  <a:pt x="468" y="14"/>
                </a:lnTo>
                <a:cubicBezTo>
                  <a:pt x="468" y="14"/>
                  <a:pt x="473" y="12"/>
                  <a:pt x="472" y="16"/>
                </a:cubicBezTo>
                <a:lnTo>
                  <a:pt x="466" y="28"/>
                </a:lnTo>
                <a:cubicBezTo>
                  <a:pt x="466" y="28"/>
                  <a:pt x="463" y="34"/>
                  <a:pt x="460" y="34"/>
                </a:cubicBezTo>
                <a:lnTo>
                  <a:pt x="444" y="43"/>
                </a:lnTo>
                <a:cubicBezTo>
                  <a:pt x="444" y="43"/>
                  <a:pt x="437" y="45"/>
                  <a:pt x="442" y="46"/>
                </a:cubicBezTo>
                <a:cubicBezTo>
                  <a:pt x="442" y="46"/>
                  <a:pt x="447" y="48"/>
                  <a:pt x="450" y="44"/>
                </a:cubicBezTo>
                <a:lnTo>
                  <a:pt x="458" y="40"/>
                </a:lnTo>
                <a:cubicBezTo>
                  <a:pt x="458" y="40"/>
                  <a:pt x="463" y="36"/>
                  <a:pt x="460" y="42"/>
                </a:cubicBezTo>
                <a:cubicBezTo>
                  <a:pt x="460" y="42"/>
                  <a:pt x="460" y="47"/>
                  <a:pt x="453" y="52"/>
                </a:cubicBezTo>
                <a:lnTo>
                  <a:pt x="443" y="59"/>
                </a:lnTo>
                <a:lnTo>
                  <a:pt x="440" y="60"/>
                </a:lnTo>
                <a:lnTo>
                  <a:pt x="437" y="62"/>
                </a:lnTo>
                <a:close/>
                <a:moveTo>
                  <a:pt x="456" y="23"/>
                </a:moveTo>
                <a:cubicBezTo>
                  <a:pt x="457" y="23"/>
                  <a:pt x="458" y="24"/>
                  <a:pt x="458" y="25"/>
                </a:cubicBezTo>
                <a:cubicBezTo>
                  <a:pt x="458" y="27"/>
                  <a:pt x="457" y="28"/>
                  <a:pt x="456" y="28"/>
                </a:cubicBezTo>
                <a:cubicBezTo>
                  <a:pt x="455" y="28"/>
                  <a:pt x="454" y="27"/>
                  <a:pt x="454" y="25"/>
                </a:cubicBezTo>
                <a:cubicBezTo>
                  <a:pt x="454" y="24"/>
                  <a:pt x="455" y="23"/>
                  <a:pt x="456" y="23"/>
                </a:cubicBezTo>
                <a:close/>
                <a:moveTo>
                  <a:pt x="60" y="14"/>
                </a:moveTo>
                <a:cubicBezTo>
                  <a:pt x="60" y="15"/>
                  <a:pt x="59" y="16"/>
                  <a:pt x="58" y="17"/>
                </a:cubicBezTo>
                <a:lnTo>
                  <a:pt x="57" y="17"/>
                </a:lnTo>
                <a:cubicBezTo>
                  <a:pt x="56" y="17"/>
                  <a:pt x="55" y="18"/>
                  <a:pt x="54" y="17"/>
                </a:cubicBezTo>
                <a:lnTo>
                  <a:pt x="57" y="14"/>
                </a:lnTo>
                <a:cubicBezTo>
                  <a:pt x="58" y="14"/>
                  <a:pt x="60" y="13"/>
                  <a:pt x="60" y="14"/>
                </a:cubicBezTo>
                <a:close/>
              </a:path>
            </a:pathLst>
          </a:custGeom>
          <a:solidFill>
            <a:srgbClr val="0553A7"/>
          </a:solidFill>
          <a:ln>
            <a:noFill/>
          </a:ln>
        </p:spPr>
        <p:txBody>
          <a:bodyPr/>
          <a:lstStyle/>
          <a:p>
            <a:endParaRPr lang="zh-CN" altLang="en-US"/>
          </a:p>
        </p:txBody>
      </p:sp>
      <p:sp>
        <p:nvSpPr>
          <p:cNvPr id="37" name="Freeform 6"/>
          <p:cNvSpPr>
            <a:spLocks noEditPoints="1"/>
          </p:cNvSpPr>
          <p:nvPr/>
        </p:nvSpPr>
        <p:spPr bwMode="auto">
          <a:xfrm>
            <a:off x="2450238" y="1200392"/>
            <a:ext cx="2592291" cy="60306"/>
          </a:xfrm>
          <a:custGeom>
            <a:avLst/>
            <a:gdLst>
              <a:gd name="T0" fmla="*/ 5880779 w 471"/>
              <a:gd name="T1" fmla="*/ 16777216 h 15"/>
              <a:gd name="T2" fmla="*/ 35153941 w 471"/>
              <a:gd name="T3" fmla="*/ 18874368 h 15"/>
              <a:gd name="T4" fmla="*/ 82387551 w 471"/>
              <a:gd name="T5" fmla="*/ 0 h 15"/>
              <a:gd name="T6" fmla="*/ 85305635 w 471"/>
              <a:gd name="T7" fmla="*/ 4194304 h 15"/>
              <a:gd name="T8" fmla="*/ 108737611 w 471"/>
              <a:gd name="T9" fmla="*/ 25165824 h 15"/>
              <a:gd name="T10" fmla="*/ 164769372 w 471"/>
              <a:gd name="T11" fmla="*/ 0 h 15"/>
              <a:gd name="T12" fmla="*/ 202886632 w 471"/>
              <a:gd name="T13" fmla="*/ 8388608 h 15"/>
              <a:gd name="T14" fmla="*/ 197005853 w 471"/>
              <a:gd name="T15" fmla="*/ 25165824 h 15"/>
              <a:gd name="T16" fmla="*/ 232518189 w 471"/>
              <a:gd name="T17" fmla="*/ 0 h 15"/>
              <a:gd name="T18" fmla="*/ 270634737 w 471"/>
              <a:gd name="T19" fmla="*/ 29360128 h 15"/>
              <a:gd name="T20" fmla="*/ 273552908 w 471"/>
              <a:gd name="T21" fmla="*/ 10485760 h 15"/>
              <a:gd name="T22" fmla="*/ 267672130 w 471"/>
              <a:gd name="T23" fmla="*/ 27262976 h 15"/>
              <a:gd name="T24" fmla="*/ 299902969 w 471"/>
              <a:gd name="T25" fmla="*/ 25165824 h 15"/>
              <a:gd name="T26" fmla="*/ 335420235 w 471"/>
              <a:gd name="T27" fmla="*/ 31457280 h 15"/>
              <a:gd name="T28" fmla="*/ 370574175 w 471"/>
              <a:gd name="T29" fmla="*/ 31457280 h 15"/>
              <a:gd name="T30" fmla="*/ 408685804 w 471"/>
              <a:gd name="T31" fmla="*/ 0 h 15"/>
              <a:gd name="T32" fmla="*/ 441240375 w 471"/>
              <a:gd name="T33" fmla="*/ 16777216 h 15"/>
              <a:gd name="T34" fmla="*/ 479357010 w 471"/>
              <a:gd name="T35" fmla="*/ 8388608 h 15"/>
              <a:gd name="T36" fmla="*/ 458842417 w 471"/>
              <a:gd name="T37" fmla="*/ 16777216 h 15"/>
              <a:gd name="T38" fmla="*/ 452956007 w 471"/>
              <a:gd name="T39" fmla="*/ 4194304 h 15"/>
              <a:gd name="T40" fmla="*/ 502789688 w 471"/>
              <a:gd name="T41" fmla="*/ 18874368 h 15"/>
              <a:gd name="T42" fmla="*/ 505707071 w 471"/>
              <a:gd name="T43" fmla="*/ 8388608 h 15"/>
              <a:gd name="T44" fmla="*/ 505707071 w 471"/>
              <a:gd name="T45" fmla="*/ 29360128 h 15"/>
              <a:gd name="T46" fmla="*/ 541224337 w 471"/>
              <a:gd name="T47" fmla="*/ 4194304 h 15"/>
              <a:gd name="T48" fmla="*/ 561739544 w 471"/>
              <a:gd name="T49" fmla="*/ 0 h 15"/>
              <a:gd name="T50" fmla="*/ 623612501 w 471"/>
              <a:gd name="T51" fmla="*/ 0 h 15"/>
              <a:gd name="T52" fmla="*/ 614807909 w 471"/>
              <a:gd name="T53" fmla="*/ 25165824 h 15"/>
              <a:gd name="T54" fmla="*/ 670477155 w 471"/>
              <a:gd name="T55" fmla="*/ 0 h 15"/>
              <a:gd name="T56" fmla="*/ 697241385 w 471"/>
              <a:gd name="T57" fmla="*/ 25165824 h 15"/>
              <a:gd name="T58" fmla="*/ 690997379 w 471"/>
              <a:gd name="T59" fmla="*/ 8388608 h 15"/>
              <a:gd name="T60" fmla="*/ 697241385 w 471"/>
              <a:gd name="T61" fmla="*/ 8388608 h 15"/>
              <a:gd name="T62" fmla="*/ 690997379 w 471"/>
              <a:gd name="T63" fmla="*/ 20971520 h 15"/>
              <a:gd name="T64" fmla="*/ 749947224 w 471"/>
              <a:gd name="T65" fmla="*/ 2097152 h 15"/>
              <a:gd name="T66" fmla="*/ 747029140 w 471"/>
              <a:gd name="T67" fmla="*/ 25165824 h 15"/>
              <a:gd name="T68" fmla="*/ 779259990 w 471"/>
              <a:gd name="T69" fmla="*/ 4194304 h 15"/>
              <a:gd name="T70" fmla="*/ 811859775 w 471"/>
              <a:gd name="T71" fmla="*/ 0 h 15"/>
              <a:gd name="T72" fmla="*/ 867483085 w 471"/>
              <a:gd name="T73" fmla="*/ 29360128 h 15"/>
              <a:gd name="T74" fmla="*/ 864565614 w 471"/>
              <a:gd name="T75" fmla="*/ 4194304 h 15"/>
              <a:gd name="T76" fmla="*/ 879562656 w 471"/>
              <a:gd name="T77" fmla="*/ 0 h 15"/>
              <a:gd name="T78" fmla="*/ 879562656 w 471"/>
              <a:gd name="T79" fmla="*/ 31457280 h 15"/>
              <a:gd name="T80" fmla="*/ 944029362 w 471"/>
              <a:gd name="T81" fmla="*/ 18874368 h 15"/>
              <a:gd name="T82" fmla="*/ 985428020 w 471"/>
              <a:gd name="T83" fmla="*/ 31457280 h 15"/>
              <a:gd name="T84" fmla="*/ 1023499431 w 471"/>
              <a:gd name="T85" fmla="*/ 14680064 h 15"/>
              <a:gd name="T86" fmla="*/ 1017664589 w 471"/>
              <a:gd name="T87" fmla="*/ 20971520 h 15"/>
              <a:gd name="T88" fmla="*/ 1070732954 w 471"/>
              <a:gd name="T89" fmla="*/ 0 h 15"/>
              <a:gd name="T90" fmla="*/ 1097083102 w 471"/>
              <a:gd name="T91" fmla="*/ 12582912 h 15"/>
              <a:gd name="T92" fmla="*/ 1111767772 w 471"/>
              <a:gd name="T93" fmla="*/ 29360128 h 15"/>
              <a:gd name="T94" fmla="*/ 1114685856 w 471"/>
              <a:gd name="T95" fmla="*/ 4194304 h 15"/>
              <a:gd name="T96" fmla="*/ 1146916695 w 471"/>
              <a:gd name="T97" fmla="*/ 12582912 h 15"/>
              <a:gd name="T98" fmla="*/ 1176553171 w 471"/>
              <a:gd name="T99" fmla="*/ 0 h 15"/>
              <a:gd name="T100" fmla="*/ 1214664800 w 471"/>
              <a:gd name="T101" fmla="*/ 4194304 h 15"/>
              <a:gd name="T102" fmla="*/ 1217587901 w 471"/>
              <a:gd name="T103" fmla="*/ 16777216 h 15"/>
              <a:gd name="T104" fmla="*/ 1250182066 w 471"/>
              <a:gd name="T105" fmla="*/ 0 h 15"/>
              <a:gd name="T106" fmla="*/ 1311686067 w 471"/>
              <a:gd name="T107" fmla="*/ 16777216 h 15"/>
              <a:gd name="T108" fmla="*/ 1305850512 w 471"/>
              <a:gd name="T109" fmla="*/ 14680064 h 15"/>
              <a:gd name="T110" fmla="*/ 1335124375 w 471"/>
              <a:gd name="T111" fmla="*/ 31457280 h 15"/>
              <a:gd name="T112" fmla="*/ 1344285862 w 471"/>
              <a:gd name="T113" fmla="*/ 6291456 h 15"/>
              <a:gd name="T114" fmla="*/ 1344285862 w 471"/>
              <a:gd name="T115" fmla="*/ 25165824 h 15"/>
              <a:gd name="T116" fmla="*/ 1385275357 w 471"/>
              <a:gd name="T117" fmla="*/ 0 h 1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71" h="15">
                <a:moveTo>
                  <a:pt x="0" y="15"/>
                </a:moveTo>
                <a:lnTo>
                  <a:pt x="0" y="0"/>
                </a:lnTo>
                <a:lnTo>
                  <a:pt x="2" y="0"/>
                </a:lnTo>
                <a:lnTo>
                  <a:pt x="2" y="6"/>
                </a:lnTo>
                <a:lnTo>
                  <a:pt x="9" y="6"/>
                </a:lnTo>
                <a:lnTo>
                  <a:pt x="9" y="0"/>
                </a:lnTo>
                <a:lnTo>
                  <a:pt x="10" y="0"/>
                </a:lnTo>
                <a:lnTo>
                  <a:pt x="10" y="15"/>
                </a:lnTo>
                <a:lnTo>
                  <a:pt x="9" y="15"/>
                </a:lnTo>
                <a:lnTo>
                  <a:pt x="9" y="8"/>
                </a:lnTo>
                <a:lnTo>
                  <a:pt x="2" y="8"/>
                </a:lnTo>
                <a:lnTo>
                  <a:pt x="2" y="15"/>
                </a:lnTo>
                <a:lnTo>
                  <a:pt x="0" y="15"/>
                </a:lnTo>
                <a:close/>
                <a:moveTo>
                  <a:pt x="21" y="0"/>
                </a:moveTo>
                <a:lnTo>
                  <a:pt x="22" y="0"/>
                </a:lnTo>
                <a:lnTo>
                  <a:pt x="22" y="9"/>
                </a:lnTo>
                <a:cubicBezTo>
                  <a:pt x="22" y="10"/>
                  <a:pt x="22" y="11"/>
                  <a:pt x="22" y="12"/>
                </a:cubicBezTo>
                <a:cubicBezTo>
                  <a:pt x="22" y="13"/>
                  <a:pt x="21" y="14"/>
                  <a:pt x="20" y="14"/>
                </a:cubicBezTo>
                <a:cubicBezTo>
                  <a:pt x="20" y="15"/>
                  <a:pt x="19" y="15"/>
                  <a:pt x="17" y="15"/>
                </a:cubicBezTo>
                <a:cubicBezTo>
                  <a:pt x="16" y="15"/>
                  <a:pt x="15" y="15"/>
                  <a:pt x="15" y="14"/>
                </a:cubicBezTo>
                <a:cubicBezTo>
                  <a:pt x="14" y="14"/>
                  <a:pt x="13" y="13"/>
                  <a:pt x="13" y="12"/>
                </a:cubicBezTo>
                <a:cubicBezTo>
                  <a:pt x="13" y="11"/>
                  <a:pt x="12" y="10"/>
                  <a:pt x="12" y="9"/>
                </a:cubicBezTo>
                <a:lnTo>
                  <a:pt x="12" y="0"/>
                </a:lnTo>
                <a:lnTo>
                  <a:pt x="14" y="0"/>
                </a:lnTo>
                <a:lnTo>
                  <a:pt x="14" y="9"/>
                </a:lnTo>
                <a:cubicBezTo>
                  <a:pt x="14" y="10"/>
                  <a:pt x="14" y="11"/>
                  <a:pt x="14" y="11"/>
                </a:cubicBezTo>
                <a:cubicBezTo>
                  <a:pt x="15" y="12"/>
                  <a:pt x="15" y="12"/>
                  <a:pt x="15" y="13"/>
                </a:cubicBezTo>
                <a:cubicBezTo>
                  <a:pt x="16" y="13"/>
                  <a:pt x="17" y="13"/>
                  <a:pt x="17" y="13"/>
                </a:cubicBezTo>
                <a:cubicBezTo>
                  <a:pt x="18" y="13"/>
                  <a:pt x="19" y="13"/>
                  <a:pt x="20" y="12"/>
                </a:cubicBezTo>
                <a:cubicBezTo>
                  <a:pt x="20" y="12"/>
                  <a:pt x="21" y="10"/>
                  <a:pt x="21" y="9"/>
                </a:cubicBezTo>
                <a:lnTo>
                  <a:pt x="21" y="0"/>
                </a:lnTo>
                <a:close/>
                <a:moveTo>
                  <a:pt x="23" y="15"/>
                </a:moveTo>
                <a:lnTo>
                  <a:pt x="28" y="0"/>
                </a:lnTo>
                <a:lnTo>
                  <a:pt x="30" y="0"/>
                </a:lnTo>
                <a:lnTo>
                  <a:pt x="35" y="15"/>
                </a:lnTo>
                <a:lnTo>
                  <a:pt x="33" y="15"/>
                </a:lnTo>
                <a:lnTo>
                  <a:pt x="32" y="10"/>
                </a:lnTo>
                <a:lnTo>
                  <a:pt x="26" y="10"/>
                </a:lnTo>
                <a:lnTo>
                  <a:pt x="25" y="15"/>
                </a:lnTo>
                <a:lnTo>
                  <a:pt x="23" y="15"/>
                </a:lnTo>
                <a:close/>
                <a:moveTo>
                  <a:pt x="27" y="9"/>
                </a:moveTo>
                <a:lnTo>
                  <a:pt x="31" y="9"/>
                </a:lnTo>
                <a:lnTo>
                  <a:pt x="30" y="5"/>
                </a:lnTo>
                <a:cubicBezTo>
                  <a:pt x="29" y="4"/>
                  <a:pt x="29" y="3"/>
                  <a:pt x="29" y="2"/>
                </a:cubicBezTo>
                <a:cubicBezTo>
                  <a:pt x="29" y="3"/>
                  <a:pt x="28" y="4"/>
                  <a:pt x="28" y="5"/>
                </a:cubicBezTo>
                <a:lnTo>
                  <a:pt x="27" y="9"/>
                </a:lnTo>
                <a:close/>
                <a:moveTo>
                  <a:pt x="35" y="15"/>
                </a:moveTo>
                <a:lnTo>
                  <a:pt x="35" y="13"/>
                </a:lnTo>
                <a:lnTo>
                  <a:pt x="41" y="4"/>
                </a:lnTo>
                <a:cubicBezTo>
                  <a:pt x="42" y="3"/>
                  <a:pt x="42" y="2"/>
                  <a:pt x="42" y="2"/>
                </a:cubicBezTo>
                <a:lnTo>
                  <a:pt x="35" y="2"/>
                </a:lnTo>
                <a:lnTo>
                  <a:pt x="35" y="0"/>
                </a:lnTo>
                <a:lnTo>
                  <a:pt x="44" y="0"/>
                </a:lnTo>
                <a:lnTo>
                  <a:pt x="44" y="2"/>
                </a:lnTo>
                <a:lnTo>
                  <a:pt x="37" y="12"/>
                </a:lnTo>
                <a:lnTo>
                  <a:pt x="37" y="13"/>
                </a:lnTo>
                <a:lnTo>
                  <a:pt x="45" y="13"/>
                </a:lnTo>
                <a:lnTo>
                  <a:pt x="45" y="15"/>
                </a:lnTo>
                <a:lnTo>
                  <a:pt x="35" y="15"/>
                </a:lnTo>
                <a:close/>
                <a:moveTo>
                  <a:pt x="46" y="15"/>
                </a:moveTo>
                <a:lnTo>
                  <a:pt x="46" y="0"/>
                </a:lnTo>
                <a:lnTo>
                  <a:pt x="48" y="0"/>
                </a:lnTo>
                <a:lnTo>
                  <a:pt x="48" y="6"/>
                </a:lnTo>
                <a:lnTo>
                  <a:pt x="54" y="6"/>
                </a:lnTo>
                <a:lnTo>
                  <a:pt x="54" y="0"/>
                </a:lnTo>
                <a:lnTo>
                  <a:pt x="56" y="0"/>
                </a:lnTo>
                <a:lnTo>
                  <a:pt x="56" y="15"/>
                </a:lnTo>
                <a:lnTo>
                  <a:pt x="54" y="15"/>
                </a:lnTo>
                <a:lnTo>
                  <a:pt x="54" y="8"/>
                </a:lnTo>
                <a:lnTo>
                  <a:pt x="48" y="8"/>
                </a:lnTo>
                <a:lnTo>
                  <a:pt x="48" y="15"/>
                </a:lnTo>
                <a:lnTo>
                  <a:pt x="46" y="15"/>
                </a:lnTo>
                <a:close/>
                <a:moveTo>
                  <a:pt x="58" y="8"/>
                </a:moveTo>
                <a:cubicBezTo>
                  <a:pt x="58" y="5"/>
                  <a:pt x="58" y="3"/>
                  <a:pt x="59" y="2"/>
                </a:cubicBezTo>
                <a:cubicBezTo>
                  <a:pt x="60" y="1"/>
                  <a:pt x="62" y="0"/>
                  <a:pt x="64" y="0"/>
                </a:cubicBezTo>
                <a:cubicBezTo>
                  <a:pt x="65" y="0"/>
                  <a:pt x="66" y="0"/>
                  <a:pt x="67" y="1"/>
                </a:cubicBezTo>
                <a:cubicBezTo>
                  <a:pt x="68" y="2"/>
                  <a:pt x="68" y="3"/>
                  <a:pt x="69" y="4"/>
                </a:cubicBezTo>
                <a:cubicBezTo>
                  <a:pt x="69" y="5"/>
                  <a:pt x="70" y="6"/>
                  <a:pt x="70" y="8"/>
                </a:cubicBezTo>
                <a:cubicBezTo>
                  <a:pt x="70" y="9"/>
                  <a:pt x="69" y="10"/>
                  <a:pt x="69" y="11"/>
                </a:cubicBezTo>
                <a:cubicBezTo>
                  <a:pt x="68" y="13"/>
                  <a:pt x="68" y="13"/>
                  <a:pt x="67" y="14"/>
                </a:cubicBezTo>
                <a:cubicBezTo>
                  <a:pt x="66" y="15"/>
                  <a:pt x="65" y="15"/>
                  <a:pt x="64" y="15"/>
                </a:cubicBezTo>
                <a:cubicBezTo>
                  <a:pt x="62" y="15"/>
                  <a:pt x="61" y="15"/>
                  <a:pt x="60" y="14"/>
                </a:cubicBezTo>
                <a:cubicBezTo>
                  <a:pt x="59" y="13"/>
                  <a:pt x="59" y="12"/>
                  <a:pt x="58" y="11"/>
                </a:cubicBezTo>
                <a:cubicBezTo>
                  <a:pt x="58" y="10"/>
                  <a:pt x="58" y="9"/>
                  <a:pt x="58" y="8"/>
                </a:cubicBezTo>
                <a:close/>
                <a:moveTo>
                  <a:pt x="59" y="8"/>
                </a:moveTo>
                <a:cubicBezTo>
                  <a:pt x="59" y="9"/>
                  <a:pt x="60" y="11"/>
                  <a:pt x="60" y="12"/>
                </a:cubicBezTo>
                <a:cubicBezTo>
                  <a:pt x="61" y="13"/>
                  <a:pt x="62" y="13"/>
                  <a:pt x="64" y="13"/>
                </a:cubicBezTo>
                <a:cubicBezTo>
                  <a:pt x="65" y="13"/>
                  <a:pt x="66" y="13"/>
                  <a:pt x="67" y="12"/>
                </a:cubicBezTo>
                <a:cubicBezTo>
                  <a:pt x="67" y="11"/>
                  <a:pt x="68" y="9"/>
                  <a:pt x="68" y="7"/>
                </a:cubicBezTo>
                <a:cubicBezTo>
                  <a:pt x="68" y="6"/>
                  <a:pt x="68" y="5"/>
                  <a:pt x="67" y="4"/>
                </a:cubicBezTo>
                <a:cubicBezTo>
                  <a:pt x="67" y="4"/>
                  <a:pt x="66" y="3"/>
                  <a:pt x="66" y="2"/>
                </a:cubicBezTo>
                <a:cubicBezTo>
                  <a:pt x="65" y="2"/>
                  <a:pt x="64" y="2"/>
                  <a:pt x="64" y="2"/>
                </a:cubicBezTo>
                <a:cubicBezTo>
                  <a:pt x="62" y="2"/>
                  <a:pt x="61" y="2"/>
                  <a:pt x="61" y="3"/>
                </a:cubicBezTo>
                <a:cubicBezTo>
                  <a:pt x="60" y="4"/>
                  <a:pt x="59" y="6"/>
                  <a:pt x="59" y="8"/>
                </a:cubicBezTo>
                <a:close/>
                <a:moveTo>
                  <a:pt x="71" y="15"/>
                </a:moveTo>
                <a:lnTo>
                  <a:pt x="71" y="0"/>
                </a:lnTo>
                <a:lnTo>
                  <a:pt x="73" y="0"/>
                </a:lnTo>
                <a:lnTo>
                  <a:pt x="79" y="12"/>
                </a:lnTo>
                <a:lnTo>
                  <a:pt x="79" y="0"/>
                </a:lnTo>
                <a:lnTo>
                  <a:pt x="81" y="0"/>
                </a:lnTo>
                <a:lnTo>
                  <a:pt x="81" y="15"/>
                </a:lnTo>
                <a:lnTo>
                  <a:pt x="79" y="15"/>
                </a:lnTo>
                <a:lnTo>
                  <a:pt x="73" y="3"/>
                </a:lnTo>
                <a:lnTo>
                  <a:pt x="73" y="15"/>
                </a:lnTo>
                <a:lnTo>
                  <a:pt x="71" y="15"/>
                </a:lnTo>
                <a:close/>
                <a:moveTo>
                  <a:pt x="89" y="9"/>
                </a:moveTo>
                <a:lnTo>
                  <a:pt x="89" y="7"/>
                </a:lnTo>
                <a:lnTo>
                  <a:pt x="94" y="7"/>
                </a:lnTo>
                <a:lnTo>
                  <a:pt x="94" y="13"/>
                </a:lnTo>
                <a:cubicBezTo>
                  <a:pt x="94" y="13"/>
                  <a:pt x="93" y="14"/>
                  <a:pt x="92" y="14"/>
                </a:cubicBezTo>
                <a:cubicBezTo>
                  <a:pt x="91" y="15"/>
                  <a:pt x="90" y="15"/>
                  <a:pt x="89" y="15"/>
                </a:cubicBezTo>
                <a:cubicBezTo>
                  <a:pt x="88" y="15"/>
                  <a:pt x="87" y="15"/>
                  <a:pt x="86" y="14"/>
                </a:cubicBezTo>
                <a:cubicBezTo>
                  <a:pt x="85" y="13"/>
                  <a:pt x="84" y="13"/>
                  <a:pt x="84" y="11"/>
                </a:cubicBezTo>
                <a:cubicBezTo>
                  <a:pt x="83" y="10"/>
                  <a:pt x="83" y="9"/>
                  <a:pt x="83" y="8"/>
                </a:cubicBezTo>
                <a:cubicBezTo>
                  <a:pt x="83" y="6"/>
                  <a:pt x="83" y="5"/>
                  <a:pt x="84" y="4"/>
                </a:cubicBezTo>
                <a:cubicBezTo>
                  <a:pt x="84" y="2"/>
                  <a:pt x="85" y="2"/>
                  <a:pt x="86" y="1"/>
                </a:cubicBezTo>
                <a:cubicBezTo>
                  <a:pt x="87" y="0"/>
                  <a:pt x="88" y="0"/>
                  <a:pt x="89" y="0"/>
                </a:cubicBezTo>
                <a:cubicBezTo>
                  <a:pt x="90" y="0"/>
                  <a:pt x="91" y="0"/>
                  <a:pt x="92" y="1"/>
                </a:cubicBezTo>
                <a:cubicBezTo>
                  <a:pt x="92" y="1"/>
                  <a:pt x="93" y="1"/>
                  <a:pt x="93" y="2"/>
                </a:cubicBezTo>
                <a:cubicBezTo>
                  <a:pt x="94" y="3"/>
                  <a:pt x="94" y="3"/>
                  <a:pt x="94" y="4"/>
                </a:cubicBezTo>
                <a:lnTo>
                  <a:pt x="93" y="5"/>
                </a:lnTo>
                <a:cubicBezTo>
                  <a:pt x="93" y="4"/>
                  <a:pt x="92" y="3"/>
                  <a:pt x="92" y="3"/>
                </a:cubicBezTo>
                <a:cubicBezTo>
                  <a:pt x="92" y="3"/>
                  <a:pt x="91" y="2"/>
                  <a:pt x="91" y="2"/>
                </a:cubicBezTo>
                <a:cubicBezTo>
                  <a:pt x="90" y="2"/>
                  <a:pt x="90" y="2"/>
                  <a:pt x="89" y="2"/>
                </a:cubicBezTo>
                <a:cubicBezTo>
                  <a:pt x="88" y="2"/>
                  <a:pt x="88" y="2"/>
                  <a:pt x="87" y="2"/>
                </a:cubicBezTo>
                <a:cubicBezTo>
                  <a:pt x="87" y="2"/>
                  <a:pt x="86" y="3"/>
                  <a:pt x="86" y="3"/>
                </a:cubicBezTo>
                <a:cubicBezTo>
                  <a:pt x="86" y="4"/>
                  <a:pt x="85" y="4"/>
                  <a:pt x="85" y="5"/>
                </a:cubicBezTo>
                <a:cubicBezTo>
                  <a:pt x="85" y="5"/>
                  <a:pt x="85" y="6"/>
                  <a:pt x="85" y="7"/>
                </a:cubicBezTo>
                <a:cubicBezTo>
                  <a:pt x="85" y="9"/>
                  <a:pt x="85" y="10"/>
                  <a:pt x="85" y="11"/>
                </a:cubicBezTo>
                <a:cubicBezTo>
                  <a:pt x="86" y="12"/>
                  <a:pt x="86" y="12"/>
                  <a:pt x="87" y="13"/>
                </a:cubicBezTo>
                <a:cubicBezTo>
                  <a:pt x="88" y="13"/>
                  <a:pt x="88" y="13"/>
                  <a:pt x="89" y="13"/>
                </a:cubicBezTo>
                <a:cubicBezTo>
                  <a:pt x="90" y="13"/>
                  <a:pt x="91" y="13"/>
                  <a:pt x="91" y="13"/>
                </a:cubicBezTo>
                <a:cubicBezTo>
                  <a:pt x="92" y="12"/>
                  <a:pt x="92" y="12"/>
                  <a:pt x="93" y="12"/>
                </a:cubicBezTo>
                <a:lnTo>
                  <a:pt x="93" y="9"/>
                </a:lnTo>
                <a:lnTo>
                  <a:pt x="89" y="9"/>
                </a:lnTo>
                <a:close/>
                <a:moveTo>
                  <a:pt x="110" y="0"/>
                </a:moveTo>
                <a:lnTo>
                  <a:pt x="112" y="0"/>
                </a:lnTo>
                <a:lnTo>
                  <a:pt x="112" y="9"/>
                </a:lnTo>
                <a:cubicBezTo>
                  <a:pt x="112" y="10"/>
                  <a:pt x="111" y="11"/>
                  <a:pt x="111" y="12"/>
                </a:cubicBezTo>
                <a:cubicBezTo>
                  <a:pt x="111" y="13"/>
                  <a:pt x="110" y="14"/>
                  <a:pt x="110" y="14"/>
                </a:cubicBezTo>
                <a:cubicBezTo>
                  <a:pt x="109" y="15"/>
                  <a:pt x="108" y="15"/>
                  <a:pt x="107" y="15"/>
                </a:cubicBezTo>
                <a:cubicBezTo>
                  <a:pt x="106" y="15"/>
                  <a:pt x="105" y="15"/>
                  <a:pt x="104" y="14"/>
                </a:cubicBezTo>
                <a:cubicBezTo>
                  <a:pt x="103" y="14"/>
                  <a:pt x="103" y="13"/>
                  <a:pt x="102" y="12"/>
                </a:cubicBezTo>
                <a:cubicBezTo>
                  <a:pt x="102" y="11"/>
                  <a:pt x="102" y="10"/>
                  <a:pt x="102" y="9"/>
                </a:cubicBezTo>
                <a:lnTo>
                  <a:pt x="102" y="0"/>
                </a:lnTo>
                <a:lnTo>
                  <a:pt x="103" y="0"/>
                </a:lnTo>
                <a:lnTo>
                  <a:pt x="103" y="9"/>
                </a:lnTo>
                <a:cubicBezTo>
                  <a:pt x="103" y="10"/>
                  <a:pt x="104" y="11"/>
                  <a:pt x="104" y="11"/>
                </a:cubicBezTo>
                <a:cubicBezTo>
                  <a:pt x="104" y="12"/>
                  <a:pt x="104" y="12"/>
                  <a:pt x="105" y="13"/>
                </a:cubicBezTo>
                <a:cubicBezTo>
                  <a:pt x="105" y="13"/>
                  <a:pt x="106" y="13"/>
                  <a:pt x="107" y="13"/>
                </a:cubicBezTo>
                <a:cubicBezTo>
                  <a:pt x="108" y="13"/>
                  <a:pt x="109" y="13"/>
                  <a:pt x="109" y="12"/>
                </a:cubicBezTo>
                <a:cubicBezTo>
                  <a:pt x="110" y="12"/>
                  <a:pt x="110" y="10"/>
                  <a:pt x="110" y="9"/>
                </a:cubicBezTo>
                <a:lnTo>
                  <a:pt x="110" y="0"/>
                </a:lnTo>
                <a:close/>
                <a:moveTo>
                  <a:pt x="114" y="15"/>
                </a:moveTo>
                <a:lnTo>
                  <a:pt x="114" y="0"/>
                </a:lnTo>
                <a:lnTo>
                  <a:pt x="116" y="0"/>
                </a:lnTo>
                <a:lnTo>
                  <a:pt x="122" y="12"/>
                </a:lnTo>
                <a:lnTo>
                  <a:pt x="122" y="0"/>
                </a:lnTo>
                <a:lnTo>
                  <a:pt x="124" y="0"/>
                </a:lnTo>
                <a:lnTo>
                  <a:pt x="124" y="15"/>
                </a:lnTo>
                <a:lnTo>
                  <a:pt x="122" y="15"/>
                </a:lnTo>
                <a:lnTo>
                  <a:pt x="115" y="3"/>
                </a:lnTo>
                <a:lnTo>
                  <a:pt x="115" y="15"/>
                </a:lnTo>
                <a:lnTo>
                  <a:pt x="114" y="15"/>
                </a:lnTo>
                <a:close/>
                <a:moveTo>
                  <a:pt x="126" y="15"/>
                </a:moveTo>
                <a:lnTo>
                  <a:pt x="126" y="0"/>
                </a:lnTo>
                <a:lnTo>
                  <a:pt x="128" y="0"/>
                </a:lnTo>
                <a:lnTo>
                  <a:pt x="128" y="15"/>
                </a:lnTo>
                <a:lnTo>
                  <a:pt x="126" y="15"/>
                </a:lnTo>
                <a:close/>
                <a:moveTo>
                  <a:pt x="134" y="15"/>
                </a:moveTo>
                <a:lnTo>
                  <a:pt x="129" y="0"/>
                </a:lnTo>
                <a:lnTo>
                  <a:pt x="131" y="0"/>
                </a:lnTo>
                <a:lnTo>
                  <a:pt x="134" y="11"/>
                </a:lnTo>
                <a:cubicBezTo>
                  <a:pt x="134" y="12"/>
                  <a:pt x="135" y="12"/>
                  <a:pt x="135" y="13"/>
                </a:cubicBezTo>
                <a:cubicBezTo>
                  <a:pt x="135" y="12"/>
                  <a:pt x="135" y="12"/>
                  <a:pt x="135" y="11"/>
                </a:cubicBezTo>
                <a:lnTo>
                  <a:pt x="139" y="0"/>
                </a:lnTo>
                <a:lnTo>
                  <a:pt x="141" y="0"/>
                </a:lnTo>
                <a:lnTo>
                  <a:pt x="136" y="15"/>
                </a:lnTo>
                <a:lnTo>
                  <a:pt x="134" y="15"/>
                </a:lnTo>
                <a:close/>
                <a:moveTo>
                  <a:pt x="142" y="15"/>
                </a:moveTo>
                <a:lnTo>
                  <a:pt x="142" y="0"/>
                </a:lnTo>
                <a:lnTo>
                  <a:pt x="151" y="0"/>
                </a:lnTo>
                <a:lnTo>
                  <a:pt x="151" y="2"/>
                </a:lnTo>
                <a:lnTo>
                  <a:pt x="143" y="2"/>
                </a:lnTo>
                <a:lnTo>
                  <a:pt x="143" y="6"/>
                </a:lnTo>
                <a:lnTo>
                  <a:pt x="150" y="6"/>
                </a:lnTo>
                <a:lnTo>
                  <a:pt x="150" y="8"/>
                </a:lnTo>
                <a:lnTo>
                  <a:pt x="143" y="8"/>
                </a:lnTo>
                <a:lnTo>
                  <a:pt x="143" y="13"/>
                </a:lnTo>
                <a:lnTo>
                  <a:pt x="151" y="13"/>
                </a:lnTo>
                <a:lnTo>
                  <a:pt x="151" y="15"/>
                </a:lnTo>
                <a:lnTo>
                  <a:pt x="142" y="15"/>
                </a:lnTo>
                <a:close/>
                <a:moveTo>
                  <a:pt x="153" y="15"/>
                </a:moveTo>
                <a:lnTo>
                  <a:pt x="153" y="0"/>
                </a:lnTo>
                <a:lnTo>
                  <a:pt x="158" y="0"/>
                </a:lnTo>
                <a:cubicBezTo>
                  <a:pt x="159" y="0"/>
                  <a:pt x="160" y="0"/>
                  <a:pt x="161" y="1"/>
                </a:cubicBezTo>
                <a:cubicBezTo>
                  <a:pt x="161" y="1"/>
                  <a:pt x="162" y="1"/>
                  <a:pt x="162" y="2"/>
                </a:cubicBezTo>
                <a:cubicBezTo>
                  <a:pt x="163" y="3"/>
                  <a:pt x="163" y="3"/>
                  <a:pt x="163" y="4"/>
                </a:cubicBezTo>
                <a:cubicBezTo>
                  <a:pt x="163" y="5"/>
                  <a:pt x="162" y="6"/>
                  <a:pt x="162" y="7"/>
                </a:cubicBezTo>
                <a:cubicBezTo>
                  <a:pt x="161" y="7"/>
                  <a:pt x="160" y="8"/>
                  <a:pt x="159" y="8"/>
                </a:cubicBezTo>
                <a:cubicBezTo>
                  <a:pt x="160" y="8"/>
                  <a:pt x="160" y="9"/>
                  <a:pt x="160" y="9"/>
                </a:cubicBezTo>
                <a:cubicBezTo>
                  <a:pt x="161" y="9"/>
                  <a:pt x="161" y="10"/>
                  <a:pt x="162" y="11"/>
                </a:cubicBezTo>
                <a:lnTo>
                  <a:pt x="164" y="15"/>
                </a:lnTo>
                <a:lnTo>
                  <a:pt x="162" y="15"/>
                </a:lnTo>
                <a:lnTo>
                  <a:pt x="160" y="12"/>
                </a:lnTo>
                <a:cubicBezTo>
                  <a:pt x="160" y="11"/>
                  <a:pt x="159" y="10"/>
                  <a:pt x="159" y="10"/>
                </a:cubicBezTo>
                <a:cubicBezTo>
                  <a:pt x="159" y="9"/>
                  <a:pt x="158" y="9"/>
                  <a:pt x="158" y="9"/>
                </a:cubicBezTo>
                <a:cubicBezTo>
                  <a:pt x="158" y="9"/>
                  <a:pt x="158" y="8"/>
                  <a:pt x="157" y="8"/>
                </a:cubicBezTo>
                <a:cubicBezTo>
                  <a:pt x="157" y="8"/>
                  <a:pt x="157" y="8"/>
                  <a:pt x="156" y="8"/>
                </a:cubicBezTo>
                <a:lnTo>
                  <a:pt x="154" y="8"/>
                </a:lnTo>
                <a:lnTo>
                  <a:pt x="154" y="15"/>
                </a:lnTo>
                <a:lnTo>
                  <a:pt x="153" y="15"/>
                </a:lnTo>
                <a:close/>
                <a:moveTo>
                  <a:pt x="154" y="7"/>
                </a:moveTo>
                <a:lnTo>
                  <a:pt x="158" y="7"/>
                </a:lnTo>
                <a:cubicBezTo>
                  <a:pt x="159" y="7"/>
                  <a:pt x="159" y="7"/>
                  <a:pt x="160" y="6"/>
                </a:cubicBezTo>
                <a:cubicBezTo>
                  <a:pt x="160" y="6"/>
                  <a:pt x="160" y="6"/>
                  <a:pt x="161" y="6"/>
                </a:cubicBezTo>
                <a:cubicBezTo>
                  <a:pt x="161" y="5"/>
                  <a:pt x="161" y="5"/>
                  <a:pt x="161" y="4"/>
                </a:cubicBezTo>
                <a:cubicBezTo>
                  <a:pt x="161" y="4"/>
                  <a:pt x="161" y="3"/>
                  <a:pt x="160" y="3"/>
                </a:cubicBezTo>
                <a:cubicBezTo>
                  <a:pt x="160" y="2"/>
                  <a:pt x="159" y="2"/>
                  <a:pt x="158" y="2"/>
                </a:cubicBezTo>
                <a:lnTo>
                  <a:pt x="154" y="2"/>
                </a:lnTo>
                <a:lnTo>
                  <a:pt x="154" y="7"/>
                </a:lnTo>
                <a:close/>
                <a:moveTo>
                  <a:pt x="164" y="10"/>
                </a:moveTo>
                <a:lnTo>
                  <a:pt x="166" y="10"/>
                </a:lnTo>
                <a:cubicBezTo>
                  <a:pt x="166" y="11"/>
                  <a:pt x="166" y="11"/>
                  <a:pt x="166" y="12"/>
                </a:cubicBezTo>
                <a:cubicBezTo>
                  <a:pt x="167" y="12"/>
                  <a:pt x="167" y="13"/>
                  <a:pt x="168" y="13"/>
                </a:cubicBezTo>
                <a:cubicBezTo>
                  <a:pt x="168" y="13"/>
                  <a:pt x="169" y="13"/>
                  <a:pt x="170" y="13"/>
                </a:cubicBezTo>
                <a:cubicBezTo>
                  <a:pt x="170" y="13"/>
                  <a:pt x="171" y="13"/>
                  <a:pt x="171" y="13"/>
                </a:cubicBezTo>
                <a:cubicBezTo>
                  <a:pt x="172" y="13"/>
                  <a:pt x="172" y="12"/>
                  <a:pt x="172" y="12"/>
                </a:cubicBezTo>
                <a:cubicBezTo>
                  <a:pt x="173" y="12"/>
                  <a:pt x="173" y="11"/>
                  <a:pt x="173" y="11"/>
                </a:cubicBezTo>
                <a:cubicBezTo>
                  <a:pt x="173" y="10"/>
                  <a:pt x="173" y="10"/>
                  <a:pt x="172" y="10"/>
                </a:cubicBezTo>
                <a:cubicBezTo>
                  <a:pt x="172" y="9"/>
                  <a:pt x="172" y="9"/>
                  <a:pt x="171" y="9"/>
                </a:cubicBezTo>
                <a:cubicBezTo>
                  <a:pt x="171" y="9"/>
                  <a:pt x="170" y="8"/>
                  <a:pt x="169" y="8"/>
                </a:cubicBezTo>
                <a:cubicBezTo>
                  <a:pt x="168" y="8"/>
                  <a:pt x="167" y="7"/>
                  <a:pt x="167" y="7"/>
                </a:cubicBezTo>
                <a:cubicBezTo>
                  <a:pt x="166" y="7"/>
                  <a:pt x="166" y="6"/>
                  <a:pt x="165" y="6"/>
                </a:cubicBezTo>
                <a:cubicBezTo>
                  <a:pt x="165" y="5"/>
                  <a:pt x="165" y="5"/>
                  <a:pt x="165" y="4"/>
                </a:cubicBezTo>
                <a:cubicBezTo>
                  <a:pt x="165" y="3"/>
                  <a:pt x="165" y="3"/>
                  <a:pt x="165" y="2"/>
                </a:cubicBezTo>
                <a:cubicBezTo>
                  <a:pt x="166" y="1"/>
                  <a:pt x="166" y="1"/>
                  <a:pt x="167" y="1"/>
                </a:cubicBezTo>
                <a:cubicBezTo>
                  <a:pt x="168" y="0"/>
                  <a:pt x="168" y="0"/>
                  <a:pt x="169" y="0"/>
                </a:cubicBezTo>
                <a:cubicBezTo>
                  <a:pt x="170" y="0"/>
                  <a:pt x="171" y="0"/>
                  <a:pt x="172" y="1"/>
                </a:cubicBezTo>
                <a:cubicBezTo>
                  <a:pt x="172" y="1"/>
                  <a:pt x="173" y="1"/>
                  <a:pt x="173" y="2"/>
                </a:cubicBezTo>
                <a:cubicBezTo>
                  <a:pt x="174" y="3"/>
                  <a:pt x="174" y="3"/>
                  <a:pt x="174" y="4"/>
                </a:cubicBezTo>
                <a:lnTo>
                  <a:pt x="172" y="4"/>
                </a:lnTo>
                <a:cubicBezTo>
                  <a:pt x="172" y="4"/>
                  <a:pt x="172" y="3"/>
                  <a:pt x="171" y="2"/>
                </a:cubicBezTo>
                <a:cubicBezTo>
                  <a:pt x="171" y="2"/>
                  <a:pt x="170" y="2"/>
                  <a:pt x="169" y="2"/>
                </a:cubicBezTo>
                <a:cubicBezTo>
                  <a:pt x="168" y="2"/>
                  <a:pt x="168" y="2"/>
                  <a:pt x="167" y="2"/>
                </a:cubicBezTo>
                <a:cubicBezTo>
                  <a:pt x="167" y="3"/>
                  <a:pt x="166" y="3"/>
                  <a:pt x="166" y="4"/>
                </a:cubicBezTo>
                <a:cubicBezTo>
                  <a:pt x="166" y="4"/>
                  <a:pt x="167" y="5"/>
                  <a:pt x="167" y="5"/>
                </a:cubicBezTo>
                <a:cubicBezTo>
                  <a:pt x="167" y="5"/>
                  <a:pt x="168" y="6"/>
                  <a:pt x="169" y="6"/>
                </a:cubicBezTo>
                <a:cubicBezTo>
                  <a:pt x="171" y="7"/>
                  <a:pt x="172" y="7"/>
                  <a:pt x="172" y="7"/>
                </a:cubicBezTo>
                <a:cubicBezTo>
                  <a:pt x="173" y="7"/>
                  <a:pt x="173" y="8"/>
                  <a:pt x="174" y="9"/>
                </a:cubicBezTo>
                <a:cubicBezTo>
                  <a:pt x="174" y="9"/>
                  <a:pt x="174" y="10"/>
                  <a:pt x="174" y="11"/>
                </a:cubicBezTo>
                <a:cubicBezTo>
                  <a:pt x="174" y="11"/>
                  <a:pt x="174" y="12"/>
                  <a:pt x="174" y="13"/>
                </a:cubicBezTo>
                <a:cubicBezTo>
                  <a:pt x="173" y="13"/>
                  <a:pt x="173" y="14"/>
                  <a:pt x="172" y="14"/>
                </a:cubicBezTo>
                <a:cubicBezTo>
                  <a:pt x="171" y="15"/>
                  <a:pt x="171" y="15"/>
                  <a:pt x="170" y="15"/>
                </a:cubicBezTo>
                <a:cubicBezTo>
                  <a:pt x="169" y="15"/>
                  <a:pt x="168" y="15"/>
                  <a:pt x="167" y="14"/>
                </a:cubicBezTo>
                <a:cubicBezTo>
                  <a:pt x="166" y="14"/>
                  <a:pt x="165" y="13"/>
                  <a:pt x="165" y="13"/>
                </a:cubicBezTo>
                <a:cubicBezTo>
                  <a:pt x="165" y="12"/>
                  <a:pt x="164" y="11"/>
                  <a:pt x="164" y="10"/>
                </a:cubicBezTo>
                <a:close/>
                <a:moveTo>
                  <a:pt x="176" y="15"/>
                </a:moveTo>
                <a:lnTo>
                  <a:pt x="176" y="0"/>
                </a:lnTo>
                <a:lnTo>
                  <a:pt x="178" y="0"/>
                </a:lnTo>
                <a:lnTo>
                  <a:pt x="178" y="15"/>
                </a:lnTo>
                <a:lnTo>
                  <a:pt x="176" y="15"/>
                </a:lnTo>
                <a:close/>
                <a:moveTo>
                  <a:pt x="184" y="15"/>
                </a:moveTo>
                <a:lnTo>
                  <a:pt x="184" y="2"/>
                </a:lnTo>
                <a:lnTo>
                  <a:pt x="179" y="2"/>
                </a:lnTo>
                <a:lnTo>
                  <a:pt x="179" y="0"/>
                </a:lnTo>
                <a:lnTo>
                  <a:pt x="189" y="0"/>
                </a:lnTo>
                <a:lnTo>
                  <a:pt x="189" y="2"/>
                </a:lnTo>
                <a:lnTo>
                  <a:pt x="185" y="2"/>
                </a:lnTo>
                <a:lnTo>
                  <a:pt x="185" y="15"/>
                </a:lnTo>
                <a:lnTo>
                  <a:pt x="184" y="15"/>
                </a:lnTo>
                <a:close/>
                <a:moveTo>
                  <a:pt x="194" y="15"/>
                </a:moveTo>
                <a:lnTo>
                  <a:pt x="194" y="9"/>
                </a:lnTo>
                <a:lnTo>
                  <a:pt x="189" y="0"/>
                </a:lnTo>
                <a:lnTo>
                  <a:pt x="191" y="0"/>
                </a:lnTo>
                <a:lnTo>
                  <a:pt x="194" y="5"/>
                </a:lnTo>
                <a:cubicBezTo>
                  <a:pt x="194" y="5"/>
                  <a:pt x="195" y="6"/>
                  <a:pt x="195" y="7"/>
                </a:cubicBezTo>
                <a:cubicBezTo>
                  <a:pt x="195" y="6"/>
                  <a:pt x="196" y="5"/>
                  <a:pt x="196" y="5"/>
                </a:cubicBezTo>
                <a:lnTo>
                  <a:pt x="199" y="0"/>
                </a:lnTo>
                <a:lnTo>
                  <a:pt x="201" y="0"/>
                </a:lnTo>
                <a:lnTo>
                  <a:pt x="196" y="9"/>
                </a:lnTo>
                <a:lnTo>
                  <a:pt x="196" y="15"/>
                </a:lnTo>
                <a:lnTo>
                  <a:pt x="194" y="15"/>
                </a:lnTo>
                <a:close/>
                <a:moveTo>
                  <a:pt x="206" y="8"/>
                </a:moveTo>
                <a:cubicBezTo>
                  <a:pt x="206" y="5"/>
                  <a:pt x="207" y="3"/>
                  <a:pt x="208" y="2"/>
                </a:cubicBezTo>
                <a:cubicBezTo>
                  <a:pt x="209" y="1"/>
                  <a:pt x="211" y="0"/>
                  <a:pt x="212" y="0"/>
                </a:cubicBezTo>
                <a:cubicBezTo>
                  <a:pt x="213" y="0"/>
                  <a:pt x="214" y="0"/>
                  <a:pt x="215" y="1"/>
                </a:cubicBezTo>
                <a:cubicBezTo>
                  <a:pt x="216" y="2"/>
                  <a:pt x="217" y="3"/>
                  <a:pt x="218" y="4"/>
                </a:cubicBezTo>
                <a:cubicBezTo>
                  <a:pt x="218" y="5"/>
                  <a:pt x="218" y="6"/>
                  <a:pt x="218" y="8"/>
                </a:cubicBezTo>
                <a:cubicBezTo>
                  <a:pt x="218" y="9"/>
                  <a:pt x="218" y="10"/>
                  <a:pt x="217" y="11"/>
                </a:cubicBezTo>
                <a:cubicBezTo>
                  <a:pt x="217" y="13"/>
                  <a:pt x="216" y="13"/>
                  <a:pt x="215" y="14"/>
                </a:cubicBezTo>
                <a:cubicBezTo>
                  <a:pt x="214" y="15"/>
                  <a:pt x="213" y="15"/>
                  <a:pt x="212" y="15"/>
                </a:cubicBezTo>
                <a:cubicBezTo>
                  <a:pt x="211" y="15"/>
                  <a:pt x="210" y="15"/>
                  <a:pt x="209" y="14"/>
                </a:cubicBezTo>
                <a:cubicBezTo>
                  <a:pt x="208" y="13"/>
                  <a:pt x="207" y="12"/>
                  <a:pt x="207" y="11"/>
                </a:cubicBezTo>
                <a:cubicBezTo>
                  <a:pt x="207" y="10"/>
                  <a:pt x="206" y="9"/>
                  <a:pt x="206" y="8"/>
                </a:cubicBezTo>
                <a:close/>
                <a:moveTo>
                  <a:pt x="208" y="8"/>
                </a:moveTo>
                <a:cubicBezTo>
                  <a:pt x="208" y="9"/>
                  <a:pt x="208" y="11"/>
                  <a:pt x="209" y="12"/>
                </a:cubicBezTo>
                <a:cubicBezTo>
                  <a:pt x="210" y="13"/>
                  <a:pt x="211" y="13"/>
                  <a:pt x="212" y="13"/>
                </a:cubicBezTo>
                <a:cubicBezTo>
                  <a:pt x="214" y="13"/>
                  <a:pt x="215" y="13"/>
                  <a:pt x="215" y="12"/>
                </a:cubicBezTo>
                <a:cubicBezTo>
                  <a:pt x="216" y="11"/>
                  <a:pt x="217" y="9"/>
                  <a:pt x="217" y="7"/>
                </a:cubicBezTo>
                <a:cubicBezTo>
                  <a:pt x="217" y="6"/>
                  <a:pt x="216" y="5"/>
                  <a:pt x="216" y="4"/>
                </a:cubicBezTo>
                <a:cubicBezTo>
                  <a:pt x="216" y="4"/>
                  <a:pt x="215" y="3"/>
                  <a:pt x="215" y="2"/>
                </a:cubicBezTo>
                <a:cubicBezTo>
                  <a:pt x="214" y="2"/>
                  <a:pt x="213" y="2"/>
                  <a:pt x="212" y="2"/>
                </a:cubicBezTo>
                <a:cubicBezTo>
                  <a:pt x="211" y="2"/>
                  <a:pt x="210" y="2"/>
                  <a:pt x="209" y="3"/>
                </a:cubicBezTo>
                <a:cubicBezTo>
                  <a:pt x="208" y="4"/>
                  <a:pt x="208" y="6"/>
                  <a:pt x="208" y="8"/>
                </a:cubicBezTo>
                <a:close/>
                <a:moveTo>
                  <a:pt x="220" y="15"/>
                </a:moveTo>
                <a:lnTo>
                  <a:pt x="220" y="0"/>
                </a:lnTo>
                <a:lnTo>
                  <a:pt x="228" y="0"/>
                </a:lnTo>
                <a:lnTo>
                  <a:pt x="228" y="2"/>
                </a:lnTo>
                <a:lnTo>
                  <a:pt x="222" y="2"/>
                </a:lnTo>
                <a:lnTo>
                  <a:pt x="222" y="6"/>
                </a:lnTo>
                <a:lnTo>
                  <a:pt x="228" y="6"/>
                </a:lnTo>
                <a:lnTo>
                  <a:pt x="228" y="8"/>
                </a:lnTo>
                <a:lnTo>
                  <a:pt x="222" y="8"/>
                </a:lnTo>
                <a:lnTo>
                  <a:pt x="222" y="15"/>
                </a:lnTo>
                <a:lnTo>
                  <a:pt x="220" y="15"/>
                </a:lnTo>
                <a:close/>
                <a:moveTo>
                  <a:pt x="235" y="10"/>
                </a:moveTo>
                <a:lnTo>
                  <a:pt x="236" y="10"/>
                </a:lnTo>
                <a:cubicBezTo>
                  <a:pt x="237" y="11"/>
                  <a:pt x="237" y="11"/>
                  <a:pt x="237" y="12"/>
                </a:cubicBezTo>
                <a:cubicBezTo>
                  <a:pt x="237" y="12"/>
                  <a:pt x="238" y="13"/>
                  <a:pt x="238" y="13"/>
                </a:cubicBezTo>
                <a:cubicBezTo>
                  <a:pt x="239" y="13"/>
                  <a:pt x="239" y="13"/>
                  <a:pt x="240" y="13"/>
                </a:cubicBezTo>
                <a:cubicBezTo>
                  <a:pt x="241" y="13"/>
                  <a:pt x="241" y="13"/>
                  <a:pt x="242" y="13"/>
                </a:cubicBezTo>
                <a:cubicBezTo>
                  <a:pt x="242" y="13"/>
                  <a:pt x="243" y="12"/>
                  <a:pt x="243" y="12"/>
                </a:cubicBezTo>
                <a:cubicBezTo>
                  <a:pt x="243" y="12"/>
                  <a:pt x="243" y="11"/>
                  <a:pt x="243" y="11"/>
                </a:cubicBezTo>
                <a:cubicBezTo>
                  <a:pt x="243" y="10"/>
                  <a:pt x="243" y="10"/>
                  <a:pt x="243" y="10"/>
                </a:cubicBezTo>
                <a:cubicBezTo>
                  <a:pt x="243" y="9"/>
                  <a:pt x="242" y="9"/>
                  <a:pt x="242" y="9"/>
                </a:cubicBezTo>
                <a:cubicBezTo>
                  <a:pt x="241" y="9"/>
                  <a:pt x="241" y="8"/>
                  <a:pt x="240" y="8"/>
                </a:cubicBezTo>
                <a:cubicBezTo>
                  <a:pt x="238" y="8"/>
                  <a:pt x="238" y="7"/>
                  <a:pt x="237" y="7"/>
                </a:cubicBezTo>
                <a:cubicBezTo>
                  <a:pt x="237" y="7"/>
                  <a:pt x="236" y="6"/>
                  <a:pt x="236" y="6"/>
                </a:cubicBezTo>
                <a:cubicBezTo>
                  <a:pt x="235" y="5"/>
                  <a:pt x="235" y="5"/>
                  <a:pt x="235" y="4"/>
                </a:cubicBezTo>
                <a:cubicBezTo>
                  <a:pt x="235" y="3"/>
                  <a:pt x="236" y="3"/>
                  <a:pt x="236" y="2"/>
                </a:cubicBezTo>
                <a:cubicBezTo>
                  <a:pt x="236" y="1"/>
                  <a:pt x="237" y="1"/>
                  <a:pt x="237" y="1"/>
                </a:cubicBezTo>
                <a:cubicBezTo>
                  <a:pt x="238" y="0"/>
                  <a:pt x="239" y="0"/>
                  <a:pt x="240" y="0"/>
                </a:cubicBezTo>
                <a:cubicBezTo>
                  <a:pt x="241" y="0"/>
                  <a:pt x="241" y="0"/>
                  <a:pt x="242" y="1"/>
                </a:cubicBezTo>
                <a:cubicBezTo>
                  <a:pt x="243" y="1"/>
                  <a:pt x="243" y="1"/>
                  <a:pt x="244" y="2"/>
                </a:cubicBezTo>
                <a:cubicBezTo>
                  <a:pt x="244" y="3"/>
                  <a:pt x="244" y="3"/>
                  <a:pt x="244" y="4"/>
                </a:cubicBezTo>
                <a:lnTo>
                  <a:pt x="243" y="4"/>
                </a:lnTo>
                <a:cubicBezTo>
                  <a:pt x="243" y="4"/>
                  <a:pt x="242" y="3"/>
                  <a:pt x="242" y="2"/>
                </a:cubicBezTo>
                <a:cubicBezTo>
                  <a:pt x="242" y="2"/>
                  <a:pt x="241" y="2"/>
                  <a:pt x="240" y="2"/>
                </a:cubicBezTo>
                <a:cubicBezTo>
                  <a:pt x="239" y="2"/>
                  <a:pt x="238" y="2"/>
                  <a:pt x="238" y="2"/>
                </a:cubicBezTo>
                <a:cubicBezTo>
                  <a:pt x="237" y="3"/>
                  <a:pt x="237" y="3"/>
                  <a:pt x="237" y="4"/>
                </a:cubicBezTo>
                <a:cubicBezTo>
                  <a:pt x="237" y="4"/>
                  <a:pt x="237" y="5"/>
                  <a:pt x="237" y="5"/>
                </a:cubicBezTo>
                <a:cubicBezTo>
                  <a:pt x="238" y="5"/>
                  <a:pt x="239" y="6"/>
                  <a:pt x="240" y="6"/>
                </a:cubicBezTo>
                <a:cubicBezTo>
                  <a:pt x="241" y="7"/>
                  <a:pt x="242" y="7"/>
                  <a:pt x="243" y="7"/>
                </a:cubicBezTo>
                <a:cubicBezTo>
                  <a:pt x="243" y="7"/>
                  <a:pt x="244" y="8"/>
                  <a:pt x="244" y="9"/>
                </a:cubicBezTo>
                <a:cubicBezTo>
                  <a:pt x="245" y="9"/>
                  <a:pt x="245" y="10"/>
                  <a:pt x="245" y="11"/>
                </a:cubicBezTo>
                <a:cubicBezTo>
                  <a:pt x="245" y="11"/>
                  <a:pt x="245" y="12"/>
                  <a:pt x="244" y="13"/>
                </a:cubicBezTo>
                <a:cubicBezTo>
                  <a:pt x="244" y="13"/>
                  <a:pt x="243" y="14"/>
                  <a:pt x="243" y="14"/>
                </a:cubicBezTo>
                <a:cubicBezTo>
                  <a:pt x="242" y="15"/>
                  <a:pt x="241" y="15"/>
                  <a:pt x="240" y="15"/>
                </a:cubicBezTo>
                <a:cubicBezTo>
                  <a:pt x="239" y="15"/>
                  <a:pt x="238" y="15"/>
                  <a:pt x="237" y="14"/>
                </a:cubicBezTo>
                <a:cubicBezTo>
                  <a:pt x="237" y="14"/>
                  <a:pt x="236" y="13"/>
                  <a:pt x="236" y="13"/>
                </a:cubicBezTo>
                <a:cubicBezTo>
                  <a:pt x="235" y="12"/>
                  <a:pt x="235" y="11"/>
                  <a:pt x="235" y="10"/>
                </a:cubicBezTo>
                <a:close/>
                <a:moveTo>
                  <a:pt x="256" y="10"/>
                </a:moveTo>
                <a:lnTo>
                  <a:pt x="257" y="10"/>
                </a:lnTo>
                <a:cubicBezTo>
                  <a:pt x="257" y="12"/>
                  <a:pt x="256" y="13"/>
                  <a:pt x="255" y="14"/>
                </a:cubicBezTo>
                <a:cubicBezTo>
                  <a:pt x="254" y="15"/>
                  <a:pt x="253" y="15"/>
                  <a:pt x="252" y="15"/>
                </a:cubicBezTo>
                <a:cubicBezTo>
                  <a:pt x="251" y="15"/>
                  <a:pt x="250" y="15"/>
                  <a:pt x="249" y="14"/>
                </a:cubicBezTo>
                <a:cubicBezTo>
                  <a:pt x="248" y="13"/>
                  <a:pt x="247" y="12"/>
                  <a:pt x="247" y="11"/>
                </a:cubicBezTo>
                <a:cubicBezTo>
                  <a:pt x="246" y="10"/>
                  <a:pt x="246" y="9"/>
                  <a:pt x="246" y="7"/>
                </a:cubicBezTo>
                <a:cubicBezTo>
                  <a:pt x="246" y="6"/>
                  <a:pt x="246" y="5"/>
                  <a:pt x="247" y="3"/>
                </a:cubicBezTo>
                <a:cubicBezTo>
                  <a:pt x="247" y="2"/>
                  <a:pt x="248" y="1"/>
                  <a:pt x="249" y="1"/>
                </a:cubicBezTo>
                <a:cubicBezTo>
                  <a:pt x="250" y="0"/>
                  <a:pt x="251" y="0"/>
                  <a:pt x="252" y="0"/>
                </a:cubicBezTo>
                <a:cubicBezTo>
                  <a:pt x="253" y="0"/>
                  <a:pt x="254" y="0"/>
                  <a:pt x="255" y="1"/>
                </a:cubicBezTo>
                <a:cubicBezTo>
                  <a:pt x="256" y="2"/>
                  <a:pt x="257" y="3"/>
                  <a:pt x="257" y="4"/>
                </a:cubicBezTo>
                <a:lnTo>
                  <a:pt x="255" y="5"/>
                </a:lnTo>
                <a:cubicBezTo>
                  <a:pt x="255" y="4"/>
                  <a:pt x="255" y="3"/>
                  <a:pt x="254" y="2"/>
                </a:cubicBezTo>
                <a:cubicBezTo>
                  <a:pt x="254" y="2"/>
                  <a:pt x="253" y="2"/>
                  <a:pt x="252" y="2"/>
                </a:cubicBezTo>
                <a:cubicBezTo>
                  <a:pt x="251" y="2"/>
                  <a:pt x="250" y="2"/>
                  <a:pt x="250" y="2"/>
                </a:cubicBezTo>
                <a:cubicBezTo>
                  <a:pt x="249" y="3"/>
                  <a:pt x="248" y="4"/>
                  <a:pt x="248" y="5"/>
                </a:cubicBezTo>
                <a:cubicBezTo>
                  <a:pt x="248" y="5"/>
                  <a:pt x="248" y="6"/>
                  <a:pt x="248" y="7"/>
                </a:cubicBezTo>
                <a:cubicBezTo>
                  <a:pt x="248" y="9"/>
                  <a:pt x="248" y="10"/>
                  <a:pt x="248" y="11"/>
                </a:cubicBezTo>
                <a:cubicBezTo>
                  <a:pt x="249" y="11"/>
                  <a:pt x="249" y="12"/>
                  <a:pt x="250" y="13"/>
                </a:cubicBezTo>
                <a:cubicBezTo>
                  <a:pt x="250" y="13"/>
                  <a:pt x="251" y="13"/>
                  <a:pt x="252" y="13"/>
                </a:cubicBezTo>
                <a:cubicBezTo>
                  <a:pt x="253" y="13"/>
                  <a:pt x="254" y="13"/>
                  <a:pt x="254" y="12"/>
                </a:cubicBezTo>
                <a:cubicBezTo>
                  <a:pt x="255" y="12"/>
                  <a:pt x="255" y="11"/>
                  <a:pt x="256" y="10"/>
                </a:cubicBezTo>
                <a:close/>
                <a:moveTo>
                  <a:pt x="259" y="15"/>
                </a:moveTo>
                <a:lnTo>
                  <a:pt x="259" y="0"/>
                </a:lnTo>
                <a:lnTo>
                  <a:pt x="261" y="0"/>
                </a:lnTo>
                <a:lnTo>
                  <a:pt x="261" y="15"/>
                </a:lnTo>
                <a:lnTo>
                  <a:pt x="259" y="15"/>
                </a:lnTo>
                <a:close/>
                <a:moveTo>
                  <a:pt x="263" y="15"/>
                </a:moveTo>
                <a:lnTo>
                  <a:pt x="263" y="0"/>
                </a:lnTo>
                <a:lnTo>
                  <a:pt x="272" y="0"/>
                </a:lnTo>
                <a:lnTo>
                  <a:pt x="272" y="2"/>
                </a:lnTo>
                <a:lnTo>
                  <a:pt x="265" y="2"/>
                </a:lnTo>
                <a:lnTo>
                  <a:pt x="265" y="6"/>
                </a:lnTo>
                <a:lnTo>
                  <a:pt x="272" y="6"/>
                </a:lnTo>
                <a:lnTo>
                  <a:pt x="272" y="8"/>
                </a:lnTo>
                <a:lnTo>
                  <a:pt x="265" y="8"/>
                </a:lnTo>
                <a:lnTo>
                  <a:pt x="265" y="13"/>
                </a:lnTo>
                <a:lnTo>
                  <a:pt x="272" y="13"/>
                </a:lnTo>
                <a:lnTo>
                  <a:pt x="272" y="15"/>
                </a:lnTo>
                <a:lnTo>
                  <a:pt x="263" y="15"/>
                </a:lnTo>
                <a:close/>
                <a:moveTo>
                  <a:pt x="274" y="15"/>
                </a:moveTo>
                <a:lnTo>
                  <a:pt x="274" y="0"/>
                </a:lnTo>
                <a:lnTo>
                  <a:pt x="276" y="0"/>
                </a:lnTo>
                <a:lnTo>
                  <a:pt x="283" y="12"/>
                </a:lnTo>
                <a:lnTo>
                  <a:pt x="283" y="0"/>
                </a:lnTo>
                <a:lnTo>
                  <a:pt x="284" y="0"/>
                </a:lnTo>
                <a:lnTo>
                  <a:pt x="284" y="15"/>
                </a:lnTo>
                <a:lnTo>
                  <a:pt x="282" y="15"/>
                </a:lnTo>
                <a:lnTo>
                  <a:pt x="276" y="3"/>
                </a:lnTo>
                <a:lnTo>
                  <a:pt x="276" y="15"/>
                </a:lnTo>
                <a:lnTo>
                  <a:pt x="274" y="15"/>
                </a:lnTo>
                <a:close/>
                <a:moveTo>
                  <a:pt x="295" y="10"/>
                </a:moveTo>
                <a:lnTo>
                  <a:pt x="297" y="10"/>
                </a:lnTo>
                <a:cubicBezTo>
                  <a:pt x="297" y="12"/>
                  <a:pt x="296" y="13"/>
                  <a:pt x="295" y="14"/>
                </a:cubicBezTo>
                <a:cubicBezTo>
                  <a:pt x="294" y="15"/>
                  <a:pt x="293" y="15"/>
                  <a:pt x="292" y="15"/>
                </a:cubicBezTo>
                <a:cubicBezTo>
                  <a:pt x="290" y="15"/>
                  <a:pt x="289" y="15"/>
                  <a:pt x="289" y="14"/>
                </a:cubicBezTo>
                <a:cubicBezTo>
                  <a:pt x="288" y="13"/>
                  <a:pt x="287" y="12"/>
                  <a:pt x="287" y="11"/>
                </a:cubicBezTo>
                <a:cubicBezTo>
                  <a:pt x="286" y="10"/>
                  <a:pt x="286" y="9"/>
                  <a:pt x="286" y="7"/>
                </a:cubicBezTo>
                <a:cubicBezTo>
                  <a:pt x="286" y="6"/>
                  <a:pt x="286" y="5"/>
                  <a:pt x="287" y="3"/>
                </a:cubicBezTo>
                <a:cubicBezTo>
                  <a:pt x="287" y="2"/>
                  <a:pt x="288" y="1"/>
                  <a:pt x="289" y="1"/>
                </a:cubicBezTo>
                <a:cubicBezTo>
                  <a:pt x="290" y="0"/>
                  <a:pt x="291" y="0"/>
                  <a:pt x="292" y="0"/>
                </a:cubicBezTo>
                <a:cubicBezTo>
                  <a:pt x="293" y="0"/>
                  <a:pt x="294" y="0"/>
                  <a:pt x="295" y="1"/>
                </a:cubicBezTo>
                <a:cubicBezTo>
                  <a:pt x="296" y="2"/>
                  <a:pt x="296" y="3"/>
                  <a:pt x="297" y="4"/>
                </a:cubicBezTo>
                <a:lnTo>
                  <a:pt x="295" y="5"/>
                </a:lnTo>
                <a:cubicBezTo>
                  <a:pt x="295" y="4"/>
                  <a:pt x="294" y="3"/>
                  <a:pt x="294" y="2"/>
                </a:cubicBezTo>
                <a:cubicBezTo>
                  <a:pt x="293" y="2"/>
                  <a:pt x="293" y="2"/>
                  <a:pt x="292" y="2"/>
                </a:cubicBezTo>
                <a:cubicBezTo>
                  <a:pt x="291" y="2"/>
                  <a:pt x="290" y="2"/>
                  <a:pt x="289" y="2"/>
                </a:cubicBezTo>
                <a:cubicBezTo>
                  <a:pt x="289" y="3"/>
                  <a:pt x="288" y="4"/>
                  <a:pt x="288" y="5"/>
                </a:cubicBezTo>
                <a:cubicBezTo>
                  <a:pt x="288" y="5"/>
                  <a:pt x="288" y="6"/>
                  <a:pt x="288" y="7"/>
                </a:cubicBezTo>
                <a:cubicBezTo>
                  <a:pt x="288" y="9"/>
                  <a:pt x="288" y="10"/>
                  <a:pt x="288" y="11"/>
                </a:cubicBezTo>
                <a:cubicBezTo>
                  <a:pt x="288" y="11"/>
                  <a:pt x="289" y="12"/>
                  <a:pt x="290" y="13"/>
                </a:cubicBezTo>
                <a:cubicBezTo>
                  <a:pt x="290" y="13"/>
                  <a:pt x="291" y="13"/>
                  <a:pt x="292" y="13"/>
                </a:cubicBezTo>
                <a:cubicBezTo>
                  <a:pt x="293" y="13"/>
                  <a:pt x="293" y="13"/>
                  <a:pt x="294" y="12"/>
                </a:cubicBezTo>
                <a:cubicBezTo>
                  <a:pt x="295" y="12"/>
                  <a:pt x="295" y="11"/>
                  <a:pt x="295" y="10"/>
                </a:cubicBezTo>
                <a:close/>
                <a:moveTo>
                  <a:pt x="299" y="15"/>
                </a:moveTo>
                <a:lnTo>
                  <a:pt x="299" y="0"/>
                </a:lnTo>
                <a:lnTo>
                  <a:pt x="308" y="0"/>
                </a:lnTo>
                <a:lnTo>
                  <a:pt x="308" y="2"/>
                </a:lnTo>
                <a:lnTo>
                  <a:pt x="300" y="2"/>
                </a:lnTo>
                <a:lnTo>
                  <a:pt x="300" y="6"/>
                </a:lnTo>
                <a:lnTo>
                  <a:pt x="307" y="6"/>
                </a:lnTo>
                <a:lnTo>
                  <a:pt x="307" y="8"/>
                </a:lnTo>
                <a:lnTo>
                  <a:pt x="300" y="8"/>
                </a:lnTo>
                <a:lnTo>
                  <a:pt x="300" y="13"/>
                </a:lnTo>
                <a:lnTo>
                  <a:pt x="308" y="13"/>
                </a:lnTo>
                <a:lnTo>
                  <a:pt x="308" y="15"/>
                </a:lnTo>
                <a:lnTo>
                  <a:pt x="299" y="15"/>
                </a:lnTo>
                <a:close/>
                <a:moveTo>
                  <a:pt x="313" y="15"/>
                </a:moveTo>
                <a:lnTo>
                  <a:pt x="318" y="0"/>
                </a:lnTo>
                <a:lnTo>
                  <a:pt x="319" y="0"/>
                </a:lnTo>
                <a:lnTo>
                  <a:pt x="324" y="15"/>
                </a:lnTo>
                <a:lnTo>
                  <a:pt x="323" y="15"/>
                </a:lnTo>
                <a:lnTo>
                  <a:pt x="321" y="10"/>
                </a:lnTo>
                <a:lnTo>
                  <a:pt x="316" y="10"/>
                </a:lnTo>
                <a:lnTo>
                  <a:pt x="314" y="15"/>
                </a:lnTo>
                <a:lnTo>
                  <a:pt x="313" y="15"/>
                </a:lnTo>
                <a:close/>
                <a:moveTo>
                  <a:pt x="316" y="9"/>
                </a:moveTo>
                <a:lnTo>
                  <a:pt x="321" y="9"/>
                </a:lnTo>
                <a:lnTo>
                  <a:pt x="319" y="5"/>
                </a:lnTo>
                <a:cubicBezTo>
                  <a:pt x="319" y="4"/>
                  <a:pt x="319" y="3"/>
                  <a:pt x="318" y="2"/>
                </a:cubicBezTo>
                <a:cubicBezTo>
                  <a:pt x="318" y="3"/>
                  <a:pt x="318" y="4"/>
                  <a:pt x="318" y="5"/>
                </a:cubicBezTo>
                <a:lnTo>
                  <a:pt x="316" y="9"/>
                </a:lnTo>
                <a:close/>
                <a:moveTo>
                  <a:pt x="325" y="15"/>
                </a:moveTo>
                <a:lnTo>
                  <a:pt x="325" y="0"/>
                </a:lnTo>
                <a:lnTo>
                  <a:pt x="327" y="0"/>
                </a:lnTo>
                <a:lnTo>
                  <a:pt x="334" y="12"/>
                </a:lnTo>
                <a:lnTo>
                  <a:pt x="334" y="0"/>
                </a:lnTo>
                <a:lnTo>
                  <a:pt x="335" y="0"/>
                </a:lnTo>
                <a:lnTo>
                  <a:pt x="335" y="15"/>
                </a:lnTo>
                <a:lnTo>
                  <a:pt x="333" y="15"/>
                </a:lnTo>
                <a:lnTo>
                  <a:pt x="327" y="3"/>
                </a:lnTo>
                <a:lnTo>
                  <a:pt x="327" y="15"/>
                </a:lnTo>
                <a:lnTo>
                  <a:pt x="325" y="15"/>
                </a:lnTo>
                <a:close/>
                <a:moveTo>
                  <a:pt x="337" y="15"/>
                </a:moveTo>
                <a:lnTo>
                  <a:pt x="337" y="0"/>
                </a:lnTo>
                <a:lnTo>
                  <a:pt x="342" y="0"/>
                </a:lnTo>
                <a:cubicBezTo>
                  <a:pt x="343" y="0"/>
                  <a:pt x="343" y="0"/>
                  <a:pt x="344" y="0"/>
                </a:cubicBezTo>
                <a:cubicBezTo>
                  <a:pt x="345" y="1"/>
                  <a:pt x="345" y="1"/>
                  <a:pt x="346" y="2"/>
                </a:cubicBezTo>
                <a:cubicBezTo>
                  <a:pt x="346" y="2"/>
                  <a:pt x="347" y="3"/>
                  <a:pt x="347" y="4"/>
                </a:cubicBezTo>
                <a:cubicBezTo>
                  <a:pt x="348" y="5"/>
                  <a:pt x="348" y="6"/>
                  <a:pt x="348" y="7"/>
                </a:cubicBezTo>
                <a:cubicBezTo>
                  <a:pt x="348" y="8"/>
                  <a:pt x="348" y="9"/>
                  <a:pt x="347" y="10"/>
                </a:cubicBezTo>
                <a:cubicBezTo>
                  <a:pt x="347" y="11"/>
                  <a:pt x="347" y="12"/>
                  <a:pt x="347" y="12"/>
                </a:cubicBezTo>
                <a:cubicBezTo>
                  <a:pt x="346" y="13"/>
                  <a:pt x="346" y="13"/>
                  <a:pt x="345" y="14"/>
                </a:cubicBezTo>
                <a:cubicBezTo>
                  <a:pt x="345" y="14"/>
                  <a:pt x="344" y="14"/>
                  <a:pt x="344" y="14"/>
                </a:cubicBezTo>
                <a:cubicBezTo>
                  <a:pt x="343" y="15"/>
                  <a:pt x="343" y="15"/>
                  <a:pt x="342" y="15"/>
                </a:cubicBezTo>
                <a:lnTo>
                  <a:pt x="337" y="15"/>
                </a:lnTo>
                <a:close/>
                <a:moveTo>
                  <a:pt x="339" y="13"/>
                </a:moveTo>
                <a:lnTo>
                  <a:pt x="342" y="13"/>
                </a:lnTo>
                <a:cubicBezTo>
                  <a:pt x="343" y="13"/>
                  <a:pt x="343" y="13"/>
                  <a:pt x="344" y="13"/>
                </a:cubicBezTo>
                <a:cubicBezTo>
                  <a:pt x="344" y="13"/>
                  <a:pt x="345" y="12"/>
                  <a:pt x="345" y="12"/>
                </a:cubicBezTo>
                <a:cubicBezTo>
                  <a:pt x="345" y="12"/>
                  <a:pt x="345" y="11"/>
                  <a:pt x="346" y="10"/>
                </a:cubicBezTo>
                <a:cubicBezTo>
                  <a:pt x="346" y="9"/>
                  <a:pt x="346" y="8"/>
                  <a:pt x="346" y="7"/>
                </a:cubicBezTo>
                <a:cubicBezTo>
                  <a:pt x="346" y="6"/>
                  <a:pt x="346" y="5"/>
                  <a:pt x="345" y="4"/>
                </a:cubicBezTo>
                <a:cubicBezTo>
                  <a:pt x="345" y="3"/>
                  <a:pt x="344" y="3"/>
                  <a:pt x="344" y="2"/>
                </a:cubicBezTo>
                <a:cubicBezTo>
                  <a:pt x="343" y="2"/>
                  <a:pt x="343" y="2"/>
                  <a:pt x="342" y="2"/>
                </a:cubicBezTo>
                <a:lnTo>
                  <a:pt x="339" y="2"/>
                </a:lnTo>
                <a:lnTo>
                  <a:pt x="339" y="13"/>
                </a:lnTo>
                <a:close/>
                <a:moveTo>
                  <a:pt x="358" y="15"/>
                </a:moveTo>
                <a:lnTo>
                  <a:pt x="358" y="2"/>
                </a:lnTo>
                <a:lnTo>
                  <a:pt x="354" y="2"/>
                </a:lnTo>
                <a:lnTo>
                  <a:pt x="354" y="0"/>
                </a:lnTo>
                <a:lnTo>
                  <a:pt x="364" y="0"/>
                </a:lnTo>
                <a:lnTo>
                  <a:pt x="364" y="2"/>
                </a:lnTo>
                <a:lnTo>
                  <a:pt x="359" y="2"/>
                </a:lnTo>
                <a:lnTo>
                  <a:pt x="359" y="15"/>
                </a:lnTo>
                <a:lnTo>
                  <a:pt x="358" y="15"/>
                </a:lnTo>
                <a:close/>
                <a:moveTo>
                  <a:pt x="365" y="15"/>
                </a:moveTo>
                <a:lnTo>
                  <a:pt x="365" y="0"/>
                </a:lnTo>
                <a:lnTo>
                  <a:pt x="374" y="0"/>
                </a:lnTo>
                <a:lnTo>
                  <a:pt x="374" y="2"/>
                </a:lnTo>
                <a:lnTo>
                  <a:pt x="366" y="2"/>
                </a:lnTo>
                <a:lnTo>
                  <a:pt x="366" y="6"/>
                </a:lnTo>
                <a:lnTo>
                  <a:pt x="373" y="6"/>
                </a:lnTo>
                <a:lnTo>
                  <a:pt x="373" y="8"/>
                </a:lnTo>
                <a:lnTo>
                  <a:pt x="366" y="8"/>
                </a:lnTo>
                <a:lnTo>
                  <a:pt x="366" y="13"/>
                </a:lnTo>
                <a:lnTo>
                  <a:pt x="374" y="13"/>
                </a:lnTo>
                <a:lnTo>
                  <a:pt x="374" y="15"/>
                </a:lnTo>
                <a:lnTo>
                  <a:pt x="365" y="15"/>
                </a:lnTo>
                <a:close/>
                <a:moveTo>
                  <a:pt x="385" y="10"/>
                </a:moveTo>
                <a:lnTo>
                  <a:pt x="386" y="10"/>
                </a:lnTo>
                <a:cubicBezTo>
                  <a:pt x="386" y="12"/>
                  <a:pt x="386" y="13"/>
                  <a:pt x="385" y="14"/>
                </a:cubicBezTo>
                <a:cubicBezTo>
                  <a:pt x="384" y="15"/>
                  <a:pt x="383" y="15"/>
                  <a:pt x="381" y="15"/>
                </a:cubicBezTo>
                <a:cubicBezTo>
                  <a:pt x="380" y="15"/>
                  <a:pt x="379" y="15"/>
                  <a:pt x="378" y="14"/>
                </a:cubicBezTo>
                <a:cubicBezTo>
                  <a:pt x="377" y="13"/>
                  <a:pt x="377" y="12"/>
                  <a:pt x="376" y="11"/>
                </a:cubicBezTo>
                <a:cubicBezTo>
                  <a:pt x="376" y="10"/>
                  <a:pt x="375" y="9"/>
                  <a:pt x="375" y="7"/>
                </a:cubicBezTo>
                <a:cubicBezTo>
                  <a:pt x="375" y="6"/>
                  <a:pt x="376" y="5"/>
                  <a:pt x="376" y="3"/>
                </a:cubicBezTo>
                <a:cubicBezTo>
                  <a:pt x="377" y="2"/>
                  <a:pt x="377" y="1"/>
                  <a:pt x="378" y="1"/>
                </a:cubicBezTo>
                <a:cubicBezTo>
                  <a:pt x="379" y="0"/>
                  <a:pt x="380" y="0"/>
                  <a:pt x="381" y="0"/>
                </a:cubicBezTo>
                <a:cubicBezTo>
                  <a:pt x="383" y="0"/>
                  <a:pt x="384" y="0"/>
                  <a:pt x="384" y="1"/>
                </a:cubicBezTo>
                <a:cubicBezTo>
                  <a:pt x="385" y="2"/>
                  <a:pt x="386" y="3"/>
                  <a:pt x="386" y="4"/>
                </a:cubicBezTo>
                <a:lnTo>
                  <a:pt x="385" y="5"/>
                </a:lnTo>
                <a:cubicBezTo>
                  <a:pt x="384" y="4"/>
                  <a:pt x="384" y="3"/>
                  <a:pt x="383" y="2"/>
                </a:cubicBezTo>
                <a:cubicBezTo>
                  <a:pt x="383" y="2"/>
                  <a:pt x="382" y="2"/>
                  <a:pt x="381" y="2"/>
                </a:cubicBezTo>
                <a:cubicBezTo>
                  <a:pt x="380" y="2"/>
                  <a:pt x="380" y="2"/>
                  <a:pt x="379" y="2"/>
                </a:cubicBezTo>
                <a:cubicBezTo>
                  <a:pt x="378" y="3"/>
                  <a:pt x="378" y="4"/>
                  <a:pt x="378" y="5"/>
                </a:cubicBezTo>
                <a:cubicBezTo>
                  <a:pt x="377" y="5"/>
                  <a:pt x="377" y="6"/>
                  <a:pt x="377" y="7"/>
                </a:cubicBezTo>
                <a:cubicBezTo>
                  <a:pt x="377" y="9"/>
                  <a:pt x="377" y="10"/>
                  <a:pt x="378" y="11"/>
                </a:cubicBezTo>
                <a:cubicBezTo>
                  <a:pt x="378" y="11"/>
                  <a:pt x="378" y="12"/>
                  <a:pt x="379" y="13"/>
                </a:cubicBezTo>
                <a:cubicBezTo>
                  <a:pt x="380" y="13"/>
                  <a:pt x="380" y="13"/>
                  <a:pt x="381" y="13"/>
                </a:cubicBezTo>
                <a:cubicBezTo>
                  <a:pt x="382" y="13"/>
                  <a:pt x="383" y="13"/>
                  <a:pt x="384" y="12"/>
                </a:cubicBezTo>
                <a:cubicBezTo>
                  <a:pt x="384" y="12"/>
                  <a:pt x="385" y="11"/>
                  <a:pt x="385" y="10"/>
                </a:cubicBezTo>
                <a:close/>
                <a:moveTo>
                  <a:pt x="388" y="15"/>
                </a:moveTo>
                <a:lnTo>
                  <a:pt x="388" y="0"/>
                </a:lnTo>
                <a:lnTo>
                  <a:pt x="390" y="0"/>
                </a:lnTo>
                <a:lnTo>
                  <a:pt x="390" y="6"/>
                </a:lnTo>
                <a:lnTo>
                  <a:pt x="396" y="6"/>
                </a:lnTo>
                <a:lnTo>
                  <a:pt x="396" y="0"/>
                </a:lnTo>
                <a:lnTo>
                  <a:pt x="398" y="0"/>
                </a:lnTo>
                <a:lnTo>
                  <a:pt x="398" y="15"/>
                </a:lnTo>
                <a:lnTo>
                  <a:pt x="396" y="15"/>
                </a:lnTo>
                <a:lnTo>
                  <a:pt x="396" y="8"/>
                </a:lnTo>
                <a:lnTo>
                  <a:pt x="390" y="8"/>
                </a:lnTo>
                <a:lnTo>
                  <a:pt x="390" y="15"/>
                </a:lnTo>
                <a:lnTo>
                  <a:pt x="388" y="15"/>
                </a:lnTo>
                <a:close/>
                <a:moveTo>
                  <a:pt x="400" y="15"/>
                </a:moveTo>
                <a:lnTo>
                  <a:pt x="400" y="0"/>
                </a:lnTo>
                <a:lnTo>
                  <a:pt x="402" y="0"/>
                </a:lnTo>
                <a:lnTo>
                  <a:pt x="408" y="12"/>
                </a:lnTo>
                <a:lnTo>
                  <a:pt x="408" y="0"/>
                </a:lnTo>
                <a:lnTo>
                  <a:pt x="410" y="0"/>
                </a:lnTo>
                <a:lnTo>
                  <a:pt x="410" y="15"/>
                </a:lnTo>
                <a:lnTo>
                  <a:pt x="408" y="15"/>
                </a:lnTo>
                <a:lnTo>
                  <a:pt x="402" y="3"/>
                </a:lnTo>
                <a:lnTo>
                  <a:pt x="402" y="15"/>
                </a:lnTo>
                <a:lnTo>
                  <a:pt x="400" y="15"/>
                </a:lnTo>
                <a:close/>
                <a:moveTo>
                  <a:pt x="412" y="8"/>
                </a:moveTo>
                <a:cubicBezTo>
                  <a:pt x="412" y="5"/>
                  <a:pt x="412" y="3"/>
                  <a:pt x="413" y="2"/>
                </a:cubicBezTo>
                <a:cubicBezTo>
                  <a:pt x="415" y="1"/>
                  <a:pt x="416" y="0"/>
                  <a:pt x="418" y="0"/>
                </a:cubicBezTo>
                <a:cubicBezTo>
                  <a:pt x="419" y="0"/>
                  <a:pt x="420" y="0"/>
                  <a:pt x="421" y="1"/>
                </a:cubicBezTo>
                <a:cubicBezTo>
                  <a:pt x="422" y="2"/>
                  <a:pt x="423" y="3"/>
                  <a:pt x="423" y="4"/>
                </a:cubicBezTo>
                <a:cubicBezTo>
                  <a:pt x="424" y="5"/>
                  <a:pt x="424" y="6"/>
                  <a:pt x="424" y="8"/>
                </a:cubicBezTo>
                <a:cubicBezTo>
                  <a:pt x="424" y="9"/>
                  <a:pt x="424" y="10"/>
                  <a:pt x="423" y="11"/>
                </a:cubicBezTo>
                <a:cubicBezTo>
                  <a:pt x="422" y="13"/>
                  <a:pt x="422" y="13"/>
                  <a:pt x="421" y="14"/>
                </a:cubicBezTo>
                <a:cubicBezTo>
                  <a:pt x="420" y="15"/>
                  <a:pt x="419" y="15"/>
                  <a:pt x="418" y="15"/>
                </a:cubicBezTo>
                <a:cubicBezTo>
                  <a:pt x="417" y="15"/>
                  <a:pt x="416" y="15"/>
                  <a:pt x="415" y="14"/>
                </a:cubicBezTo>
                <a:cubicBezTo>
                  <a:pt x="414" y="13"/>
                  <a:pt x="413" y="12"/>
                  <a:pt x="413" y="11"/>
                </a:cubicBezTo>
                <a:cubicBezTo>
                  <a:pt x="412" y="10"/>
                  <a:pt x="412" y="9"/>
                  <a:pt x="412" y="8"/>
                </a:cubicBezTo>
                <a:close/>
                <a:moveTo>
                  <a:pt x="414" y="8"/>
                </a:moveTo>
                <a:cubicBezTo>
                  <a:pt x="414" y="9"/>
                  <a:pt x="414" y="11"/>
                  <a:pt x="415" y="12"/>
                </a:cubicBezTo>
                <a:cubicBezTo>
                  <a:pt x="416" y="13"/>
                  <a:pt x="417" y="13"/>
                  <a:pt x="418" y="13"/>
                </a:cubicBezTo>
                <a:cubicBezTo>
                  <a:pt x="419" y="13"/>
                  <a:pt x="420" y="13"/>
                  <a:pt x="421" y="12"/>
                </a:cubicBezTo>
                <a:cubicBezTo>
                  <a:pt x="422" y="11"/>
                  <a:pt x="422" y="9"/>
                  <a:pt x="422" y="7"/>
                </a:cubicBezTo>
                <a:cubicBezTo>
                  <a:pt x="422" y="6"/>
                  <a:pt x="422" y="5"/>
                  <a:pt x="422" y="4"/>
                </a:cubicBezTo>
                <a:cubicBezTo>
                  <a:pt x="421" y="4"/>
                  <a:pt x="421" y="3"/>
                  <a:pt x="420" y="2"/>
                </a:cubicBezTo>
                <a:cubicBezTo>
                  <a:pt x="419" y="2"/>
                  <a:pt x="419" y="2"/>
                  <a:pt x="418" y="2"/>
                </a:cubicBezTo>
                <a:cubicBezTo>
                  <a:pt x="417" y="2"/>
                  <a:pt x="416" y="2"/>
                  <a:pt x="415" y="3"/>
                </a:cubicBezTo>
                <a:cubicBezTo>
                  <a:pt x="414" y="4"/>
                  <a:pt x="414" y="6"/>
                  <a:pt x="414" y="8"/>
                </a:cubicBezTo>
                <a:close/>
                <a:moveTo>
                  <a:pt x="425" y="15"/>
                </a:moveTo>
                <a:lnTo>
                  <a:pt x="425" y="0"/>
                </a:lnTo>
                <a:lnTo>
                  <a:pt x="427" y="0"/>
                </a:lnTo>
                <a:lnTo>
                  <a:pt x="427" y="13"/>
                </a:lnTo>
                <a:lnTo>
                  <a:pt x="433" y="13"/>
                </a:lnTo>
                <a:lnTo>
                  <a:pt x="433" y="15"/>
                </a:lnTo>
                <a:lnTo>
                  <a:pt x="425" y="15"/>
                </a:lnTo>
                <a:close/>
                <a:moveTo>
                  <a:pt x="434" y="8"/>
                </a:moveTo>
                <a:cubicBezTo>
                  <a:pt x="434" y="5"/>
                  <a:pt x="435" y="3"/>
                  <a:pt x="436" y="2"/>
                </a:cubicBezTo>
                <a:cubicBezTo>
                  <a:pt x="437" y="1"/>
                  <a:pt x="438" y="0"/>
                  <a:pt x="440" y="0"/>
                </a:cubicBezTo>
                <a:cubicBezTo>
                  <a:pt x="441" y="0"/>
                  <a:pt x="442" y="0"/>
                  <a:pt x="443" y="1"/>
                </a:cubicBezTo>
                <a:cubicBezTo>
                  <a:pt x="444" y="2"/>
                  <a:pt x="445" y="3"/>
                  <a:pt x="445" y="4"/>
                </a:cubicBezTo>
                <a:cubicBezTo>
                  <a:pt x="446" y="5"/>
                  <a:pt x="446" y="6"/>
                  <a:pt x="446" y="8"/>
                </a:cubicBezTo>
                <a:cubicBezTo>
                  <a:pt x="446" y="9"/>
                  <a:pt x="446" y="10"/>
                  <a:pt x="445" y="11"/>
                </a:cubicBezTo>
                <a:cubicBezTo>
                  <a:pt x="445" y="13"/>
                  <a:pt x="444" y="13"/>
                  <a:pt x="443" y="14"/>
                </a:cubicBezTo>
                <a:cubicBezTo>
                  <a:pt x="442" y="15"/>
                  <a:pt x="441" y="15"/>
                  <a:pt x="440" y="15"/>
                </a:cubicBezTo>
                <a:cubicBezTo>
                  <a:pt x="439" y="15"/>
                  <a:pt x="438" y="15"/>
                  <a:pt x="437" y="14"/>
                </a:cubicBezTo>
                <a:cubicBezTo>
                  <a:pt x="436" y="13"/>
                  <a:pt x="435" y="12"/>
                  <a:pt x="435" y="11"/>
                </a:cubicBezTo>
                <a:cubicBezTo>
                  <a:pt x="434" y="10"/>
                  <a:pt x="434" y="9"/>
                  <a:pt x="434" y="8"/>
                </a:cubicBezTo>
                <a:close/>
                <a:moveTo>
                  <a:pt x="436" y="8"/>
                </a:moveTo>
                <a:cubicBezTo>
                  <a:pt x="436" y="9"/>
                  <a:pt x="436" y="11"/>
                  <a:pt x="437" y="12"/>
                </a:cubicBezTo>
                <a:cubicBezTo>
                  <a:pt x="438" y="13"/>
                  <a:pt x="439" y="13"/>
                  <a:pt x="440" y="13"/>
                </a:cubicBezTo>
                <a:cubicBezTo>
                  <a:pt x="441" y="13"/>
                  <a:pt x="442" y="13"/>
                  <a:pt x="443" y="12"/>
                </a:cubicBezTo>
                <a:cubicBezTo>
                  <a:pt x="444" y="11"/>
                  <a:pt x="444" y="9"/>
                  <a:pt x="444" y="7"/>
                </a:cubicBezTo>
                <a:cubicBezTo>
                  <a:pt x="444" y="6"/>
                  <a:pt x="444" y="5"/>
                  <a:pt x="444" y="4"/>
                </a:cubicBezTo>
                <a:cubicBezTo>
                  <a:pt x="444" y="4"/>
                  <a:pt x="443" y="3"/>
                  <a:pt x="442" y="2"/>
                </a:cubicBezTo>
                <a:cubicBezTo>
                  <a:pt x="442" y="2"/>
                  <a:pt x="441" y="2"/>
                  <a:pt x="440" y="2"/>
                </a:cubicBezTo>
                <a:cubicBezTo>
                  <a:pt x="439" y="2"/>
                  <a:pt x="438" y="2"/>
                  <a:pt x="437" y="3"/>
                </a:cubicBezTo>
                <a:cubicBezTo>
                  <a:pt x="436" y="4"/>
                  <a:pt x="436" y="6"/>
                  <a:pt x="436" y="8"/>
                </a:cubicBezTo>
                <a:close/>
                <a:moveTo>
                  <a:pt x="454" y="9"/>
                </a:moveTo>
                <a:lnTo>
                  <a:pt x="454" y="7"/>
                </a:lnTo>
                <a:lnTo>
                  <a:pt x="459" y="7"/>
                </a:lnTo>
                <a:lnTo>
                  <a:pt x="459" y="13"/>
                </a:lnTo>
                <a:cubicBezTo>
                  <a:pt x="458" y="13"/>
                  <a:pt x="457" y="14"/>
                  <a:pt x="456" y="14"/>
                </a:cubicBezTo>
                <a:cubicBezTo>
                  <a:pt x="456" y="15"/>
                  <a:pt x="455" y="15"/>
                  <a:pt x="454" y="15"/>
                </a:cubicBezTo>
                <a:cubicBezTo>
                  <a:pt x="453" y="15"/>
                  <a:pt x="451" y="15"/>
                  <a:pt x="450" y="14"/>
                </a:cubicBezTo>
                <a:cubicBezTo>
                  <a:pt x="449" y="13"/>
                  <a:pt x="449" y="13"/>
                  <a:pt x="448" y="11"/>
                </a:cubicBezTo>
                <a:cubicBezTo>
                  <a:pt x="448" y="10"/>
                  <a:pt x="447" y="9"/>
                  <a:pt x="447" y="8"/>
                </a:cubicBezTo>
                <a:cubicBezTo>
                  <a:pt x="447" y="6"/>
                  <a:pt x="448" y="5"/>
                  <a:pt x="448" y="4"/>
                </a:cubicBezTo>
                <a:cubicBezTo>
                  <a:pt x="449" y="2"/>
                  <a:pt x="449" y="2"/>
                  <a:pt x="450" y="1"/>
                </a:cubicBezTo>
                <a:cubicBezTo>
                  <a:pt x="451" y="0"/>
                  <a:pt x="452" y="0"/>
                  <a:pt x="454" y="0"/>
                </a:cubicBezTo>
                <a:cubicBezTo>
                  <a:pt x="455" y="0"/>
                  <a:pt x="455" y="0"/>
                  <a:pt x="456" y="1"/>
                </a:cubicBezTo>
                <a:cubicBezTo>
                  <a:pt x="457" y="1"/>
                  <a:pt x="457" y="1"/>
                  <a:pt x="458" y="2"/>
                </a:cubicBezTo>
                <a:cubicBezTo>
                  <a:pt x="458" y="3"/>
                  <a:pt x="459" y="3"/>
                  <a:pt x="459" y="4"/>
                </a:cubicBezTo>
                <a:lnTo>
                  <a:pt x="457" y="5"/>
                </a:lnTo>
                <a:cubicBezTo>
                  <a:pt x="457" y="4"/>
                  <a:pt x="457" y="3"/>
                  <a:pt x="457" y="3"/>
                </a:cubicBezTo>
                <a:cubicBezTo>
                  <a:pt x="456" y="3"/>
                  <a:pt x="456" y="2"/>
                  <a:pt x="455" y="2"/>
                </a:cubicBezTo>
                <a:cubicBezTo>
                  <a:pt x="455" y="2"/>
                  <a:pt x="454" y="2"/>
                  <a:pt x="454" y="2"/>
                </a:cubicBezTo>
                <a:cubicBezTo>
                  <a:pt x="453" y="2"/>
                  <a:pt x="452" y="2"/>
                  <a:pt x="452" y="2"/>
                </a:cubicBezTo>
                <a:cubicBezTo>
                  <a:pt x="451" y="2"/>
                  <a:pt x="451" y="3"/>
                  <a:pt x="450" y="3"/>
                </a:cubicBezTo>
                <a:cubicBezTo>
                  <a:pt x="450" y="4"/>
                  <a:pt x="450" y="4"/>
                  <a:pt x="450" y="5"/>
                </a:cubicBezTo>
                <a:cubicBezTo>
                  <a:pt x="449" y="5"/>
                  <a:pt x="449" y="6"/>
                  <a:pt x="449" y="7"/>
                </a:cubicBezTo>
                <a:cubicBezTo>
                  <a:pt x="449" y="9"/>
                  <a:pt x="449" y="10"/>
                  <a:pt x="450" y="11"/>
                </a:cubicBezTo>
                <a:cubicBezTo>
                  <a:pt x="450" y="12"/>
                  <a:pt x="451" y="12"/>
                  <a:pt x="451" y="13"/>
                </a:cubicBezTo>
                <a:cubicBezTo>
                  <a:pt x="452" y="13"/>
                  <a:pt x="453" y="13"/>
                  <a:pt x="454" y="13"/>
                </a:cubicBezTo>
                <a:cubicBezTo>
                  <a:pt x="454" y="13"/>
                  <a:pt x="455" y="13"/>
                  <a:pt x="456" y="13"/>
                </a:cubicBezTo>
                <a:cubicBezTo>
                  <a:pt x="456" y="12"/>
                  <a:pt x="457" y="12"/>
                  <a:pt x="457" y="12"/>
                </a:cubicBezTo>
                <a:lnTo>
                  <a:pt x="457" y="9"/>
                </a:lnTo>
                <a:lnTo>
                  <a:pt x="454" y="9"/>
                </a:lnTo>
                <a:close/>
                <a:moveTo>
                  <a:pt x="464" y="15"/>
                </a:moveTo>
                <a:lnTo>
                  <a:pt x="464" y="9"/>
                </a:lnTo>
                <a:lnTo>
                  <a:pt x="460" y="0"/>
                </a:lnTo>
                <a:lnTo>
                  <a:pt x="462" y="0"/>
                </a:lnTo>
                <a:lnTo>
                  <a:pt x="464" y="5"/>
                </a:lnTo>
                <a:cubicBezTo>
                  <a:pt x="465" y="5"/>
                  <a:pt x="465" y="6"/>
                  <a:pt x="465" y="7"/>
                </a:cubicBezTo>
                <a:cubicBezTo>
                  <a:pt x="466" y="6"/>
                  <a:pt x="466" y="5"/>
                  <a:pt x="467" y="5"/>
                </a:cubicBezTo>
                <a:lnTo>
                  <a:pt x="469" y="0"/>
                </a:lnTo>
                <a:lnTo>
                  <a:pt x="471" y="0"/>
                </a:lnTo>
                <a:lnTo>
                  <a:pt x="466" y="9"/>
                </a:lnTo>
                <a:lnTo>
                  <a:pt x="466" y="15"/>
                </a:lnTo>
                <a:lnTo>
                  <a:pt x="464" y="15"/>
                </a:lnTo>
                <a:close/>
              </a:path>
            </a:pathLst>
          </a:custGeom>
          <a:solidFill>
            <a:srgbClr val="0553A7"/>
          </a:solidFill>
          <a:ln>
            <a:noFill/>
          </a:ln>
        </p:spPr>
        <p:txBody>
          <a:bodyPr/>
          <a:lstStyle/>
          <a:p>
            <a:endParaRPr lang="zh-CN" altLang="en-US"/>
          </a:p>
        </p:txBody>
      </p:sp>
    </p:spTree>
    <p:extLst>
      <p:ext uri="{BB962C8B-B14F-4D97-AF65-F5344CB8AC3E}">
        <p14:creationId xmlns:p14="http://schemas.microsoft.com/office/powerpoint/2010/main" val="318373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4" name="组合 3"/>
          <p:cNvGrpSpPr/>
          <p:nvPr/>
        </p:nvGrpSpPr>
        <p:grpSpPr>
          <a:xfrm>
            <a:off x="3198716" y="2016866"/>
            <a:ext cx="6497683" cy="2824268"/>
            <a:chOff x="3198716" y="2016866"/>
            <a:chExt cx="5109912" cy="2824268"/>
          </a:xfrm>
        </p:grpSpPr>
        <p:sp>
          <p:nvSpPr>
            <p:cNvPr id="3" name="文本框 2"/>
            <p:cNvSpPr txBox="1"/>
            <p:nvPr/>
          </p:nvSpPr>
          <p:spPr>
            <a:xfrm>
              <a:off x="4967304" y="3015246"/>
              <a:ext cx="3341324" cy="1446550"/>
            </a:xfrm>
            <a:prstGeom prst="rect">
              <a:avLst/>
            </a:prstGeom>
            <a:noFill/>
          </p:spPr>
          <p:txBody>
            <a:bodyPr wrap="square" rtlCol="0">
              <a:spAutoFit/>
            </a:bodyPr>
            <a:lstStyle/>
            <a:p>
              <a:r>
                <a:rPr lang="en-US" altLang="zh-CN" sz="4400" b="1" dirty="0">
                  <a:solidFill>
                    <a:schemeClr val="bg1"/>
                  </a:solidFill>
                  <a:latin typeface="微软雅黑" panose="020B0503020204020204" pitchFamily="34" charset="-122"/>
                  <a:ea typeface="微软雅黑" panose="020B0503020204020204" pitchFamily="34" charset="-122"/>
                </a:rPr>
                <a:t>01. </a:t>
              </a:r>
              <a:r>
                <a:rPr lang="zh-CN" altLang="en-US" sz="4400" b="1" dirty="0">
                  <a:solidFill>
                    <a:schemeClr val="bg1"/>
                  </a:solidFill>
                  <a:latin typeface="微软雅黑" panose="020B0503020204020204" pitchFamily="34" charset="-122"/>
                  <a:ea typeface="微软雅黑" panose="020B0503020204020204" pitchFamily="34" charset="-122"/>
                </a:rPr>
                <a:t>设计目的及尝试解决的问题</a:t>
              </a:r>
            </a:p>
          </p:txBody>
        </p:sp>
        <p:cxnSp>
          <p:nvCxnSpPr>
            <p:cNvPr id="5" name="直接连接符 4"/>
            <p:cNvCxnSpPr>
              <a:cxnSpLocks/>
            </p:cNvCxnSpPr>
            <p:nvPr/>
          </p:nvCxnSpPr>
          <p:spPr>
            <a:xfrm>
              <a:off x="4665566" y="2016866"/>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716" y="2823703"/>
              <a:ext cx="1466850" cy="1152524"/>
            </a:xfrm>
            <a:prstGeom prst="rect">
              <a:avLst/>
            </a:prstGeom>
          </p:spPr>
        </p:pic>
      </p:grpSp>
    </p:spTree>
    <p:extLst>
      <p:ext uri="{BB962C8B-B14F-4D97-AF65-F5344CB8AC3E}">
        <p14:creationId xmlns:p14="http://schemas.microsoft.com/office/powerpoint/2010/main" val="9998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30" y="16067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779018" y="241604"/>
            <a:ext cx="1853594"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设计目的及尝试解决的问题</a:t>
            </a:r>
          </a:p>
        </p:txBody>
      </p:sp>
      <p:sp>
        <p:nvSpPr>
          <p:cNvPr id="5" name="文本框 4"/>
          <p:cNvSpPr txBox="1"/>
          <p:nvPr/>
        </p:nvSpPr>
        <p:spPr>
          <a:xfrm>
            <a:off x="4223792" y="384613"/>
            <a:ext cx="1244574" cy="707886"/>
          </a:xfrm>
          <a:prstGeom prst="rect">
            <a:avLst/>
          </a:prstGeom>
          <a:noFill/>
        </p:spPr>
        <p:txBody>
          <a:bodyPr wrap="squar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Tectonic</a:t>
            </a:r>
            <a:r>
              <a:rPr lang="zh-CN" altLang="en-US" sz="2000" dirty="0">
                <a:solidFill>
                  <a:schemeClr val="bg1">
                    <a:lumMod val="75000"/>
                  </a:schemeClr>
                </a:solidFill>
                <a:latin typeface="微软雅黑" panose="020B0503020204020204" pitchFamily="34" charset="-122"/>
                <a:ea typeface="微软雅黑" panose="020B0503020204020204" pitchFamily="34" charset="-122"/>
              </a:rPr>
              <a:t>架构</a:t>
            </a:r>
          </a:p>
        </p:txBody>
      </p:sp>
      <p:sp>
        <p:nvSpPr>
          <p:cNvPr id="6" name="文本框 5"/>
          <p:cNvSpPr txBox="1"/>
          <p:nvPr/>
        </p:nvSpPr>
        <p:spPr>
          <a:xfrm>
            <a:off x="6757426" y="401888"/>
            <a:ext cx="1245600" cy="707886"/>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对多租户的支持</a:t>
            </a:r>
          </a:p>
        </p:txBody>
      </p:sp>
      <p:sp>
        <p:nvSpPr>
          <p:cNvPr id="7" name="文本框 6"/>
          <p:cNvSpPr txBox="1"/>
          <p:nvPr/>
        </p:nvSpPr>
        <p:spPr>
          <a:xfrm>
            <a:off x="9240585" y="384613"/>
            <a:ext cx="1245600"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比较</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grpSp>
        <p:nvGrpSpPr>
          <p:cNvPr id="11" name="组合 10"/>
          <p:cNvGrpSpPr/>
          <p:nvPr/>
        </p:nvGrpSpPr>
        <p:grpSpPr>
          <a:xfrm>
            <a:off x="598584" y="1412776"/>
            <a:ext cx="10622572" cy="4248472"/>
            <a:chOff x="598584" y="1678230"/>
            <a:chExt cx="10622572" cy="2529929"/>
          </a:xfrm>
        </p:grpSpPr>
        <p:sp>
          <p:nvSpPr>
            <p:cNvPr id="13" name="矩形 12"/>
            <p:cNvSpPr/>
            <p:nvPr/>
          </p:nvSpPr>
          <p:spPr>
            <a:xfrm>
              <a:off x="623392" y="1925382"/>
              <a:ext cx="10597764" cy="2282777"/>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598584" y="1678230"/>
              <a:ext cx="1704349" cy="36004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设计目的</a:t>
              </a:r>
            </a:p>
          </p:txBody>
        </p:sp>
      </p:grpSp>
      <p:grpSp>
        <p:nvGrpSpPr>
          <p:cNvPr id="8" name="组合 7"/>
          <p:cNvGrpSpPr/>
          <p:nvPr/>
        </p:nvGrpSpPr>
        <p:grpSpPr>
          <a:xfrm>
            <a:off x="767408" y="2204864"/>
            <a:ext cx="10225136" cy="3372655"/>
            <a:chOff x="767408" y="2204864"/>
            <a:chExt cx="10225136" cy="3372655"/>
          </a:xfrm>
        </p:grpSpPr>
        <p:sp>
          <p:nvSpPr>
            <p:cNvPr id="21" name="文本框 20"/>
            <p:cNvSpPr txBox="1"/>
            <p:nvPr/>
          </p:nvSpPr>
          <p:spPr>
            <a:xfrm>
              <a:off x="767408" y="2204864"/>
              <a:ext cx="10225136" cy="3372655"/>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之前，</a:t>
              </a:r>
              <a:r>
                <a:rPr lang="en-US" altLang="zh-CN" dirty="0">
                  <a:latin typeface="微软雅黑" panose="020B0503020204020204" pitchFamily="34" charset="-122"/>
                  <a:ea typeface="微软雅黑" panose="020B0503020204020204" pitchFamily="34" charset="-122"/>
                </a:rPr>
                <a:t>Facebook</a:t>
              </a:r>
              <a:r>
                <a:rPr lang="zh-CN" altLang="en-US" dirty="0">
                  <a:latin typeface="微软雅黑" panose="020B0503020204020204" pitchFamily="34" charset="-122"/>
                  <a:ea typeface="微软雅黑" panose="020B0503020204020204" pitchFamily="34" charset="-122"/>
                </a:rPr>
                <a:t>有三大存储系统：</a:t>
              </a:r>
              <a:r>
                <a:rPr lang="en-US" altLang="zh-CN" dirty="0">
                  <a:latin typeface="微软雅黑" panose="020B0503020204020204" pitchFamily="34" charset="-122"/>
                  <a:ea typeface="微软雅黑" panose="020B0503020204020204" pitchFamily="34" charset="-122"/>
                </a:rPr>
                <a:t>Haystack</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HDFS</a:t>
              </a:r>
              <a:r>
                <a:rPr lang="zh-CN" altLang="en-US" dirty="0">
                  <a:latin typeface="微软雅黑" panose="020B0503020204020204" pitchFamily="34" charset="-122"/>
                  <a:ea typeface="微软雅黑" panose="020B0503020204020204" pitchFamily="34" charset="-122"/>
                </a:rPr>
                <a:t>，热对象存储使用</a:t>
              </a:r>
              <a:r>
                <a:rPr lang="en-US" altLang="zh-CN" dirty="0">
                  <a:latin typeface="微软雅黑" panose="020B0503020204020204" pitchFamily="34" charset="-122"/>
                  <a:ea typeface="微软雅黑" panose="020B0503020204020204" pitchFamily="34" charset="-122"/>
                </a:rPr>
                <a:t>Haystack</a:t>
              </a:r>
              <a:r>
                <a:rPr lang="zh-CN" altLang="en-US" dirty="0">
                  <a:latin typeface="微软雅黑" panose="020B0503020204020204" pitchFamily="34" charset="-122"/>
                  <a:ea typeface="微软雅黑" panose="020B0503020204020204" pitchFamily="34" charset="-122"/>
                </a:rPr>
                <a:t>，温对象存储使用</a:t>
              </a:r>
              <a:r>
                <a:rPr lang="en-US" altLang="zh-CN" dirty="0">
                  <a:latin typeface="微软雅黑" panose="020B0503020204020204" pitchFamily="34" charset="-122"/>
                  <a:ea typeface="微软雅黑" panose="020B0503020204020204" pitchFamily="34" charset="-122"/>
                </a:rPr>
                <a:t>F4</a:t>
              </a:r>
              <a:r>
                <a:rPr lang="zh-CN" altLang="en-US" dirty="0">
                  <a:latin typeface="微软雅黑" panose="020B0503020204020204" pitchFamily="34" charset="-122"/>
                  <a:ea typeface="微软雅黑" panose="020B0503020204020204" pitchFamily="34" charset="-122"/>
                </a:rPr>
                <a:t>，数据仓库使用多个</a:t>
              </a:r>
              <a:r>
                <a:rPr lang="en-US" altLang="zh-CN" dirty="0">
                  <a:latin typeface="微软雅黑" panose="020B0503020204020204" pitchFamily="34" charset="-122"/>
                  <a:ea typeface="微软雅黑" panose="020B0503020204020204" pitchFamily="34" charset="-122"/>
                </a:rPr>
                <a:t>HDFS</a:t>
              </a:r>
              <a:r>
                <a:rPr lang="zh-CN" altLang="en-US" dirty="0">
                  <a:latin typeface="微软雅黑" panose="020B0503020204020204" pitchFamily="34" charset="-122"/>
                  <a:ea typeface="微软雅黑" panose="020B0503020204020204" pitchFamily="34" charset="-122"/>
                </a:rPr>
                <a:t>集群。</a:t>
              </a:r>
              <a:r>
                <a:rPr lang="en-US" altLang="zh-CN" dirty="0">
                  <a:latin typeface="微软雅黑" panose="020B0503020204020204" pitchFamily="34" charset="-122"/>
                  <a:ea typeface="微软雅黑" panose="020B0503020204020204" pitchFamily="34" charset="-122"/>
                </a:rPr>
                <a:t>Haystack</a:t>
              </a:r>
              <a:r>
                <a:rPr lang="zh-CN" altLang="en-US" dirty="0">
                  <a:latin typeface="微软雅黑" panose="020B0503020204020204" pitchFamily="34" charset="-122"/>
                  <a:ea typeface="微软雅黑" panose="020B0503020204020204" pitchFamily="34" charset="-122"/>
                </a:rPr>
                <a:t>系统主要对外提供</a:t>
              </a:r>
              <a:r>
                <a:rPr lang="en-US" altLang="zh-CN" dirty="0">
                  <a:latin typeface="微软雅黑" panose="020B0503020204020204" pitchFamily="34" charset="-122"/>
                  <a:ea typeface="微软雅黑" panose="020B0503020204020204" pitchFamily="34" charset="-122"/>
                </a:rPr>
                <a:t>IOPS</a:t>
              </a:r>
              <a:r>
                <a:rPr lang="zh-CN" altLang="en-US" dirty="0">
                  <a:latin typeface="微软雅黑" panose="020B0503020204020204" pitchFamily="34" charset="-122"/>
                  <a:ea typeface="微软雅黑" panose="020B0503020204020204" pitchFamily="34" charset="-122"/>
                </a:rPr>
                <a:t>能力，本身对存储空间的要求并不是很高；而</a:t>
              </a:r>
              <a:r>
                <a:rPr lang="en-US" altLang="zh-CN" dirty="0">
                  <a:latin typeface="微软雅黑" panose="020B0503020204020204" pitchFamily="34" charset="-122"/>
                  <a:ea typeface="微软雅黑" panose="020B0503020204020204" pitchFamily="34" charset="-122"/>
                </a:rPr>
                <a:t>F4</a:t>
              </a:r>
              <a:r>
                <a:rPr lang="zh-CN" altLang="en-US" dirty="0">
                  <a:latin typeface="微软雅黑" panose="020B0503020204020204" pitchFamily="34" charset="-122"/>
                  <a:ea typeface="微软雅黑" panose="020B0503020204020204" pitchFamily="34" charset="-122"/>
                </a:rPr>
                <a:t>却恰恰相反，它对存储空间的要求较高，有很多富裕的</a:t>
              </a:r>
              <a:r>
                <a:rPr lang="en-US" altLang="zh-CN" dirty="0">
                  <a:latin typeface="微软雅黑" panose="020B0503020204020204" pitchFamily="34" charset="-122"/>
                  <a:ea typeface="微软雅黑" panose="020B0503020204020204" pitchFamily="34" charset="-122"/>
                </a:rPr>
                <a:t>IOPS</a:t>
              </a:r>
              <a:r>
                <a:rPr lang="zh-CN" altLang="en-US" dirty="0">
                  <a:latin typeface="微软雅黑" panose="020B0503020204020204" pitchFamily="34" charset="-122"/>
                  <a:ea typeface="微软雅黑" panose="020B0503020204020204" pitchFamily="34" charset="-122"/>
                </a:rPr>
                <a:t>能力；相应地，不同的</a:t>
              </a:r>
              <a:r>
                <a:rPr lang="en-US" altLang="zh-CN" dirty="0">
                  <a:latin typeface="微软雅黑" panose="020B0503020204020204" pitchFamily="34" charset="-122"/>
                  <a:ea typeface="微软雅黑" panose="020B0503020204020204" pitchFamily="34" charset="-122"/>
                </a:rPr>
                <a:t>HDFS</a:t>
              </a:r>
              <a:r>
                <a:rPr lang="zh-CN" altLang="en-US" dirty="0">
                  <a:latin typeface="微软雅黑" panose="020B0503020204020204" pitchFamily="34" charset="-122"/>
                  <a:ea typeface="微软雅黑" panose="020B0503020204020204" pitchFamily="34" charset="-122"/>
                </a:rPr>
                <a:t>受业务特点的影响也区别较大，有些注重存储空间而</a:t>
              </a:r>
              <a:r>
                <a:rPr lang="en-US" altLang="zh-CN" dirty="0">
                  <a:latin typeface="微软雅黑" panose="020B0503020204020204" pitchFamily="34" charset="-122"/>
                  <a:ea typeface="微软雅黑" panose="020B0503020204020204" pitchFamily="34" charset="-122"/>
                </a:rPr>
                <a:t>IOPS</a:t>
              </a:r>
              <a:r>
                <a:rPr lang="zh-CN" altLang="en-US" dirty="0">
                  <a:latin typeface="微软雅黑" panose="020B0503020204020204" pitchFamily="34" charset="-122"/>
                  <a:ea typeface="微软雅黑" panose="020B0503020204020204" pitchFamily="34" charset="-122"/>
                </a:rPr>
                <a:t>较为富裕，另外一些重</a:t>
              </a:r>
              <a:r>
                <a:rPr lang="en-US" altLang="zh-CN" dirty="0">
                  <a:latin typeface="微软雅黑" panose="020B0503020204020204" pitchFamily="34" charset="-122"/>
                  <a:ea typeface="微软雅黑" panose="020B0503020204020204" pitchFamily="34" charset="-122"/>
                </a:rPr>
                <a:t>IOPS</a:t>
              </a:r>
              <a:r>
                <a:rPr lang="zh-CN" altLang="en-US" dirty="0">
                  <a:latin typeface="微软雅黑" panose="020B0503020204020204" pitchFamily="34" charset="-122"/>
                  <a:ea typeface="微软雅黑" panose="020B0503020204020204" pitchFamily="34" charset="-122"/>
                </a:rPr>
                <a:t>而存储空间较为富裕。为了提高</a:t>
              </a:r>
              <a:r>
                <a:rPr lang="en-US" altLang="zh-CN" dirty="0">
                  <a:latin typeface="微软雅黑" panose="020B0503020204020204" pitchFamily="34" charset="-122"/>
                  <a:ea typeface="微软雅黑" panose="020B0503020204020204" pitchFamily="34" charset="-122"/>
                </a:rPr>
                <a:t>IOPS</a:t>
              </a:r>
              <a:r>
                <a:rPr lang="zh-CN" altLang="en-US" dirty="0">
                  <a:latin typeface="微软雅黑" panose="020B0503020204020204" pitchFamily="34" charset="-122"/>
                  <a:ea typeface="微软雅黑" panose="020B0503020204020204" pitchFamily="34" charset="-122"/>
                </a:rPr>
                <a:t>和存储资源的利用率，</a:t>
              </a: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应运而生。</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除此之外，</a:t>
              </a: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的出现是为了将公司中分布式存储的一些通用问题集中在一个系统中解决，降低研发成本。</a:t>
              </a:r>
              <a:endParaRPr lang="en-US" altLang="zh-CN" dirty="0">
                <a:latin typeface="微软雅黑" panose="020B0503020204020204" pitchFamily="34" charset="-122"/>
                <a:ea typeface="微软雅黑" panose="020B0503020204020204" pitchFamily="34" charset="-122"/>
              </a:endParaRPr>
            </a:p>
          </p:txBody>
        </p:sp>
        <p:sp>
          <p:nvSpPr>
            <p:cNvPr id="22" name="Freeform 8"/>
            <p:cNvSpPr>
              <a:spLocks/>
            </p:cNvSpPr>
            <p:nvPr/>
          </p:nvSpPr>
          <p:spPr bwMode="auto">
            <a:xfrm>
              <a:off x="895444" y="2323564"/>
              <a:ext cx="269875" cy="270000"/>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rgbClr val="0553A7"/>
            </a:solidFill>
            <a:ln>
              <a:noFill/>
            </a:ln>
          </p:spPr>
          <p:txBody>
            <a:bodyPr/>
            <a:lstStyle/>
            <a:p>
              <a:pPr eaLnBrk="1" fontAlgn="auto" hangingPunct="1">
                <a:spcBef>
                  <a:spcPts val="0"/>
                </a:spcBef>
                <a:spcAft>
                  <a:spcPts val="0"/>
                </a:spcAft>
                <a:defRPr/>
              </a:pPr>
              <a:endParaRPr lang="zh-CN" altLang="en-US" kern="0">
                <a:solidFill>
                  <a:srgbClr val="B6B5B4"/>
                </a:solidFill>
              </a:endParaRPr>
            </a:p>
          </p:txBody>
        </p:sp>
      </p:grpSp>
      <p:sp>
        <p:nvSpPr>
          <p:cNvPr id="25" name="Freeform 8">
            <a:extLst>
              <a:ext uri="{FF2B5EF4-FFF2-40B4-BE49-F238E27FC236}">
                <a16:creationId xmlns:a16="http://schemas.microsoft.com/office/drawing/2014/main" id="{75316EFA-CB2D-49B4-A484-1629BAAFD743}"/>
              </a:ext>
            </a:extLst>
          </p:cNvPr>
          <p:cNvSpPr>
            <a:spLocks/>
          </p:cNvSpPr>
          <p:nvPr/>
        </p:nvSpPr>
        <p:spPr bwMode="auto">
          <a:xfrm>
            <a:off x="835906" y="4797152"/>
            <a:ext cx="269875" cy="270000"/>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rgbClr val="0553A7"/>
          </a:solidFill>
          <a:ln>
            <a:noFill/>
          </a:ln>
        </p:spPr>
        <p:txBody>
          <a:bodyPr/>
          <a:lstStyle/>
          <a:p>
            <a:pPr eaLnBrk="1" fontAlgn="auto" hangingPunct="1">
              <a:spcBef>
                <a:spcPts val="0"/>
              </a:spcBef>
              <a:spcAft>
                <a:spcPts val="0"/>
              </a:spcAft>
              <a:defRPr/>
            </a:pPr>
            <a:endParaRPr lang="zh-CN" altLang="en-US" kern="0">
              <a:solidFill>
                <a:srgbClr val="B6B5B4"/>
              </a:solidFill>
            </a:endParaRPr>
          </a:p>
        </p:txBody>
      </p:sp>
    </p:spTree>
    <p:extLst>
      <p:ext uri="{BB962C8B-B14F-4D97-AF65-F5344CB8AC3E}">
        <p14:creationId xmlns:p14="http://schemas.microsoft.com/office/powerpoint/2010/main" val="165500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31606"/>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779018" y="241604"/>
            <a:ext cx="1853594"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设计目的及尝试解决的问题</a:t>
            </a:r>
          </a:p>
        </p:txBody>
      </p:sp>
      <p:sp>
        <p:nvSpPr>
          <p:cNvPr id="5" name="文本框 4"/>
          <p:cNvSpPr txBox="1"/>
          <p:nvPr/>
        </p:nvSpPr>
        <p:spPr>
          <a:xfrm>
            <a:off x="4223792" y="384613"/>
            <a:ext cx="1244574" cy="707886"/>
          </a:xfrm>
          <a:prstGeom prst="rect">
            <a:avLst/>
          </a:prstGeom>
          <a:noFill/>
        </p:spPr>
        <p:txBody>
          <a:bodyPr wrap="squar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Tectonic</a:t>
            </a:r>
            <a:r>
              <a:rPr lang="zh-CN" altLang="en-US" sz="2000" dirty="0">
                <a:solidFill>
                  <a:schemeClr val="bg1">
                    <a:lumMod val="75000"/>
                  </a:schemeClr>
                </a:solidFill>
                <a:latin typeface="微软雅黑" panose="020B0503020204020204" pitchFamily="34" charset="-122"/>
                <a:ea typeface="微软雅黑" panose="020B0503020204020204" pitchFamily="34" charset="-122"/>
              </a:rPr>
              <a:t>架构</a:t>
            </a:r>
          </a:p>
        </p:txBody>
      </p:sp>
      <p:sp>
        <p:nvSpPr>
          <p:cNvPr id="6" name="文本框 5"/>
          <p:cNvSpPr txBox="1"/>
          <p:nvPr/>
        </p:nvSpPr>
        <p:spPr>
          <a:xfrm>
            <a:off x="6757426" y="401888"/>
            <a:ext cx="1245600" cy="707886"/>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对多租户的支持</a:t>
            </a:r>
          </a:p>
        </p:txBody>
      </p:sp>
      <p:sp>
        <p:nvSpPr>
          <p:cNvPr id="7" name="文本框 6"/>
          <p:cNvSpPr txBox="1"/>
          <p:nvPr/>
        </p:nvSpPr>
        <p:spPr>
          <a:xfrm>
            <a:off x="9240585" y="384613"/>
            <a:ext cx="1245600"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比较</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grpSp>
        <p:nvGrpSpPr>
          <p:cNvPr id="28" name="组合 27"/>
          <p:cNvGrpSpPr/>
          <p:nvPr/>
        </p:nvGrpSpPr>
        <p:grpSpPr>
          <a:xfrm>
            <a:off x="424674" y="1489755"/>
            <a:ext cx="10622572" cy="2127609"/>
            <a:chOff x="598584" y="1678230"/>
            <a:chExt cx="10622572" cy="1101345"/>
          </a:xfrm>
        </p:grpSpPr>
        <p:sp>
          <p:nvSpPr>
            <p:cNvPr id="29" name="矩形 28"/>
            <p:cNvSpPr/>
            <p:nvPr/>
          </p:nvSpPr>
          <p:spPr>
            <a:xfrm>
              <a:off x="623392" y="1925383"/>
              <a:ext cx="10597764" cy="854192"/>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98584" y="1678230"/>
              <a:ext cx="2034028" cy="36004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尝试解决的问题</a:t>
              </a:r>
            </a:p>
          </p:txBody>
        </p:sp>
      </p:grpSp>
      <p:grpSp>
        <p:nvGrpSpPr>
          <p:cNvPr id="10" name="组合 9"/>
          <p:cNvGrpSpPr/>
          <p:nvPr/>
        </p:nvGrpSpPr>
        <p:grpSpPr>
          <a:xfrm>
            <a:off x="729436" y="2251659"/>
            <a:ext cx="10225136" cy="1289905"/>
            <a:chOff x="809706" y="5171569"/>
            <a:chExt cx="10225136" cy="1289905"/>
          </a:xfrm>
        </p:grpSpPr>
        <p:sp>
          <p:nvSpPr>
            <p:cNvPr id="32" name="文本框 31"/>
            <p:cNvSpPr txBox="1"/>
            <p:nvPr/>
          </p:nvSpPr>
          <p:spPr>
            <a:xfrm>
              <a:off x="809706" y="5171569"/>
              <a:ext cx="10225136" cy="1289905"/>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实现真正的大规模存储（</a:t>
              </a:r>
              <a:r>
                <a:rPr lang="en-US" altLang="zh-CN" dirty="0">
                  <a:latin typeface="微软雅黑" panose="020B0503020204020204" pitchFamily="34" charset="-122"/>
                  <a:ea typeface="微软雅黑" panose="020B0503020204020204" pitchFamily="34" charset="-122"/>
                </a:rPr>
                <a:t>EB</a:t>
              </a:r>
              <a:r>
                <a:rPr lang="zh-CN" altLang="en-US" dirty="0">
                  <a:latin typeface="微软雅黑" panose="020B0503020204020204" pitchFamily="34" charset="-122"/>
                  <a:ea typeface="微软雅黑" panose="020B0503020204020204" pitchFamily="34" charset="-122"/>
                </a:rPr>
                <a:t>级存储）</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提供多租户之间的性能隔离</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面向不同租户的特定优化能力</a:t>
              </a:r>
              <a:endParaRPr lang="en-US" altLang="zh-CN" dirty="0">
                <a:latin typeface="微软雅黑" panose="020B0503020204020204" pitchFamily="34" charset="-122"/>
                <a:ea typeface="微软雅黑" panose="020B0503020204020204" pitchFamily="34" charset="-122"/>
              </a:endParaRPr>
            </a:p>
          </p:txBody>
        </p:sp>
        <p:sp>
          <p:nvSpPr>
            <p:cNvPr id="31" name="Freeform 8"/>
            <p:cNvSpPr>
              <a:spLocks/>
            </p:cNvSpPr>
            <p:nvPr/>
          </p:nvSpPr>
          <p:spPr bwMode="auto">
            <a:xfrm>
              <a:off x="895445" y="5273481"/>
              <a:ext cx="269875" cy="270000"/>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rgbClr val="0553A7"/>
            </a:solidFill>
            <a:ln>
              <a:noFill/>
            </a:ln>
          </p:spPr>
          <p:txBody>
            <a:bodyPr/>
            <a:lstStyle/>
            <a:p>
              <a:pPr eaLnBrk="1" fontAlgn="auto" hangingPunct="1">
                <a:spcBef>
                  <a:spcPts val="0"/>
                </a:spcBef>
                <a:spcAft>
                  <a:spcPts val="0"/>
                </a:spcAft>
                <a:defRPr/>
              </a:pPr>
              <a:endParaRPr lang="zh-CN" altLang="en-US" kern="0">
                <a:solidFill>
                  <a:srgbClr val="B6B5B4"/>
                </a:solidFill>
              </a:endParaRPr>
            </a:p>
          </p:txBody>
        </p:sp>
        <p:sp>
          <p:nvSpPr>
            <p:cNvPr id="33" name="Freeform 8"/>
            <p:cNvSpPr>
              <a:spLocks/>
            </p:cNvSpPr>
            <p:nvPr/>
          </p:nvSpPr>
          <p:spPr bwMode="auto">
            <a:xfrm>
              <a:off x="895445" y="5726277"/>
              <a:ext cx="269875" cy="270000"/>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rgbClr val="0553A7"/>
            </a:solidFill>
            <a:ln>
              <a:noFill/>
            </a:ln>
          </p:spPr>
          <p:txBody>
            <a:bodyPr/>
            <a:lstStyle/>
            <a:p>
              <a:pPr eaLnBrk="1" fontAlgn="auto" hangingPunct="1">
                <a:spcBef>
                  <a:spcPts val="0"/>
                </a:spcBef>
                <a:spcAft>
                  <a:spcPts val="0"/>
                </a:spcAft>
                <a:defRPr/>
              </a:pPr>
              <a:endParaRPr lang="zh-CN" altLang="en-US" kern="0">
                <a:solidFill>
                  <a:srgbClr val="B6B5B4"/>
                </a:solidFill>
              </a:endParaRPr>
            </a:p>
          </p:txBody>
        </p:sp>
      </p:grpSp>
      <p:sp>
        <p:nvSpPr>
          <p:cNvPr id="24" name="Freeform 8">
            <a:extLst>
              <a:ext uri="{FF2B5EF4-FFF2-40B4-BE49-F238E27FC236}">
                <a16:creationId xmlns:a16="http://schemas.microsoft.com/office/drawing/2014/main" id="{CC5683A1-52B5-4730-80FE-A6ABA7C7D67B}"/>
              </a:ext>
            </a:extLst>
          </p:cNvPr>
          <p:cNvSpPr>
            <a:spLocks/>
          </p:cNvSpPr>
          <p:nvPr/>
        </p:nvSpPr>
        <p:spPr bwMode="auto">
          <a:xfrm>
            <a:off x="824172" y="3201046"/>
            <a:ext cx="269875" cy="270000"/>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rgbClr val="0553A7"/>
          </a:solidFill>
          <a:ln>
            <a:noFill/>
          </a:ln>
        </p:spPr>
        <p:txBody>
          <a:bodyPr/>
          <a:lstStyle/>
          <a:p>
            <a:pPr eaLnBrk="1" fontAlgn="auto" hangingPunct="1">
              <a:spcBef>
                <a:spcPts val="0"/>
              </a:spcBef>
              <a:spcAft>
                <a:spcPts val="0"/>
              </a:spcAft>
              <a:defRPr/>
            </a:pPr>
            <a:endParaRPr lang="zh-CN" altLang="en-US" kern="0">
              <a:solidFill>
                <a:srgbClr val="B6B5B4"/>
              </a:solidFill>
            </a:endParaRPr>
          </a:p>
        </p:txBody>
      </p:sp>
      <p:grpSp>
        <p:nvGrpSpPr>
          <p:cNvPr id="38" name="组合 37">
            <a:extLst>
              <a:ext uri="{FF2B5EF4-FFF2-40B4-BE49-F238E27FC236}">
                <a16:creationId xmlns:a16="http://schemas.microsoft.com/office/drawing/2014/main" id="{11CEA162-7001-41B6-B949-4F8CB02F9B1D}"/>
              </a:ext>
            </a:extLst>
          </p:cNvPr>
          <p:cNvGrpSpPr/>
          <p:nvPr/>
        </p:nvGrpSpPr>
        <p:grpSpPr>
          <a:xfrm>
            <a:off x="421584" y="4220196"/>
            <a:ext cx="10622572" cy="2127609"/>
            <a:chOff x="598584" y="1678230"/>
            <a:chExt cx="10622572" cy="1101345"/>
          </a:xfrm>
        </p:grpSpPr>
        <p:sp>
          <p:nvSpPr>
            <p:cNvPr id="39" name="矩形 38">
              <a:extLst>
                <a:ext uri="{FF2B5EF4-FFF2-40B4-BE49-F238E27FC236}">
                  <a16:creationId xmlns:a16="http://schemas.microsoft.com/office/drawing/2014/main" id="{4C4B6F97-D749-4379-89DF-D03C2243AAFC}"/>
                </a:ext>
              </a:extLst>
            </p:cNvPr>
            <p:cNvSpPr/>
            <p:nvPr/>
          </p:nvSpPr>
          <p:spPr>
            <a:xfrm>
              <a:off x="623392" y="1925383"/>
              <a:ext cx="10597764" cy="854192"/>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DAD25F42-7C23-4427-BE05-697443AB9ED6}"/>
                </a:ext>
              </a:extLst>
            </p:cNvPr>
            <p:cNvSpPr/>
            <p:nvPr/>
          </p:nvSpPr>
          <p:spPr>
            <a:xfrm>
              <a:off x="598584" y="1678230"/>
              <a:ext cx="2034028" cy="36004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解决方案</a:t>
              </a:r>
            </a:p>
          </p:txBody>
        </p:sp>
      </p:grpSp>
      <p:sp>
        <p:nvSpPr>
          <p:cNvPr id="54" name="Freeform 8">
            <a:extLst>
              <a:ext uri="{FF2B5EF4-FFF2-40B4-BE49-F238E27FC236}">
                <a16:creationId xmlns:a16="http://schemas.microsoft.com/office/drawing/2014/main" id="{77BD2C28-32D0-48AC-B261-19F3A05191C1}"/>
              </a:ext>
            </a:extLst>
          </p:cNvPr>
          <p:cNvSpPr>
            <a:spLocks/>
          </p:cNvSpPr>
          <p:nvPr/>
        </p:nvSpPr>
        <p:spPr bwMode="auto">
          <a:xfrm>
            <a:off x="779018" y="5082052"/>
            <a:ext cx="269875" cy="270000"/>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rgbClr val="0553A7"/>
          </a:solidFill>
          <a:ln>
            <a:noFill/>
          </a:ln>
        </p:spPr>
        <p:txBody>
          <a:bodyPr/>
          <a:lstStyle/>
          <a:p>
            <a:pPr eaLnBrk="1" fontAlgn="auto" hangingPunct="1">
              <a:spcBef>
                <a:spcPts val="0"/>
              </a:spcBef>
              <a:spcAft>
                <a:spcPts val="0"/>
              </a:spcAft>
              <a:defRPr/>
            </a:pPr>
            <a:endParaRPr lang="zh-CN" altLang="en-US" kern="0">
              <a:solidFill>
                <a:srgbClr val="B6B5B4"/>
              </a:solidFill>
            </a:endParaRPr>
          </a:p>
        </p:txBody>
      </p:sp>
      <p:sp>
        <p:nvSpPr>
          <p:cNvPr id="55" name="Freeform 8">
            <a:extLst>
              <a:ext uri="{FF2B5EF4-FFF2-40B4-BE49-F238E27FC236}">
                <a16:creationId xmlns:a16="http://schemas.microsoft.com/office/drawing/2014/main" id="{96139EC5-1D8B-4A90-A9F8-340FF814FAED}"/>
              </a:ext>
            </a:extLst>
          </p:cNvPr>
          <p:cNvSpPr>
            <a:spLocks/>
          </p:cNvSpPr>
          <p:nvPr/>
        </p:nvSpPr>
        <p:spPr bwMode="auto">
          <a:xfrm>
            <a:off x="779018" y="5472755"/>
            <a:ext cx="269875" cy="270000"/>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rgbClr val="0553A7"/>
          </a:solidFill>
          <a:ln>
            <a:noFill/>
          </a:ln>
        </p:spPr>
        <p:txBody>
          <a:bodyPr/>
          <a:lstStyle/>
          <a:p>
            <a:pPr eaLnBrk="1" fontAlgn="auto" hangingPunct="1">
              <a:spcBef>
                <a:spcPts val="0"/>
              </a:spcBef>
              <a:spcAft>
                <a:spcPts val="0"/>
              </a:spcAft>
              <a:defRPr/>
            </a:pPr>
            <a:endParaRPr lang="zh-CN" altLang="en-US" kern="0">
              <a:solidFill>
                <a:srgbClr val="B6B5B4"/>
              </a:solidFill>
            </a:endParaRPr>
          </a:p>
        </p:txBody>
      </p:sp>
      <p:sp>
        <p:nvSpPr>
          <p:cNvPr id="56" name="Freeform 8">
            <a:extLst>
              <a:ext uri="{FF2B5EF4-FFF2-40B4-BE49-F238E27FC236}">
                <a16:creationId xmlns:a16="http://schemas.microsoft.com/office/drawing/2014/main" id="{C59A1F66-441E-4F60-A67A-C3D519C49A3E}"/>
              </a:ext>
            </a:extLst>
          </p:cNvPr>
          <p:cNvSpPr>
            <a:spLocks/>
          </p:cNvSpPr>
          <p:nvPr/>
        </p:nvSpPr>
        <p:spPr bwMode="auto">
          <a:xfrm>
            <a:off x="779018" y="5845797"/>
            <a:ext cx="269875" cy="270000"/>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rgbClr val="0553A7"/>
          </a:solidFill>
          <a:ln>
            <a:noFill/>
          </a:ln>
        </p:spPr>
        <p:txBody>
          <a:bodyPr/>
          <a:lstStyle/>
          <a:p>
            <a:pPr eaLnBrk="1" fontAlgn="auto" hangingPunct="1">
              <a:spcBef>
                <a:spcPts val="0"/>
              </a:spcBef>
              <a:spcAft>
                <a:spcPts val="0"/>
              </a:spcAft>
              <a:defRPr/>
            </a:pPr>
            <a:endParaRPr lang="zh-CN" altLang="en-US" kern="0">
              <a:solidFill>
                <a:srgbClr val="B6B5B4"/>
              </a:solidFill>
            </a:endParaRPr>
          </a:p>
        </p:txBody>
      </p:sp>
      <p:sp>
        <p:nvSpPr>
          <p:cNvPr id="57" name="文本框 56">
            <a:extLst>
              <a:ext uri="{FF2B5EF4-FFF2-40B4-BE49-F238E27FC236}">
                <a16:creationId xmlns:a16="http://schemas.microsoft.com/office/drawing/2014/main" id="{6F277717-ED47-4738-9515-FE77967E90C9}"/>
              </a:ext>
            </a:extLst>
          </p:cNvPr>
          <p:cNvSpPr txBox="1"/>
          <p:nvPr/>
        </p:nvSpPr>
        <p:spPr>
          <a:xfrm>
            <a:off x="1030382" y="4915731"/>
            <a:ext cx="9242081" cy="1295163"/>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文件系统元数据支持水平扩展。做法是将</a:t>
            </a:r>
            <a:r>
              <a:rPr lang="en-US" altLang="zh-CN" dirty="0">
                <a:latin typeface="微软雅黑" panose="020B0503020204020204" pitchFamily="34" charset="-122"/>
                <a:ea typeface="微软雅黑" panose="020B0503020204020204" pitchFamily="34" charset="-122"/>
              </a:rPr>
              <a:t>metadata</a:t>
            </a:r>
            <a:r>
              <a:rPr lang="zh-CN" altLang="en-US" dirty="0">
                <a:latin typeface="微软雅黑" panose="020B0503020204020204" pitchFamily="34" charset="-122"/>
                <a:ea typeface="微软雅黑" panose="020B0503020204020204" pitchFamily="34" charset="-122"/>
              </a:rPr>
              <a:t>存储到强一致的分布式</a:t>
            </a:r>
            <a:r>
              <a:rPr lang="en-US" altLang="zh-CN" dirty="0">
                <a:latin typeface="微软雅黑" panose="020B0503020204020204" pitchFamily="34" charset="-122"/>
                <a:ea typeface="微软雅黑" panose="020B0503020204020204" pitchFamily="34" charset="-122"/>
              </a:rPr>
              <a:t>key-value</a:t>
            </a:r>
            <a:r>
              <a:rPr lang="zh-CN" altLang="en-US" dirty="0">
                <a:latin typeface="微软雅黑" panose="020B0503020204020204" pitchFamily="34" charset="-122"/>
                <a:ea typeface="微软雅黑" panose="020B0503020204020204" pitchFamily="34" charset="-122"/>
              </a:rPr>
              <a:t>中</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以具备相同流量</a:t>
            </a:r>
            <a:r>
              <a:rPr lang="en-US" altLang="zh-CN" dirty="0">
                <a:latin typeface="微软雅黑" panose="020B0503020204020204" pitchFamily="34" charset="-122"/>
                <a:ea typeface="微软雅黑" panose="020B0503020204020204" pitchFamily="34" charset="-122"/>
              </a:rPr>
              <a:t>pattern</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latency</a:t>
            </a:r>
            <a:r>
              <a:rPr lang="zh-CN" altLang="en-US" dirty="0">
                <a:latin typeface="微软雅黑" panose="020B0503020204020204" pitchFamily="34" charset="-122"/>
                <a:ea typeface="微软雅黑" panose="020B0503020204020204" pitchFamily="34" charset="-122"/>
              </a:rPr>
              <a:t>要求的应用组作为管理和优化的租户单位</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以上述的分组为目标，支持面向特定场景的优化</a:t>
            </a:r>
          </a:p>
        </p:txBody>
      </p:sp>
    </p:spTree>
    <p:extLst>
      <p:ext uri="{BB962C8B-B14F-4D97-AF65-F5344CB8AC3E}">
        <p14:creationId xmlns:p14="http://schemas.microsoft.com/office/powerpoint/2010/main" val="322608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4" name="组合 3"/>
          <p:cNvGrpSpPr/>
          <p:nvPr/>
        </p:nvGrpSpPr>
        <p:grpSpPr>
          <a:xfrm>
            <a:off x="3198716" y="2016866"/>
            <a:ext cx="5393056" cy="2824268"/>
            <a:chOff x="3198716" y="2016866"/>
            <a:chExt cx="5393056" cy="2824268"/>
          </a:xfrm>
        </p:grpSpPr>
        <p:sp>
          <p:nvSpPr>
            <p:cNvPr id="3" name="文本框 2"/>
            <p:cNvSpPr txBox="1"/>
            <p:nvPr/>
          </p:nvSpPr>
          <p:spPr>
            <a:xfrm>
              <a:off x="4967304" y="3015246"/>
              <a:ext cx="3624468"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 </a:t>
              </a:r>
              <a:r>
                <a:rPr lang="en-US" altLang="zh-CN" sz="4400" b="1" dirty="0">
                  <a:solidFill>
                    <a:prstClr val="white"/>
                  </a:solidFill>
                  <a:latin typeface="微软雅黑" panose="020B0503020204020204" pitchFamily="34" charset="-122"/>
                  <a:ea typeface="微软雅黑" panose="020B0503020204020204" pitchFamily="34" charset="-122"/>
                </a:rPr>
                <a:t>Tectonic</a:t>
              </a:r>
              <a:r>
                <a:rPr lang="zh-CN" altLang="en-US" sz="4400" b="1" dirty="0">
                  <a:solidFill>
                    <a:prstClr val="white"/>
                  </a:solidFill>
                  <a:latin typeface="微软雅黑" panose="020B0503020204020204" pitchFamily="34" charset="-122"/>
                  <a:ea typeface="微软雅黑" panose="020B0503020204020204" pitchFamily="34" charset="-122"/>
                </a:rPr>
                <a:t>架构</a:t>
              </a:r>
              <a:endParaRPr kumimoji="0" lang="zh-CN" altLang="en-US"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p:cNvCxnSpPr>
              <a:cxnSpLocks/>
            </p:cNvCxnSpPr>
            <p:nvPr/>
          </p:nvCxnSpPr>
          <p:spPr>
            <a:xfrm>
              <a:off x="4665566" y="2016866"/>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716" y="2823703"/>
              <a:ext cx="1466850" cy="1152524"/>
            </a:xfrm>
            <a:prstGeom prst="rect">
              <a:avLst/>
            </a:prstGeom>
          </p:spPr>
        </p:pic>
      </p:grpSp>
    </p:spTree>
    <p:extLst>
      <p:ext uri="{BB962C8B-B14F-4D97-AF65-F5344CB8AC3E}">
        <p14:creationId xmlns:p14="http://schemas.microsoft.com/office/powerpoint/2010/main" val="224228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9653"/>
            <a:ext cx="12274379" cy="6848346"/>
          </a:xfrm>
          <a:prstGeom prst="rect">
            <a:avLst/>
          </a:prstGeom>
          <a:solidFill>
            <a:schemeClr val="bg1"/>
          </a:solidFill>
        </p:spPr>
      </p:pic>
      <p:sp>
        <p:nvSpPr>
          <p:cNvPr id="2" name="矩形 1"/>
          <p:cNvSpPr/>
          <p:nvPr/>
        </p:nvSpPr>
        <p:spPr>
          <a:xfrm rot="16200000">
            <a:off x="-2625586" y="2528902"/>
            <a:ext cx="6858000" cy="180019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9516" y="578662"/>
            <a:ext cx="1645859" cy="1384995"/>
          </a:xfrm>
          <a:prstGeom prst="rect">
            <a:avLst/>
          </a:prstGeom>
          <a:noFill/>
        </p:spPr>
        <p:txBody>
          <a:bodyPr wrap="square" rtlCol="0">
            <a:spAutoFit/>
          </a:bodyPr>
          <a:lstStyle/>
          <a:p>
            <a:r>
              <a:rPr lang="zh-CN" altLang="en-US" sz="2800" dirty="0">
                <a:solidFill>
                  <a:srgbClr val="BFBFBF"/>
                </a:solidFill>
                <a:latin typeface="微软雅黑" panose="020B0503020204020204" pitchFamily="34" charset="-122"/>
                <a:ea typeface="微软雅黑" panose="020B0503020204020204" pitchFamily="34" charset="-122"/>
              </a:rPr>
              <a:t>设计目的及尝试解决的问题</a:t>
            </a:r>
          </a:p>
        </p:txBody>
      </p:sp>
      <p:sp>
        <p:nvSpPr>
          <p:cNvPr id="5" name="文本框 4"/>
          <p:cNvSpPr txBox="1"/>
          <p:nvPr/>
        </p:nvSpPr>
        <p:spPr>
          <a:xfrm>
            <a:off x="11393" y="2545740"/>
            <a:ext cx="1836135" cy="954107"/>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Tectonic</a:t>
            </a:r>
            <a:r>
              <a:rPr lang="zh-CN" altLang="en-US" sz="2800" b="1" dirty="0">
                <a:solidFill>
                  <a:schemeClr val="bg1"/>
                </a:solidFill>
                <a:latin typeface="微软雅黑" panose="020B0503020204020204" pitchFamily="34" charset="-122"/>
                <a:ea typeface="微软雅黑" panose="020B0503020204020204" pitchFamily="34" charset="-122"/>
              </a:rPr>
              <a:t>架构</a:t>
            </a:r>
          </a:p>
        </p:txBody>
      </p:sp>
      <p:sp>
        <p:nvSpPr>
          <p:cNvPr id="6" name="文本框 5"/>
          <p:cNvSpPr txBox="1"/>
          <p:nvPr/>
        </p:nvSpPr>
        <p:spPr>
          <a:xfrm>
            <a:off x="11394" y="3974556"/>
            <a:ext cx="1614950" cy="954107"/>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对多租户的支持</a:t>
            </a:r>
          </a:p>
        </p:txBody>
      </p:sp>
      <p:sp>
        <p:nvSpPr>
          <p:cNvPr id="7" name="文本框 6"/>
          <p:cNvSpPr txBox="1"/>
          <p:nvPr/>
        </p:nvSpPr>
        <p:spPr>
          <a:xfrm>
            <a:off x="-9472" y="5403372"/>
            <a:ext cx="234019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比较</a:t>
            </a:r>
          </a:p>
        </p:txBody>
      </p:sp>
      <p:sp>
        <p:nvSpPr>
          <p:cNvPr id="9" name="等腰三角形 8"/>
          <p:cNvSpPr/>
          <p:nvPr/>
        </p:nvSpPr>
        <p:spPr>
          <a:xfrm rot="5400000">
            <a:off x="1660946" y="2666354"/>
            <a:ext cx="361184" cy="300012"/>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p:cNvSpPr txBox="1"/>
          <p:nvPr/>
        </p:nvSpPr>
        <p:spPr>
          <a:xfrm>
            <a:off x="2495600" y="188640"/>
            <a:ext cx="4540410" cy="581057"/>
          </a:xfrm>
          <a:prstGeom prst="rect">
            <a:avLst/>
          </a:prstGeom>
          <a:noFill/>
        </p:spPr>
        <p:txBody>
          <a:bodyPr wrap="non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一个</a:t>
            </a:r>
            <a:r>
              <a:rPr lang="en-US" altLang="zh-CN" sz="2400" b="1" dirty="0">
                <a:latin typeface="微软雅黑" panose="020B0503020204020204" pitchFamily="34" charset="-122"/>
                <a:ea typeface="微软雅黑" panose="020B0503020204020204" pitchFamily="34" charset="-122"/>
              </a:rPr>
              <a:t>Tectonic</a:t>
            </a:r>
            <a:r>
              <a:rPr lang="zh-CN" altLang="en-US" sz="2400" b="1" dirty="0">
                <a:latin typeface="微软雅黑" panose="020B0503020204020204" pitchFamily="34" charset="-122"/>
                <a:ea typeface="微软雅黑" panose="020B0503020204020204" pitchFamily="34" charset="-122"/>
              </a:rPr>
              <a:t>集群的架构如下：</a:t>
            </a:r>
            <a:endParaRPr lang="en-US" altLang="zh-CN" sz="24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497994" y="4504156"/>
            <a:ext cx="7702461" cy="2120902"/>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从模块的角度看，一个</a:t>
            </a: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集群由四大模块组成：</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元数据服务</a:t>
            </a:r>
            <a:r>
              <a:rPr lang="en-US" altLang="zh-CN" dirty="0">
                <a:latin typeface="微软雅黑" panose="020B0503020204020204" pitchFamily="34" charset="-122"/>
                <a:ea typeface="微软雅黑" panose="020B0503020204020204" pitchFamily="34" charset="-122"/>
              </a:rPr>
              <a:t>Metadata Store</a:t>
            </a: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大量微服务组成的后台服务</a:t>
            </a:r>
            <a:r>
              <a:rPr lang="en-US" altLang="zh-CN" dirty="0">
                <a:latin typeface="微软雅黑" panose="020B0503020204020204" pitchFamily="34" charset="-122"/>
                <a:ea typeface="微软雅黑" panose="020B0503020204020204" pitchFamily="34" charset="-122"/>
              </a:rPr>
              <a:t>Background Service</a:t>
            </a:r>
          </a:p>
          <a:p>
            <a:pPr>
              <a:lnSpc>
                <a:spcPct val="150000"/>
              </a:lnSpc>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客户端库</a:t>
            </a:r>
            <a:r>
              <a:rPr lang="en-US" altLang="zh-CN" dirty="0">
                <a:latin typeface="微软雅黑" panose="020B0503020204020204" pitchFamily="34" charset="-122"/>
                <a:ea typeface="微软雅黑" panose="020B0503020204020204" pitchFamily="34" charset="-122"/>
              </a:rPr>
              <a:t>Client Library</a:t>
            </a:r>
          </a:p>
          <a:p>
            <a:pPr>
              <a:lnSpc>
                <a:spcPct val="150000"/>
              </a:lnSpc>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数据存储服务</a:t>
            </a:r>
            <a:r>
              <a:rPr lang="en-US" altLang="zh-CN" dirty="0">
                <a:latin typeface="微软雅黑" panose="020B0503020204020204" pitchFamily="34" charset="-122"/>
                <a:ea typeface="微软雅黑" panose="020B0503020204020204" pitchFamily="34" charset="-122"/>
              </a:rPr>
              <a:t>Chunk Store</a:t>
            </a:r>
            <a:endParaRPr lang="zh-CN" altLang="en-US"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6CFFF6E5-58DB-4AEA-A9EC-21AB69E88E41}"/>
              </a:ext>
            </a:extLst>
          </p:cNvPr>
          <p:cNvPicPr>
            <a:picLocks noChangeAspect="1"/>
          </p:cNvPicPr>
          <p:nvPr/>
        </p:nvPicPr>
        <p:blipFill>
          <a:blip r:embed="rId4"/>
          <a:stretch>
            <a:fillRect/>
          </a:stretch>
        </p:blipFill>
        <p:spPr>
          <a:xfrm>
            <a:off x="3780163" y="1015016"/>
            <a:ext cx="6511693" cy="3241504"/>
          </a:xfrm>
          <a:prstGeom prst="rect">
            <a:avLst/>
          </a:prstGeom>
        </p:spPr>
      </p:pic>
    </p:spTree>
    <p:extLst>
      <p:ext uri="{BB962C8B-B14F-4D97-AF65-F5344CB8AC3E}">
        <p14:creationId xmlns:p14="http://schemas.microsoft.com/office/powerpoint/2010/main" val="58596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9653"/>
            <a:ext cx="12274379" cy="6848346"/>
          </a:xfrm>
          <a:prstGeom prst="rect">
            <a:avLst/>
          </a:prstGeom>
          <a:solidFill>
            <a:schemeClr val="bg1"/>
          </a:solidFill>
        </p:spPr>
      </p:pic>
      <p:sp>
        <p:nvSpPr>
          <p:cNvPr id="2" name="矩形 1"/>
          <p:cNvSpPr/>
          <p:nvPr/>
        </p:nvSpPr>
        <p:spPr>
          <a:xfrm rot="16200000">
            <a:off x="-2625586" y="2528902"/>
            <a:ext cx="6858000" cy="180019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9516" y="578662"/>
            <a:ext cx="1645859" cy="1384995"/>
          </a:xfrm>
          <a:prstGeom prst="rect">
            <a:avLst/>
          </a:prstGeom>
          <a:noFill/>
        </p:spPr>
        <p:txBody>
          <a:bodyPr wrap="square" rtlCol="0">
            <a:spAutoFit/>
          </a:bodyPr>
          <a:lstStyle/>
          <a:p>
            <a:r>
              <a:rPr lang="zh-CN" altLang="en-US" sz="2800" dirty="0">
                <a:solidFill>
                  <a:srgbClr val="BFBFBF"/>
                </a:solidFill>
                <a:latin typeface="微软雅黑" panose="020B0503020204020204" pitchFamily="34" charset="-122"/>
                <a:ea typeface="微软雅黑" panose="020B0503020204020204" pitchFamily="34" charset="-122"/>
              </a:rPr>
              <a:t>设计目的及尝试解决的问题</a:t>
            </a:r>
          </a:p>
        </p:txBody>
      </p:sp>
      <p:sp>
        <p:nvSpPr>
          <p:cNvPr id="5" name="文本框 4"/>
          <p:cNvSpPr txBox="1"/>
          <p:nvPr/>
        </p:nvSpPr>
        <p:spPr>
          <a:xfrm>
            <a:off x="11393" y="2545740"/>
            <a:ext cx="1836135" cy="954107"/>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Tectonic</a:t>
            </a:r>
            <a:r>
              <a:rPr lang="zh-CN" altLang="en-US" sz="2800" b="1" dirty="0">
                <a:solidFill>
                  <a:schemeClr val="bg1"/>
                </a:solidFill>
                <a:latin typeface="微软雅黑" panose="020B0503020204020204" pitchFamily="34" charset="-122"/>
                <a:ea typeface="微软雅黑" panose="020B0503020204020204" pitchFamily="34" charset="-122"/>
              </a:rPr>
              <a:t>架构</a:t>
            </a:r>
          </a:p>
        </p:txBody>
      </p:sp>
      <p:sp>
        <p:nvSpPr>
          <p:cNvPr id="6" name="文本框 5"/>
          <p:cNvSpPr txBox="1"/>
          <p:nvPr/>
        </p:nvSpPr>
        <p:spPr>
          <a:xfrm>
            <a:off x="11394" y="3974556"/>
            <a:ext cx="1614950" cy="954107"/>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对多租户的支持</a:t>
            </a:r>
          </a:p>
        </p:txBody>
      </p:sp>
      <p:sp>
        <p:nvSpPr>
          <p:cNvPr id="7" name="文本框 6"/>
          <p:cNvSpPr txBox="1"/>
          <p:nvPr/>
        </p:nvSpPr>
        <p:spPr>
          <a:xfrm>
            <a:off x="-9472" y="5403372"/>
            <a:ext cx="234019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比较</a:t>
            </a:r>
          </a:p>
        </p:txBody>
      </p:sp>
      <p:sp>
        <p:nvSpPr>
          <p:cNvPr id="9" name="等腰三角形 8"/>
          <p:cNvSpPr/>
          <p:nvPr/>
        </p:nvSpPr>
        <p:spPr>
          <a:xfrm rot="5400000">
            <a:off x="1660946" y="2666354"/>
            <a:ext cx="361184" cy="300012"/>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p:cNvSpPr txBox="1"/>
          <p:nvPr/>
        </p:nvSpPr>
        <p:spPr>
          <a:xfrm>
            <a:off x="2495600" y="188640"/>
            <a:ext cx="4254498" cy="581057"/>
          </a:xfrm>
          <a:prstGeom prst="rect">
            <a:avLst/>
          </a:prstGeom>
          <a:noFill/>
        </p:spPr>
        <p:txBody>
          <a:bodyPr wrap="non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Metadata Store-</a:t>
            </a:r>
            <a:r>
              <a:rPr lang="zh-CN" altLang="en-US" sz="2400" b="1" dirty="0">
                <a:latin typeface="微软雅黑" panose="020B0503020204020204" pitchFamily="34" charset="-122"/>
                <a:ea typeface="微软雅黑" panose="020B0503020204020204" pitchFamily="34" charset="-122"/>
              </a:rPr>
              <a:t>三层划分：</a:t>
            </a:r>
            <a:endParaRPr lang="en-US" altLang="zh-CN" sz="24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132514" y="3092878"/>
            <a:ext cx="9796134" cy="3372655"/>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文件系统的所有元数据都通过</a:t>
            </a:r>
            <a:r>
              <a:rPr lang="en-US" altLang="zh-CN" dirty="0">
                <a:latin typeface="微软雅黑" panose="020B0503020204020204" pitchFamily="34" charset="-122"/>
                <a:ea typeface="微软雅黑" panose="020B0503020204020204" pitchFamily="34" charset="-122"/>
              </a:rPr>
              <a:t>Metadata Store</a:t>
            </a:r>
            <a:r>
              <a:rPr lang="zh-CN" altLang="en-US" dirty="0">
                <a:latin typeface="微软雅黑" panose="020B0503020204020204" pitchFamily="34" charset="-122"/>
                <a:ea typeface="微软雅黑" panose="020B0503020204020204" pitchFamily="34" charset="-122"/>
              </a:rPr>
              <a:t>维护，元数据被分为了三层，第一层叫</a:t>
            </a:r>
            <a:r>
              <a:rPr lang="en-US" altLang="zh-CN" dirty="0">
                <a:latin typeface="微软雅黑" panose="020B0503020204020204" pitchFamily="34" charset="-122"/>
                <a:ea typeface="微软雅黑" panose="020B0503020204020204" pitchFamily="34" charset="-122"/>
              </a:rPr>
              <a:t>Name layer</a:t>
            </a:r>
            <a:r>
              <a:rPr lang="zh-CN" altLang="en-US" dirty="0">
                <a:latin typeface="微软雅黑" panose="020B0503020204020204" pitchFamily="34" charset="-122"/>
                <a:ea typeface="微软雅黑" panose="020B0503020204020204" pitchFamily="34" charset="-122"/>
              </a:rPr>
              <a:t>，主要存储目录和目录元素（子目录或文件）之间的映射关系；第二层叫</a:t>
            </a:r>
            <a:r>
              <a:rPr lang="en-US" altLang="zh-CN" dirty="0">
                <a:latin typeface="微软雅黑" panose="020B0503020204020204" pitchFamily="34" charset="-122"/>
                <a:ea typeface="微软雅黑" panose="020B0503020204020204" pitchFamily="34" charset="-122"/>
              </a:rPr>
              <a:t>File layer</a:t>
            </a:r>
            <a:r>
              <a:rPr lang="zh-CN" altLang="en-US" dirty="0">
                <a:latin typeface="微软雅黑" panose="020B0503020204020204" pitchFamily="34" charset="-122"/>
                <a:ea typeface="微软雅黑" panose="020B0503020204020204" pitchFamily="34" charset="-122"/>
              </a:rPr>
              <a:t>，主要存储文件和</a:t>
            </a:r>
            <a:r>
              <a:rPr lang="en-US" altLang="zh-CN" dirty="0">
                <a:latin typeface="微软雅黑" panose="020B0503020204020204" pitchFamily="34" charset="-122"/>
                <a:ea typeface="微软雅黑" panose="020B0503020204020204" pitchFamily="34" charset="-122"/>
              </a:rPr>
              <a:t>Block</a:t>
            </a:r>
            <a:r>
              <a:rPr lang="zh-CN" altLang="en-US" dirty="0">
                <a:latin typeface="微软雅黑" panose="020B0503020204020204" pitchFamily="34" charset="-122"/>
                <a:ea typeface="微软雅黑" panose="020B0503020204020204" pitchFamily="34" charset="-122"/>
              </a:rPr>
              <a:t>之间的映射关系；第三层叫</a:t>
            </a:r>
            <a:r>
              <a:rPr lang="en-US" altLang="zh-CN" dirty="0">
                <a:latin typeface="微软雅黑" panose="020B0503020204020204" pitchFamily="34" charset="-122"/>
                <a:ea typeface="微软雅黑" panose="020B0503020204020204" pitchFamily="34" charset="-122"/>
              </a:rPr>
              <a:t>Block layer</a:t>
            </a:r>
            <a:r>
              <a:rPr lang="zh-CN" altLang="en-US" dirty="0">
                <a:latin typeface="微软雅黑" panose="020B0503020204020204" pitchFamily="34" charset="-122"/>
                <a:ea typeface="微软雅黑" panose="020B0503020204020204" pitchFamily="34" charset="-122"/>
              </a:rPr>
              <a:t>，主要存储</a:t>
            </a:r>
            <a:r>
              <a:rPr lang="en-US" altLang="zh-CN" dirty="0">
                <a:latin typeface="微软雅黑" panose="020B0503020204020204" pitchFamily="34" charset="-122"/>
                <a:ea typeface="微软雅黑" panose="020B0503020204020204" pitchFamily="34" charset="-122"/>
              </a:rPr>
              <a:t>Block</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之间的映射关系，</a:t>
            </a:r>
            <a:r>
              <a:rPr lang="en-US" altLang="zh-CN" dirty="0">
                <a:latin typeface="微软雅黑" panose="020B0503020204020204" pitchFamily="34" charset="-122"/>
                <a:ea typeface="微软雅黑" panose="020B0503020204020204" pitchFamily="34" charset="-122"/>
              </a:rPr>
              <a:t>Block layer</a:t>
            </a:r>
            <a:r>
              <a:rPr lang="zh-CN" altLang="en-US" dirty="0">
                <a:latin typeface="微软雅黑" panose="020B0503020204020204" pitchFamily="34" charset="-122"/>
                <a:ea typeface="微软雅黑" panose="020B0503020204020204" pitchFamily="34" charset="-122"/>
              </a:rPr>
              <a:t>还维护</a:t>
            </a:r>
            <a:r>
              <a:rPr lang="en-US" altLang="zh-CN" dirty="0">
                <a:latin typeface="微软雅黑" panose="020B0503020204020204" pitchFamily="34" charset="-122"/>
                <a:ea typeface="微软雅黑" panose="020B0503020204020204" pitchFamily="34" charset="-122"/>
              </a:rPr>
              <a:t>disk</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block</a:t>
            </a:r>
            <a:r>
              <a:rPr lang="zh-CN" altLang="en-US" dirty="0">
                <a:latin typeface="微软雅黑" panose="020B0503020204020204" pitchFamily="34" charset="-122"/>
                <a:ea typeface="微软雅黑" panose="020B0503020204020204" pitchFamily="34" charset="-122"/>
              </a:rPr>
              <a:t>的反向映射，便于在盘或机器下线时快速定位它上面的</a:t>
            </a:r>
            <a:r>
              <a:rPr lang="en-US" altLang="zh-CN" dirty="0">
                <a:latin typeface="微软雅黑" panose="020B0503020204020204" pitchFamily="34" charset="-122"/>
                <a:ea typeface="微软雅黑" panose="020B0503020204020204" pitchFamily="34" charset="-122"/>
              </a:rPr>
              <a:t>block</a:t>
            </a:r>
            <a:r>
              <a:rPr lang="zh-CN" altLang="en-US" dirty="0">
                <a:latin typeface="微软雅黑" panose="020B0503020204020204" pitchFamily="34" charset="-122"/>
                <a:ea typeface="微软雅黑" panose="020B0503020204020204" pitchFamily="34" charset="-122"/>
              </a:rPr>
              <a:t>信息，从而做快速数据修复。这三层元数据都以</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的形式存储到</a:t>
            </a:r>
            <a:r>
              <a:rPr lang="en-US" altLang="zh-CN" dirty="0">
                <a:latin typeface="微软雅黑" panose="020B0503020204020204" pitchFamily="34" charset="-122"/>
                <a:ea typeface="微软雅黑" panose="020B0503020204020204" pitchFamily="34" charset="-122"/>
              </a:rPr>
              <a:t>key-value store</a:t>
            </a:r>
            <a:r>
              <a:rPr lang="zh-CN" altLang="en-US" dirty="0">
                <a:latin typeface="微软雅黑" panose="020B0503020204020204" pitchFamily="34" charset="-122"/>
                <a:ea typeface="微软雅黑" panose="020B0503020204020204" pitchFamily="34" charset="-122"/>
              </a:rPr>
              <a:t>中，这个</a:t>
            </a:r>
            <a:r>
              <a:rPr lang="en-US" altLang="zh-CN" dirty="0">
                <a:latin typeface="微软雅黑" panose="020B0503020204020204" pitchFamily="34" charset="-122"/>
                <a:ea typeface="微软雅黑" panose="020B0503020204020204" pitchFamily="34" charset="-122"/>
              </a:rPr>
              <a:t>key-value store</a:t>
            </a:r>
            <a:r>
              <a:rPr lang="zh-CN" altLang="en-US" dirty="0">
                <a:latin typeface="微软雅黑" panose="020B0503020204020204" pitchFamily="34" charset="-122"/>
                <a:ea typeface="微软雅黑" panose="020B0503020204020204" pitchFamily="34" charset="-122"/>
              </a:rPr>
              <a:t>是一个理论上可以无限扩展的分布式键值系统。</a:t>
            </a: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使用了</a:t>
            </a:r>
            <a:r>
              <a:rPr lang="en-US" altLang="zh-CN" dirty="0" err="1">
                <a:latin typeface="微软雅黑" panose="020B0503020204020204" pitchFamily="34" charset="-122"/>
                <a:ea typeface="微软雅黑" panose="020B0503020204020204" pitchFamily="34" charset="-122"/>
              </a:rPr>
              <a:t>ZippyDB</a:t>
            </a:r>
            <a:r>
              <a:rPr lang="zh-CN" altLang="en-US" dirty="0">
                <a:latin typeface="微软雅黑" panose="020B0503020204020204" pitchFamily="34" charset="-122"/>
                <a:ea typeface="微软雅黑" panose="020B0503020204020204" pitchFamily="34" charset="-122"/>
              </a:rPr>
              <a:t>作为元数据的</a:t>
            </a:r>
            <a:r>
              <a:rPr lang="en-US" altLang="zh-CN" dirty="0">
                <a:latin typeface="微软雅黑" panose="020B0503020204020204" pitchFamily="34" charset="-122"/>
                <a:ea typeface="微软雅黑" panose="020B0503020204020204" pitchFamily="34" charset="-122"/>
              </a:rPr>
              <a:t>key-value store</a:t>
            </a:r>
            <a:r>
              <a:rPr lang="zh-CN" altLang="en-US" dirty="0">
                <a:latin typeface="微软雅黑" panose="020B0503020204020204" pitchFamily="34" charset="-122"/>
                <a:ea typeface="微软雅黑" panose="020B0503020204020204" pitchFamily="34" charset="-122"/>
              </a:rPr>
              <a:t>。用这种方法，可以实现一个可真正意义上水平扩展的元数据服务，从而达到</a:t>
            </a:r>
            <a:r>
              <a:rPr lang="en-US" altLang="zh-CN" dirty="0">
                <a:latin typeface="微软雅黑" panose="020B0503020204020204" pitchFamily="34" charset="-122"/>
                <a:ea typeface="微软雅黑" panose="020B0503020204020204" pitchFamily="34" charset="-122"/>
              </a:rPr>
              <a:t>EB</a:t>
            </a:r>
            <a:r>
              <a:rPr lang="zh-CN" altLang="en-US" dirty="0">
                <a:latin typeface="微软雅黑" panose="020B0503020204020204" pitchFamily="34" charset="-122"/>
                <a:ea typeface="微软雅黑" panose="020B0503020204020204" pitchFamily="34" charset="-122"/>
              </a:rPr>
              <a:t>级的存储。</a:t>
            </a:r>
          </a:p>
        </p:txBody>
      </p:sp>
      <p:pic>
        <p:nvPicPr>
          <p:cNvPr id="12" name="图片 11">
            <a:extLst>
              <a:ext uri="{FF2B5EF4-FFF2-40B4-BE49-F238E27FC236}">
                <a16:creationId xmlns:a16="http://schemas.microsoft.com/office/drawing/2014/main" id="{BEBAA873-891D-4089-AD7B-19D3821EE053}"/>
              </a:ext>
            </a:extLst>
          </p:cNvPr>
          <p:cNvPicPr>
            <a:picLocks noChangeAspect="1"/>
          </p:cNvPicPr>
          <p:nvPr/>
        </p:nvPicPr>
        <p:blipFill>
          <a:blip r:embed="rId4"/>
          <a:stretch>
            <a:fillRect/>
          </a:stretch>
        </p:blipFill>
        <p:spPr>
          <a:xfrm>
            <a:off x="2135560" y="1044309"/>
            <a:ext cx="9979612" cy="1998840"/>
          </a:xfrm>
          <a:prstGeom prst="rect">
            <a:avLst/>
          </a:prstGeom>
        </p:spPr>
      </p:pic>
    </p:spTree>
    <p:extLst>
      <p:ext uri="{BB962C8B-B14F-4D97-AF65-F5344CB8AC3E}">
        <p14:creationId xmlns:p14="http://schemas.microsoft.com/office/powerpoint/2010/main" val="125721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9653"/>
            <a:ext cx="12274379" cy="6848346"/>
          </a:xfrm>
          <a:prstGeom prst="rect">
            <a:avLst/>
          </a:prstGeom>
          <a:solidFill>
            <a:schemeClr val="bg1"/>
          </a:solidFill>
        </p:spPr>
      </p:pic>
      <p:sp>
        <p:nvSpPr>
          <p:cNvPr id="2" name="矩形 1"/>
          <p:cNvSpPr/>
          <p:nvPr/>
        </p:nvSpPr>
        <p:spPr>
          <a:xfrm rot="16200000">
            <a:off x="-2625586" y="2528902"/>
            <a:ext cx="6858000" cy="180019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9516" y="578662"/>
            <a:ext cx="1645859" cy="1384995"/>
          </a:xfrm>
          <a:prstGeom prst="rect">
            <a:avLst/>
          </a:prstGeom>
          <a:noFill/>
        </p:spPr>
        <p:txBody>
          <a:bodyPr wrap="square" rtlCol="0">
            <a:spAutoFit/>
          </a:bodyPr>
          <a:lstStyle/>
          <a:p>
            <a:r>
              <a:rPr lang="zh-CN" altLang="en-US" sz="2800" dirty="0">
                <a:solidFill>
                  <a:srgbClr val="BFBFBF"/>
                </a:solidFill>
                <a:latin typeface="微软雅黑" panose="020B0503020204020204" pitchFamily="34" charset="-122"/>
                <a:ea typeface="微软雅黑" panose="020B0503020204020204" pitchFamily="34" charset="-122"/>
              </a:rPr>
              <a:t>设计目的及尝试解决的问题</a:t>
            </a:r>
          </a:p>
        </p:txBody>
      </p:sp>
      <p:sp>
        <p:nvSpPr>
          <p:cNvPr id="5" name="文本框 4"/>
          <p:cNvSpPr txBox="1"/>
          <p:nvPr/>
        </p:nvSpPr>
        <p:spPr>
          <a:xfrm>
            <a:off x="11393" y="2545740"/>
            <a:ext cx="1836135" cy="954107"/>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Tectonic</a:t>
            </a:r>
            <a:r>
              <a:rPr lang="zh-CN" altLang="en-US" sz="2800" b="1" dirty="0">
                <a:solidFill>
                  <a:schemeClr val="bg1"/>
                </a:solidFill>
                <a:latin typeface="微软雅黑" panose="020B0503020204020204" pitchFamily="34" charset="-122"/>
                <a:ea typeface="微软雅黑" panose="020B0503020204020204" pitchFamily="34" charset="-122"/>
              </a:rPr>
              <a:t>架构</a:t>
            </a:r>
          </a:p>
        </p:txBody>
      </p:sp>
      <p:sp>
        <p:nvSpPr>
          <p:cNvPr id="6" name="文本框 5"/>
          <p:cNvSpPr txBox="1"/>
          <p:nvPr/>
        </p:nvSpPr>
        <p:spPr>
          <a:xfrm>
            <a:off x="11394" y="3974556"/>
            <a:ext cx="1614950" cy="954107"/>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对多租户的支持</a:t>
            </a:r>
          </a:p>
        </p:txBody>
      </p:sp>
      <p:sp>
        <p:nvSpPr>
          <p:cNvPr id="7" name="文本框 6"/>
          <p:cNvSpPr txBox="1"/>
          <p:nvPr/>
        </p:nvSpPr>
        <p:spPr>
          <a:xfrm>
            <a:off x="-9472" y="5403372"/>
            <a:ext cx="234019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比较</a:t>
            </a:r>
          </a:p>
        </p:txBody>
      </p:sp>
      <p:sp>
        <p:nvSpPr>
          <p:cNvPr id="9" name="等腰三角形 8"/>
          <p:cNvSpPr/>
          <p:nvPr/>
        </p:nvSpPr>
        <p:spPr>
          <a:xfrm rot="5400000">
            <a:off x="1660946" y="2666354"/>
            <a:ext cx="361184" cy="300012"/>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p:cNvSpPr txBox="1"/>
          <p:nvPr/>
        </p:nvSpPr>
        <p:spPr>
          <a:xfrm>
            <a:off x="2495600" y="188640"/>
            <a:ext cx="4254498" cy="581057"/>
          </a:xfrm>
          <a:prstGeom prst="rect">
            <a:avLst/>
          </a:prstGeom>
          <a:noFill/>
        </p:spPr>
        <p:txBody>
          <a:bodyPr wrap="non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Metadata Store-</a:t>
            </a:r>
            <a:r>
              <a:rPr lang="zh-CN" altLang="en-US" sz="2400" b="1" dirty="0">
                <a:latin typeface="微软雅黑" panose="020B0503020204020204" pitchFamily="34" charset="-122"/>
                <a:ea typeface="微软雅黑" panose="020B0503020204020204" pitchFamily="34" charset="-122"/>
              </a:rPr>
              <a:t>键值存储：</a:t>
            </a:r>
            <a:endParaRPr lang="en-US" altLang="zh-CN" sz="24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132514" y="3092878"/>
            <a:ext cx="9979612" cy="341632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将目录树以键值对的形式存储到分布式</a:t>
            </a:r>
            <a:r>
              <a:rPr lang="en-US" altLang="zh-CN" dirty="0">
                <a:latin typeface="微软雅黑" panose="020B0503020204020204" pitchFamily="34" charset="-122"/>
                <a:ea typeface="微软雅黑" panose="020B0503020204020204" pitchFamily="34" charset="-122"/>
              </a:rPr>
              <a:t>key-value</a:t>
            </a:r>
            <a:r>
              <a:rPr lang="zh-CN" altLang="en-US" dirty="0">
                <a:latin typeface="微软雅黑" panose="020B0503020204020204" pitchFamily="34" charset="-122"/>
                <a:ea typeface="微软雅黑" panose="020B0503020204020204" pitchFamily="34" charset="-122"/>
              </a:rPr>
              <a:t>系统中是一个比较朴素的分布式目录树的技术方案，</a:t>
            </a:r>
            <a:r>
              <a:rPr lang="en-US" altLang="zh-CN" dirty="0">
                <a:latin typeface="微软雅黑" panose="020B0503020204020204" pitchFamily="34" charset="-122"/>
                <a:ea typeface="微软雅黑" panose="020B0503020204020204" pitchFamily="34" charset="-122"/>
              </a:rPr>
              <a:t>Tectonic</a:t>
            </a:r>
            <a:r>
              <a:rPr lang="zh-CN" altLang="en-US" dirty="0">
                <a:latin typeface="微软雅黑" panose="020B0503020204020204" pitchFamily="34" charset="-122"/>
                <a:ea typeface="微软雅黑" panose="020B0503020204020204" pitchFamily="34" charset="-122"/>
              </a:rPr>
              <a:t>有两个较为显著的特点：</a:t>
            </a:r>
            <a:endParaRPr lang="en-US" altLang="zh-CN" dirty="0">
              <a:latin typeface="微软雅黑" panose="020B0503020204020204" pitchFamily="34" charset="-122"/>
              <a:ea typeface="微软雅黑" panose="020B0503020204020204" pitchFamily="34" charset="-122"/>
            </a:endParaRPr>
          </a:p>
          <a:p>
            <a:r>
              <a:rPr lang="en-US" altLang="zh-CN" b="1" dirty="0">
                <a:solidFill>
                  <a:schemeClr val="accent1"/>
                </a:solidFill>
                <a:latin typeface="微软雅黑" panose="020B0503020204020204" pitchFamily="34" charset="-122"/>
                <a:ea typeface="微软雅黑" panose="020B0503020204020204" pitchFamily="34" charset="-122"/>
              </a:rPr>
              <a:t>1. mapping</a:t>
            </a:r>
            <a:r>
              <a:rPr lang="zh-CN" altLang="en-US" b="1" dirty="0">
                <a:solidFill>
                  <a:schemeClr val="accent1"/>
                </a:solidFill>
                <a:latin typeface="微软雅黑" panose="020B0503020204020204" pitchFamily="34" charset="-122"/>
                <a:ea typeface="微软雅黑" panose="020B0503020204020204" pitchFamily="34" charset="-122"/>
              </a:rPr>
              <a:t>关系是</a:t>
            </a:r>
            <a:r>
              <a:rPr lang="en-US" altLang="zh-CN" b="1" dirty="0">
                <a:solidFill>
                  <a:schemeClr val="accent1"/>
                </a:solidFill>
                <a:latin typeface="微软雅黑" panose="020B0503020204020204" pitchFamily="34" charset="-122"/>
                <a:ea typeface="微软雅黑" panose="020B0503020204020204" pitchFamily="34" charset="-122"/>
              </a:rPr>
              <a:t>expanded</a:t>
            </a:r>
            <a:r>
              <a:rPr lang="zh-CN" altLang="en-US" b="1" dirty="0">
                <a:solidFill>
                  <a:schemeClr val="accent1"/>
                </a:solidFill>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它的具体含义是：如果</a:t>
            </a:r>
            <a:r>
              <a:rPr lang="en-US" altLang="zh-CN" dirty="0">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是一个列表，并不是将整个列表作为</a:t>
            </a:r>
            <a:r>
              <a:rPr lang="en-US" altLang="zh-CN" dirty="0">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，而是将列表中的每个元素作为一个单独的</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，同时将真正的</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作为当前元素的</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的前缀。这样做的好处是如果</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对应的内容被修改时，并不需要将整个</a:t>
            </a:r>
            <a:r>
              <a:rPr lang="en-US" altLang="zh-CN" dirty="0">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都读出来，例如一个文件系统中，某个目录下面可能会有百万个文件，如果通过非</a:t>
            </a:r>
            <a:r>
              <a:rPr lang="en-US" altLang="zh-CN" dirty="0">
                <a:latin typeface="微软雅黑" panose="020B0503020204020204" pitchFamily="34" charset="-122"/>
                <a:ea typeface="微软雅黑" panose="020B0503020204020204" pitchFamily="34" charset="-122"/>
              </a:rPr>
              <a:t>expanded</a:t>
            </a:r>
            <a:r>
              <a:rPr lang="zh-CN" altLang="en-US" dirty="0">
                <a:latin typeface="微软雅黑" panose="020B0503020204020204" pitchFamily="34" charset="-122"/>
                <a:ea typeface="微软雅黑" panose="020B0503020204020204" pitchFamily="34" charset="-122"/>
              </a:rPr>
              <a:t>的方式，那么需要将巨大的一个</a:t>
            </a:r>
            <a:r>
              <a:rPr lang="en-US" altLang="zh-CN" dirty="0">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读出来、修改、写入，这会显著降低文件系统的性能。在</a:t>
            </a:r>
            <a:r>
              <a:rPr lang="en-US" altLang="zh-CN" dirty="0">
                <a:latin typeface="微软雅黑" panose="020B0503020204020204" pitchFamily="34" charset="-122"/>
                <a:ea typeface="微软雅黑" panose="020B0503020204020204" pitchFamily="34" charset="-122"/>
              </a:rPr>
              <a:t>expanded</a:t>
            </a:r>
            <a:r>
              <a:rPr lang="zh-CN" altLang="en-US" dirty="0">
                <a:latin typeface="微软雅黑" panose="020B0503020204020204" pitchFamily="34" charset="-122"/>
                <a:ea typeface="微软雅黑" panose="020B0503020204020204" pitchFamily="34" charset="-122"/>
              </a:rPr>
              <a:t>模式下，只需要更改某个特定的键值对即可。</a:t>
            </a:r>
            <a:br>
              <a:rPr lang="zh-CN" altLang="en-US" dirty="0">
                <a:latin typeface="微软雅黑" panose="020B0503020204020204" pitchFamily="34" charset="-122"/>
                <a:ea typeface="微软雅黑" panose="020B0503020204020204" pitchFamily="34" charset="-122"/>
              </a:rPr>
            </a:br>
            <a:r>
              <a:rPr lang="en-US" altLang="zh-CN" b="1" dirty="0">
                <a:solidFill>
                  <a:schemeClr val="accent1"/>
                </a:solidFill>
                <a:latin typeface="微软雅黑" panose="020B0503020204020204" pitchFamily="34" charset="-122"/>
                <a:ea typeface="微软雅黑" panose="020B0503020204020204" pitchFamily="34" charset="-122"/>
              </a:rPr>
              <a:t>2. </a:t>
            </a:r>
            <a:r>
              <a:rPr lang="zh-CN" altLang="en-US" b="1" dirty="0">
                <a:solidFill>
                  <a:schemeClr val="accent1"/>
                </a:solidFill>
                <a:latin typeface="微软雅黑" panose="020B0503020204020204" pitchFamily="34" charset="-122"/>
                <a:ea typeface="微软雅黑" panose="020B0503020204020204" pitchFamily="34" charset="-122"/>
              </a:rPr>
              <a:t>分布式系统做</a:t>
            </a:r>
            <a:r>
              <a:rPr lang="en-US" altLang="zh-CN" b="1" dirty="0">
                <a:solidFill>
                  <a:schemeClr val="accent1"/>
                </a:solidFill>
                <a:latin typeface="微软雅黑" panose="020B0503020204020204" pitchFamily="34" charset="-122"/>
                <a:ea typeface="微软雅黑" panose="020B0503020204020204" pitchFamily="34" charset="-122"/>
              </a:rPr>
              <a:t>Shard</a:t>
            </a:r>
            <a:r>
              <a:rPr lang="zh-CN" altLang="en-US" b="1" dirty="0">
                <a:solidFill>
                  <a:schemeClr val="accent1"/>
                </a:solidFill>
                <a:latin typeface="微软雅黑" panose="020B0503020204020204" pitchFamily="34" charset="-122"/>
                <a:ea typeface="微软雅黑" panose="020B0503020204020204" pitchFamily="34" charset="-122"/>
              </a:rPr>
              <a:t>操作的基本单位并不是整个</a:t>
            </a:r>
            <a:r>
              <a:rPr lang="en-US" altLang="zh-CN" b="1" dirty="0">
                <a:solidFill>
                  <a:schemeClr val="accent1"/>
                </a:solidFill>
                <a:latin typeface="微软雅黑" panose="020B0503020204020204" pitchFamily="34" charset="-122"/>
                <a:ea typeface="微软雅黑" panose="020B0503020204020204" pitchFamily="34" charset="-122"/>
              </a:rPr>
              <a:t>key</a:t>
            </a:r>
            <a:r>
              <a:rPr lang="zh-CN" altLang="en-US" b="1" dirty="0">
                <a:solidFill>
                  <a:schemeClr val="accent1"/>
                </a:solidFill>
                <a:latin typeface="微软雅黑" panose="020B0503020204020204" pitchFamily="34" charset="-122"/>
                <a:ea typeface="微软雅黑" panose="020B0503020204020204" pitchFamily="34" charset="-122"/>
              </a:rPr>
              <a:t>，而是</a:t>
            </a:r>
            <a:r>
              <a:rPr lang="en-US" altLang="zh-CN" b="1" dirty="0">
                <a:solidFill>
                  <a:schemeClr val="accent1"/>
                </a:solidFill>
                <a:latin typeface="微软雅黑" panose="020B0503020204020204" pitchFamily="34" charset="-122"/>
                <a:ea typeface="微软雅黑" panose="020B0503020204020204" pitchFamily="34" charset="-122"/>
              </a:rPr>
              <a:t>key</a:t>
            </a:r>
            <a:r>
              <a:rPr lang="zh-CN" altLang="en-US" b="1" dirty="0">
                <a:solidFill>
                  <a:schemeClr val="accent1"/>
                </a:solidFill>
                <a:latin typeface="微软雅黑" panose="020B0503020204020204" pitchFamily="34" charset="-122"/>
                <a:ea typeface="微软雅黑" panose="020B0503020204020204" pitchFamily="34" charset="-122"/>
              </a:rPr>
              <a:t>的部分前缀。</a:t>
            </a:r>
            <a:r>
              <a:rPr lang="zh-CN" altLang="en-US" dirty="0">
                <a:latin typeface="微软雅黑" panose="020B0503020204020204" pitchFamily="34" charset="-122"/>
                <a:ea typeface="微软雅黑" panose="020B0503020204020204" pitchFamily="34" charset="-122"/>
              </a:rPr>
              <a:t>例如</a:t>
            </a:r>
            <a:r>
              <a:rPr lang="en-US" altLang="zh-CN" dirty="0">
                <a:latin typeface="微软雅黑" panose="020B0503020204020204" pitchFamily="34" charset="-122"/>
                <a:ea typeface="微软雅黑" panose="020B0503020204020204" pitchFamily="34" charset="-122"/>
              </a:rPr>
              <a:t>Name layer</a:t>
            </a:r>
            <a:r>
              <a:rPr lang="zh-CN" altLang="en-US" dirty="0">
                <a:latin typeface="微软雅黑" panose="020B0503020204020204" pitchFamily="34" charset="-122"/>
                <a:ea typeface="微软雅黑" panose="020B0503020204020204" pitchFamily="34" charset="-122"/>
              </a:rPr>
              <a:t>中，并不是按照</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dir_id</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subdirname</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整个</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做</a:t>
            </a:r>
            <a:r>
              <a:rPr lang="en-US" altLang="zh-CN" dirty="0">
                <a:latin typeface="微软雅黑" panose="020B0503020204020204" pitchFamily="34" charset="-122"/>
                <a:ea typeface="微软雅黑" panose="020B0503020204020204" pitchFamily="34" charset="-122"/>
              </a:rPr>
              <a:t>Shard</a:t>
            </a:r>
            <a:r>
              <a:rPr lang="zh-CN" altLang="en-US" dirty="0">
                <a:latin typeface="微软雅黑" panose="020B0503020204020204" pitchFamily="34" charset="-122"/>
                <a:ea typeface="微软雅黑" panose="020B0503020204020204" pitchFamily="34" charset="-122"/>
              </a:rPr>
              <a:t>，而是根据</a:t>
            </a:r>
            <a:r>
              <a:rPr lang="en-US" altLang="zh-CN" dirty="0" err="1">
                <a:latin typeface="微软雅黑" panose="020B0503020204020204" pitchFamily="34" charset="-122"/>
                <a:ea typeface="微软雅黑" panose="020B0503020204020204" pitchFamily="34" charset="-122"/>
              </a:rPr>
              <a:t>dir_id</a:t>
            </a:r>
            <a:r>
              <a:rPr lang="zh-CN" altLang="en-US" dirty="0">
                <a:latin typeface="微软雅黑" panose="020B0503020204020204" pitchFamily="34" charset="-122"/>
                <a:ea typeface="微软雅黑" panose="020B0503020204020204" pitchFamily="34" charset="-122"/>
              </a:rPr>
              <a:t>做</a:t>
            </a:r>
            <a:r>
              <a:rPr lang="en-US" altLang="zh-CN" dirty="0">
                <a:latin typeface="微软雅黑" panose="020B0503020204020204" pitchFamily="34" charset="-122"/>
                <a:ea typeface="微软雅黑" panose="020B0503020204020204" pitchFamily="34" charset="-122"/>
              </a:rPr>
              <a:t>Shard</a:t>
            </a:r>
            <a:r>
              <a:rPr lang="zh-CN" altLang="en-US" dirty="0">
                <a:latin typeface="微软雅黑" panose="020B0503020204020204" pitchFamily="34" charset="-122"/>
                <a:ea typeface="微软雅黑" panose="020B0503020204020204" pitchFamily="34" charset="-122"/>
              </a:rPr>
              <a:t>，这样一个目录下的所有元素都位于同一个</a:t>
            </a:r>
            <a:r>
              <a:rPr lang="en-US" altLang="zh-CN" dirty="0">
                <a:latin typeface="微软雅黑" panose="020B0503020204020204" pitchFamily="34" charset="-122"/>
                <a:ea typeface="微软雅黑" panose="020B0503020204020204" pitchFamily="34" charset="-122"/>
              </a:rPr>
              <a:t>Shard</a:t>
            </a:r>
            <a:r>
              <a:rPr lang="zh-CN" altLang="en-US" dirty="0">
                <a:latin typeface="微软雅黑" panose="020B0503020204020204" pitchFamily="34" charset="-122"/>
                <a:ea typeface="微软雅黑" panose="020B0503020204020204" pitchFamily="34" charset="-122"/>
              </a:rPr>
              <a:t>下面，便于操作。相应地，同一个文件下面所有的</a:t>
            </a:r>
            <a:r>
              <a:rPr lang="en-US" altLang="zh-CN" dirty="0">
                <a:latin typeface="微软雅黑" panose="020B0503020204020204" pitchFamily="34" charset="-122"/>
                <a:ea typeface="微软雅黑" panose="020B0503020204020204" pitchFamily="34" charset="-122"/>
              </a:rPr>
              <a:t>block</a:t>
            </a:r>
            <a:r>
              <a:rPr lang="zh-CN" altLang="en-US" dirty="0">
                <a:latin typeface="微软雅黑" panose="020B0503020204020204" pitchFamily="34" charset="-122"/>
                <a:ea typeface="微软雅黑" panose="020B0503020204020204" pitchFamily="34" charset="-122"/>
              </a:rPr>
              <a:t>的元数据也都位于同一个</a:t>
            </a:r>
            <a:r>
              <a:rPr lang="en-US" altLang="zh-CN" dirty="0">
                <a:latin typeface="微软雅黑" panose="020B0503020204020204" pitchFamily="34" charset="-122"/>
                <a:ea typeface="微软雅黑" panose="020B0503020204020204" pitchFamily="34" charset="-122"/>
              </a:rPr>
              <a:t>shard</a:t>
            </a:r>
            <a:r>
              <a:rPr lang="zh-CN" altLang="en-US" dirty="0">
                <a:latin typeface="微软雅黑" panose="020B0503020204020204" pitchFamily="34" charset="-122"/>
                <a:ea typeface="微软雅黑" panose="020B0503020204020204" pitchFamily="34" charset="-122"/>
              </a:rPr>
              <a:t>下面。</a:t>
            </a:r>
          </a:p>
        </p:txBody>
      </p:sp>
      <p:pic>
        <p:nvPicPr>
          <p:cNvPr id="12" name="图片 11">
            <a:extLst>
              <a:ext uri="{FF2B5EF4-FFF2-40B4-BE49-F238E27FC236}">
                <a16:creationId xmlns:a16="http://schemas.microsoft.com/office/drawing/2014/main" id="{BEBAA873-891D-4089-AD7B-19D3821EE053}"/>
              </a:ext>
            </a:extLst>
          </p:cNvPr>
          <p:cNvPicPr>
            <a:picLocks noChangeAspect="1"/>
          </p:cNvPicPr>
          <p:nvPr/>
        </p:nvPicPr>
        <p:blipFill>
          <a:blip r:embed="rId4"/>
          <a:stretch>
            <a:fillRect/>
          </a:stretch>
        </p:blipFill>
        <p:spPr>
          <a:xfrm>
            <a:off x="2135560" y="1044309"/>
            <a:ext cx="9979612" cy="1998840"/>
          </a:xfrm>
          <a:prstGeom prst="rect">
            <a:avLst/>
          </a:prstGeom>
        </p:spPr>
      </p:pic>
    </p:spTree>
    <p:extLst>
      <p:ext uri="{BB962C8B-B14F-4D97-AF65-F5344CB8AC3E}">
        <p14:creationId xmlns:p14="http://schemas.microsoft.com/office/powerpoint/2010/main" val="337849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5112</TotalTime>
  <Words>3158</Words>
  <Application>Microsoft Office PowerPoint</Application>
  <PresentationFormat>宽屏</PresentationFormat>
  <Paragraphs>211</Paragraphs>
  <Slides>24</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-apple-system</vt:lpstr>
      <vt:lpstr>Helvetica Neue</vt:lpstr>
      <vt:lpstr>等线</vt:lpstr>
      <vt:lpstr>等线 Light</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陈 倩</cp:lastModifiedBy>
  <cp:revision>275</cp:revision>
  <dcterms:created xsi:type="dcterms:W3CDTF">2017-03-29T13:55:45Z</dcterms:created>
  <dcterms:modified xsi:type="dcterms:W3CDTF">2021-12-09T12:13:53Z</dcterms:modified>
</cp:coreProperties>
</file>