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1" r:id="rId6"/>
    <p:sldId id="262" r:id="rId7"/>
    <p:sldId id="266" r:id="rId8"/>
    <p:sldId id="263" r:id="rId9"/>
    <p:sldId id="264" r:id="rId10"/>
    <p:sldId id="265" r:id="rId11"/>
    <p:sldId id="25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E79"/>
    <a:srgbClr val="006B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68" autoAdjust="0"/>
    <p:restoredTop sz="95565" autoAdjust="0"/>
  </p:normalViewPr>
  <p:slideViewPr>
    <p:cSldViewPr snapToGrid="0" showGuides="1">
      <p:cViewPr varScale="1">
        <p:scale>
          <a:sx n="86" d="100"/>
          <a:sy n="86" d="100"/>
        </p:scale>
        <p:origin x="120" y="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CECBAE-5ADD-424A-9956-783D7C8C4534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50BF92-DFE1-4A6B-BD2A-5601B09198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233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0BF92-DFE1-4A6B-BD2A-5601B091982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040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0BF92-DFE1-4A6B-BD2A-5601B091982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959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0BF92-DFE1-4A6B-BD2A-5601B091982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984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i="0" dirty="0">
              <a:solidFill>
                <a:srgbClr val="32373F"/>
              </a:solidFill>
              <a:effectLst/>
              <a:latin typeface="Avenir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0BF92-DFE1-4A6B-BD2A-5601B091982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664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0BF92-DFE1-4A6B-BD2A-5601B091982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683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i="0" dirty="0">
              <a:solidFill>
                <a:srgbClr val="32373F"/>
              </a:solidFill>
              <a:effectLst/>
              <a:latin typeface="Avenir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0BF92-DFE1-4A6B-BD2A-5601B091982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21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0BF92-DFE1-4A6B-BD2A-5601B091982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122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0BF92-DFE1-4A6B-BD2A-5601B091982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9116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0BF92-DFE1-4A6B-BD2A-5601B091982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60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F6BBC94C-A0CA-4429-9887-7C1E1D77FD4B}"/>
              </a:ext>
            </a:extLst>
          </p:cNvPr>
          <p:cNvSpPr/>
          <p:nvPr userDrawn="1"/>
        </p:nvSpPr>
        <p:spPr>
          <a:xfrm>
            <a:off x="0" y="-2"/>
            <a:ext cx="12192000" cy="108507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8B02107-90AF-44F5-8481-5647E9C9B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44220"/>
            <a:ext cx="9144000" cy="2259208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BAB1E8-AF7F-4DE4-8502-35651154DE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49503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3201549-CD89-4E31-9FC7-4F64AAE69030}"/>
              </a:ext>
            </a:extLst>
          </p:cNvPr>
          <p:cNvCxnSpPr/>
          <p:nvPr userDrawn="1"/>
        </p:nvCxnSpPr>
        <p:spPr>
          <a:xfrm>
            <a:off x="482009" y="3676465"/>
            <a:ext cx="11227981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97023B90-C57C-486B-A9B2-2FA5642204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73110" y="286859"/>
            <a:ext cx="4729158" cy="47890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78E3191-E408-4579-BA04-299E40AF47F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3276" y="127590"/>
            <a:ext cx="3943510" cy="79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412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800C0E9F-2569-4AE3-B4D4-9613EB592C6F}"/>
              </a:ext>
            </a:extLst>
          </p:cNvPr>
          <p:cNvSpPr/>
          <p:nvPr userDrawn="1"/>
        </p:nvSpPr>
        <p:spPr>
          <a:xfrm>
            <a:off x="0" y="-2"/>
            <a:ext cx="12192000" cy="108507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1B619D-CA2D-46FE-9B83-DA558DAE8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1253330"/>
            <a:ext cx="11338560" cy="4839125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标题占位符 1">
            <a:extLst>
              <a:ext uri="{FF2B5EF4-FFF2-40B4-BE49-F238E27FC236}">
                <a16:creationId xmlns:a16="http://schemas.microsoft.com/office/drawing/2014/main" id="{F753D3B5-EEB5-4EA8-9D41-CF8472E60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0"/>
            <a:ext cx="11338560" cy="1085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2" name="日期占位符 3">
            <a:extLst>
              <a:ext uri="{FF2B5EF4-FFF2-40B4-BE49-F238E27FC236}">
                <a16:creationId xmlns:a16="http://schemas.microsoft.com/office/drawing/2014/main" id="{55CF2883-181F-4366-8580-21B35CF31E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64042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C2DFBE24-ADDF-4500-8714-AD602638440A}" type="datetimeFigureOut">
              <a:rPr lang="zh-CN" altLang="en-US" smtClean="0"/>
              <a:pPr/>
              <a:t>2023/1/13</a:t>
            </a:fld>
            <a:endParaRPr lang="zh-CN" altLang="en-US"/>
          </a:p>
        </p:txBody>
      </p:sp>
      <p:sp>
        <p:nvSpPr>
          <p:cNvPr id="13" name="页脚占位符 4">
            <a:extLst>
              <a:ext uri="{FF2B5EF4-FFF2-40B4-BE49-F238E27FC236}">
                <a16:creationId xmlns:a16="http://schemas.microsoft.com/office/drawing/2014/main" id="{27C9B6C5-A5EE-4912-B064-037E7FF72B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14" name="灯片编号占位符 5">
            <a:extLst>
              <a:ext uri="{FF2B5EF4-FFF2-40B4-BE49-F238E27FC236}">
                <a16:creationId xmlns:a16="http://schemas.microsoft.com/office/drawing/2014/main" id="{55ECD18D-E96C-4148-8E5C-490FE0999F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475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027D1E9A-BFAD-4643-AE60-B796D188B98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38297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BABEB9D-67A2-4A46-87BF-79DFA8AC2990}"/>
              </a:ext>
            </a:extLst>
          </p:cNvPr>
          <p:cNvSpPr/>
          <p:nvPr userDrawn="1"/>
        </p:nvSpPr>
        <p:spPr>
          <a:xfrm>
            <a:off x="0" y="-2"/>
            <a:ext cx="12192000" cy="342900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30DAFFF-8824-4056-9FF9-DF567F464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11572"/>
            <a:ext cx="10515600" cy="1217428"/>
          </a:xfrm>
        </p:spPr>
        <p:txBody>
          <a:bodyPr>
            <a:noAutofit/>
          </a:bodyPr>
          <a:lstStyle>
            <a:lvl1pPr algn="ctr">
              <a:defRPr sz="6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45825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EE48F70-FA1E-41A9-BF6C-1895A7DCE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000"/>
            <a:ext cx="10515600" cy="808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8317CC-8DCF-4D8E-90E2-2CFBF6622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53330"/>
            <a:ext cx="10515600" cy="4839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F93883-A475-41EC-81B0-31E246F40A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64042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C2DFBE24-ADDF-4500-8714-AD602638440A}" type="datetimeFigureOut">
              <a:rPr lang="zh-CN" altLang="en-US" smtClean="0"/>
              <a:pPr/>
              <a:t>2023/1/13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EB6A5C-6029-47FE-9519-297806358F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DE2428-F4C5-488C-ACFA-7E36E68E92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475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027D1E9A-BFAD-4643-AE60-B796D188B98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399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baseline="0">
          <a:solidFill>
            <a:schemeClr val="bg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457200" indent="-4572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1371600" indent="-4572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828800" indent="-4572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2286000" indent="-4572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EB53AA-1D28-46AA-937C-5429CA691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497" y="1118978"/>
            <a:ext cx="9144000" cy="2259208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StripeMerge: Efficient Wide-Stripe Generation for Large-Scale Erasure-Coded Storage</a:t>
            </a:r>
            <a:endParaRPr lang="zh-CN" altLang="en-US" sz="36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B647FDA-8FAC-440A-A74B-24205864AF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83260"/>
            <a:ext cx="9144000" cy="1655762"/>
          </a:xfrm>
        </p:spPr>
        <p:txBody>
          <a:bodyPr/>
          <a:lstStyle/>
          <a:p>
            <a:r>
              <a:rPr lang="zh-CN" altLang="en-US" dirty="0"/>
              <a:t>分享人：张浩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2022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</a:t>
            </a:r>
            <a:r>
              <a:rPr lang="en-US" altLang="zh-CN" dirty="0"/>
              <a:t>22</a:t>
            </a:r>
            <a:r>
              <a:rPr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2682702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499E03F9-C7D7-4DC9-B77D-D9D4BC1290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8053" y="2462774"/>
            <a:ext cx="5997947" cy="2960874"/>
          </a:xfr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E834ED09-561F-4F9F-90B7-1F308514D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运行时间和内存消耗测试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70150B7-25CA-49C9-8F83-48E330077D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462774"/>
            <a:ext cx="5997947" cy="296527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0B7DB5B-D6EC-4EC0-9712-079211334049}"/>
              </a:ext>
            </a:extLst>
          </p:cNvPr>
          <p:cNvSpPr txBox="1"/>
          <p:nvPr/>
        </p:nvSpPr>
        <p:spPr>
          <a:xfrm>
            <a:off x="2770094" y="5934633"/>
            <a:ext cx="1479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运行时间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7F0CF21-609F-4EDA-9F9D-4D06AE07EB1A}"/>
              </a:ext>
            </a:extLst>
          </p:cNvPr>
          <p:cNvSpPr txBox="1"/>
          <p:nvPr/>
        </p:nvSpPr>
        <p:spPr>
          <a:xfrm>
            <a:off x="8805581" y="5934634"/>
            <a:ext cx="14948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内存消耗</a:t>
            </a:r>
          </a:p>
        </p:txBody>
      </p:sp>
    </p:spTree>
    <p:extLst>
      <p:ext uri="{BB962C8B-B14F-4D97-AF65-F5344CB8AC3E}">
        <p14:creationId xmlns:p14="http://schemas.microsoft.com/office/powerpoint/2010/main" val="1344809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B72BF82F-0A39-426B-BDE1-85BA4018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5126"/>
            <a:ext cx="10515600" cy="1493874"/>
          </a:xfrm>
        </p:spPr>
        <p:txBody>
          <a:bodyPr/>
          <a:lstStyle/>
          <a:p>
            <a:r>
              <a:rPr lang="zh-CN" altLang="en-US" sz="8000" dirty="0"/>
              <a:t>谢谢！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172D30F-DB29-4947-AC4A-6197DEF0E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639" y="3928731"/>
            <a:ext cx="2321585" cy="176500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E882B0F-EA22-4986-85F4-31F7392026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903" b="29349"/>
          <a:stretch/>
        </p:blipFill>
        <p:spPr>
          <a:xfrm>
            <a:off x="7039778" y="4202520"/>
            <a:ext cx="2916074" cy="121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581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1FBD8FB-39A9-486F-AB89-4D3CFDF62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36436580-2E9C-4A5F-AFDA-BD39D7DE42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47507" y="4191487"/>
            <a:ext cx="7146112" cy="2256666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D95457F-C059-40FA-A854-046B22790A4B}"/>
              </a:ext>
            </a:extLst>
          </p:cNvPr>
          <p:cNvSpPr txBox="1"/>
          <p:nvPr/>
        </p:nvSpPr>
        <p:spPr>
          <a:xfrm>
            <a:off x="426720" y="1603635"/>
            <a:ext cx="110685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全球数据量暴涨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b="0" i="0" dirty="0">
                <a:solidFill>
                  <a:srgbClr val="32373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企业部署大规模集群或分布式存储系统来管理数据</a:t>
            </a:r>
            <a:endParaRPr lang="en-US" altLang="zh-CN" sz="2400" b="0" i="0" dirty="0">
              <a:solidFill>
                <a:srgbClr val="32373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32373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b="0" i="0" dirty="0">
                <a:solidFill>
                  <a:srgbClr val="32373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随着数据中心存储系统规模的增长，它们更容易发生暂时性和永久性故障</a:t>
            </a:r>
            <a:endParaRPr lang="en-US" altLang="zh-CN" sz="2400" b="0" i="0" dirty="0">
              <a:solidFill>
                <a:srgbClr val="32373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400" b="0" i="0" dirty="0">
              <a:solidFill>
                <a:srgbClr val="32373F"/>
              </a:solidFill>
              <a:effectLst/>
              <a:latin typeface="Avenir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256B9A4-2660-4F2E-BCF9-4729AEEF0547}"/>
              </a:ext>
            </a:extLst>
          </p:cNvPr>
          <p:cNvSpPr txBox="1"/>
          <p:nvPr/>
        </p:nvSpPr>
        <p:spPr>
          <a:xfrm>
            <a:off x="426720" y="4350324"/>
            <a:ext cx="39918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常见容错技术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复制（多副本）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纠删码（</a:t>
            </a:r>
            <a:r>
              <a:rPr lang="en-US" altLang="zh-CN" sz="24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b="1" dirty="0" err="1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k,m</a:t>
            </a:r>
            <a:r>
              <a:rPr lang="en-US" altLang="zh-CN" sz="24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)RS</a:t>
            </a:r>
            <a:r>
              <a:rPr lang="zh-CN" altLang="en-US" sz="24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码）</a:t>
            </a:r>
            <a:endParaRPr lang="en-US" altLang="zh-CN" sz="24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4320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5CA291F-77D3-4FB3-B545-DEEF5322E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1558130"/>
            <a:ext cx="11338560" cy="48391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进一步降低纠删码的冗余度？</a:t>
            </a:r>
            <a:endParaRPr lang="en-US" altLang="zh-CN" dirty="0"/>
          </a:p>
          <a:p>
            <a:pPr lvl="1"/>
            <a:r>
              <a:rPr lang="zh-CN" altLang="en-US" dirty="0"/>
              <a:t>宽条带</a:t>
            </a:r>
            <a:endParaRPr lang="en-US" altLang="zh-CN" dirty="0"/>
          </a:p>
          <a:p>
            <a:pPr lvl="1"/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宽条带恢复时带宽成本高？</a:t>
            </a:r>
            <a:endParaRPr lang="en-US" altLang="zh-CN" dirty="0"/>
          </a:p>
          <a:p>
            <a:pPr lvl="1"/>
            <a:r>
              <a:rPr lang="zh-CN" altLang="en-US" dirty="0"/>
              <a:t>新写入的数据块组织为窄条带</a:t>
            </a:r>
            <a:endParaRPr lang="en-US" altLang="zh-CN" dirty="0"/>
          </a:p>
          <a:p>
            <a:pPr lvl="1"/>
            <a:r>
              <a:rPr lang="zh-CN" altLang="en-US" dirty="0"/>
              <a:t>老化的数据块组织为宽条带</a:t>
            </a:r>
            <a:endParaRPr lang="en-US" altLang="zh-CN" dirty="0"/>
          </a:p>
          <a:p>
            <a:pPr lvl="1"/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窄条带组织为宽条带的带宽成本高？</a:t>
            </a:r>
            <a:endParaRPr lang="en-US" altLang="zh-CN" dirty="0"/>
          </a:p>
          <a:p>
            <a:pPr lvl="1"/>
            <a:r>
              <a:rPr lang="zh-CN" altLang="en-US" dirty="0"/>
              <a:t>存储扩展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1F4E79"/>
                </a:solidFill>
              </a:rPr>
              <a:t>数据块不移动，且在本地生成新的校验块（零带宽传输）</a:t>
            </a:r>
            <a:endParaRPr lang="en-US" altLang="zh-CN" b="1" dirty="0">
              <a:solidFill>
                <a:srgbClr val="1F4E79"/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54E07E4-A386-4317-BC6A-CB5F395F8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动机</a:t>
            </a:r>
            <a:r>
              <a:rPr lang="en-US" altLang="zh-CN" dirty="0"/>
              <a:t>&amp;</a:t>
            </a:r>
            <a:r>
              <a:rPr lang="zh-CN" altLang="en-US" dirty="0"/>
              <a:t>挑战</a:t>
            </a:r>
          </a:p>
        </p:txBody>
      </p:sp>
    </p:spTree>
    <p:extLst>
      <p:ext uri="{BB962C8B-B14F-4D97-AF65-F5344CB8AC3E}">
        <p14:creationId xmlns:p14="http://schemas.microsoft.com/office/powerpoint/2010/main" val="4018033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F81E54A-15B5-43AA-B2B0-022032609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1421586"/>
            <a:ext cx="11338560" cy="483912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b="1" dirty="0">
                <a:solidFill>
                  <a:srgbClr val="1F4E79"/>
                </a:solidFill>
              </a:rPr>
              <a:t>NCScale</a:t>
            </a:r>
          </a:p>
          <a:p>
            <a:r>
              <a:rPr lang="zh-CN" altLang="en-US" dirty="0"/>
              <a:t>窄条带生成宽条带</a:t>
            </a:r>
            <a:endParaRPr lang="en-US" altLang="zh-CN" dirty="0"/>
          </a:p>
          <a:p>
            <a:r>
              <a:rPr lang="zh-CN" altLang="en-US" dirty="0"/>
              <a:t>允许校验块的本地计算</a:t>
            </a:r>
            <a:endParaRPr lang="en-US" altLang="zh-CN" dirty="0"/>
          </a:p>
          <a:p>
            <a:r>
              <a:rPr lang="zh-CN" altLang="en-US" dirty="0"/>
              <a:t>将数据块分配到新节点</a:t>
            </a:r>
            <a:endParaRPr lang="en-US" altLang="zh-CN" dirty="0"/>
          </a:p>
          <a:p>
            <a:r>
              <a:rPr lang="zh-CN" altLang="en-US" b="1" dirty="0">
                <a:solidFill>
                  <a:srgbClr val="C00000"/>
                </a:solidFill>
              </a:rPr>
              <a:t>宽条带生成带宽仍然存在且可观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B40FE95-CEBC-46AB-8AA1-B819E87D0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存储扩展</a:t>
            </a:r>
            <a:r>
              <a:rPr lang="en-US" altLang="zh-CN" dirty="0"/>
              <a:t>SOTA</a:t>
            </a:r>
            <a:r>
              <a:rPr lang="zh-CN" altLang="en-US" dirty="0"/>
              <a:t>方案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86E1A14-5EAC-45F9-87EA-42E9A5A06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259" y="4399970"/>
            <a:ext cx="8005482" cy="207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790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40D7B73-64BD-433F-BB07-D1D7040E1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910825"/>
            <a:ext cx="11338560" cy="4839125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将匹配的窄条带合并为新的宽条带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51F0494-B5DA-419C-A8DA-E51335DC1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完美合并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5C1F978-4CBB-4905-AF45-F5D70E24A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4857285"/>
            <a:ext cx="9906000" cy="180325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C23E3AB-CCAB-4AD6-B6EE-CBFAFFC4E4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708" y="2167394"/>
            <a:ext cx="5624233" cy="101955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6BD72F5-D748-422C-954A-12AF0B1709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4492" y="1860520"/>
            <a:ext cx="4305861" cy="164964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FDEA057-54A5-4EFE-9FCC-A7AF6A13C3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2912" y="3552484"/>
            <a:ext cx="3528453" cy="110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180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A810949-4D7D-449E-B374-1F62EE423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1508965"/>
            <a:ext cx="11338560" cy="48391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1F4E79"/>
                </a:solidFill>
              </a:rPr>
              <a:t>StripeMerge-G</a:t>
            </a:r>
          </a:p>
          <a:p>
            <a:r>
              <a:rPr lang="zh-CN" altLang="en-US" dirty="0"/>
              <a:t>计算合并成本</a:t>
            </a:r>
            <a:endParaRPr lang="en-US" altLang="zh-CN" dirty="0"/>
          </a:p>
          <a:p>
            <a:r>
              <a:rPr lang="zh-CN" altLang="en-US" dirty="0"/>
              <a:t>对合并成本进行排序</a:t>
            </a:r>
            <a:endParaRPr lang="en-US" altLang="zh-CN" dirty="0"/>
          </a:p>
          <a:p>
            <a:r>
              <a:rPr lang="zh-CN" altLang="en-US" dirty="0"/>
              <a:t>以合并成本的升序合并窄条（优先合并最小合并成本的窄条带）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01A452B-F6E8-484B-BCD5-81B9FA6EC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StripeMerge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3588E03-5798-49CC-B4CC-B4FF9E692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8083" y="3884299"/>
            <a:ext cx="7182411" cy="292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325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A810949-4D7D-449E-B374-1F62EE423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1543302"/>
            <a:ext cx="5956151" cy="48391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1F4E79"/>
                </a:solidFill>
              </a:rPr>
              <a:t>StripeMerge-P</a:t>
            </a:r>
          </a:p>
          <a:p>
            <a:pPr marL="0" indent="0">
              <a:buNone/>
            </a:pPr>
            <a:endParaRPr lang="en-US" altLang="zh-CN" sz="3200" b="1" dirty="0">
              <a:solidFill>
                <a:srgbClr val="1F4E79"/>
              </a:solidFill>
            </a:endParaRPr>
          </a:p>
          <a:p>
            <a:r>
              <a:rPr lang="zh-CN" altLang="en-US" dirty="0"/>
              <a:t>遍历所有的窄条带，创建哈希表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从</a:t>
            </a:r>
            <a:r>
              <a:rPr lang="en-US" altLang="zh-CN" dirty="0"/>
              <a:t>m</a:t>
            </a:r>
            <a:r>
              <a:rPr lang="zh-CN" altLang="en-US" dirty="0"/>
              <a:t>到</a:t>
            </a:r>
            <a:r>
              <a:rPr lang="en-US" altLang="zh-CN" dirty="0"/>
              <a:t>1</a:t>
            </a:r>
            <a:r>
              <a:rPr lang="zh-CN" altLang="en-US" dirty="0"/>
              <a:t>降序为</a:t>
            </a:r>
            <a:r>
              <a:rPr lang="en-US" altLang="zh-CN" dirty="0" err="1"/>
              <a:t>i</a:t>
            </a:r>
            <a:r>
              <a:rPr lang="zh-CN" altLang="en-US" dirty="0"/>
              <a:t>赋值，合并</a:t>
            </a:r>
            <a:r>
              <a:rPr lang="en-US" altLang="zh-CN" dirty="0" err="1"/>
              <a:t>i</a:t>
            </a:r>
            <a:r>
              <a:rPr lang="en-US" altLang="zh-CN" dirty="0"/>
              <a:t>-</a:t>
            </a:r>
            <a:r>
              <a:rPr lang="zh-CN" altLang="en-US" dirty="0"/>
              <a:t>部分校验块对齐窄条带对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将剩下的窄条带用</a:t>
            </a:r>
            <a:r>
              <a:rPr lang="en-US" altLang="zh-CN" dirty="0"/>
              <a:t>StripeMerge-G</a:t>
            </a:r>
            <a:r>
              <a:rPr lang="zh-CN" altLang="en-US" dirty="0"/>
              <a:t>算法进行合并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01A452B-F6E8-484B-BCD5-81B9FA6EC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StripeMerge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C8AF703-7F3E-41E7-AE6F-8A52DE971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3505" y="1103004"/>
            <a:ext cx="5208495" cy="571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524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2A039F19-4071-4E20-BC2D-7DE6FBD1AB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66087" y="1288397"/>
            <a:ext cx="9459826" cy="4840287"/>
          </a:xfr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9A7EC34C-7846-4F6F-A779-74A6AF22B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宽条带生成带宽测试</a:t>
            </a:r>
          </a:p>
        </p:txBody>
      </p:sp>
    </p:spTree>
    <p:extLst>
      <p:ext uri="{BB962C8B-B14F-4D97-AF65-F5344CB8AC3E}">
        <p14:creationId xmlns:p14="http://schemas.microsoft.com/office/powerpoint/2010/main" val="4119741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FF72B2A8-8E36-4203-8EB8-5D72F00B76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7038" y="2194676"/>
            <a:ext cx="11337925" cy="2956011"/>
          </a:xfr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EC5957F0-BC8A-4720-9E1B-6C3E24031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运行时间测试</a:t>
            </a:r>
          </a:p>
        </p:txBody>
      </p:sp>
    </p:spTree>
    <p:extLst>
      <p:ext uri="{BB962C8B-B14F-4D97-AF65-F5344CB8AC3E}">
        <p14:creationId xmlns:p14="http://schemas.microsoft.com/office/powerpoint/2010/main" val="1305089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295</Words>
  <Application>Microsoft Office PowerPoint</Application>
  <PresentationFormat>宽屏</PresentationFormat>
  <Paragraphs>70</Paragraphs>
  <Slides>11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Avenir</vt:lpstr>
      <vt:lpstr>等线</vt:lpstr>
      <vt:lpstr>微软雅黑</vt:lpstr>
      <vt:lpstr>Arial</vt:lpstr>
      <vt:lpstr>Calibri</vt:lpstr>
      <vt:lpstr>Wingdings</vt:lpstr>
      <vt:lpstr>Office 主题​​</vt:lpstr>
      <vt:lpstr>StripeMerge: Efficient Wide-Stripe Generation for Large-Scale Erasure-Coded Storage</vt:lpstr>
      <vt:lpstr>背景</vt:lpstr>
      <vt:lpstr>动机&amp;挑战</vt:lpstr>
      <vt:lpstr>存储扩展SOTA方案</vt:lpstr>
      <vt:lpstr>完美合并</vt:lpstr>
      <vt:lpstr>StripeMerge</vt:lpstr>
      <vt:lpstr>StripeMerge</vt:lpstr>
      <vt:lpstr>宽条带生成带宽测试</vt:lpstr>
      <vt:lpstr>运行时间测试</vt:lpstr>
      <vt:lpstr>运行时间和内存消耗测试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</dc:creator>
  <cp:lastModifiedBy>Zhang Hao</cp:lastModifiedBy>
  <cp:revision>57</cp:revision>
  <dcterms:created xsi:type="dcterms:W3CDTF">2022-04-11T01:49:52Z</dcterms:created>
  <dcterms:modified xsi:type="dcterms:W3CDTF">2023-01-13T03:36:15Z</dcterms:modified>
</cp:coreProperties>
</file>