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CBC4C-A749-54BD-F950-891577C08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8C5B79-D9C9-B244-61BB-247A94CC0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64B46-54F7-9F7B-F73A-1C2166F7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7956-28C0-472F-8803-E3607A1CE9F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402E0-8ED3-B195-73AE-76672904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E63EA-4785-7179-0A2F-F550447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2477-1F07-4093-B6A0-CC4C05295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8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D8715-1C36-E5CB-0B8F-7CFB6AD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530661-84FE-FF36-A723-D2FBD2D14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E6DF3-C9E0-CAA8-546E-B176476B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7956-28C0-472F-8803-E3607A1CE9F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D777E-2791-3F6C-5B33-6D8E6FB3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F638C-A8E5-DA21-2920-744D21A7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2477-1F07-4093-B6A0-CC4C05295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5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16F016-83F6-2A9A-CC73-E11FB33BB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0907C2-FAA6-E974-526E-629DE4716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36B16-E63D-5D96-2A85-0BF076A6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7956-28C0-472F-8803-E3607A1CE9F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80539-11E1-8E9C-2824-DB007D02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5B1E8-C363-F0D2-084C-BBFB0C60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2477-1F07-4093-B6A0-CC4C05295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08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8D5F4-F819-48F7-D772-0FC355C0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7B564-EEE2-47DA-7C8C-63A4003FF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64BC7-9376-04E6-BBFC-E3B55708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7956-28C0-472F-8803-E3607A1CE9F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BCAEC-8E18-EBCE-BB23-A23C3410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FB150-EE86-98E0-C947-F14E8FB9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2477-1F07-4093-B6A0-CC4C05295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4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1120D-DC63-A7D9-A49E-34AFD156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131C-BD93-AFA4-3E99-BC4DEB5C0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9FA8D-7EE2-8B9B-9688-9A08152C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7956-28C0-472F-8803-E3607A1CE9F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3FD7D-0D43-DCF9-E853-C410BC98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54897-0DC3-4557-284C-C0231E72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2477-1F07-4093-B6A0-CC4C05295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89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570DD-CC35-F42B-40C5-29C8955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B98F6-E70A-992B-D79F-7C58B7778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4208EE-11B1-4529-B0C3-47CDA1E3E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1724B7-125B-00F7-7787-2F6625E0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7956-28C0-472F-8803-E3607A1CE9F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A92CF-2470-F066-463B-78ED5EB3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85B1E-0D94-0CA1-B782-85BB005C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2477-1F07-4093-B6A0-CC4C05295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4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13FEC-D784-F2F4-68CC-79EDCB8C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58B32-819C-6EA2-B428-85CF14652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58E663-9093-02E0-D92C-93138D7C0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25A759-1C8A-6FEF-82D6-AB95C517C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169223-2A56-2F57-52CC-94464453E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AD91B7-A564-51C2-A271-FD682C1D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7956-28C0-472F-8803-E3607A1CE9F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E0D233-830F-AD93-A1AC-E0AB2BA2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3C4B67-B0D3-AE3A-D9D6-047145C6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2477-1F07-4093-B6A0-CC4C05295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1E664-D3B5-5D44-2992-855F9DFA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B8A6B9-AD0B-57D7-2864-AF7EBE46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7956-28C0-472F-8803-E3607A1CE9F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1AC421-0627-8FAD-7D65-4B306146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7B9FC4-5037-EF82-2568-4D19F929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2477-1F07-4093-B6A0-CC4C05295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68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B7ABDB-81AF-109C-22BE-C5995B57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7956-28C0-472F-8803-E3607A1CE9F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9937AF-9E78-F933-D07F-A2CBA24E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BDDF92-EA07-E1F1-A24D-FA6CD14F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2477-1F07-4093-B6A0-CC4C05295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4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E9F04-28CF-B26C-FCE7-C43BE4D1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F2297-77B8-0EE6-93A7-613E2F4A5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63C7BB-9727-3AD4-DFD7-3576896C3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946A08-988C-598E-22DD-94F73A10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7956-28C0-472F-8803-E3607A1CE9F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94AA3-DE34-AE50-7322-A8923074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BEFAC0-F17B-976C-1A45-992B064F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2477-1F07-4093-B6A0-CC4C05295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35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6EB9C-4394-377C-E20E-F56278C2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A33F00-B1BE-830F-0AED-E1F499391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5115DB-1C11-1316-FFE6-BAB4DDF55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3C637-A0DB-3AEF-3CE0-6115B41D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7956-28C0-472F-8803-E3607A1CE9F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DF96B-FDE8-66A6-4F3B-955C6078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180F5-DE5A-2E8B-072E-46D9FFC1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2477-1F07-4093-B6A0-CC4C05295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0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2578D7-A096-2D81-9341-6CE04906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C02BCA-B3C8-886B-779B-C2D652DFA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55D59-363B-5071-FC53-3FCF45E8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7956-28C0-472F-8803-E3607A1CE9F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F02CE-9A73-FAD3-BE59-47418BA89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9C76D-FA46-5986-EDF1-FCA56B37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2477-1F07-4093-B6A0-CC4C05295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7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58F35-4E75-CEE3-1B32-846301687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ZonedStore</a:t>
            </a:r>
            <a:r>
              <a:rPr lang="en-US" altLang="zh-CN" dirty="0"/>
              <a:t>: A Concurrent ZNS-Aware Cache System for Cloud Data Storage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690133-AE5F-9295-CDC3-5ADB8E39E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Yanqi Lv1, </a:t>
            </a:r>
            <a:r>
              <a:rPr lang="en-US" altLang="zh-CN" dirty="0" err="1"/>
              <a:t>Peiquan</a:t>
            </a:r>
            <a:r>
              <a:rPr lang="en-US" altLang="zh-CN" dirty="0"/>
              <a:t> Jin1, </a:t>
            </a:r>
            <a:r>
              <a:rPr lang="en-US" altLang="zh-CN" dirty="0" err="1"/>
              <a:t>Xiaoliang</a:t>
            </a:r>
            <a:r>
              <a:rPr lang="en-US" altLang="zh-CN" dirty="0"/>
              <a:t> Wang1, </a:t>
            </a:r>
            <a:r>
              <a:rPr lang="en-US" altLang="zh-CN" dirty="0" err="1"/>
              <a:t>Ruicheng</a:t>
            </a:r>
            <a:r>
              <a:rPr lang="en-US" altLang="zh-CN" dirty="0"/>
              <a:t> Liu1, Liming Fang2, </a:t>
            </a:r>
            <a:r>
              <a:rPr lang="en-US" altLang="zh-CN" dirty="0" err="1"/>
              <a:t>Yuanjin</a:t>
            </a:r>
            <a:r>
              <a:rPr lang="en-US" altLang="zh-CN" dirty="0"/>
              <a:t> Lin2, </a:t>
            </a:r>
            <a:r>
              <a:rPr lang="en-US" altLang="zh-CN" dirty="0" err="1"/>
              <a:t>Kuankuan</a:t>
            </a:r>
            <a:r>
              <a:rPr lang="en-US" altLang="zh-CN" dirty="0"/>
              <a:t> Guo21University of Science and Technology of China, Hefei, China2ByteDance Inc., Beijing, China</a:t>
            </a:r>
          </a:p>
          <a:p>
            <a:r>
              <a:rPr lang="zh-CN" altLang="en-US" dirty="0"/>
              <a:t>汇报人：汪易</a:t>
            </a:r>
            <a:endParaRPr lang="en-US" altLang="zh-CN" dirty="0"/>
          </a:p>
          <a:p>
            <a:r>
              <a:rPr lang="en-US" altLang="zh-CN" dirty="0"/>
              <a:t>M202273785</a:t>
            </a:r>
          </a:p>
          <a:p>
            <a:r>
              <a:rPr lang="en-US" altLang="zh-CN" dirty="0"/>
              <a:t>2022.12.1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45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373C0-0261-24FA-6A0E-2281C088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E49B2-C158-D614-AE17-BDD1A1F1B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对比在不同的工作负载下</a:t>
            </a:r>
            <a:endParaRPr lang="en-US" altLang="zh-CN" dirty="0"/>
          </a:p>
          <a:p>
            <a:r>
              <a:rPr lang="en-US" altLang="zh-CN" dirty="0" err="1"/>
              <a:t>ZonedStore</a:t>
            </a:r>
            <a:r>
              <a:rPr lang="zh-CN" altLang="en-US" dirty="0"/>
              <a:t>和</a:t>
            </a:r>
            <a:r>
              <a:rPr lang="en-US" altLang="zh-CN" dirty="0" err="1"/>
              <a:t>TerarkDB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en-US" altLang="zh-CN" dirty="0"/>
              <a:t>Latency</a:t>
            </a:r>
            <a:r>
              <a:rPr lang="zh-CN" altLang="en-US" dirty="0"/>
              <a:t>，</a:t>
            </a:r>
            <a:r>
              <a:rPr lang="en-US" altLang="zh-CN" dirty="0"/>
              <a:t>QPS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评估</a:t>
            </a:r>
            <a:r>
              <a:rPr lang="en-US" altLang="zh-CN" dirty="0" err="1"/>
              <a:t>ZonedStore</a:t>
            </a:r>
            <a:r>
              <a:rPr lang="zh-CN" altLang="en-US" dirty="0"/>
              <a:t>在不同</a:t>
            </a:r>
            <a:r>
              <a:rPr lang="en-US" altLang="zh-CN" dirty="0"/>
              <a:t>Cache Size</a:t>
            </a:r>
            <a:r>
              <a:rPr lang="zh-CN" altLang="en-US" dirty="0"/>
              <a:t>下的性能稳定性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5366E3-1AE3-283C-9C2C-7D06F281F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578" y="938908"/>
            <a:ext cx="5766096" cy="23750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153970-5243-89C9-38A2-E2AB81ED2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29" y="3943444"/>
            <a:ext cx="5302523" cy="14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3274-0F0E-9B4B-A2FF-2A68711E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云数据存储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F22E89-EC21-A9F3-F7FE-3E5CA6D3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云存储是一种用于以逻辑池存储物理数据的体系结构。</a:t>
            </a:r>
            <a:endParaRPr lang="en-US" altLang="zh-CN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实现成本节约</a:t>
            </a:r>
            <a:endParaRPr lang="en-US" altLang="zh-CN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提高了存储效率</a:t>
            </a:r>
            <a:endParaRPr lang="en-US" altLang="zh-CN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更轻松的备份和灾难恢复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更好的可访问性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3736AC-4CE1-454E-D73C-347109F8E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180" y="2284681"/>
            <a:ext cx="2895749" cy="2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4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4558D-5A25-C8CD-EE8D-5CBE42EE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Convential</a:t>
            </a:r>
            <a:r>
              <a:rPr lang="en-US" altLang="zh-CN" dirty="0"/>
              <a:t> SSD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86552-F483-B056-4C51-990EB4A16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SSD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严重的过度配置（</a:t>
            </a:r>
            <a:r>
              <a:rPr lang="en-US" altLang="zh-CN" dirty="0"/>
              <a:t>OP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高成本的垃圾回收</a:t>
            </a:r>
            <a:endParaRPr lang="en-US" altLang="zh-CN" dirty="0"/>
          </a:p>
        </p:txBody>
      </p:sp>
      <p:pic>
        <p:nvPicPr>
          <p:cNvPr id="2050" name="Picture 2" descr="查看源图像">
            <a:extLst>
              <a:ext uri="{FF2B5EF4-FFF2-40B4-BE49-F238E27FC236}">
                <a16:creationId xmlns:a16="http://schemas.microsoft.com/office/drawing/2014/main" id="{545A7858-C053-2F1D-61B7-F9C885153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80" y="681037"/>
            <a:ext cx="5681120" cy="411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70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E6BEF-BFD4-CE7C-19CD-1E6238CB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ZNS SSD</a:t>
            </a:r>
            <a:r>
              <a:rPr lang="zh-CN" altLang="en-US" dirty="0"/>
              <a:t>结构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7947063-3E3A-6010-AFC6-13D504EB3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602"/>
            <a:ext cx="10515600" cy="4351338"/>
          </a:xfrm>
        </p:spPr>
        <p:txBody>
          <a:bodyPr/>
          <a:lstStyle/>
          <a:p>
            <a:r>
              <a:rPr lang="en-US" altLang="zh-CN" dirty="0"/>
              <a:t>Device</a:t>
            </a:r>
            <a:r>
              <a:rPr lang="zh-CN" altLang="en-US" dirty="0"/>
              <a:t>：划分为多个独立的</a:t>
            </a:r>
            <a:r>
              <a:rPr lang="en-US" altLang="zh-CN" dirty="0"/>
              <a:t>zone</a:t>
            </a:r>
          </a:p>
          <a:p>
            <a:r>
              <a:rPr lang="en-US" altLang="zh-CN" dirty="0"/>
              <a:t>Host</a:t>
            </a:r>
            <a:r>
              <a:rPr lang="zh-CN" altLang="en-US" dirty="0"/>
              <a:t>：实现</a:t>
            </a:r>
            <a:r>
              <a:rPr lang="en-US" altLang="zh-CN" dirty="0"/>
              <a:t>FTL</a:t>
            </a:r>
            <a:r>
              <a:rPr lang="zh-CN" altLang="en-US" dirty="0"/>
              <a:t>功能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减少了</a:t>
            </a:r>
            <a:r>
              <a:rPr lang="en-US" altLang="zh-CN" dirty="0"/>
              <a:t>OP</a:t>
            </a:r>
            <a:r>
              <a:rPr lang="zh-CN" altLang="en-US" dirty="0"/>
              <a:t>占用空间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降低了内部写放大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性能稳定</a:t>
            </a:r>
          </a:p>
        </p:txBody>
      </p: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7CE4DE88-6E17-29B5-3770-650A49E56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579" y="1744602"/>
            <a:ext cx="5244852" cy="43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5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68C72-735F-F31A-A451-499E11DF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ZonedStore</a:t>
            </a:r>
            <a:r>
              <a:rPr lang="en-US" altLang="zh-CN" dirty="0"/>
              <a:t> Cache</a:t>
            </a:r>
            <a:r>
              <a:rPr lang="zh-CN" altLang="en-US" dirty="0"/>
              <a:t>系统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84F47F2-7D8A-E2DB-8012-F587886C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1.Zone Manager</a:t>
            </a:r>
            <a:r>
              <a:rPr lang="zh-CN" altLang="en-US" dirty="0"/>
              <a:t>：高效管理区域空间</a:t>
            </a:r>
            <a:endParaRPr lang="en-US" altLang="zh-CN" dirty="0"/>
          </a:p>
          <a:p>
            <a:r>
              <a:rPr lang="en-US" altLang="zh-CN" dirty="0"/>
              <a:t>2.Multi-Layer Buffer Manager</a:t>
            </a:r>
            <a:r>
              <a:rPr lang="zh-CN" altLang="en-US" dirty="0"/>
              <a:t>：从云存储中缓存热数据</a:t>
            </a:r>
            <a:endParaRPr lang="en-US" altLang="zh-CN" dirty="0"/>
          </a:p>
          <a:p>
            <a:r>
              <a:rPr lang="en-US" altLang="zh-CN" dirty="0"/>
              <a:t>3.In-Memory Concurrent Index</a:t>
            </a:r>
            <a:r>
              <a:rPr lang="zh-CN" altLang="en-US" dirty="0"/>
              <a:t>：高效并发索引加速数据操作。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 err="1"/>
              <a:t>ZonedStore</a:t>
            </a:r>
            <a:r>
              <a:rPr lang="en-US" altLang="zh-CN" dirty="0"/>
              <a:t> API</a:t>
            </a:r>
            <a:r>
              <a:rPr lang="zh-CN" altLang="en-US" dirty="0"/>
              <a:t>：</a:t>
            </a: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9E833D15-0506-15C2-C748-FABA56E8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017" y="3282941"/>
            <a:ext cx="4069008" cy="281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0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0AB99-7491-1B7C-3AA8-13203DE9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Zone Manager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150D2-B824-6AFC-60A3-DC43C9BE3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向上抽象页面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维护与区域相关的元数据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管理区域内数据分配和垃圾收集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将传统的</a:t>
            </a:r>
            <a:r>
              <a:rPr lang="en-US" altLang="zh-CN" dirty="0"/>
              <a:t>SSD</a:t>
            </a:r>
            <a:r>
              <a:rPr lang="zh-CN" altLang="en-US" dirty="0"/>
              <a:t>模拟为</a:t>
            </a:r>
            <a:r>
              <a:rPr lang="en-US" altLang="zh-CN" dirty="0"/>
              <a:t>ZNS SSD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A5A6AC8F-88C1-0D2D-EF5C-AEC6BFD09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210" y="2207590"/>
            <a:ext cx="4069008" cy="281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2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D1C9F-EC86-8204-15EF-EDC14745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structure of the zones' space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7A66A18-EE91-48C5-F878-A41D53DA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zone</a:t>
            </a:r>
            <a:r>
              <a:rPr lang="zh-CN" altLang="en-US" dirty="0"/>
              <a:t>由</a:t>
            </a:r>
            <a:r>
              <a:rPr lang="en-US" altLang="zh-CN" dirty="0"/>
              <a:t>LBA</a:t>
            </a:r>
            <a:r>
              <a:rPr lang="zh-CN" altLang="en-US" dirty="0"/>
              <a:t>组成。</a:t>
            </a:r>
            <a:endParaRPr lang="en-US" altLang="zh-CN" dirty="0"/>
          </a:p>
          <a:p>
            <a:r>
              <a:rPr lang="zh-CN" altLang="en-US" dirty="0"/>
              <a:t>垃圾回收：读取</a:t>
            </a:r>
            <a:r>
              <a:rPr lang="en-US" altLang="zh-CN" dirty="0"/>
              <a:t>log</a:t>
            </a:r>
            <a:r>
              <a:rPr lang="zh-CN" altLang="en-US" dirty="0"/>
              <a:t>中</a:t>
            </a:r>
            <a:r>
              <a:rPr lang="en-US" altLang="zh-CN" dirty="0"/>
              <a:t>key</a:t>
            </a:r>
            <a:r>
              <a:rPr lang="zh-CN" altLang="en-US" dirty="0"/>
              <a:t>信息和需要迁移的数据</a:t>
            </a:r>
            <a:endParaRPr lang="en-US" altLang="zh-CN" dirty="0"/>
          </a:p>
          <a:p>
            <a:r>
              <a:rPr lang="zh-CN" altLang="en-US" dirty="0"/>
              <a:t>恢复：读取日志，忽略数据部分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9984D00A-0B4F-65F8-1D38-1D75247C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7872141" cy="2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3BAE1-E175-73A0-29E0-313F1245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Multi-Layer Buffer Manager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170EE-CA9D-B585-C436-AC4C4FAA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1.Write Buffer</a:t>
            </a:r>
            <a:r>
              <a:rPr lang="zh-CN" altLang="en-US" dirty="0"/>
              <a:t>：并发处理用户数据</a:t>
            </a:r>
            <a:endParaRPr lang="en-US" altLang="zh-CN" dirty="0"/>
          </a:p>
          <a:p>
            <a:r>
              <a:rPr lang="en-US" altLang="zh-CN" dirty="0"/>
              <a:t>2.Immutable Buffer</a:t>
            </a:r>
            <a:r>
              <a:rPr lang="zh-CN" altLang="en-US" dirty="0"/>
              <a:t>：接受上层数据并序列化传递到下层缓冲区</a:t>
            </a:r>
            <a:endParaRPr lang="en-US" altLang="zh-CN" dirty="0"/>
          </a:p>
          <a:p>
            <a:r>
              <a:rPr lang="en-US" altLang="zh-CN" dirty="0"/>
              <a:t>3.Flash Buffer</a:t>
            </a:r>
          </a:p>
          <a:p>
            <a:endParaRPr lang="zh-CN" altLang="en-US" dirty="0"/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4D95F752-D146-A080-DABA-D818B0884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366" y="2847788"/>
            <a:ext cx="5207268" cy="36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6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71407-3BC8-C13A-6BBE-447EE6D8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ZonedStore</a:t>
            </a:r>
            <a:r>
              <a:rPr lang="en-US" altLang="zh-CN" dirty="0"/>
              <a:t>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05C33-7318-E9A0-9005-F3642C18C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1.Get</a:t>
            </a:r>
            <a:r>
              <a:rPr lang="zh-CN" altLang="en-US" dirty="0"/>
              <a:t>：检查内存索引，定位缓冲数据</a:t>
            </a:r>
            <a:endParaRPr lang="en-US" altLang="zh-CN" dirty="0"/>
          </a:p>
          <a:p>
            <a:r>
              <a:rPr lang="en-US" altLang="zh-CN" dirty="0"/>
              <a:t>2.Put</a:t>
            </a:r>
            <a:r>
              <a:rPr lang="zh-CN" altLang="en-US" dirty="0"/>
              <a:t>：读取数据，写入缓冲区</a:t>
            </a:r>
            <a:endParaRPr lang="en-US" altLang="zh-CN" dirty="0"/>
          </a:p>
          <a:p>
            <a:r>
              <a:rPr lang="en-US" altLang="zh-CN" dirty="0"/>
              <a:t>3.Delete</a:t>
            </a:r>
            <a:r>
              <a:rPr lang="zh-CN" altLang="en-US" dirty="0"/>
              <a:t>：逻辑删除内存索引中条目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1B2143-8A6A-AB91-E54C-C30BED2B9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916" y="1690688"/>
            <a:ext cx="4591790" cy="30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347</Words>
  <Application>Microsoft Office PowerPoint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Roboto</vt:lpstr>
      <vt:lpstr>Office 主题​​</vt:lpstr>
      <vt:lpstr>ZonedStore: A Concurrent ZNS-Aware Cache System for Cloud Data Storage</vt:lpstr>
      <vt:lpstr>云数据存储</vt:lpstr>
      <vt:lpstr>Convential SSD</vt:lpstr>
      <vt:lpstr>ZNS SSD结构</vt:lpstr>
      <vt:lpstr>ZonedStore Cache系统</vt:lpstr>
      <vt:lpstr>Zone Manager</vt:lpstr>
      <vt:lpstr>The structure of the zones' space</vt:lpstr>
      <vt:lpstr>Multi-Layer Buffer Manager</vt:lpstr>
      <vt:lpstr>ZonedStore API</vt:lpstr>
      <vt:lpstr>性能评估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ZonedStore: A Concurrent ZNS-Aware Cache System for Cloud Data Storage</dc:title>
  <dc:creator>汪 易</dc:creator>
  <cp:lastModifiedBy>汪 易</cp:lastModifiedBy>
  <cp:revision>7</cp:revision>
  <dcterms:created xsi:type="dcterms:W3CDTF">2022-11-29T06:51:29Z</dcterms:created>
  <dcterms:modified xsi:type="dcterms:W3CDTF">2022-12-01T00:46:59Z</dcterms:modified>
</cp:coreProperties>
</file>