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312" r:id="rId6"/>
    <p:sldId id="313" r:id="rId7"/>
    <p:sldId id="314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3A38B-B670-42C4-AECA-F26E06CFF6E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88354-011B-476D-BE77-BB4DFD67B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2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0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9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1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8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37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6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8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4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90BD5-1E1C-4C30-A502-83AE4551E3F9}" type="datetimeFigureOut">
              <a:rPr lang="zh-CN" altLang="en-US" smtClean="0"/>
              <a:t>2017/10/12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4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shi@hust.edu.cn" TargetMode="External"/><Relationship Id="rId2" Type="http://schemas.openxmlformats.org/officeDocument/2006/relationships/hyperlink" Target="https://github.com/cs210-56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数据中心技术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施展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武汉光电国家实验室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2017-09-22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15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施展</a:t>
            </a:r>
            <a:r>
              <a:rPr lang="zh-CN" altLang="en-US" sz="2000" dirty="0"/>
              <a:t> 副研究员，武汉光电国家实验室，存储部，</a:t>
            </a:r>
            <a:r>
              <a:rPr lang="en-US" altLang="zh-CN" sz="2000" dirty="0"/>
              <a:t>F309</a:t>
            </a:r>
            <a:endParaRPr lang="en-US" altLang="zh-CN" dirty="0"/>
          </a:p>
          <a:p>
            <a:r>
              <a:rPr lang="zh-CN" altLang="en-US" dirty="0"/>
              <a:t>课程公务</a:t>
            </a:r>
            <a:r>
              <a:rPr lang="zh-CN" altLang="en-US" sz="2000" dirty="0"/>
              <a:t> 每周五上午</a:t>
            </a:r>
            <a:r>
              <a:rPr lang="en-US" altLang="zh-CN" sz="2000" dirty="0"/>
              <a:t>08:30-10:00</a:t>
            </a:r>
            <a:endParaRPr lang="en-US" altLang="zh-CN" dirty="0"/>
          </a:p>
          <a:p>
            <a:r>
              <a:rPr lang="zh-CN" altLang="en-US" dirty="0"/>
              <a:t>课程主页 </a:t>
            </a:r>
            <a:r>
              <a:rPr lang="en-US" altLang="zh-CN" sz="2000" dirty="0">
                <a:hlinkClick r:id="rId2"/>
              </a:rPr>
              <a:t>https://github.com/cs210-566</a:t>
            </a:r>
            <a:endParaRPr lang="en-US" altLang="zh-CN" dirty="0"/>
          </a:p>
          <a:p>
            <a:r>
              <a:rPr lang="zh-CN" altLang="en-US" dirty="0"/>
              <a:t>联系方式</a:t>
            </a:r>
            <a:r>
              <a:rPr lang="zh-CN" altLang="en-US" sz="2000" dirty="0"/>
              <a:t> </a:t>
            </a:r>
            <a:r>
              <a:rPr lang="en-US" altLang="zh-CN" sz="2000" dirty="0">
                <a:hlinkClick r:id="rId3"/>
              </a:rPr>
              <a:t>zshi@hust.edu.cn</a:t>
            </a:r>
            <a:r>
              <a:rPr lang="zh-CN" altLang="en-US" sz="2000" dirty="0"/>
              <a:t> </a:t>
            </a:r>
            <a:r>
              <a:rPr lang="en-US" altLang="zh-CN" sz="2000" dirty="0"/>
              <a:t>13971459597</a:t>
            </a:r>
          </a:p>
          <a:p>
            <a:r>
              <a:rPr lang="zh-CN" altLang="en-US" dirty="0"/>
              <a:t>参考书</a:t>
            </a:r>
            <a:endParaRPr lang="en-US" altLang="zh-CN" dirty="0"/>
          </a:p>
          <a:p>
            <a:pPr lvl="1"/>
            <a:r>
              <a:rPr lang="zh-CN" altLang="en-US" sz="1400" dirty="0"/>
              <a:t>云计算与分布式系统</a:t>
            </a:r>
            <a:r>
              <a:rPr lang="en-US" altLang="zh-CN" sz="1400" dirty="0"/>
              <a:t>——</a:t>
            </a:r>
            <a:r>
              <a:rPr lang="zh-CN" altLang="en-US" sz="1400" dirty="0"/>
              <a:t>从并行处理到物联网，机械工业出版社，</a:t>
            </a:r>
            <a:r>
              <a:rPr lang="en-US" altLang="zh-CN" sz="1400" dirty="0"/>
              <a:t>2012</a:t>
            </a:r>
          </a:p>
          <a:p>
            <a:pPr lvl="1"/>
            <a:r>
              <a:rPr lang="zh-CN" altLang="en-US" sz="1400" dirty="0"/>
              <a:t>云计算</a:t>
            </a:r>
            <a:r>
              <a:rPr lang="en-US" altLang="zh-CN" sz="1400" dirty="0"/>
              <a:t>——</a:t>
            </a:r>
            <a:r>
              <a:rPr lang="zh-CN" altLang="en-US" sz="1400" dirty="0"/>
              <a:t>概念、技术与架构，机械工业出版社，</a:t>
            </a:r>
            <a:r>
              <a:rPr lang="en-US" altLang="zh-CN" sz="1400" dirty="0"/>
              <a:t>2014</a:t>
            </a:r>
          </a:p>
          <a:p>
            <a:pPr lvl="1"/>
            <a:r>
              <a:rPr lang="en-US" altLang="zh-CN" sz="1400" dirty="0"/>
              <a:t>Barroso, </a:t>
            </a:r>
            <a:r>
              <a:rPr lang="en-US" altLang="zh-CN" sz="1400" dirty="0" err="1"/>
              <a:t>Clidaras</a:t>
            </a:r>
            <a:r>
              <a:rPr lang="en-US" altLang="zh-CN" sz="1400" dirty="0"/>
              <a:t>, and </a:t>
            </a:r>
            <a:r>
              <a:rPr lang="en-US" altLang="zh-CN" sz="1400" dirty="0" err="1"/>
              <a:t>Holzle</a:t>
            </a:r>
            <a:r>
              <a:rPr lang="en-US" altLang="zh-CN" sz="1400" dirty="0"/>
              <a:t>, “The Datacenter as a Computer: An Introduction to the Design of Warehouse-Scale Machines, Second Edition.”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35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课程计划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046352"/>
              </p:ext>
            </p:extLst>
          </p:nvPr>
        </p:nvGraphicFramePr>
        <p:xfrm>
          <a:off x="720000" y="1332000"/>
          <a:ext cx="7920000" cy="540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课程总体介绍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09-07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背景技术与基础环境概述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09-08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虚拟化、容器技术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09-14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09-15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虚拟化、容器编排技术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论文、实验讲解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分布式对象存储技术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论文、实验讲解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监控与管理技术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论文、实验讲解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分组讨论论文、汇报实验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10-26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10-27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11-02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完成实验，课程总结，编写报告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11-03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11-10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360000" y="3060000"/>
            <a:ext cx="360000" cy="3600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80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讲座内容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虚拟机集群服务质量保证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Customizable SLO and Its Near-Precise Enforcement for Storage Bandwidth[J]. ACM Transactions on Storage (TOS), 2017, 13(1): 6:1–6:25.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PSLO: enforcing the </a:t>
            </a:r>
            <a:r>
              <a:rPr lang="en-US" altLang="zh-CN" dirty="0" err="1"/>
              <a:t>Xth</a:t>
            </a:r>
            <a:r>
              <a:rPr lang="en-US" altLang="zh-CN" dirty="0"/>
              <a:t> percentile latency and throughput SLOs for consolidated VM storage[C]//Proceedings of the Eleventh European Conference on Computer Systems. London, United Kingdom: ACM, 2016: 1–14.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17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BEC9-A909-47F8-A836-F6B44779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293F9-52B6-40EF-A808-47B45A28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虚拟化与容器技术，</a:t>
            </a:r>
            <a:r>
              <a:rPr lang="en-US" altLang="zh-CN" dirty="0"/>
              <a:t>Vagrant</a:t>
            </a:r>
            <a:r>
              <a:rPr lang="zh-CN" altLang="en-US" dirty="0"/>
              <a:t>与</a:t>
            </a:r>
            <a:r>
              <a:rPr lang="en-US" altLang="zh-CN" dirty="0"/>
              <a:t>Docker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百机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几个小福利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Git-Tutorial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https://github.com/cs210-566/git-tutorial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Tmux</a:t>
            </a:r>
            <a:r>
              <a:rPr lang="en-US" altLang="zh-CN" dirty="0"/>
              <a:t>-Tutorial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https://github.com/cs210-566/tmux-tutorial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Docker-Tutorial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https://github.com/cs210-566/docker-tutorial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Vagrant-Presentation</a:t>
            </a:r>
          </a:p>
          <a:p>
            <a:pPr lvl="2">
              <a:lnSpc>
                <a:spcPct val="120000"/>
              </a:lnSpc>
            </a:pPr>
            <a:r>
              <a:rPr lang="en-US" altLang="zh-CN" dirty="0"/>
              <a:t>https://github.com/cs210-566/vagrant-presentation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往后请同学们按图索骥自己扩展学习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为师暂且帮诸君到这里</a:t>
            </a:r>
          </a:p>
        </p:txBody>
      </p:sp>
    </p:spTree>
    <p:extLst>
      <p:ext uri="{BB962C8B-B14F-4D97-AF65-F5344CB8AC3E}">
        <p14:creationId xmlns:p14="http://schemas.microsoft.com/office/powerpoint/2010/main" val="352785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48192-F825-4D0F-B52F-68AB68C2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虚拟机的日常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C816E7D-A183-4E3C-BD2E-2FFAAA56F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587" y="2772569"/>
            <a:ext cx="4314825" cy="2457450"/>
          </a:xfrm>
        </p:spPr>
      </p:pic>
    </p:spTree>
    <p:extLst>
      <p:ext uri="{BB962C8B-B14F-4D97-AF65-F5344CB8AC3E}">
        <p14:creationId xmlns:p14="http://schemas.microsoft.com/office/powerpoint/2010/main" val="67590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EAAEF-79E9-414E-BE8E-0864F1E4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</a:t>
            </a:r>
            <a:r>
              <a:rPr lang="en-US" altLang="zh-CN" dirty="0"/>
              <a:t>IO</a:t>
            </a:r>
            <a:r>
              <a:rPr lang="zh-CN" altLang="en-US" dirty="0"/>
              <a:t>服务质量保证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1007D-9F37-4B13-9B5F-2E2AB003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论文简述</a:t>
            </a:r>
            <a:endParaRPr lang="en-US" altLang="zh-CN" dirty="0"/>
          </a:p>
          <a:p>
            <a:pPr lvl="1"/>
            <a:r>
              <a:rPr lang="zh-CN" altLang="en-US" dirty="0"/>
              <a:t>背景：应用与基本概念</a:t>
            </a:r>
            <a:endParaRPr lang="en-US" altLang="zh-CN" dirty="0"/>
          </a:p>
          <a:p>
            <a:pPr lvl="1"/>
            <a:r>
              <a:rPr lang="zh-CN" altLang="en-US" dirty="0"/>
              <a:t>问题：现实表现</a:t>
            </a:r>
            <a:endParaRPr lang="en-US" altLang="zh-CN" dirty="0"/>
          </a:p>
          <a:p>
            <a:pPr lvl="1"/>
            <a:r>
              <a:rPr lang="zh-CN" altLang="en-US" dirty="0"/>
              <a:t>方法：基本原则</a:t>
            </a:r>
            <a:endParaRPr lang="en-US" altLang="zh-CN" dirty="0"/>
          </a:p>
          <a:p>
            <a:pPr lvl="1"/>
            <a:r>
              <a:rPr lang="zh-CN" altLang="en-US" dirty="0"/>
              <a:t>效果：总体测试方案</a:t>
            </a:r>
          </a:p>
        </p:txBody>
      </p:sp>
    </p:spTree>
    <p:extLst>
      <p:ext uri="{BB962C8B-B14F-4D97-AF65-F5344CB8AC3E}">
        <p14:creationId xmlns:p14="http://schemas.microsoft.com/office/powerpoint/2010/main" val="2309245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泛读相关论文</a:t>
            </a:r>
            <a:r>
              <a:rPr lang="zh-CN" altLang="en-US" sz="2000" dirty="0"/>
              <a:t> 选篇精读</a:t>
            </a:r>
            <a:endParaRPr lang="en-US" altLang="zh-CN" dirty="0"/>
          </a:p>
          <a:p>
            <a:r>
              <a:rPr lang="zh-CN" altLang="en-US" dirty="0"/>
              <a:t>勤练实验技术</a:t>
            </a:r>
            <a:r>
              <a:rPr lang="zh-CN" altLang="en-US" sz="2000" dirty="0"/>
              <a:t> </a:t>
            </a:r>
            <a:r>
              <a:rPr lang="en-US" altLang="zh-CN" sz="2000" dirty="0"/>
              <a:t>Linux, Git, SSH, Python, Vagrant, Docker …</a:t>
            </a:r>
            <a:endParaRPr lang="en-US" altLang="zh-CN" dirty="0"/>
          </a:p>
          <a:p>
            <a:r>
              <a:rPr lang="zh-CN" altLang="en-US" dirty="0"/>
              <a:t>分布式对象存储技术</a:t>
            </a:r>
          </a:p>
        </p:txBody>
      </p:sp>
      <p:sp>
        <p:nvSpPr>
          <p:cNvPr id="4" name="矩形 3"/>
          <p:cNvSpPr/>
          <p:nvPr/>
        </p:nvSpPr>
        <p:spPr>
          <a:xfrm>
            <a:off x="4248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背景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48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68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389</Words>
  <Application>Microsoft Office PowerPoint</Application>
  <PresentationFormat>全屏显示(4:3)</PresentationFormat>
  <Paragraphs>88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黑体</vt:lpstr>
      <vt:lpstr>宋体</vt:lpstr>
      <vt:lpstr>Arial</vt:lpstr>
      <vt:lpstr>Calibri</vt:lpstr>
      <vt:lpstr>Times New Roman</vt:lpstr>
      <vt:lpstr>Office 主题</vt:lpstr>
      <vt:lpstr>数据中心技术</vt:lpstr>
      <vt:lpstr>基本信息</vt:lpstr>
      <vt:lpstr>课程计划</vt:lpstr>
      <vt:lpstr>讲座内容</vt:lpstr>
      <vt:lpstr>重温</vt:lpstr>
      <vt:lpstr>虚拟机的日常</vt:lpstr>
      <vt:lpstr>虚拟机IO服务质量保证</vt:lpstr>
      <vt:lpstr>后续内容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数据中心技术</dc:title>
  <dc:creator>Zhan Shi</dc:creator>
  <cp:lastModifiedBy>Zhan Shi</cp:lastModifiedBy>
  <cp:revision>42</cp:revision>
  <dcterms:created xsi:type="dcterms:W3CDTF">2016-11-06T22:55:39Z</dcterms:created>
  <dcterms:modified xsi:type="dcterms:W3CDTF">2017-10-12T02:08:49Z</dcterms:modified>
</cp:coreProperties>
</file>