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312" r:id="rId6"/>
    <p:sldId id="313" r:id="rId7"/>
    <p:sldId id="314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210-566/vagrant-presentation" TargetMode="External"/><Relationship Id="rId3" Type="http://schemas.openxmlformats.org/officeDocument/2006/relationships/hyperlink" Target="https://github.com/pel-daniel/git-init" TargetMode="External"/><Relationship Id="rId7" Type="http://schemas.openxmlformats.org/officeDocument/2006/relationships/hyperlink" Target="https://github.com/osteel/docker-tutorial-2" TargetMode="External"/><Relationship Id="rId12" Type="http://schemas.openxmlformats.org/officeDocument/2006/relationships/hyperlink" Target="https://github.com/ShiZhan" TargetMode="External"/><Relationship Id="rId2" Type="http://schemas.openxmlformats.org/officeDocument/2006/relationships/hyperlink" Target="https://github.com/cs210-566/git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s210-566/docker-tutorial" TargetMode="External"/><Relationship Id="rId11" Type="http://schemas.openxmlformats.org/officeDocument/2006/relationships/hyperlink" Target="https://github.com/ShiZhan/ubuntu-xenial-amd64-docker-cluster" TargetMode="External"/><Relationship Id="rId5" Type="http://schemas.openxmlformats.org/officeDocument/2006/relationships/hyperlink" Target="https://github.com/perlpunk/tmuxtutor" TargetMode="External"/><Relationship Id="rId10" Type="http://schemas.openxmlformats.org/officeDocument/2006/relationships/hyperlink" Target="https://github.com/cs210-566/vagrant-tutorial" TargetMode="External"/><Relationship Id="rId4" Type="http://schemas.openxmlformats.org/officeDocument/2006/relationships/hyperlink" Target="https://github.com/cs210-566/tmux-tutorial" TargetMode="External"/><Relationship Id="rId9" Type="http://schemas.openxmlformats.org/officeDocument/2006/relationships/hyperlink" Target="https://github.com/bertvv/vagrant-present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武汉光电国家实验室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2017-09-22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施展</a:t>
            </a:r>
            <a:r>
              <a:rPr lang="zh-CN" altLang="en-US" sz="2000" dirty="0"/>
              <a:t> 副研究员，武汉光电国家实验室，存储部，</a:t>
            </a:r>
            <a:r>
              <a:rPr lang="en-US" altLang="zh-CN" sz="2000" dirty="0"/>
              <a:t>F309</a:t>
            </a:r>
            <a:endParaRPr lang="en-US" altLang="zh-CN" dirty="0"/>
          </a:p>
          <a:p>
            <a:r>
              <a:rPr lang="zh-CN" altLang="en-US" dirty="0"/>
              <a:t>课程公务</a:t>
            </a:r>
            <a:r>
              <a:rPr lang="zh-CN" altLang="en-US" sz="2000" dirty="0"/>
              <a:t> 每周五上午</a:t>
            </a:r>
            <a:r>
              <a:rPr lang="en-US" altLang="zh-CN" sz="2000" dirty="0"/>
              <a:t>08:30-10:00</a:t>
            </a:r>
            <a:endParaRPr lang="en-US" altLang="zh-CN" dirty="0"/>
          </a:p>
          <a:p>
            <a:r>
              <a:rPr lang="zh-CN" altLang="en-US" dirty="0"/>
              <a:t>课程主页 </a:t>
            </a:r>
            <a:r>
              <a:rPr lang="en-US" altLang="zh-CN" sz="2000" dirty="0">
                <a:hlinkClick r:id="rId2"/>
              </a:rPr>
              <a:t>https://github.com/cs210-566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zshi@hust.edu.cn</a:t>
            </a:r>
            <a:r>
              <a:rPr lang="zh-CN" altLang="en-US" sz="2000" dirty="0"/>
              <a:t> </a:t>
            </a:r>
            <a:r>
              <a:rPr lang="en-US" altLang="zh-CN" sz="2000" dirty="0"/>
              <a:t>13971459597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46352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背景技术与基础环境概述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虚拟化、容器编排技术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监控与管理技术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分组讨论论文、汇报实验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306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虚拟机集群服务质量保证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Customizable SLO and Its Near-Precise Enforcement for Storage Bandwidth[J]. ACM Transactions on Storage (TOS), 2017, 13(1): 6:1–6:25.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PSLO: enforcing the </a:t>
            </a:r>
            <a:r>
              <a:rPr lang="en-US" altLang="zh-CN" dirty="0" err="1"/>
              <a:t>Xth</a:t>
            </a:r>
            <a:r>
              <a:rPr lang="en-US" altLang="zh-CN" dirty="0"/>
              <a:t> percentile latency and throughput SLOs for consolidated VM storage[C]//Proceedings of the Eleventh European Conference on Computer Systems. London, United Kingdom: ACM, 2016: 1–14.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BEC9-A909-47F8-A836-F6B44779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293F9-52B6-40EF-A808-47B45A28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虚拟化与容器技术，</a:t>
            </a:r>
            <a:r>
              <a:rPr lang="en-US" altLang="zh-CN" dirty="0"/>
              <a:t>Vagrant</a:t>
            </a:r>
            <a:r>
              <a:rPr lang="zh-CN" altLang="en-US" dirty="0"/>
              <a:t>与</a:t>
            </a:r>
            <a:r>
              <a:rPr lang="en-US" altLang="zh-CN" dirty="0"/>
              <a:t>Docker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百机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几个小福利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Git-Tutorial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hlinkClick r:id="rId2"/>
              </a:rPr>
              <a:t>https://github.com/cs210-566/git-tutorial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https://github.com/pel-daniel/git-init</a:t>
            </a:r>
            <a:r>
              <a:rPr lang="en-US" altLang="zh-CN" dirty="0"/>
              <a:t> @</a:t>
            </a:r>
            <a:r>
              <a:rPr lang="en-US" altLang="zh-CN" dirty="0" err="1"/>
              <a:t>lambdabricks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Tmux</a:t>
            </a:r>
            <a:r>
              <a:rPr lang="en-US" altLang="zh-CN" dirty="0"/>
              <a:t>-Tutorial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hlinkClick r:id="rId4"/>
              </a:rPr>
              <a:t>https://github.com/cs210-566/tmux-tutorial</a:t>
            </a:r>
            <a:r>
              <a:rPr lang="en-US" altLang="zh-CN" dirty="0"/>
              <a:t> (</a:t>
            </a:r>
            <a:r>
              <a:rPr lang="en-US" altLang="zh-CN" dirty="0">
                <a:hlinkClick r:id="rId5"/>
              </a:rPr>
              <a:t>https://github.com/perlpunk/tmuxtutor</a:t>
            </a:r>
            <a:r>
              <a:rPr lang="en-US" altLang="zh-CN" dirty="0"/>
              <a:t> @</a:t>
            </a:r>
            <a:r>
              <a:rPr lang="en-US" altLang="zh-CN" dirty="0" err="1"/>
              <a:t>perlpunk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Docker-Tutorial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hlinkClick r:id="rId6"/>
              </a:rPr>
              <a:t>https://github.com/cs210-566/docker-tutorial</a:t>
            </a:r>
            <a:r>
              <a:rPr lang="en-US" altLang="zh-CN" dirty="0"/>
              <a:t> (</a:t>
            </a:r>
            <a:r>
              <a:rPr lang="en-US" altLang="zh-CN" dirty="0">
                <a:hlinkClick r:id="rId7"/>
              </a:rPr>
              <a:t>https://github.com/osteel/docker-tutorial-2</a:t>
            </a:r>
            <a:r>
              <a:rPr lang="en-US" altLang="zh-CN" dirty="0"/>
              <a:t> @</a:t>
            </a:r>
            <a:r>
              <a:rPr lang="en-US" altLang="zh-CN" dirty="0" err="1"/>
              <a:t>osteel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Vagrant-Presentation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hlinkClick r:id="rId8"/>
              </a:rPr>
              <a:t>https://github.com/cs210-566/vagrant-presentation</a:t>
            </a:r>
            <a:r>
              <a:rPr lang="en-US" altLang="zh-CN" dirty="0"/>
              <a:t> (</a:t>
            </a:r>
            <a:r>
              <a:rPr lang="en-US" altLang="zh-CN" dirty="0">
                <a:hlinkClick r:id="rId9"/>
              </a:rPr>
              <a:t>https://github.com/bertvv/vagrant-presentation</a:t>
            </a:r>
            <a:r>
              <a:rPr lang="en-US" altLang="zh-CN" dirty="0"/>
              <a:t> @</a:t>
            </a:r>
            <a:r>
              <a:rPr lang="en-US" altLang="zh-CN" dirty="0" err="1"/>
              <a:t>bertvv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Vagrant Tutorial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hlinkClick r:id="rId10"/>
              </a:rPr>
              <a:t>https://github.com/cs210-566/vagrant-tutorial</a:t>
            </a:r>
            <a:r>
              <a:rPr lang="en-US" altLang="zh-CN" dirty="0"/>
              <a:t> (</a:t>
            </a:r>
            <a:r>
              <a:rPr lang="en-US" altLang="zh-CN" dirty="0">
                <a:hlinkClick r:id="rId11"/>
              </a:rPr>
              <a:t>https://github.com/ShiZhan/ubuntu-xenial-amd64-docker-cluster</a:t>
            </a:r>
            <a:r>
              <a:rPr lang="en-US" altLang="zh-CN" dirty="0"/>
              <a:t> </a:t>
            </a:r>
            <a:r>
              <a:rPr lang="en-US" altLang="zh-CN" dirty="0">
                <a:hlinkClick r:id="rId12"/>
              </a:rPr>
              <a:t>ME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往后请同学们按图索骥自己扩展学习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为师暂且帮诸君到这里</a:t>
            </a:r>
          </a:p>
        </p:txBody>
      </p:sp>
    </p:spTree>
    <p:extLst>
      <p:ext uri="{BB962C8B-B14F-4D97-AF65-F5344CB8AC3E}">
        <p14:creationId xmlns:p14="http://schemas.microsoft.com/office/powerpoint/2010/main" val="352785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48192-F825-4D0F-B52F-68AB68C2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虚拟机的日常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816E7D-A183-4E3C-BD2E-2FFAAA56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2772569"/>
            <a:ext cx="4314825" cy="2457450"/>
          </a:xfrm>
        </p:spPr>
      </p:pic>
    </p:spTree>
    <p:extLst>
      <p:ext uri="{BB962C8B-B14F-4D97-AF65-F5344CB8AC3E}">
        <p14:creationId xmlns:p14="http://schemas.microsoft.com/office/powerpoint/2010/main" val="6759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EAAEF-79E9-414E-BE8E-0864F1E4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en-US" altLang="zh-CN" dirty="0"/>
              <a:t>IO</a:t>
            </a:r>
            <a:r>
              <a:rPr lang="zh-CN" altLang="en-US" dirty="0"/>
              <a:t>服务质量保证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1007D-9F37-4B13-9B5F-2E2AB003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论文简述</a:t>
            </a:r>
            <a:endParaRPr lang="en-US" altLang="zh-CN" dirty="0"/>
          </a:p>
          <a:p>
            <a:pPr lvl="1"/>
            <a:r>
              <a:rPr lang="zh-CN" altLang="en-US" dirty="0"/>
              <a:t>背景：应用与基本概念</a:t>
            </a:r>
            <a:endParaRPr lang="en-US" altLang="zh-CN" dirty="0"/>
          </a:p>
          <a:p>
            <a:pPr lvl="1"/>
            <a:r>
              <a:rPr lang="zh-CN" altLang="en-US" dirty="0"/>
              <a:t>问题：现实表现</a:t>
            </a:r>
            <a:endParaRPr lang="en-US" altLang="zh-CN" dirty="0"/>
          </a:p>
          <a:p>
            <a:pPr lvl="1"/>
            <a:r>
              <a:rPr lang="zh-CN" altLang="en-US" dirty="0"/>
              <a:t>方法：基本原则</a:t>
            </a:r>
            <a:endParaRPr lang="en-US" altLang="zh-CN" dirty="0"/>
          </a:p>
          <a:p>
            <a:pPr lvl="1"/>
            <a:r>
              <a:rPr lang="zh-CN" altLang="en-US" dirty="0"/>
              <a:t>效果：总体测试方案</a:t>
            </a:r>
          </a:p>
        </p:txBody>
      </p:sp>
    </p:spTree>
    <p:extLst>
      <p:ext uri="{BB962C8B-B14F-4D97-AF65-F5344CB8AC3E}">
        <p14:creationId xmlns:p14="http://schemas.microsoft.com/office/powerpoint/2010/main" val="230924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endParaRPr lang="en-US" altLang="zh-CN" dirty="0"/>
          </a:p>
          <a:p>
            <a:r>
              <a:rPr lang="zh-CN" altLang="en-US" dirty="0"/>
              <a:t>勤练实验技术</a:t>
            </a:r>
            <a:r>
              <a:rPr lang="zh-CN" altLang="en-US" sz="2000" dirty="0"/>
              <a:t> </a:t>
            </a:r>
            <a:r>
              <a:rPr lang="en-US" altLang="zh-CN" sz="2000" dirty="0"/>
              <a:t>Linux, Git, SSH, Python, Vagrant, Docker …</a:t>
            </a:r>
            <a:endParaRPr lang="en-US" altLang="zh-CN" dirty="0"/>
          </a:p>
          <a:p>
            <a:r>
              <a:rPr lang="zh-CN" altLang="en-US" dirty="0"/>
              <a:t>分布式对象存储技术</a:t>
            </a:r>
          </a:p>
        </p:txBody>
      </p:sp>
      <p:sp>
        <p:nvSpPr>
          <p:cNvPr id="4" name="矩形 3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8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464</Words>
  <Application>Microsoft Office PowerPoint</Application>
  <PresentationFormat>全屏显示(4:3)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宋体</vt:lpstr>
      <vt:lpstr>Arial</vt:lpstr>
      <vt:lpstr>Calibri</vt:lpstr>
      <vt:lpstr>Times New Roman</vt:lpstr>
      <vt:lpstr>Office 主题</vt:lpstr>
      <vt:lpstr>数据中心技术</vt:lpstr>
      <vt:lpstr>基本信息</vt:lpstr>
      <vt:lpstr>课程计划</vt:lpstr>
      <vt:lpstr>讲座内容</vt:lpstr>
      <vt:lpstr>重温</vt:lpstr>
      <vt:lpstr>虚拟机的日常</vt:lpstr>
      <vt:lpstr>虚拟机IO服务质量保证</vt:lpstr>
      <vt:lpstr>后续内容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44</cp:revision>
  <dcterms:created xsi:type="dcterms:W3CDTF">2016-11-06T22:55:39Z</dcterms:created>
  <dcterms:modified xsi:type="dcterms:W3CDTF">2017-10-12T02:17:41Z</dcterms:modified>
</cp:coreProperties>
</file>