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312" r:id="rId6"/>
    <p:sldId id="313" r:id="rId7"/>
    <p:sldId id="314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2017-09-22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46352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306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虚拟机集群服务质量保证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BEC9-A909-47F8-A836-F6B4477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293F9-52B6-40EF-A808-47B45A28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虚拟化与容器技术，</a:t>
            </a:r>
            <a:r>
              <a:rPr lang="en-US" altLang="zh-CN" dirty="0"/>
              <a:t>Vagrant</a:t>
            </a:r>
            <a:r>
              <a:rPr lang="zh-CN" altLang="en-US" dirty="0"/>
              <a:t>与</a:t>
            </a:r>
            <a:r>
              <a:rPr lang="en-US" altLang="zh-CN" dirty="0"/>
              <a:t>Docker</a:t>
            </a:r>
          </a:p>
          <a:p>
            <a:pPr lvl="1"/>
            <a:r>
              <a:rPr lang="zh-CN" altLang="en-US" dirty="0"/>
              <a:t>百机</a:t>
            </a:r>
            <a:endParaRPr lang="en-US" altLang="zh-CN" dirty="0"/>
          </a:p>
          <a:p>
            <a:r>
              <a:rPr lang="zh-CN" altLang="en-US" dirty="0"/>
              <a:t>几个小福利</a:t>
            </a:r>
            <a:endParaRPr lang="en-US" altLang="zh-CN" dirty="0"/>
          </a:p>
          <a:p>
            <a:pPr lvl="1"/>
            <a:r>
              <a:rPr lang="en-US" altLang="zh-CN" dirty="0"/>
              <a:t>Git-Tutorial</a:t>
            </a:r>
          </a:p>
          <a:p>
            <a:pPr lvl="1"/>
            <a:r>
              <a:rPr lang="en-US" altLang="zh-CN" dirty="0" err="1"/>
              <a:t>Tmux</a:t>
            </a:r>
            <a:r>
              <a:rPr lang="en-US" altLang="zh-CN" dirty="0"/>
              <a:t>-Tutorial</a:t>
            </a:r>
          </a:p>
          <a:p>
            <a:pPr lvl="1"/>
            <a:r>
              <a:rPr lang="en-US" altLang="zh-CN" dirty="0"/>
              <a:t>Docker-Tutorial</a:t>
            </a:r>
          </a:p>
          <a:p>
            <a:pPr lvl="1"/>
            <a:r>
              <a:rPr lang="en-US" altLang="zh-CN" dirty="0"/>
              <a:t>Vagrant-Presentation</a:t>
            </a:r>
          </a:p>
          <a:p>
            <a:r>
              <a:rPr lang="zh-CN" altLang="en-US" dirty="0"/>
              <a:t>往后请同学们按图索骥自己扩展学习</a:t>
            </a:r>
            <a:endParaRPr lang="en-US" altLang="zh-CN" dirty="0"/>
          </a:p>
          <a:p>
            <a:pPr lvl="1"/>
            <a:r>
              <a:rPr lang="zh-CN" altLang="en-US" dirty="0"/>
              <a:t>为师暂且帮诸君到这里</a:t>
            </a:r>
          </a:p>
        </p:txBody>
      </p:sp>
    </p:spTree>
    <p:extLst>
      <p:ext uri="{BB962C8B-B14F-4D97-AF65-F5344CB8AC3E}">
        <p14:creationId xmlns:p14="http://schemas.microsoft.com/office/powerpoint/2010/main" val="35278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8192-F825-4D0F-B52F-68AB68C2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虚拟机的日常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816E7D-A183-4E3C-BD2E-2FFAAA56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772569"/>
            <a:ext cx="4314825" cy="2457450"/>
          </a:xfrm>
        </p:spPr>
      </p:pic>
    </p:spTree>
    <p:extLst>
      <p:ext uri="{BB962C8B-B14F-4D97-AF65-F5344CB8AC3E}">
        <p14:creationId xmlns:p14="http://schemas.microsoft.com/office/powerpoint/2010/main" val="6759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AAEF-79E9-414E-BE8E-0864F1E4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IO</a:t>
            </a:r>
            <a:r>
              <a:rPr lang="zh-CN" altLang="en-US" dirty="0"/>
              <a:t>服务质量保证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007D-9F37-4B13-9B5F-2E2AB003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论文简述</a:t>
            </a:r>
            <a:endParaRPr lang="en-US" altLang="zh-CN" dirty="0"/>
          </a:p>
          <a:p>
            <a:pPr lvl="1"/>
            <a:r>
              <a:rPr lang="zh-CN" altLang="en-US" dirty="0"/>
              <a:t>背景：应用与基本概念</a:t>
            </a:r>
            <a:endParaRPr lang="en-US" altLang="zh-CN" dirty="0"/>
          </a:p>
          <a:p>
            <a:pPr lvl="1"/>
            <a:r>
              <a:rPr lang="zh-CN" altLang="en-US" dirty="0"/>
              <a:t>问题：现实表现</a:t>
            </a:r>
            <a:endParaRPr lang="en-US" altLang="zh-CN" dirty="0"/>
          </a:p>
          <a:p>
            <a:pPr lvl="1"/>
            <a:r>
              <a:rPr lang="zh-CN" altLang="en-US" dirty="0"/>
              <a:t>方法：基本原则</a:t>
            </a:r>
            <a:endParaRPr lang="en-US" altLang="zh-CN" dirty="0"/>
          </a:p>
          <a:p>
            <a:pPr lvl="1"/>
            <a:r>
              <a:rPr lang="zh-CN" altLang="en-US" dirty="0"/>
              <a:t>效果：总体测试方案</a:t>
            </a:r>
          </a:p>
        </p:txBody>
      </p:sp>
    </p:spTree>
    <p:extLst>
      <p:ext uri="{BB962C8B-B14F-4D97-AF65-F5344CB8AC3E}">
        <p14:creationId xmlns:p14="http://schemas.microsoft.com/office/powerpoint/2010/main" val="23092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分布式对象存储技术</a:t>
            </a:r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353</Words>
  <Application>Microsoft Office PowerPoint</Application>
  <PresentationFormat>全屏显示(4:3)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讲座内容</vt:lpstr>
      <vt:lpstr>重温</vt:lpstr>
      <vt:lpstr>虚拟机的日常</vt:lpstr>
      <vt:lpstr>虚拟机IO服务质量保证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41</cp:revision>
  <dcterms:created xsi:type="dcterms:W3CDTF">2016-11-06T22:55:39Z</dcterms:created>
  <dcterms:modified xsi:type="dcterms:W3CDTF">2017-10-11T23:54:10Z</dcterms:modified>
</cp:coreProperties>
</file>