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E0B-C4FE-471A-A271-D52AC5DC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E90FC-782D-4424-B14C-7B73DD03E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14, 2022</a:t>
            </a:r>
          </a:p>
        </p:txBody>
      </p:sp>
    </p:spTree>
    <p:extLst>
      <p:ext uri="{BB962C8B-B14F-4D97-AF65-F5344CB8AC3E}">
        <p14:creationId xmlns:p14="http://schemas.microsoft.com/office/powerpoint/2010/main" val="4232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DD38-96D0-4789-A536-5DCE0CF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variable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2C24-FA76-43BE-89D1-3651A42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 value in memory so it can be used later in the program</a:t>
            </a:r>
          </a:p>
          <a:p>
            <a:r>
              <a:rPr lang="en-US" dirty="0"/>
              <a:t>Value can be easily changed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29511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84B4-514E-4219-9C25-A9152255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7DEF-BF19-4BF0-B0BE-1B2131E8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repeating ourselves</a:t>
            </a:r>
          </a:p>
          <a:p>
            <a:r>
              <a:rPr lang="en-US" dirty="0"/>
              <a:t>Much easier to update code</a:t>
            </a:r>
          </a:p>
          <a:p>
            <a:r>
              <a:rPr lang="en-US" dirty="0"/>
              <a:t>Much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4608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CEA7-0FFB-4429-828E-0EB621DD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034D-7C0A-4C74-B383-1F635020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name, data type, and value</a:t>
            </a:r>
          </a:p>
          <a:p>
            <a:r>
              <a:rPr lang="en-US" dirty="0"/>
              <a:t>Convention is to use lower case for variable names</a:t>
            </a:r>
          </a:p>
          <a:p>
            <a:r>
              <a:rPr lang="en-US" dirty="0"/>
              <a:t>Data types include (but are certainly not limited to)</a:t>
            </a:r>
          </a:p>
          <a:p>
            <a:pPr lvl="1"/>
            <a:r>
              <a:rPr lang="en-US" dirty="0"/>
              <a:t>int (integer)</a:t>
            </a:r>
          </a:p>
          <a:p>
            <a:pPr lvl="1"/>
            <a:r>
              <a:rPr lang="en-US" dirty="0"/>
              <a:t>float (short for floating-point, which can include decimals)</a:t>
            </a:r>
          </a:p>
          <a:p>
            <a:pPr lvl="1"/>
            <a:r>
              <a:rPr lang="en-US" dirty="0"/>
              <a:t>Array (holds a list of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D53-2273-4C70-A99B-66B752A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lab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B015F-04E2-4C35-BDD3-EAB4D138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45" y="1601415"/>
            <a:ext cx="5917807" cy="51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F53-6390-4835-94BC-F8224F6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BBEA-4B17-4311-BC05-16C01F01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 – automatically stores width of window</a:t>
            </a:r>
          </a:p>
          <a:p>
            <a:r>
              <a:rPr lang="en-US" dirty="0"/>
              <a:t>height – automatically stores height of window</a:t>
            </a:r>
          </a:p>
          <a:p>
            <a:r>
              <a:rPr lang="en-US" dirty="0" err="1"/>
              <a:t>mouseX</a:t>
            </a:r>
            <a:r>
              <a:rPr lang="en-US" dirty="0"/>
              <a:t> – automatically stores current x-position of the mouse</a:t>
            </a:r>
          </a:p>
          <a:p>
            <a:r>
              <a:rPr lang="en-US" dirty="0" err="1"/>
              <a:t>mouseY</a:t>
            </a:r>
            <a:r>
              <a:rPr lang="en-US" dirty="0"/>
              <a:t> – automatically stores current y-position of the mouse</a:t>
            </a:r>
          </a:p>
        </p:txBody>
      </p:sp>
    </p:spTree>
    <p:extLst>
      <p:ext uri="{BB962C8B-B14F-4D97-AF65-F5344CB8AC3E}">
        <p14:creationId xmlns:p14="http://schemas.microsoft.com/office/powerpoint/2010/main" val="244781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271-441B-4FA3-BF49-D51D40D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example 2-2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7880-C7F1-41FB-BFCB-32A1EA59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65" y="5092824"/>
            <a:ext cx="9905999" cy="114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still don’t have the tools to understand </a:t>
            </a:r>
            <a:r>
              <a:rPr lang="en-US" i="1" dirty="0"/>
              <a:t>all </a:t>
            </a:r>
            <a:r>
              <a:rPr lang="en-US" dirty="0"/>
              <a:t>of this code…but how about “size”? And “ellipse”? We can understand those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AA6FC-B0B2-4BCC-9F3B-F23E708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86" y="1770063"/>
            <a:ext cx="5962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183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Variables</vt:lpstr>
      <vt:lpstr>What does a variable do?</vt:lpstr>
      <vt:lpstr>Why do we use variables?</vt:lpstr>
      <vt:lpstr>What do we need to do?</vt:lpstr>
      <vt:lpstr>Example from lab 1</vt:lpstr>
      <vt:lpstr>BUILT-IN VARIABLES</vt:lpstr>
      <vt:lpstr>Looking at example 2-2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Colin Campbell</dc:creator>
  <cp:lastModifiedBy>Colin Campbell</cp:lastModifiedBy>
  <cp:revision>1</cp:revision>
  <dcterms:created xsi:type="dcterms:W3CDTF">2022-01-13T14:55:35Z</dcterms:created>
  <dcterms:modified xsi:type="dcterms:W3CDTF">2022-01-13T15:21:07Z</dcterms:modified>
</cp:coreProperties>
</file>