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3675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0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6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8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2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7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1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0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8A201-8873-40CE-A823-A736ACFD8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Sample Quiz </a:t>
            </a:r>
            <a:r>
              <a:rPr lang="en-US" sz="6600" dirty="0"/>
              <a:t>5</a:t>
            </a:r>
            <a:r>
              <a:rPr lang="en-US" dirty="0"/>
              <a:t> 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02401-5561-4B95-A3FC-3C9AB560C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Fall 2022</a:t>
            </a:r>
          </a:p>
        </p:txBody>
      </p:sp>
      <p:pic>
        <p:nvPicPr>
          <p:cNvPr id="4" name="Picture 3" descr="Bubble sheet test paper and pencil">
            <a:extLst>
              <a:ext uri="{FF2B5EF4-FFF2-40B4-BE49-F238E27FC236}">
                <a16:creationId xmlns:a16="http://schemas.microsoft.com/office/drawing/2014/main" id="{BEB65E5E-5ED3-4BA4-8BC9-AE56431AC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44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524D-E2FD-48C7-919B-1E1C28C2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A5A78-5B15-4248-B6B8-FE7641BE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0B2E0-3C9E-4D1F-86F3-F55D2238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1" y="1546338"/>
            <a:ext cx="6934200" cy="2962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72D97-29E0-4269-8EB5-DD8145FD7A6E}"/>
              </a:ext>
            </a:extLst>
          </p:cNvPr>
          <p:cNvSpPr txBox="1"/>
          <p:nvPr/>
        </p:nvSpPr>
        <p:spPr>
          <a:xfrm>
            <a:off x="2618918" y="1526962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2E445-98EA-4451-911E-910A7C2AB2E6}"/>
              </a:ext>
            </a:extLst>
          </p:cNvPr>
          <p:cNvSpPr txBox="1"/>
          <p:nvPr/>
        </p:nvSpPr>
        <p:spPr>
          <a:xfrm>
            <a:off x="2618911" y="2792638"/>
            <a:ext cx="46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2EF6D-3B65-4DCC-B396-353DC44B7AE1}"/>
              </a:ext>
            </a:extLst>
          </p:cNvPr>
          <p:cNvSpPr txBox="1"/>
          <p:nvPr/>
        </p:nvSpPr>
        <p:spPr>
          <a:xfrm>
            <a:off x="2183906" y="4295175"/>
            <a:ext cx="666712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*Remember that the first element would be </a:t>
            </a:r>
            <a:r>
              <a:rPr lang="en-US" dirty="0">
                <a:latin typeface="Consolas" panose="020B0609020204030204" pitchFamily="49" charset="0"/>
              </a:rPr>
              <a:t>values[0]</a:t>
            </a:r>
            <a:r>
              <a:rPr lang="en-US" dirty="0"/>
              <a:t>, so the 899</a:t>
            </a:r>
            <a:r>
              <a:rPr lang="en-US" baseline="30000" dirty="0"/>
              <a:t>th</a:t>
            </a:r>
            <a:r>
              <a:rPr lang="en-US" dirty="0"/>
              <a:t> element would be </a:t>
            </a:r>
            <a:r>
              <a:rPr lang="en-US" dirty="0">
                <a:latin typeface="Consolas" panose="020B0609020204030204" pitchFamily="49" charset="0"/>
              </a:rPr>
              <a:t>values[898].</a:t>
            </a:r>
          </a:p>
        </p:txBody>
      </p:sp>
    </p:spTree>
    <p:extLst>
      <p:ext uri="{BB962C8B-B14F-4D97-AF65-F5344CB8AC3E}">
        <p14:creationId xmlns:p14="http://schemas.microsoft.com/office/powerpoint/2010/main" val="135455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FD20-B1BD-4B5A-8EC3-C88760AB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3793FF-8F7C-4680-B37D-F15C2213B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279" y="3973875"/>
            <a:ext cx="3731721" cy="944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5F561-B7F1-4E84-A897-859B687AD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03" y="2256038"/>
            <a:ext cx="7543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68C-14A1-4953-B8C7-661180F7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FFC2-06BE-4261-8907-6CDEBA84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3817398"/>
            <a:ext cx="9144000" cy="22816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1: declares and instantiates an integer array, </a:t>
            </a:r>
            <a:r>
              <a:rPr lang="en-US" sz="1800" dirty="0">
                <a:latin typeface="Consolas" panose="020B0609020204030204" pitchFamily="49" charset="0"/>
              </a:rPr>
              <a:t>values</a:t>
            </a:r>
            <a:r>
              <a:rPr lang="en-US" sz="1800" dirty="0"/>
              <a:t>, with 100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2: </a:t>
            </a:r>
            <a:r>
              <a:rPr lang="en-US" sz="1800" dirty="0">
                <a:latin typeface="Consolas" panose="020B0609020204030204" pitchFamily="49" charset="0"/>
              </a:rPr>
              <a:t>for</a:t>
            </a:r>
            <a:r>
              <a:rPr lang="en-US" sz="1800" dirty="0"/>
              <a:t> loop header that starts at i=0, goes through i=99, and adds 1 to i each time the loop runs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3: assigns current value of i to </a:t>
            </a:r>
            <a:r>
              <a:rPr lang="en-US" sz="1800" dirty="0">
                <a:latin typeface="Consolas" panose="020B0609020204030204" pitchFamily="49" charset="0"/>
              </a:rPr>
              <a:t>values[i]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4: prints out each element of the </a:t>
            </a:r>
            <a:r>
              <a:rPr lang="en-US" sz="1800" dirty="0">
                <a:latin typeface="Consolas" panose="020B0609020204030204" pitchFamily="49" charset="0"/>
              </a:rPr>
              <a:t>values</a:t>
            </a:r>
            <a:r>
              <a:rPr lang="en-US" sz="1800" dirty="0"/>
              <a:t> array (numbers 0-99, each on a new line)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E2BDC-E9A7-41CF-B858-3CF5DC7B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29" y="1517904"/>
            <a:ext cx="63246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6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15A7-3926-4F7B-B847-D8B72FA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E052-BFD5-4B7D-B630-EA818786D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109" y="294513"/>
            <a:ext cx="5113537" cy="580453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1: declares floating-point array called </a:t>
            </a:r>
            <a:r>
              <a:rPr lang="en-US" sz="1800" dirty="0">
                <a:latin typeface="Consolas" panose="020B0609020204030204" pitchFamily="49" charset="0"/>
              </a:rPr>
              <a:t>gray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2: instantiates </a:t>
            </a:r>
            <a:r>
              <a:rPr lang="en-US" sz="1800" dirty="0">
                <a:latin typeface="Consolas" panose="020B0609020204030204" pitchFamily="49" charset="0"/>
              </a:rPr>
              <a:t>gray</a:t>
            </a:r>
            <a:r>
              <a:rPr lang="en-US" sz="1800" dirty="0"/>
              <a:t> and gives it a length equal to the width of the sketch, 240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3: </a:t>
            </a:r>
            <a:r>
              <a:rPr lang="en-US" sz="1800" dirty="0">
                <a:latin typeface="Consolas" panose="020B0609020204030204" pitchFamily="49" charset="0"/>
              </a:rPr>
              <a:t>for</a:t>
            </a:r>
            <a:r>
              <a:rPr lang="en-US" sz="1800" dirty="0"/>
              <a:t> loop header that starts at i=0, goes through i=239, and adds 1 to i each time the loop runs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4: assigns a random value between 0 and 255 to each element of the </a:t>
            </a:r>
            <a:r>
              <a:rPr lang="en-US" sz="1800" dirty="0">
                <a:latin typeface="Consolas" panose="020B0609020204030204" pitchFamily="49" charset="0"/>
              </a:rPr>
              <a:t>gray</a:t>
            </a:r>
            <a:r>
              <a:rPr lang="en-US" sz="1800" dirty="0"/>
              <a:t> array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5: </a:t>
            </a:r>
            <a:r>
              <a:rPr lang="en-US" sz="1800" dirty="0">
                <a:latin typeface="Consolas" panose="020B0609020204030204" pitchFamily="49" charset="0"/>
              </a:rPr>
              <a:t>for</a:t>
            </a:r>
            <a:r>
              <a:rPr lang="en-US" sz="1800" dirty="0"/>
              <a:t> loop header that starts at i=0, goes through i=239, and adds 1 to i each time the loop runs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6: assigns the value of </a:t>
            </a:r>
            <a:r>
              <a:rPr lang="en-US" sz="1800" dirty="0">
                <a:latin typeface="Consolas" panose="020B0609020204030204" pitchFamily="49" charset="0"/>
              </a:rPr>
              <a:t>gray[i]</a:t>
            </a:r>
            <a:r>
              <a:rPr lang="en-US" sz="1800" dirty="0"/>
              <a:t> to </a:t>
            </a:r>
            <a:r>
              <a:rPr lang="en-US" sz="1800" dirty="0">
                <a:latin typeface="Consolas" panose="020B0609020204030204" pitchFamily="49" charset="0"/>
              </a:rPr>
              <a:t>stroke</a:t>
            </a:r>
            <a:r>
              <a:rPr lang="en-US" sz="1800" dirty="0"/>
              <a:t> (will be a random grayscale color as it will be between 0-255)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Blank 7: draws a line from </a:t>
            </a:r>
            <a:r>
              <a:rPr lang="en-US" sz="1800" dirty="0">
                <a:latin typeface="Consolas" panose="020B0609020204030204" pitchFamily="49" charset="0"/>
              </a:rPr>
              <a:t>(i, 0)</a:t>
            </a:r>
            <a:r>
              <a:rPr lang="en-US" sz="1800" dirty="0"/>
              <a:t> to </a:t>
            </a:r>
            <a:r>
              <a:rPr lang="en-US" sz="1800" dirty="0">
                <a:latin typeface="Consolas" panose="020B0609020204030204" pitchFamily="49" charset="0"/>
              </a:rPr>
              <a:t>(i, height)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0E735-B4EC-4BD7-A32E-40771A5B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9" y="294513"/>
            <a:ext cx="653267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4274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8E3E2"/>
      </a:lt2>
      <a:accent1>
        <a:srgbClr val="7BA9B4"/>
      </a:accent1>
      <a:accent2>
        <a:srgbClr val="7F96BA"/>
      </a:accent2>
      <a:accent3>
        <a:srgbClr val="9796C6"/>
      </a:accent3>
      <a:accent4>
        <a:srgbClr val="997FBA"/>
      </a:accent4>
      <a:accent5>
        <a:srgbClr val="BE94C5"/>
      </a:accent5>
      <a:accent6>
        <a:srgbClr val="BA7FAA"/>
      </a:accent6>
      <a:hlink>
        <a:srgbClr val="AD7467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Avenir Next LT Pro</vt:lpstr>
      <vt:lpstr>Consolas</vt:lpstr>
      <vt:lpstr>Wingdings</vt:lpstr>
      <vt:lpstr>PrismaticVTI</vt:lpstr>
      <vt:lpstr>Sample Quiz 5 Answers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Quiz 5 Answers</dc:title>
  <dc:creator>Campbell, Colin</dc:creator>
  <cp:lastModifiedBy>Campbell, Colin</cp:lastModifiedBy>
  <cp:revision>2</cp:revision>
  <dcterms:created xsi:type="dcterms:W3CDTF">2022-02-17T14:35:41Z</dcterms:created>
  <dcterms:modified xsi:type="dcterms:W3CDTF">2022-11-22T16:26:46Z</dcterms:modified>
</cp:coreProperties>
</file>