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8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9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712C5-38FC-4202-A086-B1B73B70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Sample Quiz 4: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51335-E114-41C1-A35D-F2EB3126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71FFC3DA-CE66-4226-8245-5CD679C75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4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8FD-8C4A-4B11-AF6C-5E116B23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25D8-7F32-4644-B026-3B0A3E59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1F836-B9A1-4194-8C9D-FE7B0103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64" y="1524000"/>
            <a:ext cx="5772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25D8-7F32-4644-B026-3B0A3E59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2000434"/>
            <a:ext cx="3010277" cy="30480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1F836-B9A1-4194-8C9D-FE7B0103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64" y="1524000"/>
            <a:ext cx="5772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0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21D5-0413-4A00-BA3E-368D6D09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5505-57E4-4C77-A47F-0E382A90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A1EE5-7EBA-449F-AEFF-17BD889E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98" y="2627314"/>
            <a:ext cx="71437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C4FA-DE78-4139-90EB-90A231FD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0BEE-54E8-4E16-8E18-ADEF51B8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5D165-53DF-4493-9335-184228F2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1" y="2346327"/>
            <a:ext cx="84677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A3F7-BCE9-4B76-82E0-523F512D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BF5F-55EE-4B83-B0C3-B22C9E81E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D3924-B17F-4BFF-8563-0DAC8C78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2" y="2687530"/>
            <a:ext cx="74009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ECD3-CA3C-410E-992D-011090C3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3EE4-F307-41AC-9417-1D48005A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17700-C6D8-44BE-9C1D-6AC3CC67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883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3F35-BC70-4126-9A63-E17C854B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309E-C70A-4C4C-BB4E-E3C4E7F1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4DB26-B19A-FCB3-C1F9-1DA3F35A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09" y="1604158"/>
            <a:ext cx="71723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3E72-97FF-454A-9281-8027F73D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F04B-E43B-4A76-A486-68F7B74A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F80CC-3C43-7247-0A4E-1A7014A2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762125"/>
            <a:ext cx="8143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8695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7E2"/>
      </a:lt2>
      <a:accent1>
        <a:srgbClr val="8C97D0"/>
      </a:accent1>
      <a:accent2>
        <a:srgbClr val="73A3C6"/>
      </a:accent2>
      <a:accent3>
        <a:srgbClr val="74ACAD"/>
      </a:accent3>
      <a:accent4>
        <a:srgbClr val="67B294"/>
      </a:accent4>
      <a:accent5>
        <a:srgbClr val="72B17D"/>
      </a:accent5>
      <a:accent6>
        <a:srgbClr val="79B267"/>
      </a:accent6>
      <a:hlink>
        <a:srgbClr val="8C8354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Verdana Pro</vt:lpstr>
      <vt:lpstr>Verdana Pro Cond SemiBold</vt:lpstr>
      <vt:lpstr>TornVTI</vt:lpstr>
      <vt:lpstr>Sample Quiz 4: 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Quiz 4: Answers</dc:title>
  <dc:creator>Colin Campbell</dc:creator>
  <cp:lastModifiedBy>Campbell, Colin</cp:lastModifiedBy>
  <cp:revision>2</cp:revision>
  <dcterms:created xsi:type="dcterms:W3CDTF">2022-02-10T18:12:28Z</dcterms:created>
  <dcterms:modified xsi:type="dcterms:W3CDTF">2022-11-14T00:02:50Z</dcterms:modified>
</cp:coreProperties>
</file>