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9" r:id="rId6"/>
    <p:sldId id="261" r:id="rId7"/>
    <p:sldId id="271" r:id="rId8"/>
    <p:sldId id="268" r:id="rId9"/>
    <p:sldId id="264" r:id="rId10"/>
    <p:sldId id="276" r:id="rId11"/>
    <p:sldId id="277" r:id="rId12"/>
    <p:sldId id="267" r:id="rId13"/>
    <p:sldId id="274" r:id="rId14"/>
    <p:sldId id="275" r:id="rId15"/>
    <p:sldId id="273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roduction" id="{1BD0E75E-ED94-4F88-B8E9-853F85056D5F}">
          <p14:sldIdLst>
            <p14:sldId id="256"/>
            <p14:sldId id="259"/>
            <p14:sldId id="261"/>
            <p14:sldId id="271"/>
            <p14:sldId id="268"/>
            <p14:sldId id="264"/>
            <p14:sldId id="276"/>
            <p14:sldId id="277"/>
            <p14:sldId id="267"/>
            <p14:sldId id="274"/>
            <p14:sldId id="275"/>
            <p14:sldId id="273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D9F59-1E10-4A9B-A1B9-2BAC453C0211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C0B06-3340-4109-9BB8-90BBDABAB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11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6848-630C-4143-931A-3482CD985CE7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B949A-DC14-404E-98B4-A4D89143D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75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4D39-3DF9-45F0-B12A-A60F2B84AF00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10A5-7694-4E6D-B9EB-5FED3A264B2B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5FEA-70C5-4284-AE7E-C5E02B60CA1B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A95E-1C47-4CEF-BFBB-0974FDB304DB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2C4-D439-45A3-A117-51F3E01B60C3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0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7F6E-A66B-4381-8A2C-3486C09D598B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0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E20F-C7C1-4D22-8980-41122AA8A602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222F-A0B4-4627-BA7D-1684A17AC69B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C41A-BDE4-4D8F-A183-1217B30E28B4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Science &amp; Engineering ,CSPIT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31206F-3307-4F0F-A434-2A5B37659217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Computer Science &amp; Engineering ,CSPIT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1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680-DFE7-47E7-8C10-791358E93EC8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EE931B-43B2-469F-93B9-3C56D1192037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2F294B-B6A8-44F3-8A3C-0EE5B1E3450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0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lh3.googleusercontent.com/u8VOGbVdr8yb_UrbvDh9ji3CIClnGleLjrFE8KLXDdSKrm4dbvJ-ZUoIrM3CfE9QGA7fzm9dVC2MsfGVbMf1pWkZfj25zYUUG_sDjlhhCuzhcfQC37-CU_5Ttu9P9-p7S_mBoX59q6bbfeUTsaBKS4w4BRbHhaEl7nJZlsxfSaiaHiZQ7SihI3KxEME0GoyUACV0nAbG2A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154083" y="740099"/>
            <a:ext cx="10058400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                 </a:t>
            </a:r>
            <a:br>
              <a:rPr lang="en-US" dirty="0"/>
            </a:b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CSE305/PROJECT-III – Business Website For (PVF) Studio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                                                            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pic>
        <p:nvPicPr>
          <p:cNvPr id="7" name="Picture 6" descr="https://lh3.googleusercontent.com/u8VOGbVdr8yb_UrbvDh9ji3CIClnGleLjrFE8KLXDdSKrm4dbvJ-ZUoIrM3CfE9QGA7fzm9dVC2MsfGVbMf1pWkZfj25zYUUG_sDjlhhCuzhcfQC37-CU_5Ttu9P9-p7S_mBoX59q6bbfeUTsaBKS4w4BRbHhaEl7nJZlsxfSaiaHiZQ7SihI3KxEME0GoyUACV0nAbG2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45" y="996089"/>
            <a:ext cx="3875931" cy="99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lh4.googleusercontent.com/IIp9INQtNAkGyRWg-uaA-aP46AG9XReZpFHTPkJdyD4rCWvI6U47zA6JCDIoiaYIbWZbPe-hO4M0hRZsggrR8PkIKUdOOMehx8FhMAqDUxwkT4kQv84Fv_GbpmfcILudMPQZZQXk6V6AM2ao03dPD8xNpkOrVoK3j0-pBdCY-iyCeAqDNXXnbhwJw9oqsqYZkpYIh-Q6J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59" y="593807"/>
            <a:ext cx="1375937" cy="11815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85641" y="4428460"/>
            <a:ext cx="49891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Team Members : </a:t>
            </a:r>
          </a:p>
          <a:p>
            <a:endParaRPr lang="en-US" sz="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 1) D24CS108-Soni Dhruvil Jigar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  2) D24CS109-Patel Smit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Ashokbhai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    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641" y="474349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Guided By: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Prof. Hemang Thakar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Mr. Jigar Soni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8FAB-4467-69A6-60DE-88E6AE92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Design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D4AF2-6108-EB03-D8A0-A3055884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CC3CD-FE22-0A12-4919-E7826A4A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16368E-97DF-723E-13D9-EFD0EEE34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527398"/>
            <a:ext cx="5015250" cy="239916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0A98B2-8F31-3470-19C6-41D6337B90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493552"/>
            <a:ext cx="5086003" cy="24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7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15CB-3A6B-DC3B-71C8-A68DB360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Design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D66F0-70CC-5540-D15E-5D8D3847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085CC-6CAC-4F61-22AE-42D04135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2A7AA-98A9-1818-96B4-1ABAF8CABA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12" y="2324991"/>
            <a:ext cx="5000688" cy="2406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70B1CC-1E00-E13F-5C86-BCE89CB183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65" y="2324991"/>
            <a:ext cx="4949465" cy="240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1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Challenges Faced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5973A6-671F-5145-344E-7DE16E1AC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42745"/>
            <a:ext cx="10058400" cy="214776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Continuing with the MERN stack we faced difficulty in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setup at the start of the project.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Found difficulty in choosing designs for the photography studio website for frontend (React).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It was hard to do the code of backend in NodeJS at the start of the project.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It was tough to connect frontend and backend.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59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67E9-3E33-4CDA-14EB-C3C770BF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2"/>
            <a:ext cx="10058400" cy="145075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IN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541D-D78E-7170-B348-11F294E9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r>
              <a:rPr lang="en-US" dirty="0"/>
              <a:t>The Purnima Video Films (PVF) website serves as a modern digital platform that enhances the studio’s reach, credibility, and customer engagement. By showcasing a professional portfolio, providing cameras on rent, and enabling online bookings, the platform bridges the gap between clients and the studio. It not only simplifies client decision-making but also creates new opportunities for business growth through features like testimonials, e-commerce, and personalized client interaction. Overall, the PVF website positions the studio as a contemporary, client-focused, and competitive brand in the digital era.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6D4BF-D501-D1B7-6D37-106FC4B4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3734-05D0-43AD-8639-5EE40539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1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46449E-DABE-D836-0DF5-94D35D8B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3F4D5-6B0B-0337-B392-66150354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A9818-199C-6206-F628-E107B09C4B01}"/>
              </a:ext>
            </a:extLst>
          </p:cNvPr>
          <p:cNvSpPr txBox="1"/>
          <p:nvPr/>
        </p:nvSpPr>
        <p:spPr>
          <a:xfrm>
            <a:off x="2633870" y="2122364"/>
            <a:ext cx="6924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Comic Sans MS" panose="030F0702030302020204" pitchFamily="66" charset="0"/>
                <a:cs typeface="Courier New" panose="020703090202050204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107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3678" y="1430821"/>
            <a:ext cx="8819074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285750" fontAlgn="base"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fontAlgn="base"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Project Overview</a:t>
            </a:r>
          </a:p>
          <a:p>
            <a:pPr marL="285750" indent="-285750" fontAlgn="base"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Client Details</a:t>
            </a:r>
          </a:p>
          <a:p>
            <a:pPr marL="285750" indent="-285750" fontAlgn="base"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Features of PVF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Technology Stack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Design (Screenshots of UI/UX Design)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Flow Diagram/ Flow Chart of System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</a:p>
          <a:p>
            <a:pPr>
              <a:buClr>
                <a:schemeClr val="accent1"/>
              </a:buClr>
            </a:pPr>
            <a:endParaRPr lang="en-US" dirty="0"/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3657905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3678" y="11076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Content of the Presentation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5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55535"/>
            <a:ext cx="10058400" cy="79115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56506"/>
            <a:ext cx="10058400" cy="32552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Purnima Video Films web application is an online platform for a studio that can help increase the business in a modern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Showcase of Portfolio: The platform provides a digital portfolio of past projects such as weddings, corporate events, and personal celebrations, making it easier for clients to evaluate the studio’s quality and style.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Client Convenience: Instead of physically visiting the studio, clients can explore services, packages, and sample work online at any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Camera Accessories – Tripods, memory cards, batteries, camera bags (small add-on sales).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Online Booking &amp; Enquiries: The web application can allow customers to book appointments, request quotes, or schedule shoots directly online.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69369" y="6459784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6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12DD0-8ED9-5AC6-9C38-65E50AF6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22E2-635B-0829-55E2-905E6A8A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Client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73A6-671F-5145-344E-7DE16E1AC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2086892"/>
            <a:ext cx="10058400" cy="40233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Client: Purnima Video Films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Owner: Mr. Jigar Soni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Address: </a:t>
            </a:r>
            <a:r>
              <a:rPr lang="en-US" dirty="0"/>
              <a:t>Shop No- 10 </a:t>
            </a:r>
            <a:r>
              <a:rPr lang="en-US" dirty="0" err="1"/>
              <a:t>Marutinandan</a:t>
            </a:r>
            <a:r>
              <a:rPr lang="en-US" dirty="0"/>
              <a:t> Complex, Opposite Physical Ground, Near </a:t>
            </a:r>
            <a:r>
              <a:rPr lang="en-US" dirty="0" err="1"/>
              <a:t>Khokhra</a:t>
            </a:r>
            <a:r>
              <a:rPr lang="en-US" dirty="0"/>
              <a:t> Road, </a:t>
            </a:r>
            <a:r>
              <a:rPr lang="en-US" dirty="0" err="1"/>
              <a:t>Khokhara</a:t>
            </a:r>
            <a:r>
              <a:rPr lang="en-US" dirty="0"/>
              <a:t>, Ahmedabad.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Description : Our Client, Jigar Soni wanted us to bring his business to run in a modern way so we decided to make an online platform for him to increase his business from a virtual environment.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E1298-8017-818A-B9A6-3D7A751B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9369" y="6459784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B3C8-71E9-0A19-71DE-28E57386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0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C6182E-8F26-89F0-7617-A1FB213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352E42-1E89-83E7-5AE0-2162E1B0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Google Shape;217;p2"/>
          <p:cNvSpPr txBox="1">
            <a:spLocks/>
          </p:cNvSpPr>
          <p:nvPr/>
        </p:nvSpPr>
        <p:spPr>
          <a:xfrm>
            <a:off x="822812" y="451348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Technology in use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F7CD6-4824-1849-BE85-062FC401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91" y="1800688"/>
            <a:ext cx="9289103" cy="32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6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38335"/>
            <a:ext cx="10058400" cy="599025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Features of PVF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2086892"/>
            <a:ext cx="10058400" cy="4023360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7400"/>
              <a:t>Client Side:</a:t>
            </a:r>
            <a:endParaRPr lang="en-US" sz="7400" dirty="0"/>
          </a:p>
          <a:p>
            <a:pPr marL="0" indent="0">
              <a:buNone/>
            </a:pPr>
            <a:r>
              <a:rPr lang="en-US" sz="6200" dirty="0"/>
              <a:t>Portfolio/Gallery Display: Photos &amp; videos organized by event type.</a:t>
            </a:r>
          </a:p>
          <a:p>
            <a:pPr marL="0" indent="0">
              <a:buNone/>
            </a:pPr>
            <a:r>
              <a:rPr lang="en-US" sz="6200" dirty="0"/>
              <a:t>Service &amp; Package Listings: Show packages (wedding, corporate, personal events) with price &amp; details.</a:t>
            </a:r>
          </a:p>
          <a:p>
            <a:pPr marL="0" indent="0">
              <a:buNone/>
            </a:pPr>
            <a:r>
              <a:rPr lang="en-US" sz="6200" dirty="0"/>
              <a:t>Booking Form: Clients can select date, service, and send booking request.</a:t>
            </a:r>
          </a:p>
          <a:p>
            <a:pPr marL="0" indent="0">
              <a:buNone/>
            </a:pPr>
            <a:r>
              <a:rPr lang="en-US" sz="6200" dirty="0"/>
              <a:t>User Accounts (Basic): Registration/login to check their bookings.</a:t>
            </a:r>
          </a:p>
          <a:p>
            <a:pPr marL="0" indent="0">
              <a:buNone/>
            </a:pPr>
            <a:r>
              <a:rPr lang="en-US" sz="6200" dirty="0"/>
              <a:t>Contact Page: Inquiry form, phone number, email, studio address with Google Map.</a:t>
            </a:r>
          </a:p>
          <a:p>
            <a:pPr marL="0" indent="0">
              <a:buNone/>
            </a:pPr>
            <a:r>
              <a:rPr lang="en-US" sz="6200" dirty="0"/>
              <a:t>Testimonials Section: Display feedback from past clients.</a:t>
            </a:r>
          </a:p>
          <a:p>
            <a:pPr marL="0" indent="0">
              <a:buNone/>
            </a:pPr>
            <a:r>
              <a:rPr lang="en-US" sz="6200" dirty="0"/>
              <a:t>Rental Feature: Can give cameras on Rent.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62DF-DA63-7A1D-EB66-38B3AD0B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Features of PVF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6D0D-BEB2-ECCE-1E7B-0A0696E0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208689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Admin-Side:</a:t>
            </a:r>
          </a:p>
          <a:p>
            <a:pPr marL="0" indent="0">
              <a:buNone/>
            </a:pPr>
            <a:r>
              <a:rPr lang="en-IN" dirty="0"/>
              <a:t>Booking Management: View, confirm, or cancel bookings.</a:t>
            </a:r>
          </a:p>
          <a:p>
            <a:pPr marL="0" indent="0">
              <a:buNone/>
            </a:pPr>
            <a:r>
              <a:rPr lang="en-IN" dirty="0"/>
              <a:t>Client Management: Store client details, event type, and booking history.</a:t>
            </a:r>
          </a:p>
          <a:p>
            <a:pPr marL="0" indent="0">
              <a:buNone/>
            </a:pPr>
            <a:r>
              <a:rPr lang="en-IN" dirty="0"/>
              <a:t>Portfolio Management: Upload/edit event photos, videos, and descriptions.</a:t>
            </a:r>
          </a:p>
          <a:p>
            <a:pPr marL="0" indent="0">
              <a:buNone/>
            </a:pPr>
            <a:r>
              <a:rPr lang="en-IN" dirty="0"/>
              <a:t>Package Management: Add, update, or remove service packages.</a:t>
            </a:r>
          </a:p>
          <a:p>
            <a:pPr marL="0" indent="0">
              <a:buNone/>
            </a:pPr>
            <a:r>
              <a:rPr lang="en-IN" dirty="0"/>
              <a:t>Authentication &amp; Security: Admin login with secure JWT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E963B-016E-D953-40FA-B9A756BD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78BC3-814E-46FF-122D-9656ECB9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0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5DCC-B3C7-E963-D393-D61E4F4C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F801-E3A2-0B38-9E3B-945D4C26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Database:</a:t>
            </a:r>
          </a:p>
          <a:p>
            <a:r>
              <a:rPr lang="en-US" dirty="0"/>
              <a:t>Client Collection – Stores client names, contact details, login credentials.</a:t>
            </a:r>
          </a:p>
          <a:p>
            <a:r>
              <a:rPr lang="en-US" dirty="0"/>
              <a:t>Booking Collection – Event type, date, package, payment status.</a:t>
            </a:r>
          </a:p>
          <a:p>
            <a:r>
              <a:rPr lang="en-US" dirty="0"/>
              <a:t>Portfolio Collection – Images, videos, descriptions.</a:t>
            </a:r>
          </a:p>
          <a:p>
            <a:r>
              <a:rPr lang="en-US" dirty="0"/>
              <a:t>Testimonials Collection – Client reviews &amp; ratings.</a:t>
            </a:r>
          </a:p>
          <a:p>
            <a:r>
              <a:rPr lang="en-US" dirty="0"/>
              <a:t>Service/Package Collection – List of services with pricing.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64910-56B2-5347-C02F-6ED45032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C0DD9-FC31-5744-0AFA-24E59F7F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2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073426"/>
            <a:ext cx="10058400" cy="663934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Flow Diagram/ Flow Chart of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68862-6C5E-4441-1878-6D4DA3B61F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3" y="2080727"/>
            <a:ext cx="2730759" cy="40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219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c93c18e-5d56-44b0-9486-d537da070e8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CBB13D2301424FB739B5DC983CA49B" ma:contentTypeVersion="5" ma:contentTypeDescription="Create a new document." ma:contentTypeScope="" ma:versionID="7107b3e796f24db7c00a7c0701ac989d">
  <xsd:schema xmlns:xsd="http://www.w3.org/2001/XMLSchema" xmlns:xs="http://www.w3.org/2001/XMLSchema" xmlns:p="http://schemas.microsoft.com/office/2006/metadata/properties" xmlns:ns2="2c93c18e-5d56-44b0-9486-d537da070e81" targetNamespace="http://schemas.microsoft.com/office/2006/metadata/properties" ma:root="true" ma:fieldsID="fffc7b90596b061f14311ca59932785c" ns2:_="">
    <xsd:import namespace="2c93c18e-5d56-44b0-9486-d537da070e8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93c18e-5d56-44b0-9486-d537da070e8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B1B2A1-79C5-4A3D-AC78-A84D0816AC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97C0ED-BE55-4918-A85E-E4F78888F88E}">
  <ds:schemaRefs>
    <ds:schemaRef ds:uri="http://schemas.microsoft.com/office/2006/metadata/properties"/>
    <ds:schemaRef ds:uri="http://schemas.microsoft.com/office/infopath/2007/PartnerControls"/>
    <ds:schemaRef ds:uri="2c93c18e-5d56-44b0-9486-d537da070e81"/>
  </ds:schemaRefs>
</ds:datastoreItem>
</file>

<file path=customXml/itemProps3.xml><?xml version="1.0" encoding="utf-8"?>
<ds:datastoreItem xmlns:ds="http://schemas.openxmlformats.org/officeDocument/2006/customXml" ds:itemID="{583E90E2-7BC1-43C2-8B79-20F754C822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93c18e-5d56-44b0-9486-d537da070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817</TotalTime>
  <Words>810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Franklin Gothic</vt:lpstr>
      <vt:lpstr>Wingdings</vt:lpstr>
      <vt:lpstr>Retrospect</vt:lpstr>
      <vt:lpstr>                     CSE305/PROJECT-III – Business Website For (PVF) Studio                                                                  </vt:lpstr>
      <vt:lpstr>PowerPoint Presentation</vt:lpstr>
      <vt:lpstr>Project Overview</vt:lpstr>
      <vt:lpstr>Client Details</vt:lpstr>
      <vt:lpstr>PowerPoint Presentation</vt:lpstr>
      <vt:lpstr>Features of PVF</vt:lpstr>
      <vt:lpstr>Features of PVF</vt:lpstr>
      <vt:lpstr>Database</vt:lpstr>
      <vt:lpstr>Flow Diagram/ Flow Chart of System</vt:lpstr>
      <vt:lpstr>Design</vt:lpstr>
      <vt:lpstr>Design</vt:lpstr>
      <vt:lpstr>Challenges Faced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SSD</dc:creator>
  <cp:lastModifiedBy>Dhruvil Soni</cp:lastModifiedBy>
  <cp:revision>217</cp:revision>
  <dcterms:created xsi:type="dcterms:W3CDTF">2023-09-24T01:32:29Z</dcterms:created>
  <dcterms:modified xsi:type="dcterms:W3CDTF">2025-09-03T07:01:14Z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0x01010062CBB13D2301424FB739B5DC983CA49B</vt:lpwstr>
  </property>
</Properties>
</file>