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7840"/>
            <a:ext cx="70196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Image Document Optimization.</a:t>
            </a:r>
            <a:br/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SBI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Presented by Team South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Powered By – Microsoft Corporation Pvt Ltd.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Problem Being Solved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Image size optimization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Optimize alignment of document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Orient &amp; Center document text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Approach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Image optimization using GAN architectures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Image alignment and Orient/Center document text using Python based approach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Prerequisites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Python Environment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GPU to train model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PDF Documents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OCR engine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Assumptions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Reason for consideration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Image processing using GAN are sophisticated architecture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Better quality of images produced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Better processing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Upscales the image quality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2022-05-19T19:57:17Z</dcterms:created>
  <dc:creator/>
  <dc:description/>
  <dc:language>en-IN</dc:language>
  <cp:lastModifiedBy/>
  <dcterms:modified xsi:type="dcterms:W3CDTF">2022-05-19T20:48:32Z</dcterms:modified>
  <cp:revision>8</cp:revision>
  <dc:subject/>
  <dc:title>Bright Blue</dc:title>
</cp:coreProperties>
</file>