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F2E43-7BB0-4834-BAD1-5AAFF9F0CB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2BA7E0-4B48-4B25-914D-A61E3B922B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 hope everyone is ENJOYING THE COURSE AND IS EXCITED to continue</a:t>
          </a:r>
        </a:p>
      </dgm:t>
    </dgm:pt>
    <dgm:pt modelId="{778BB310-2CA9-42E9-8DA0-C768C1271B54}" type="parTrans" cxnId="{91D4FFD6-02FC-42F8-8414-E664D4FEF483}">
      <dgm:prSet/>
      <dgm:spPr/>
      <dgm:t>
        <a:bodyPr/>
        <a:lstStyle/>
        <a:p>
          <a:endParaRPr lang="en-US"/>
        </a:p>
      </dgm:t>
    </dgm:pt>
    <dgm:pt modelId="{BD9AB8A5-23A7-4BC7-BB80-6CBFB4D4A86B}" type="sibTrans" cxnId="{91D4FFD6-02FC-42F8-8414-E664D4FEF483}">
      <dgm:prSet/>
      <dgm:spPr/>
      <dgm:t>
        <a:bodyPr/>
        <a:lstStyle/>
        <a:p>
          <a:endParaRPr lang="en-US"/>
        </a:p>
      </dgm:t>
    </dgm:pt>
    <dgm:pt modelId="{6314774E-B73B-4B7E-AD05-3567DC5683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This course can be hard at times but Is extremely Rewarding if you put in the effort  </a:t>
          </a:r>
        </a:p>
      </dgm:t>
    </dgm:pt>
    <dgm:pt modelId="{86EE491C-C3F4-4CA9-8302-B559987AD2C1}" type="parTrans" cxnId="{D3D751E9-84C6-4E68-82ED-CDE538C303E4}">
      <dgm:prSet/>
      <dgm:spPr/>
      <dgm:t>
        <a:bodyPr/>
        <a:lstStyle/>
        <a:p>
          <a:endParaRPr lang="en-US"/>
        </a:p>
      </dgm:t>
    </dgm:pt>
    <dgm:pt modelId="{9D653282-08B7-4A5C-A085-17E51AD16631}" type="sibTrans" cxnId="{D3D751E9-84C6-4E68-82ED-CDE538C303E4}">
      <dgm:prSet/>
      <dgm:spPr/>
      <dgm:t>
        <a:bodyPr/>
        <a:lstStyle/>
        <a:p>
          <a:endParaRPr lang="en-US"/>
        </a:p>
      </dgm:t>
    </dgm:pt>
    <dgm:pt modelId="{C42B788B-E12B-4210-8386-C16A0F7008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Does anybody have any questions?</a:t>
          </a:r>
        </a:p>
      </dgm:t>
    </dgm:pt>
    <dgm:pt modelId="{3998BA0D-4362-46D1-B733-1FCD40549D24}" type="parTrans" cxnId="{1C70EFE7-6BAA-4683-A29D-48152D7315E7}">
      <dgm:prSet/>
      <dgm:spPr/>
      <dgm:t>
        <a:bodyPr/>
        <a:lstStyle/>
        <a:p>
          <a:endParaRPr lang="en-US"/>
        </a:p>
      </dgm:t>
    </dgm:pt>
    <dgm:pt modelId="{9316CAAE-529C-4049-8FCA-186C915C18A5}" type="sibTrans" cxnId="{1C70EFE7-6BAA-4683-A29D-48152D7315E7}">
      <dgm:prSet/>
      <dgm:spPr/>
      <dgm:t>
        <a:bodyPr/>
        <a:lstStyle/>
        <a:p>
          <a:endParaRPr lang="en-US"/>
        </a:p>
      </dgm:t>
    </dgm:pt>
    <dgm:pt modelId="{32B77469-26B3-4FC1-B9EF-549463A6AEF3}" type="pres">
      <dgm:prSet presAssocID="{EA0F2E43-7BB0-4834-BAD1-5AAFF9F0CBF1}" presName="root" presStyleCnt="0">
        <dgm:presLayoutVars>
          <dgm:dir/>
          <dgm:resizeHandles val="exact"/>
        </dgm:presLayoutVars>
      </dgm:prSet>
      <dgm:spPr/>
    </dgm:pt>
    <dgm:pt modelId="{38552FCB-26DF-4329-882E-F975527753CD}" type="pres">
      <dgm:prSet presAssocID="{9E2BA7E0-4B48-4B25-914D-A61E3B922BDB}" presName="compNode" presStyleCnt="0"/>
      <dgm:spPr/>
    </dgm:pt>
    <dgm:pt modelId="{CE84844D-2713-4276-87AF-5132501C9F20}" type="pres">
      <dgm:prSet presAssocID="{9E2BA7E0-4B48-4B25-914D-A61E3B922BDB}" presName="iconBgRect" presStyleLbl="bgShp" presStyleIdx="0" presStyleCnt="3"/>
      <dgm:spPr/>
    </dgm:pt>
    <dgm:pt modelId="{926BB410-C5CF-4C93-B5ED-7A301073D108}" type="pres">
      <dgm:prSet presAssocID="{9E2BA7E0-4B48-4B25-914D-A61E3B922B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267D5315-2BF4-4641-B9CC-75944CD7A9FD}" type="pres">
      <dgm:prSet presAssocID="{9E2BA7E0-4B48-4B25-914D-A61E3B922BDB}" presName="spaceRect" presStyleCnt="0"/>
      <dgm:spPr/>
    </dgm:pt>
    <dgm:pt modelId="{259D8154-C078-44CA-BDF7-A5948AFF566B}" type="pres">
      <dgm:prSet presAssocID="{9E2BA7E0-4B48-4B25-914D-A61E3B922BDB}" presName="textRect" presStyleLbl="revTx" presStyleIdx="0" presStyleCnt="3">
        <dgm:presLayoutVars>
          <dgm:chMax val="1"/>
          <dgm:chPref val="1"/>
        </dgm:presLayoutVars>
      </dgm:prSet>
      <dgm:spPr/>
    </dgm:pt>
    <dgm:pt modelId="{8B6C4425-FF7E-466F-81C9-6D77C3C6F0EA}" type="pres">
      <dgm:prSet presAssocID="{BD9AB8A5-23A7-4BC7-BB80-6CBFB4D4A86B}" presName="sibTrans" presStyleCnt="0"/>
      <dgm:spPr/>
    </dgm:pt>
    <dgm:pt modelId="{E78B8DBD-BD1B-4E5A-9F99-1FE33C65C2DF}" type="pres">
      <dgm:prSet presAssocID="{6314774E-B73B-4B7E-AD05-3567DC568369}" presName="compNode" presStyleCnt="0"/>
      <dgm:spPr/>
    </dgm:pt>
    <dgm:pt modelId="{691AD425-2239-4170-BA0B-150925E22340}" type="pres">
      <dgm:prSet presAssocID="{6314774E-B73B-4B7E-AD05-3567DC568369}" presName="iconBgRect" presStyleLbl="bgShp" presStyleIdx="1" presStyleCnt="3"/>
      <dgm:spPr/>
    </dgm:pt>
    <dgm:pt modelId="{EFAB7F1B-996A-4AC7-9E15-4680845951EE}" type="pres">
      <dgm:prSet presAssocID="{6314774E-B73B-4B7E-AD05-3567DC5683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CDD9D86-3AA7-45BF-B78C-7391D05485F3}" type="pres">
      <dgm:prSet presAssocID="{6314774E-B73B-4B7E-AD05-3567DC568369}" presName="spaceRect" presStyleCnt="0"/>
      <dgm:spPr/>
    </dgm:pt>
    <dgm:pt modelId="{DD90C5F5-6E6B-4E8C-B8C5-7FB251DFED0D}" type="pres">
      <dgm:prSet presAssocID="{6314774E-B73B-4B7E-AD05-3567DC568369}" presName="textRect" presStyleLbl="revTx" presStyleIdx="1" presStyleCnt="3">
        <dgm:presLayoutVars>
          <dgm:chMax val="1"/>
          <dgm:chPref val="1"/>
        </dgm:presLayoutVars>
      </dgm:prSet>
      <dgm:spPr/>
    </dgm:pt>
    <dgm:pt modelId="{B5D389BE-7298-4B2A-8154-94B439604814}" type="pres">
      <dgm:prSet presAssocID="{9D653282-08B7-4A5C-A085-17E51AD16631}" presName="sibTrans" presStyleCnt="0"/>
      <dgm:spPr/>
    </dgm:pt>
    <dgm:pt modelId="{083DA475-71C7-4E11-BC92-18935E6A3D96}" type="pres">
      <dgm:prSet presAssocID="{C42B788B-E12B-4210-8386-C16A0F7008C6}" presName="compNode" presStyleCnt="0"/>
      <dgm:spPr/>
    </dgm:pt>
    <dgm:pt modelId="{0187B8F1-1A89-47D9-9445-78C3F1E7039E}" type="pres">
      <dgm:prSet presAssocID="{C42B788B-E12B-4210-8386-C16A0F7008C6}" presName="iconBgRect" presStyleLbl="bgShp" presStyleIdx="2" presStyleCnt="3"/>
      <dgm:spPr/>
    </dgm:pt>
    <dgm:pt modelId="{832A348B-E499-4A2B-A88F-F4316DE49F9B}" type="pres">
      <dgm:prSet presAssocID="{C42B788B-E12B-4210-8386-C16A0F7008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ECC44B-E06F-4689-B155-BC3834B99CCA}" type="pres">
      <dgm:prSet presAssocID="{C42B788B-E12B-4210-8386-C16A0F7008C6}" presName="spaceRect" presStyleCnt="0"/>
      <dgm:spPr/>
    </dgm:pt>
    <dgm:pt modelId="{C0094E77-5422-4871-BF64-86CC768F76A6}" type="pres">
      <dgm:prSet presAssocID="{C42B788B-E12B-4210-8386-C16A0F7008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B4C84C-3387-4AA1-88AE-968962EBCF23}" type="presOf" srcId="{C42B788B-E12B-4210-8386-C16A0F7008C6}" destId="{C0094E77-5422-4871-BF64-86CC768F76A6}" srcOrd="0" destOrd="0" presId="urn:microsoft.com/office/officeart/2018/5/layout/IconCircleLabelList"/>
    <dgm:cxn modelId="{2A888796-5F73-4D98-8A0D-A430D2950895}" type="presOf" srcId="{EA0F2E43-7BB0-4834-BAD1-5AAFF9F0CBF1}" destId="{32B77469-26B3-4FC1-B9EF-549463A6AEF3}" srcOrd="0" destOrd="0" presId="urn:microsoft.com/office/officeart/2018/5/layout/IconCircleLabelList"/>
    <dgm:cxn modelId="{725F8ECD-D7DA-4C69-804F-3FBF961FB57A}" type="presOf" srcId="{6314774E-B73B-4B7E-AD05-3567DC568369}" destId="{DD90C5F5-6E6B-4E8C-B8C5-7FB251DFED0D}" srcOrd="0" destOrd="0" presId="urn:microsoft.com/office/officeart/2018/5/layout/IconCircleLabelList"/>
    <dgm:cxn modelId="{91D4FFD6-02FC-42F8-8414-E664D4FEF483}" srcId="{EA0F2E43-7BB0-4834-BAD1-5AAFF9F0CBF1}" destId="{9E2BA7E0-4B48-4B25-914D-A61E3B922BDB}" srcOrd="0" destOrd="0" parTransId="{778BB310-2CA9-42E9-8DA0-C768C1271B54}" sibTransId="{BD9AB8A5-23A7-4BC7-BB80-6CBFB4D4A86B}"/>
    <dgm:cxn modelId="{4CA037DF-8B0C-471D-88AD-385BBC3CFDC5}" type="presOf" srcId="{9E2BA7E0-4B48-4B25-914D-A61E3B922BDB}" destId="{259D8154-C078-44CA-BDF7-A5948AFF566B}" srcOrd="0" destOrd="0" presId="urn:microsoft.com/office/officeart/2018/5/layout/IconCircleLabelList"/>
    <dgm:cxn modelId="{1C70EFE7-6BAA-4683-A29D-48152D7315E7}" srcId="{EA0F2E43-7BB0-4834-BAD1-5AAFF9F0CBF1}" destId="{C42B788B-E12B-4210-8386-C16A0F7008C6}" srcOrd="2" destOrd="0" parTransId="{3998BA0D-4362-46D1-B733-1FCD40549D24}" sibTransId="{9316CAAE-529C-4049-8FCA-186C915C18A5}"/>
    <dgm:cxn modelId="{D3D751E9-84C6-4E68-82ED-CDE538C303E4}" srcId="{EA0F2E43-7BB0-4834-BAD1-5AAFF9F0CBF1}" destId="{6314774E-B73B-4B7E-AD05-3567DC568369}" srcOrd="1" destOrd="0" parTransId="{86EE491C-C3F4-4CA9-8302-B559987AD2C1}" sibTransId="{9D653282-08B7-4A5C-A085-17E51AD16631}"/>
    <dgm:cxn modelId="{52D57DCC-D5B8-4D9C-831A-6AD1D60B1E7D}" type="presParOf" srcId="{32B77469-26B3-4FC1-B9EF-549463A6AEF3}" destId="{38552FCB-26DF-4329-882E-F975527753CD}" srcOrd="0" destOrd="0" presId="urn:microsoft.com/office/officeart/2018/5/layout/IconCircleLabelList"/>
    <dgm:cxn modelId="{1BAE939A-CB9A-4C0F-842F-EDC394F73C3F}" type="presParOf" srcId="{38552FCB-26DF-4329-882E-F975527753CD}" destId="{CE84844D-2713-4276-87AF-5132501C9F20}" srcOrd="0" destOrd="0" presId="urn:microsoft.com/office/officeart/2018/5/layout/IconCircleLabelList"/>
    <dgm:cxn modelId="{111EAC07-E036-4831-B88E-076CA4419323}" type="presParOf" srcId="{38552FCB-26DF-4329-882E-F975527753CD}" destId="{926BB410-C5CF-4C93-B5ED-7A301073D108}" srcOrd="1" destOrd="0" presId="urn:microsoft.com/office/officeart/2018/5/layout/IconCircleLabelList"/>
    <dgm:cxn modelId="{8E48E460-389D-4658-B5F1-6A2847226F18}" type="presParOf" srcId="{38552FCB-26DF-4329-882E-F975527753CD}" destId="{267D5315-2BF4-4641-B9CC-75944CD7A9FD}" srcOrd="2" destOrd="0" presId="urn:microsoft.com/office/officeart/2018/5/layout/IconCircleLabelList"/>
    <dgm:cxn modelId="{3024561E-01FB-4BA2-A93C-ACA7A23EA7DA}" type="presParOf" srcId="{38552FCB-26DF-4329-882E-F975527753CD}" destId="{259D8154-C078-44CA-BDF7-A5948AFF566B}" srcOrd="3" destOrd="0" presId="urn:microsoft.com/office/officeart/2018/5/layout/IconCircleLabelList"/>
    <dgm:cxn modelId="{EA02BD03-0437-4437-980A-9131697C96D0}" type="presParOf" srcId="{32B77469-26B3-4FC1-B9EF-549463A6AEF3}" destId="{8B6C4425-FF7E-466F-81C9-6D77C3C6F0EA}" srcOrd="1" destOrd="0" presId="urn:microsoft.com/office/officeart/2018/5/layout/IconCircleLabelList"/>
    <dgm:cxn modelId="{B85A4E2E-2A14-4F14-909F-29FD0E622DE4}" type="presParOf" srcId="{32B77469-26B3-4FC1-B9EF-549463A6AEF3}" destId="{E78B8DBD-BD1B-4E5A-9F99-1FE33C65C2DF}" srcOrd="2" destOrd="0" presId="urn:microsoft.com/office/officeart/2018/5/layout/IconCircleLabelList"/>
    <dgm:cxn modelId="{32B9A6A1-416F-4DEA-B9C6-27D2E536803C}" type="presParOf" srcId="{E78B8DBD-BD1B-4E5A-9F99-1FE33C65C2DF}" destId="{691AD425-2239-4170-BA0B-150925E22340}" srcOrd="0" destOrd="0" presId="urn:microsoft.com/office/officeart/2018/5/layout/IconCircleLabelList"/>
    <dgm:cxn modelId="{219D6163-279E-4C0B-9391-66690CF788EF}" type="presParOf" srcId="{E78B8DBD-BD1B-4E5A-9F99-1FE33C65C2DF}" destId="{EFAB7F1B-996A-4AC7-9E15-4680845951EE}" srcOrd="1" destOrd="0" presId="urn:microsoft.com/office/officeart/2018/5/layout/IconCircleLabelList"/>
    <dgm:cxn modelId="{739DBF0E-7F3C-41DA-8376-4FB4143CF82A}" type="presParOf" srcId="{E78B8DBD-BD1B-4E5A-9F99-1FE33C65C2DF}" destId="{4CDD9D86-3AA7-45BF-B78C-7391D05485F3}" srcOrd="2" destOrd="0" presId="urn:microsoft.com/office/officeart/2018/5/layout/IconCircleLabelList"/>
    <dgm:cxn modelId="{30DB3186-2A69-4B1D-9DDE-D1426BF12F29}" type="presParOf" srcId="{E78B8DBD-BD1B-4E5A-9F99-1FE33C65C2DF}" destId="{DD90C5F5-6E6B-4E8C-B8C5-7FB251DFED0D}" srcOrd="3" destOrd="0" presId="urn:microsoft.com/office/officeart/2018/5/layout/IconCircleLabelList"/>
    <dgm:cxn modelId="{CDCDAB94-0E99-467A-B1F4-AA11C671E6F9}" type="presParOf" srcId="{32B77469-26B3-4FC1-B9EF-549463A6AEF3}" destId="{B5D389BE-7298-4B2A-8154-94B439604814}" srcOrd="3" destOrd="0" presId="urn:microsoft.com/office/officeart/2018/5/layout/IconCircleLabelList"/>
    <dgm:cxn modelId="{8E2B117C-945D-4E7B-B8A1-11FA26FF7558}" type="presParOf" srcId="{32B77469-26B3-4FC1-B9EF-549463A6AEF3}" destId="{083DA475-71C7-4E11-BC92-18935E6A3D96}" srcOrd="4" destOrd="0" presId="urn:microsoft.com/office/officeart/2018/5/layout/IconCircleLabelList"/>
    <dgm:cxn modelId="{9B25D8CF-AA59-4D3C-B0B0-7E1C481ACCC0}" type="presParOf" srcId="{083DA475-71C7-4E11-BC92-18935E6A3D96}" destId="{0187B8F1-1A89-47D9-9445-78C3F1E7039E}" srcOrd="0" destOrd="0" presId="urn:microsoft.com/office/officeart/2018/5/layout/IconCircleLabelList"/>
    <dgm:cxn modelId="{C41F3FC7-E334-42EE-A082-CA279C581E9A}" type="presParOf" srcId="{083DA475-71C7-4E11-BC92-18935E6A3D96}" destId="{832A348B-E499-4A2B-A88F-F4316DE49F9B}" srcOrd="1" destOrd="0" presId="urn:microsoft.com/office/officeart/2018/5/layout/IconCircleLabelList"/>
    <dgm:cxn modelId="{8A7E2AC5-F996-4042-B058-BA74154A21DB}" type="presParOf" srcId="{083DA475-71C7-4E11-BC92-18935E6A3D96}" destId="{EFECC44B-E06F-4689-B155-BC3834B99CCA}" srcOrd="2" destOrd="0" presId="urn:microsoft.com/office/officeart/2018/5/layout/IconCircleLabelList"/>
    <dgm:cxn modelId="{0BA01EBF-B41D-4AAF-87C0-6122415E98F5}" type="presParOf" srcId="{083DA475-71C7-4E11-BC92-18935E6A3D96}" destId="{C0094E77-5422-4871-BF64-86CC768F76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844D-2713-4276-87AF-5132501C9F20}">
      <dsp:nvSpPr>
        <dsp:cNvPr id="0" name=""/>
        <dsp:cNvSpPr/>
      </dsp:nvSpPr>
      <dsp:spPr>
        <a:xfrm>
          <a:off x="583083" y="65478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BB410-C5CF-4C93-B5ED-7A301073D108}">
      <dsp:nvSpPr>
        <dsp:cNvPr id="0" name=""/>
        <dsp:cNvSpPr/>
      </dsp:nvSpPr>
      <dsp:spPr>
        <a:xfrm>
          <a:off x="970645" y="10423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D8154-C078-44CA-BDF7-A5948AFF566B}">
      <dsp:nvSpPr>
        <dsp:cNvPr id="0" name=""/>
        <dsp:cNvSpPr/>
      </dsp:nvSpPr>
      <dsp:spPr>
        <a:xfrm>
          <a:off x="1739" y="30397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 hope everyone is ENJOYING THE COURSE AND IS EXCITED to continue</a:t>
          </a:r>
        </a:p>
      </dsp:txBody>
      <dsp:txXfrm>
        <a:off x="1739" y="3039780"/>
        <a:ext cx="2981250" cy="720000"/>
      </dsp:txXfrm>
    </dsp:sp>
    <dsp:sp modelId="{691AD425-2239-4170-BA0B-150925E22340}">
      <dsp:nvSpPr>
        <dsp:cNvPr id="0" name=""/>
        <dsp:cNvSpPr/>
      </dsp:nvSpPr>
      <dsp:spPr>
        <a:xfrm>
          <a:off x="4086051" y="65478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B7F1B-996A-4AC7-9E15-4680845951EE}">
      <dsp:nvSpPr>
        <dsp:cNvPr id="0" name=""/>
        <dsp:cNvSpPr/>
      </dsp:nvSpPr>
      <dsp:spPr>
        <a:xfrm>
          <a:off x="4473614" y="10423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0C5F5-6E6B-4E8C-B8C5-7FB251DFED0D}">
      <dsp:nvSpPr>
        <dsp:cNvPr id="0" name=""/>
        <dsp:cNvSpPr/>
      </dsp:nvSpPr>
      <dsp:spPr>
        <a:xfrm>
          <a:off x="3504708" y="30397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This course can be hard at times but Is extremely Rewarding if you put in the effort  </a:t>
          </a:r>
        </a:p>
      </dsp:txBody>
      <dsp:txXfrm>
        <a:off x="3504708" y="3039780"/>
        <a:ext cx="2981250" cy="720000"/>
      </dsp:txXfrm>
    </dsp:sp>
    <dsp:sp modelId="{0187B8F1-1A89-47D9-9445-78C3F1E7039E}">
      <dsp:nvSpPr>
        <dsp:cNvPr id="0" name=""/>
        <dsp:cNvSpPr/>
      </dsp:nvSpPr>
      <dsp:spPr>
        <a:xfrm>
          <a:off x="7589020" y="654780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A348B-E499-4A2B-A88F-F4316DE49F9B}">
      <dsp:nvSpPr>
        <dsp:cNvPr id="0" name=""/>
        <dsp:cNvSpPr/>
      </dsp:nvSpPr>
      <dsp:spPr>
        <a:xfrm>
          <a:off x="7976583" y="10423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4E77-5422-4871-BF64-86CC768F76A6}">
      <dsp:nvSpPr>
        <dsp:cNvPr id="0" name=""/>
        <dsp:cNvSpPr/>
      </dsp:nvSpPr>
      <dsp:spPr>
        <a:xfrm>
          <a:off x="7007676" y="30397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Does anybody have any questions?</a:t>
          </a:r>
        </a:p>
      </dsp:txBody>
      <dsp:txXfrm>
        <a:off x="7007676" y="30397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1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85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20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056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97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07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41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36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26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25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85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0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3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29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1F13-0135-478A-99FD-5829CF81D8A5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BA7153-BB23-4666-8671-9B280AA4B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6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cus learning">
            <a:extLst>
              <a:ext uri="{FF2B5EF4-FFF2-40B4-BE49-F238E27FC236}">
                <a16:creationId xmlns:a16="http://schemas.microsoft.com/office/drawing/2014/main" id="{C23FCB7E-89A5-4610-AB00-EE23D6BE2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5" y="917743"/>
            <a:ext cx="82581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768ABB-0EE6-43F1-AFF1-B54FAF02B6C2}"/>
              </a:ext>
            </a:extLst>
          </p:cNvPr>
          <p:cNvSpPr/>
          <p:nvPr/>
        </p:nvSpPr>
        <p:spPr>
          <a:xfrm>
            <a:off x="409039" y="3429000"/>
            <a:ext cx="101287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Object Oriented programming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4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F418-6574-49C9-8CCD-B6C6A25A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4996"/>
          </a:xfrm>
        </p:spPr>
        <p:txBody>
          <a:bodyPr>
            <a:normAutofit/>
          </a:bodyPr>
          <a:lstStyle/>
          <a:p>
            <a:r>
              <a:rPr lang="en-CA"/>
              <a:t>Table of contents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DE0EB00-D115-4C84-832C-F7FBE031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7264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Brief summary of what we covered so far</a:t>
            </a:r>
          </a:p>
          <a:p>
            <a:r>
              <a:rPr lang="en-US" dirty="0"/>
              <a:t>What to expect for the remainder of the term</a:t>
            </a:r>
          </a:p>
          <a:p>
            <a:r>
              <a:rPr lang="en-US" dirty="0"/>
              <a:t>Plans for the winter/spring term</a:t>
            </a:r>
          </a:p>
          <a:p>
            <a:r>
              <a:rPr lang="en-US" dirty="0"/>
              <a:t>Student presentations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4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F418-6574-49C9-8CCD-B6C6A25A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4996"/>
          </a:xfrm>
        </p:spPr>
        <p:txBody>
          <a:bodyPr>
            <a:normAutofit/>
          </a:bodyPr>
          <a:lstStyle/>
          <a:p>
            <a:r>
              <a:rPr lang="en-CA" dirty="0"/>
              <a:t>What have we covered so far?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DE0EB00-D115-4C84-832C-F7FBE031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72649"/>
            <a:ext cx="8596668" cy="4875751"/>
          </a:xfrm>
        </p:spPr>
        <p:txBody>
          <a:bodyPr>
            <a:normAutofit/>
          </a:bodyPr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Data types (Strings, int, floats and Boolean)</a:t>
            </a:r>
          </a:p>
          <a:p>
            <a:r>
              <a:rPr lang="en-US" dirty="0"/>
              <a:t>List and dictionaries</a:t>
            </a:r>
          </a:p>
          <a:p>
            <a:r>
              <a:rPr lang="en-US" dirty="0"/>
              <a:t>List comprehension</a:t>
            </a:r>
          </a:p>
          <a:p>
            <a:r>
              <a:rPr lang="en-US" dirty="0"/>
              <a:t>Sets and tuples</a:t>
            </a:r>
          </a:p>
          <a:p>
            <a:r>
              <a:rPr lang="en-US" dirty="0"/>
              <a:t>Set operations (union, intersection and difference)</a:t>
            </a:r>
          </a:p>
          <a:p>
            <a:r>
              <a:rPr lang="en-US" dirty="0"/>
              <a:t>Processing (Basics, colors, text, shapes, user interactions and animations)</a:t>
            </a:r>
          </a:p>
          <a:p>
            <a:r>
              <a:rPr lang="en-US" dirty="0"/>
              <a:t>Functions and default parameters</a:t>
            </a:r>
          </a:p>
          <a:p>
            <a:r>
              <a:rPr lang="en-US" dirty="0"/>
              <a:t>Basics of OOP (Creating a Class, constructors, attributes and methods)</a:t>
            </a:r>
          </a:p>
          <a:p>
            <a:r>
              <a:rPr lang="en-US" dirty="0"/>
              <a:t>Using OOP principals to program a real-world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14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F418-6574-49C9-8CCD-B6C6A25A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49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expect for the remainder of the term</a:t>
            </a:r>
            <a:br>
              <a:rPr lang="en-US" dirty="0"/>
            </a:b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DE0EB00-D115-4C84-832C-F7FBE031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72649"/>
            <a:ext cx="8596668" cy="2640551"/>
          </a:xfrm>
        </p:spPr>
        <p:txBody>
          <a:bodyPr>
            <a:normAutofit/>
          </a:bodyPr>
          <a:lstStyle/>
          <a:p>
            <a:r>
              <a:rPr lang="en-US" dirty="0"/>
              <a:t>There will be 5 more classes after today</a:t>
            </a:r>
          </a:p>
          <a:p>
            <a:r>
              <a:rPr lang="en-US" dirty="0"/>
              <a:t>Special method when creating Classes (such as __</a:t>
            </a:r>
            <a:r>
              <a:rPr lang="en-US" dirty="0" err="1"/>
              <a:t>len</a:t>
            </a:r>
            <a:r>
              <a:rPr lang="en-US" dirty="0"/>
              <a:t>__ and __str__)</a:t>
            </a:r>
          </a:p>
          <a:p>
            <a:r>
              <a:rPr lang="en-US" dirty="0"/>
              <a:t>Working with multiple Classes and organizing them into separate files</a:t>
            </a:r>
          </a:p>
          <a:p>
            <a:r>
              <a:rPr lang="en-US" dirty="0"/>
              <a:t>Inheritance, encapsulation, polymorphism and abstraction</a:t>
            </a:r>
          </a:p>
          <a:p>
            <a:r>
              <a:rPr lang="en-US" dirty="0"/>
              <a:t>Farm animals project (simulate an active farm where animals can move and eat using OOP principals)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2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F418-6574-49C9-8CCD-B6C6A25A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4996"/>
          </a:xfrm>
        </p:spPr>
        <p:txBody>
          <a:bodyPr>
            <a:normAutofit/>
          </a:bodyPr>
          <a:lstStyle/>
          <a:p>
            <a:r>
              <a:rPr lang="en-US" dirty="0"/>
              <a:t>Plans for the winter/spring term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DE0EB00-D115-4C84-832C-F7FBE031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72649"/>
            <a:ext cx="8596668" cy="4875751"/>
          </a:xfrm>
        </p:spPr>
        <p:txBody>
          <a:bodyPr>
            <a:normAutofit/>
          </a:bodyPr>
          <a:lstStyle/>
          <a:p>
            <a:r>
              <a:rPr lang="en-US" dirty="0"/>
              <a:t>Further development knowledge of OOP by working on harder but more interesting projects</a:t>
            </a:r>
          </a:p>
          <a:p>
            <a:r>
              <a:rPr lang="en-US" dirty="0"/>
              <a:t>Term 2 will be heavily focused on applying what was covered in term 1 to a variety of different projects. </a:t>
            </a:r>
          </a:p>
          <a:p>
            <a:r>
              <a:rPr lang="en-US" dirty="0"/>
              <a:t>Apply OOP principals to animation, user interactions, sounds and images for video game objects</a:t>
            </a:r>
          </a:p>
          <a:p>
            <a:r>
              <a:rPr lang="en-US" dirty="0"/>
              <a:t>Work on video game projects (the games that students will create are still to be determined)</a:t>
            </a:r>
          </a:p>
          <a:p>
            <a:r>
              <a:rPr lang="en-US" dirty="0"/>
              <a:t>Work on a variety of different projects such as creating an alarm clock, edge detection, motion detection and green screens. We will not work on all these projects due to time constraints.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19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F418-6574-49C9-8CCD-B6C6A25A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Final takeaways and Q&amp;A</a:t>
            </a:r>
            <a:endParaRPr lang="en-CA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7373EA2-76E4-163D-BF35-A446E4C5C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237839"/>
              </p:ext>
            </p:extLst>
          </p:nvPr>
        </p:nvGraphicFramePr>
        <p:xfrm>
          <a:off x="914401" y="1627464"/>
          <a:ext cx="9990666" cy="441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906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331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Table of contents</vt:lpstr>
      <vt:lpstr>What have we covered so far?</vt:lpstr>
      <vt:lpstr>What to expect for the remainder of the term </vt:lpstr>
      <vt:lpstr>Plans for the winter/spring term</vt:lpstr>
      <vt:lpstr>Final takeaways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 Lam</dc:creator>
  <cp:lastModifiedBy>Kavan  Lam</cp:lastModifiedBy>
  <cp:revision>31</cp:revision>
  <dcterms:created xsi:type="dcterms:W3CDTF">2019-09-07T05:06:13Z</dcterms:created>
  <dcterms:modified xsi:type="dcterms:W3CDTF">2022-12-03T05:53:48Z</dcterms:modified>
</cp:coreProperties>
</file>