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8" r:id="rId5"/>
    <p:sldId id="305" r:id="rId6"/>
    <p:sldId id="296" r:id="rId7"/>
    <p:sldId id="306" r:id="rId8"/>
    <p:sldId id="317" r:id="rId9"/>
    <p:sldId id="319" r:id="rId10"/>
    <p:sldId id="320" r:id="rId11"/>
    <p:sldId id="321" r:id="rId12"/>
    <p:sldId id="322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63189C-C936-4B12-8CDF-F6F5349639C0}"/>
              </a:ext>
            </a:extLst>
          </p:cNvPr>
          <p:cNvSpPr txBox="1">
            <a:spLocks noChangeArrowheads="1"/>
          </p:cNvSpPr>
          <p:nvPr/>
        </p:nvSpPr>
        <p:spPr>
          <a:xfrm>
            <a:off x="1810657" y="3598359"/>
            <a:ext cx="8077200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CLASSIFICATIONS </a:t>
            </a:r>
          </a:p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0430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Manish Kumar Singh</a:t>
            </a:r>
          </a:p>
          <a:p>
            <a:r>
              <a:rPr lang="en-US" dirty="0"/>
              <a:t>cs.mks@outlook.com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34F31F-8555-4FAF-B0C1-3A5F73F904A8}"/>
              </a:ext>
            </a:extLst>
          </p:cNvPr>
          <p:cNvSpPr txBox="1">
            <a:spLocks noChangeArrowheads="1"/>
          </p:cNvSpPr>
          <p:nvPr/>
        </p:nvSpPr>
        <p:spPr>
          <a:xfrm>
            <a:off x="2076430" y="1404374"/>
            <a:ext cx="8039140" cy="4254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Submitted in Partial Fulfillment of the Requirement for the Degree of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TECHNOLOGY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</a:t>
            </a:r>
          </a:p>
          <a:p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Manish Kumar Singh</a:t>
            </a:r>
          </a:p>
          <a:p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DS7B-2206</a:t>
            </a:r>
          </a:p>
          <a:p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Dinesh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Bhati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DATA SCIENCE AND FORECASTING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 AHILYA VISHWAVIDHYALYA INDORE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98916-4DB7-4EF6-BCDD-AC811CA8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9" y="3531704"/>
            <a:ext cx="1365622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79520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Logistic Regression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1600" dirty="0"/>
              <a:t>Forward Propagation</a:t>
            </a:r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K-Nearest Neighbour (KNN) Classification </a:t>
            </a:r>
            <a:endParaRPr lang="en-US" sz="1600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Support Vector Machine (SVM) Algorithm</a:t>
            </a:r>
            <a:endParaRPr lang="en-US" sz="16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Naive Bayes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Decision Tree Algorithm</a:t>
            </a:r>
          </a:p>
          <a:p>
            <a:endParaRPr lang="en-US" sz="2200" dirty="0"/>
          </a:p>
          <a:p>
            <a:endParaRPr lang="en-US" sz="1800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845820"/>
            <a:ext cx="8695944" cy="132588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919908"/>
            <a:ext cx="7744968" cy="3840480"/>
          </a:xfrm>
        </p:spPr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Linear Regression Equation:</a:t>
            </a:r>
          </a:p>
          <a:p>
            <a:endParaRPr lang="en-US" b="1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Sigmoid Function:</a:t>
            </a:r>
          </a:p>
          <a:p>
            <a:endParaRPr lang="en-US" b="1" dirty="0">
              <a:solidFill>
                <a:srgbClr val="05192D"/>
              </a:solidFill>
              <a:latin typeface="Studio-Feixen-Sans"/>
            </a:endParaRPr>
          </a:p>
          <a:p>
            <a:endParaRPr lang="en-US" b="1" dirty="0">
              <a:solidFill>
                <a:srgbClr val="05192D"/>
              </a:solidFill>
              <a:latin typeface="Studio-Feixen-Sans"/>
            </a:endParaRPr>
          </a:p>
          <a:p>
            <a:pPr algn="l"/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Apply Sigmoid function on linear regression: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599" y="6356350"/>
            <a:ext cx="6357731" cy="365125"/>
          </a:xfrm>
        </p:spPr>
        <p:txBody>
          <a:bodyPr/>
          <a:lstStyle/>
          <a:p>
            <a:r>
              <a:rPr lang="en-US" dirty="0"/>
              <a:t>HEART DISEASE CLASSIFICATIONS USING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2DA27-DADF-4235-827E-E2C8A7C4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44" y="2381111"/>
            <a:ext cx="8548911" cy="261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B6657-B3D1-480D-8B0E-0511C489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38848"/>
            <a:ext cx="1959628" cy="780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4ED07E-73FD-4D2A-A398-048C058E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45" y="4115313"/>
            <a:ext cx="7068953" cy="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462-FF7D-4109-9D0E-E777A307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981710"/>
            <a:ext cx="8695944" cy="1325880"/>
          </a:xfrm>
        </p:spPr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4C021-0F00-4DF7-A9D3-88E8749B91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8182"/>
            <a:ext cx="5006009" cy="365125"/>
          </a:xfrm>
        </p:spPr>
        <p:txBody>
          <a:bodyPr/>
          <a:lstStyle/>
          <a:p>
            <a:r>
              <a:rPr lang="en-US" dirty="0"/>
              <a:t>HEART DISEASE CLASSIFICATIONS USING MACHINE LEARNING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90749-6B62-49DE-9A62-438B77F80F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8B9C8-8AB0-4A4A-BC30-79B6829D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77" y="1925707"/>
            <a:ext cx="6076950" cy="44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5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7D47-280C-4268-A190-0BDC0D3C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981710"/>
            <a:ext cx="8695944" cy="1325880"/>
          </a:xfrm>
        </p:spPr>
        <p:txBody>
          <a:bodyPr/>
          <a:lstStyle/>
          <a:p>
            <a:r>
              <a:rPr lang="en-US" dirty="0"/>
              <a:t>K-Nearest Neighbour (KNN) 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4F8F-6FFA-4205-AA90-A9C2BA1022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648200" cy="365125"/>
          </a:xfrm>
        </p:spPr>
        <p:txBody>
          <a:bodyPr/>
          <a:lstStyle/>
          <a:p>
            <a:r>
              <a:rPr lang="en-US" dirty="0"/>
              <a:t>HEART DISEASE CLASSIFICATIONS USING MACHINE LEARNING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BD741-3DB9-49B4-BADE-2BBBA9851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F83E7-2944-4EFE-8161-07E99688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00" y="2307590"/>
            <a:ext cx="3857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5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5BAF-3FAF-4AE3-9C74-54C1FBEE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981710"/>
            <a:ext cx="8695944" cy="1325880"/>
          </a:xfrm>
        </p:spPr>
        <p:txBody>
          <a:bodyPr/>
          <a:lstStyle/>
          <a:p>
            <a:r>
              <a:rPr lang="en-US" dirty="0"/>
              <a:t>Support Vector Machine (SVM)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8C7E2-C72D-4F85-BBF4-2F25C780F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369904" cy="365125"/>
          </a:xfrm>
        </p:spPr>
        <p:txBody>
          <a:bodyPr/>
          <a:lstStyle/>
          <a:p>
            <a:r>
              <a:rPr lang="en-US" dirty="0"/>
              <a:t>HEART DISEASE CLASSIFICATIONS USING MACHINE LEARNING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37A28-5D6C-4D26-82EE-7EB304EC1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C4AD1-9055-419D-AF7F-04E058BC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92" y="2307590"/>
            <a:ext cx="6086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2950-6DC4-40E3-B2B8-B6DA350B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981710"/>
            <a:ext cx="8695944" cy="1325880"/>
          </a:xfrm>
        </p:spPr>
        <p:txBody>
          <a:bodyPr/>
          <a:lstStyle/>
          <a:p>
            <a:r>
              <a:rPr lang="en-US" dirty="0"/>
              <a:t>Naive Bayes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5AA9C-4B83-4440-BBE1-9CE08998F3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599" y="6356350"/>
            <a:ext cx="4383157" cy="365125"/>
          </a:xfrm>
        </p:spPr>
        <p:txBody>
          <a:bodyPr/>
          <a:lstStyle/>
          <a:p>
            <a:r>
              <a:rPr lang="en-US" dirty="0"/>
              <a:t>HEART DISEASE CLASSIFICATIONS USING MACHINE LEARNING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1BC46-D29B-496B-9407-67D09990E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08251-C8FE-41FC-9CE3-609A7691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926535"/>
            <a:ext cx="5448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5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6DD6-E2C1-467E-9133-545A970C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845820"/>
            <a:ext cx="8695944" cy="1325880"/>
          </a:xfrm>
        </p:spPr>
        <p:txBody>
          <a:bodyPr/>
          <a:lstStyle/>
          <a:p>
            <a:r>
              <a:rPr lang="en-US" dirty="0"/>
              <a:t>Decision Tree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C52F-6CC8-4BE4-A4FD-3CC1169B4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599" y="6356350"/>
            <a:ext cx="4449417" cy="365125"/>
          </a:xfrm>
        </p:spPr>
        <p:txBody>
          <a:bodyPr/>
          <a:lstStyle/>
          <a:p>
            <a:r>
              <a:rPr lang="en-US" dirty="0"/>
              <a:t>HEART DISEASE CLASSIFICATIONS USING MACHINE LEARNING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F7B5-AF61-464E-9046-42FD7718AD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5F88E-CFBA-44C7-BA4D-15296516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42" y="1793875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{5026B672-F147-4E08-8C0E-77E1BA73AB76}tf56410444_win32</Template>
  <TotalTime>32</TotalTime>
  <Words>170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Studio-Feixen-Sans</vt:lpstr>
      <vt:lpstr>Times New Roman</vt:lpstr>
      <vt:lpstr>Wingdings</vt:lpstr>
      <vt:lpstr>Office Theme</vt:lpstr>
      <vt:lpstr>PowerPoint Presentation</vt:lpstr>
      <vt:lpstr>PowerPoint Presentation</vt:lpstr>
      <vt:lpstr>Agenda</vt:lpstr>
      <vt:lpstr>Logistic Regression</vt:lpstr>
      <vt:lpstr>Forward Propagation</vt:lpstr>
      <vt:lpstr>K-Nearest Neighbour (KNN) Classification</vt:lpstr>
      <vt:lpstr>Support Vector Machine (SVM) Algorithm</vt:lpstr>
      <vt:lpstr>Naive Bayes Algorithm</vt:lpstr>
      <vt:lpstr>Decision Tree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Manish Kumar Singh</dc:creator>
  <cp:lastModifiedBy>Manish Kumar Singh</cp:lastModifiedBy>
  <cp:revision>4</cp:revision>
  <dcterms:created xsi:type="dcterms:W3CDTF">2022-11-26T13:46:43Z</dcterms:created>
  <dcterms:modified xsi:type="dcterms:W3CDTF">2022-11-26T14:19:39Z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