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08"/>
    <p:restoredTop sz="94675"/>
  </p:normalViewPr>
  <p:slideViewPr>
    <p:cSldViewPr snapToGrid="0" snapToObjects="1">
      <p:cViewPr varScale="1">
        <p:scale>
          <a:sx n="55" d="100"/>
          <a:sy n="55" d="100"/>
        </p:scale>
        <p:origin x="19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6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6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5206D1-EBE3-4543-9594-BB7A60F4E4F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4AB8C9-B07C-BD4A-911F-85ED50C9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EECS 111 Review 11/13/2016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I’d look at Ian’s slides on this, but let’s walk through an example!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other questions? </a:t>
            </a:r>
            <a:endParaRPr lang="en-US" dirty="0"/>
          </a:p>
          <a:p>
            <a:r>
              <a:rPr lang="en-US" dirty="0" smtClean="0"/>
              <a:t>Any questions about the homework so far?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1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learning imperative programming, all expressions had some “value” </a:t>
            </a:r>
          </a:p>
          <a:p>
            <a:pPr lvl="1"/>
            <a:r>
              <a:rPr lang="en-US" dirty="0" smtClean="0"/>
              <a:t>Constants have their own value (i.e. 5 is 5) </a:t>
            </a:r>
          </a:p>
          <a:p>
            <a:pPr lvl="1"/>
            <a:r>
              <a:rPr lang="en-US" dirty="0" smtClean="0"/>
              <a:t>Variables have whatever value they were assigned</a:t>
            </a:r>
          </a:p>
          <a:p>
            <a:pPr lvl="1"/>
            <a:r>
              <a:rPr lang="en-US" dirty="0" smtClean="0"/>
              <a:t>Some special forms exist (define, local, lambda, if)</a:t>
            </a:r>
          </a:p>
          <a:p>
            <a:pPr lvl="1"/>
            <a:r>
              <a:rPr lang="en-US" dirty="0" smtClean="0"/>
              <a:t>If it’s none of the above, it’s a procedure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Nice and All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But imperatives are different</a:t>
            </a:r>
          </a:p>
          <a:p>
            <a:r>
              <a:rPr lang="en-US" dirty="0" smtClean="0"/>
              <a:t>For example, set! is a void function</a:t>
            </a:r>
          </a:p>
          <a:p>
            <a:pPr lvl="1"/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 (define x 5)</a:t>
            </a:r>
          </a:p>
          <a:p>
            <a:pPr lvl="1"/>
            <a:r>
              <a:rPr lang="en-US" dirty="0" smtClean="0"/>
              <a:t>(set! x 10)</a:t>
            </a:r>
          </a:p>
          <a:p>
            <a:pPr lvl="1"/>
            <a:r>
              <a:rPr lang="en-US" dirty="0" smtClean="0"/>
              <a:t>&gt; x </a:t>
            </a:r>
          </a:p>
          <a:p>
            <a:pPr lvl="1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06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vs. Set!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Set! changes an existing variable’s value while the program is executing </a:t>
            </a:r>
          </a:p>
          <a:p>
            <a:r>
              <a:rPr lang="en-US" dirty="0" smtClean="0"/>
              <a:t>Define makes new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vs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6429"/>
            <a:ext cx="10707690" cy="3694771"/>
          </a:xfrm>
        </p:spPr>
        <p:txBody>
          <a:bodyPr>
            <a:normAutofit/>
          </a:bodyPr>
          <a:lstStyle/>
          <a:p>
            <a:r>
              <a:rPr lang="en-US" dirty="0" smtClean="0"/>
              <a:t>The only effect of a functional program is its return value</a:t>
            </a:r>
          </a:p>
          <a:p>
            <a:pPr lvl="1"/>
            <a:r>
              <a:rPr lang="en-US" dirty="0" smtClean="0"/>
              <a:t>Result does not depend on order</a:t>
            </a:r>
          </a:p>
          <a:p>
            <a:pPr lvl="1"/>
            <a:r>
              <a:rPr lang="en-US" dirty="0" smtClean="0"/>
              <a:t>Value determined entirely by inputs</a:t>
            </a:r>
          </a:p>
          <a:p>
            <a:r>
              <a:rPr lang="en-US" dirty="0" smtClean="0"/>
              <a:t>Imperative programs on the other hand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Many different effects</a:t>
            </a:r>
          </a:p>
          <a:p>
            <a:pPr lvl="2"/>
            <a:r>
              <a:rPr lang="en-US" dirty="0" smtClean="0"/>
              <a:t>Return value, variable changes, delete files, etc. </a:t>
            </a:r>
          </a:p>
          <a:p>
            <a:pPr lvl="1"/>
            <a:r>
              <a:rPr lang="en-US" dirty="0" smtClean="0"/>
              <a:t>Can influence other functions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more efficient </a:t>
            </a:r>
          </a:p>
          <a:p>
            <a:pPr lvl="1"/>
            <a:r>
              <a:rPr lang="en-US" dirty="0" smtClean="0"/>
              <a:t>(less steps to machine code) = faster code </a:t>
            </a:r>
          </a:p>
          <a:p>
            <a:r>
              <a:rPr lang="en-US" dirty="0" smtClean="0"/>
              <a:t>Can be simpler</a:t>
            </a:r>
          </a:p>
          <a:p>
            <a:pPr lvl="1"/>
            <a:r>
              <a:rPr lang="en-US" dirty="0" smtClean="0"/>
              <a:t>Simulations (these are basically just a bunch of changes, so it makes sense)</a:t>
            </a:r>
          </a:p>
          <a:p>
            <a:pPr lvl="1"/>
            <a:r>
              <a:rPr lang="en-US" dirty="0" smtClean="0"/>
              <a:t>More natural</a:t>
            </a:r>
          </a:p>
        </p:txBody>
      </p:sp>
    </p:spTree>
    <p:extLst>
      <p:ext uri="{BB962C8B-B14F-4D97-AF65-F5344CB8AC3E}">
        <p14:creationId xmlns:p14="http://schemas.microsoft.com/office/powerpoint/2010/main" val="5243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Imperatives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Sequencing</a:t>
            </a:r>
          </a:p>
          <a:p>
            <a:pPr lvl="1"/>
            <a:r>
              <a:rPr lang="en-US" dirty="0" smtClean="0"/>
              <a:t>Begin</a:t>
            </a:r>
          </a:p>
          <a:p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If, when, unless, 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Repetition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or-each</a:t>
            </a:r>
          </a:p>
          <a:p>
            <a:pPr lvl="1"/>
            <a:r>
              <a:rPr lang="en-US" dirty="0" smtClean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1644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a bunch of expressions in order, and then returns the value of the last thing executed</a:t>
            </a:r>
          </a:p>
          <a:p>
            <a:pPr lvl="1"/>
            <a:r>
              <a:rPr lang="en-US" dirty="0" smtClean="0"/>
              <a:t>(begin (set! balance (+ balance amount)) balance)</a:t>
            </a:r>
          </a:p>
          <a:p>
            <a:pPr lvl="1"/>
            <a:r>
              <a:rPr lang="en-US" dirty="0" smtClean="0"/>
              <a:t>Would return balance after setting the balance to balance + amount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6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Special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Set!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When/unless</a:t>
            </a:r>
          </a:p>
          <a:p>
            <a:r>
              <a:rPr lang="en-US" dirty="0" err="1" smtClean="0"/>
              <a:t>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467</TotalTime>
  <Words>302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Mangal</vt:lpstr>
      <vt:lpstr>Arial</vt:lpstr>
      <vt:lpstr>Parallax</vt:lpstr>
      <vt:lpstr>EECS 111 Review 11/13/2016</vt:lpstr>
      <vt:lpstr>Imperative Programming</vt:lpstr>
      <vt:lpstr>That’s Nice and All… </vt:lpstr>
      <vt:lpstr>Define vs. Set! </vt:lpstr>
      <vt:lpstr>Functional vs Imperative</vt:lpstr>
      <vt:lpstr>Imperative Advantages</vt:lpstr>
      <vt:lpstr>Composing Imperatives</vt:lpstr>
      <vt:lpstr>begin</vt:lpstr>
      <vt:lpstr>Imperative Special Forms</vt:lpstr>
      <vt:lpstr>Debugging! </vt:lpstr>
      <vt:lpstr>Exercise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111 Recitation</dc:title>
  <dc:creator>Shane Michael Stockall</dc:creator>
  <cp:lastModifiedBy>Shane Michael Stockall</cp:lastModifiedBy>
  <cp:revision>10</cp:revision>
  <dcterms:created xsi:type="dcterms:W3CDTF">2016-11-13T22:05:22Z</dcterms:created>
  <dcterms:modified xsi:type="dcterms:W3CDTF">2016-11-14T07:15:48Z</dcterms:modified>
</cp:coreProperties>
</file>