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925" autoAdjust="0"/>
  </p:normalViewPr>
  <p:slideViewPr>
    <p:cSldViewPr snapToGrid="0">
      <p:cViewPr varScale="1">
        <p:scale>
          <a:sx n="73" d="100"/>
          <a:sy n="73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EF1D-ABD6-4CA4-BDD1-9AA5FCCA67B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454C-392B-49AE-A306-157BCCE4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Environments – a security boundary for the apps running . In k8s terms it represents a cluster or lets this like app plan in regular web app</a:t>
            </a:r>
          </a:p>
          <a:p>
            <a:r>
              <a:rPr lang="en-US" dirty="0"/>
              <a:t>Revisions – are versions ..handy when we want to do traffic splitting.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AF0-F1CD-FB76-9C88-C4DA1A83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548B-703B-2554-08E8-C0D5547F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767B-9122-749F-998D-0970427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217A-B84C-5B7A-97D4-DAF87A1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C227-227E-9C6A-4D6C-395F07D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6E7-3ADF-766A-1C10-3D0D643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6C5F-9C20-B439-2DC3-565C0EF3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703F-F5D9-F8F7-BC40-7ECAB69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BEEF-500C-1B08-D700-DFD897C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9762-8A42-6C8D-B367-79DD0DD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15D-EA7F-846B-85D9-0F5C1A26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E018-1D48-1577-D652-2B795DDB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96E6-0EFB-D61C-997C-EDDC700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D23A-2A96-FDE0-D356-98FD4F2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457E-53DA-BE9E-3A70-84AF16E4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07CE-040F-89C3-C884-3969D3CE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254-329A-7E20-98DD-84811FE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EEA2-3828-8BF7-B0EE-53080801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5071-2C6B-A653-FAB0-E2C47FE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A7B2-1DEB-BB3B-C7FD-90437FD4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24C-659B-BA45-6522-C6DB631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1294-3495-F4F1-2401-2EFFBFA9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C61B-0AFF-5EBB-BED1-D41C20C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A09D-F06D-99A8-A145-EEFFF5B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27B6-6AF7-3EC6-F284-371575A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66-9B40-6F08-9245-FD2682C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DC9-3652-2FA4-F750-8FD96F48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4A85E-9D77-56F2-2AE2-A5F1FEDC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CB0A-07E5-1F99-5AC7-52CE76A1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469E-452A-E58E-6AC8-9F26C8B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27F-D6C3-928C-C350-BDD47426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765-0557-BB87-2627-3331622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ED0D-96D5-DADE-E97E-93026618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203-77EC-6590-4723-A1A1F7C9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9297-F347-90D5-3D83-0288B9032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352E-A0B5-D5C0-6EFD-DCC0C843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2006-7B3F-A619-420F-7BBE73C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E6C2-E1AA-7040-1EF7-040E5F2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7D4F-5F2A-0A60-D166-49CFEE9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D2A-9418-24E8-505B-9FB4FEB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C607-58A5-5874-93C4-05BFB19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BF7D-AC96-2BC3-BFE4-7E77E0CB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9A1A-0458-5C18-300F-EE297F4B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F171-6F97-59C4-C895-356C118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78B85-6712-9361-9770-50867F3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E4179-3454-14F6-E846-5BEFE82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607C-EC02-5706-F02C-8156B2B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AA6-2176-08E5-1753-754DB3B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03610-451F-1DC3-F9A5-B57670D8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5230-685B-977C-ABCF-91768882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9E0B-7575-AF6C-CD5F-86AC54E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C743-C982-72BC-03DB-75FD48DD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E60-7996-A555-ADD6-2551B4E9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0E3-379D-D9DA-29A7-DEE174920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BD89-2E4C-4BC7-6F8C-2BEE753E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91FB-CD14-0A2D-82DC-5DFD4EC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6C9F-7549-73BE-9C53-FC6FA2A2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D07E-F431-2415-57B9-851DE70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5B715-C2AE-62E2-2A51-8BFF81E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BF7-280D-88C7-3DBA-EEC993C1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6168-3ABF-5943-DF0C-CE8E6BB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A61A-C07A-48FE-AD5E-4AE0E4C8ECA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D21-7586-3F19-5A64-9DEFFF50D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12E-7AC0-48D7-D4F4-988BACDF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059-E7C6-F22A-D232-2A7AC19FE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3461-5F3E-4606-A7D7-278A5D10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4445-7390-8F5B-1917-668701E2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C5CC-5DA4-9746-E833-55941413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is not suitable for every scenario</a:t>
            </a:r>
          </a:p>
          <a:p>
            <a:r>
              <a:rPr lang="en-US" dirty="0"/>
              <a:t>ACA uses k8s under the hood </a:t>
            </a:r>
          </a:p>
          <a:p>
            <a:r>
              <a:rPr lang="en-US" dirty="0"/>
              <a:t>Less infra to maintain</a:t>
            </a:r>
          </a:p>
          <a:p>
            <a:r>
              <a:rPr lang="en-US" dirty="0"/>
              <a:t>Has limitations </a:t>
            </a:r>
            <a:r>
              <a:rPr lang="en-US" dirty="0">
                <a:sym typeface="Wingdings" panose="05000000000000000000" pitchFamily="2" charset="2"/>
              </a:rPr>
              <a:t> many tools that are supported by </a:t>
            </a:r>
            <a:r>
              <a:rPr lang="en-US" dirty="0" err="1">
                <a:sym typeface="Wingdings" panose="05000000000000000000" pitchFamily="2" charset="2"/>
              </a:rPr>
              <a:t>cncf</a:t>
            </a:r>
            <a:r>
              <a:rPr lang="en-US" dirty="0">
                <a:sym typeface="Wingdings" panose="05000000000000000000" pitchFamily="2" charset="2"/>
              </a:rPr>
              <a:t> are not available. </a:t>
            </a:r>
          </a:p>
          <a:p>
            <a:r>
              <a:rPr lang="en-US" dirty="0">
                <a:sym typeface="Wingdings" panose="05000000000000000000" pitchFamily="2" charset="2"/>
              </a:rPr>
              <a:t>ACA plans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Consumption – no specific requirements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Dedicated (workload profile) – specific requirements for </a:t>
            </a:r>
            <a:r>
              <a:rPr lang="en-US" dirty="0" err="1">
                <a:sym typeface="Wingdings" panose="05000000000000000000" pitchFamily="2" charset="2"/>
              </a:rPr>
              <a:t>security,cost</a:t>
            </a:r>
            <a:r>
              <a:rPr lang="en-US" dirty="0">
                <a:sym typeface="Wingdings" panose="05000000000000000000" pitchFamily="2" charset="2"/>
              </a:rPr>
              <a:t> and hardware . (integrating with app gateway, user defined routes with firewall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28AE-EB9F-466B-42D5-E5ACFFD1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FCB5-DDD6-7812-BE3C-77DF7891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Api Endpoints – http requests are split between 2 versions of the container app where the first version gets 80% and new version receives 20%</a:t>
            </a:r>
          </a:p>
          <a:p>
            <a:r>
              <a:rPr lang="en-US" dirty="0"/>
              <a:t>Background jobs – job that transforms data in a database</a:t>
            </a:r>
          </a:p>
          <a:p>
            <a:r>
              <a:rPr lang="en-US" dirty="0"/>
              <a:t>Event driven processes - </a:t>
            </a:r>
          </a:p>
          <a:p>
            <a:r>
              <a:rPr lang="en-US" dirty="0"/>
              <a:t>Microservices – Deploys and manages microservices arch with the option to integrate with Dapr</a:t>
            </a:r>
          </a:p>
          <a:p>
            <a:r>
              <a:rPr lang="en-US" dirty="0"/>
              <a:t>Self hosted build agents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7372-E28F-92AD-D11E-A576CF6A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260059"/>
            <a:ext cx="9759892" cy="1430629"/>
          </a:xfrm>
        </p:spPr>
        <p:txBody>
          <a:bodyPr>
            <a:normAutofit fontScale="90000"/>
          </a:bodyPr>
          <a:lstStyle/>
          <a:p>
            <a:r>
              <a:rPr lang="en-US" dirty="0"/>
              <a:t>AKS vs ACA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99CB56-EA3E-F102-AD8A-294B07A10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7336"/>
              </p:ext>
            </p:extLst>
          </p:nvPr>
        </p:nvGraphicFramePr>
        <p:xfrm>
          <a:off x="1560352" y="1753298"/>
          <a:ext cx="8599648" cy="232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936">
                  <a:extLst>
                    <a:ext uri="{9D8B030D-6E8A-4147-A177-3AD203B41FA5}">
                      <a16:colId xmlns:a16="http://schemas.microsoft.com/office/drawing/2014/main" val="3350739668"/>
                    </a:ext>
                  </a:extLst>
                </a:gridCol>
                <a:gridCol w="4232712">
                  <a:extLst>
                    <a:ext uri="{9D8B030D-6E8A-4147-A177-3AD203B41FA5}">
                      <a16:colId xmlns:a16="http://schemas.microsoft.com/office/drawing/2014/main" val="3116987152"/>
                    </a:ext>
                  </a:extLst>
                </a:gridCol>
              </a:tblGrid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72567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Partially Managed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Managed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38638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control flexibility and 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black box and opinionated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47083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maintenance and operational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maintenance and operation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3674"/>
                  </a:ext>
                </a:extLst>
              </a:tr>
              <a:tr h="707228">
                <a:tc>
                  <a:txBody>
                    <a:bodyPr/>
                    <a:lstStyle/>
                    <a:p>
                      <a:r>
                        <a:rPr lang="en-US" dirty="0"/>
                        <a:t>Extensive k8s competence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Foundational k8s competence needed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7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FBBC-1F0A-A8CC-8635-F62AA20B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endParaRPr lang="en-US" dirty="0"/>
          </a:p>
        </p:txBody>
      </p:sp>
      <p:pic>
        <p:nvPicPr>
          <p:cNvPr id="5" name="Content Placeholder 4" descr="A screenshot of a container application&#10;&#10;Description automatically generated">
            <a:extLst>
              <a:ext uri="{FF2B5EF4-FFF2-40B4-BE49-F238E27FC236}">
                <a16:creationId xmlns:a16="http://schemas.microsoft.com/office/drawing/2014/main" id="{8723D72A-EC2A-C193-D4C2-70133CD8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373" y="1690688"/>
            <a:ext cx="6609344" cy="4363161"/>
          </a:xfrm>
        </p:spPr>
      </p:pic>
    </p:spTree>
    <p:extLst>
      <p:ext uri="{BB962C8B-B14F-4D97-AF65-F5344CB8AC3E}">
        <p14:creationId xmlns:p14="http://schemas.microsoft.com/office/powerpoint/2010/main" val="24601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1793-BCDA-3D3F-3CA2-D709371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3C9F-DB9F-8EBD-EECA-7E12836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underlying k8s </a:t>
            </a:r>
            <a:r>
              <a:rPr lang="en-US" dirty="0" err="1"/>
              <a:t>apis</a:t>
            </a:r>
            <a:r>
              <a:rPr lang="en-US" dirty="0"/>
              <a:t> and control plane</a:t>
            </a:r>
          </a:p>
          <a:p>
            <a:r>
              <a:rPr lang="en-US" dirty="0"/>
              <a:t>Privileged containers are not supported</a:t>
            </a:r>
          </a:p>
          <a:p>
            <a:r>
              <a:rPr lang="en-US" dirty="0"/>
              <a:t>URL/Path-based routing not supported out of the box</a:t>
            </a:r>
          </a:p>
          <a:p>
            <a:pPr lvl="1"/>
            <a:r>
              <a:rPr lang="en-US" dirty="0"/>
              <a:t>Use Proxy Servers like NGINX or YARP either in a dedicated container or as part of existing app container</a:t>
            </a:r>
          </a:p>
          <a:p>
            <a:r>
              <a:rPr lang="en-US" dirty="0"/>
              <a:t>Windows containers are not supported</a:t>
            </a:r>
          </a:p>
          <a:p>
            <a:pPr lvl="1"/>
            <a:r>
              <a:rPr lang="en-US" dirty="0"/>
              <a:t>Azure container instance can be an alternative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629-3F06-4723-FFEC-9B45518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 ACA revision and traffic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E907-3A72-C9F1-D4F7-6639833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56" y="2234020"/>
            <a:ext cx="7505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276</Words>
  <Application>Microsoft Office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Introduction</vt:lpstr>
      <vt:lpstr>Use cases</vt:lpstr>
      <vt:lpstr>AKS vs ACA  </vt:lpstr>
      <vt:lpstr>Overview </vt:lpstr>
      <vt:lpstr>Limitations </vt:lpstr>
      <vt:lpstr>Demo- ACA revision and traffic splitting</vt:lpstr>
    </vt:vector>
  </TitlesOfParts>
  <Company>CarMax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Samvith Sachidanandan</dc:creator>
  <cp:lastModifiedBy>Samvith Sachidanandan</cp:lastModifiedBy>
  <cp:revision>14</cp:revision>
  <dcterms:created xsi:type="dcterms:W3CDTF">2024-05-03T01:17:33Z</dcterms:created>
  <dcterms:modified xsi:type="dcterms:W3CDTF">2024-05-03T18:45:43Z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7aa83-163e-4c4f-8caf-a64e89f0586d_Enabled">
    <vt:lpwstr>true</vt:lpwstr>
  </property>
  <property fmtid="{D5CDD505-2E9C-101B-9397-08002B2CF9AE}" pid="3" name="MSIP_Label_3407aa83-163e-4c4f-8caf-a64e89f0586d_SetDate">
    <vt:lpwstr>2024-05-03T01:18:55Z</vt:lpwstr>
  </property>
  <property fmtid="{D5CDD505-2E9C-101B-9397-08002B2CF9AE}" pid="4" name="MSIP_Label_3407aa83-163e-4c4f-8caf-a64e89f0586d_Method">
    <vt:lpwstr>Privileged</vt:lpwstr>
  </property>
  <property fmtid="{D5CDD505-2E9C-101B-9397-08002B2CF9AE}" pid="5" name="MSIP_Label_3407aa83-163e-4c4f-8caf-a64e89f0586d_Name">
    <vt:lpwstr>Public</vt:lpwstr>
  </property>
  <property fmtid="{D5CDD505-2E9C-101B-9397-08002B2CF9AE}" pid="6" name="MSIP_Label_3407aa83-163e-4c4f-8caf-a64e89f0586d_SiteId">
    <vt:lpwstr>ed38c4bc-a204-4511-8009-34c0612c882a</vt:lpwstr>
  </property>
  <property fmtid="{D5CDD505-2E9C-101B-9397-08002B2CF9AE}" pid="7" name="MSIP_Label_3407aa83-163e-4c4f-8caf-a64e89f0586d_ActionId">
    <vt:lpwstr>7a6b0e5d-5b7f-425b-916d-1442ffe7ce44</vt:lpwstr>
  </property>
  <property fmtid="{D5CDD505-2E9C-101B-9397-08002B2CF9AE}" pid="8" name="MSIP_Label_3407aa83-163e-4c4f-8caf-a64e89f0586d_ContentBits">
    <vt:lpwstr>0</vt:lpwstr>
  </property>
</Properties>
</file>