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925" autoAdjust="0"/>
  </p:normalViewPr>
  <p:slideViewPr>
    <p:cSldViewPr snapToGrid="0">
      <p:cViewPr varScale="1">
        <p:scale>
          <a:sx n="73" d="100"/>
          <a:sy n="73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Environments – a security boundary for the apps running . In k8s terms it represents a cluster or lets this like app plan in regular web app</a:t>
            </a:r>
          </a:p>
          <a:p>
            <a:r>
              <a:rPr lang="en-US" dirty="0"/>
              <a:t>Revisions – are versions ..handy when we want to do traffic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traffic splitting , Blue green deployment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scal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4445-7390-8F5B-1917-668701E2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C5CC-5DA4-9746-E833-55941413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is not suitable for every scenario</a:t>
            </a:r>
          </a:p>
          <a:p>
            <a:r>
              <a:rPr lang="en-US" dirty="0"/>
              <a:t>ACA uses k8s under the hood </a:t>
            </a:r>
          </a:p>
          <a:p>
            <a:r>
              <a:rPr lang="en-US" dirty="0"/>
              <a:t>Less infra to maintain</a:t>
            </a:r>
          </a:p>
          <a:p>
            <a:r>
              <a:rPr lang="en-US" dirty="0"/>
              <a:t>Has limitations </a:t>
            </a:r>
            <a:r>
              <a:rPr lang="en-US" dirty="0">
                <a:sym typeface="Wingdings" panose="05000000000000000000" pitchFamily="2" charset="2"/>
              </a:rPr>
              <a:t> many tools that are supported by </a:t>
            </a:r>
            <a:r>
              <a:rPr lang="en-US" dirty="0" err="1">
                <a:sym typeface="Wingdings" panose="05000000000000000000" pitchFamily="2" charset="2"/>
              </a:rPr>
              <a:t>cncf</a:t>
            </a:r>
            <a:r>
              <a:rPr lang="en-US" dirty="0">
                <a:sym typeface="Wingdings" panose="05000000000000000000" pitchFamily="2" charset="2"/>
              </a:rPr>
              <a:t> are not available. </a:t>
            </a:r>
          </a:p>
          <a:p>
            <a:r>
              <a:rPr lang="en-US" dirty="0">
                <a:sym typeface="Wingdings" panose="05000000000000000000" pitchFamily="2" charset="2"/>
              </a:rPr>
              <a:t>ACA plans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Consumption – no specific requirements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Dedicated (workload profile) – specific requirements for </a:t>
            </a:r>
            <a:r>
              <a:rPr lang="en-US" dirty="0" err="1">
                <a:sym typeface="Wingdings" panose="05000000000000000000" pitchFamily="2" charset="2"/>
              </a:rPr>
              <a:t>security,cost</a:t>
            </a:r>
            <a:r>
              <a:rPr lang="en-US" dirty="0">
                <a:sym typeface="Wingdings" panose="05000000000000000000" pitchFamily="2" charset="2"/>
              </a:rPr>
              <a:t> and hardware . (integrating with app gateway, user defined routes with firewall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8AE-EB9F-466B-42D5-E5ACFFD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FCB5-DDD6-7812-BE3C-77DF7891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 Endpoints – http requests are split between 2 versions of the container app where the first version gets 80% and new version receives 20%</a:t>
            </a:r>
          </a:p>
          <a:p>
            <a:r>
              <a:rPr lang="en-US" dirty="0"/>
              <a:t>Background jobs – job that transforms data in a database</a:t>
            </a:r>
          </a:p>
          <a:p>
            <a:r>
              <a:rPr lang="en-US" dirty="0"/>
              <a:t>Event driven processes - </a:t>
            </a:r>
          </a:p>
          <a:p>
            <a:r>
              <a:rPr lang="en-US" dirty="0"/>
              <a:t>Microservices – Deploys and manages microservices arch with the option to integrate with Dapr</a:t>
            </a:r>
          </a:p>
          <a:p>
            <a:r>
              <a:rPr lang="en-US" dirty="0"/>
              <a:t>Self hosted build agents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7372-E28F-92AD-D11E-A576CF6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260059"/>
            <a:ext cx="9759892" cy="1430629"/>
          </a:xfrm>
        </p:spPr>
        <p:txBody>
          <a:bodyPr>
            <a:normAutofit fontScale="90000"/>
          </a:bodyPr>
          <a:lstStyle/>
          <a:p>
            <a:r>
              <a:rPr lang="en-US" dirty="0"/>
              <a:t>AKS vs ACA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99CB56-EA3E-F102-AD8A-294B07A1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336"/>
              </p:ext>
            </p:extLst>
          </p:nvPr>
        </p:nvGraphicFramePr>
        <p:xfrm>
          <a:off x="1560352" y="1753298"/>
          <a:ext cx="8599648" cy="232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936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4232712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Partially Managed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control flexibility and 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black box and opinionated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maintenance and operational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maintenance and operation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707228">
                <a:tc>
                  <a:txBody>
                    <a:bodyPr/>
                    <a:lstStyle/>
                    <a:p>
                      <a:r>
                        <a:rPr lang="en-US" dirty="0"/>
                        <a:t>Extensive k8s competence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Foundational k8s competence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BBC-1F0A-A8CC-8635-F62AA20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 dirty="0"/>
          </a:p>
        </p:txBody>
      </p:sp>
      <p:pic>
        <p:nvPicPr>
          <p:cNvPr id="5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8723D72A-EC2A-C193-D4C2-70133CD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373" y="1690688"/>
            <a:ext cx="6609344" cy="4363161"/>
          </a:xfrm>
        </p:spPr>
      </p:pic>
    </p:spTree>
    <p:extLst>
      <p:ext uri="{BB962C8B-B14F-4D97-AF65-F5344CB8AC3E}">
        <p14:creationId xmlns:p14="http://schemas.microsoft.com/office/powerpoint/2010/main" val="24601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16C-B7D3-0E82-6082-714D2DB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871B-CA93-D960-3EA7-DCE1516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HTTP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Event-driven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CPU or memory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KEDA-supported scaler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15116</TotalTime>
  <Words>300</Words>
  <Application>Microsoft Office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Introduction</vt:lpstr>
      <vt:lpstr>Use cases</vt:lpstr>
      <vt:lpstr>AKS vs ACA  </vt:lpstr>
      <vt:lpstr>Overview </vt:lpstr>
      <vt:lpstr>Limitations </vt:lpstr>
      <vt:lpstr>Demo- ACA revision and traffic splitting</vt:lpstr>
      <vt:lpstr>Scaling  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16</cp:revision>
  <dcterms:created xsi:type="dcterms:W3CDTF">2024-05-03T01:17:33Z</dcterms:created>
  <dcterms:modified xsi:type="dcterms:W3CDTF">2024-07-04T21:15:38Z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