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8a78b1da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8a78b1da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1407b026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41407b026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8a78b1da1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8a78b1da1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1407b026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41407b026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edda69b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edda69b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9a8d93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39a8d93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9a8d93b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9a8d93b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12cc529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412cc529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12cc529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412cc529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12cc529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12cc529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8a78b1da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8a78b1da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1407b026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41407b026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1626d51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1626d51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a78b1da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8a78b1da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8a78b1da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8a78b1da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a78b1da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8a78b1da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a78b1da1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8a78b1da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edda69b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edda69b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edda678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edda678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a78b1da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8a78b1da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CS++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Basics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&amp; Processing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David Lynch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Python functions.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print() - Print will write some text to the screen.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print(“Hello world”)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print(“Hello”, “World”)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input() - Input will take text typed from the keyboard </a:t>
            </a:r>
            <a:r>
              <a:rPr lang="en"/>
              <a:t>and write it to a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input(“Please enter your name”)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input(“What age are you?”)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Characters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Escape characters are special characters which allow us to format text we’re printing to the screen. We can think of these as simulating pressing keys like enter etc.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‘\n’ - The newline character. 	Gives the same effect as pressing enter/return.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‘\t’ - The tab character 		Gives the same effect as pressing tab.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TALKING MORE CODING!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to it!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 “Hello CS++” to the screen.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Print “Hello I love” and  “PROGRAMMING” on two separate lines using the same </a:t>
            </a:r>
            <a:r>
              <a:rPr lang="en" sz="1400"/>
              <a:t>print</a:t>
            </a:r>
            <a:r>
              <a:rPr lang="en" sz="1400"/>
              <a:t> statement.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Take an input which prompts “Hello, how are you?”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Take an input which prompts “Hello, what is your name?” and print “Nice to meet you [name]” with the same print statement.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basic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216" name="Google Shape;216;p2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get artistic!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750" y="895675"/>
            <a:ext cx="2261626" cy="22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processing?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is a tool used for creating digital art using code!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has support for both 2D and 3D graphics!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was originally written with Java programmers in mind </a:t>
            </a:r>
            <a:r>
              <a:rPr lang="en"/>
              <a:t>but has a Python mode.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be using the Python mode.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Processing Environment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has some special keywords and functions we need to go over before we get started.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size(w,h) : The size function tells processing what size to make the window where we will draw our graphics.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settings() : Settings is a function called by processing before it runs the sketch. We use this to set things like the size of the screen.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setup() : Setup is called once, as soon as the sketch starts.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draw() : Draw is called 60 times per second by processing and it’s where we’re going to put the majority of our code!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has many built in environment variables that describe different things about our program as it’s running.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width : this is the width of our sketch in pixels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height : the height of our sketch in pixels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frameCount : the amount of frames we have drawn since we started the sketch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mouseX : the x coordinate of the mouse on the screen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mouseY : the y coordinate of the mouse on the 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look more into these later on when we start doing more complicated stuff.</a:t>
            </a:r>
            <a:endParaRPr/>
          </a:p>
        </p:txBody>
      </p:sp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Variables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actually draw stuff!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has a bunch of built in functions that let us describe shapes and colours easily.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2D primitives: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square(x, y, w) -&gt; x : x coordinate | y : y coordinate | w</a:t>
            </a:r>
            <a:r>
              <a:rPr lang="en"/>
              <a:t> </a:t>
            </a:r>
            <a:r>
              <a:rPr lang="en"/>
              <a:t>:  width of each side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rect(x, y, w, h) -&gt; x : x coordinate | y</a:t>
            </a:r>
            <a:r>
              <a:rPr lang="en"/>
              <a:t> </a:t>
            </a:r>
            <a:r>
              <a:rPr lang="en"/>
              <a:t>: y coordinate | </a:t>
            </a:r>
            <a:r>
              <a:rPr lang="en"/>
              <a:t>w</a:t>
            </a:r>
            <a:r>
              <a:rPr lang="en"/>
              <a:t>, h : </a:t>
            </a:r>
            <a:r>
              <a:rPr lang="en"/>
              <a:t>width</a:t>
            </a:r>
            <a:r>
              <a:rPr lang="en"/>
              <a:t> and height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triangle(x1, y1, x2, y2, x3, y3) -&gt; x</a:t>
            </a:r>
            <a:r>
              <a:rPr baseline="-25000" lang="en"/>
              <a:t>n</a:t>
            </a:r>
            <a:r>
              <a:rPr lang="en"/>
              <a:t>,y</a:t>
            </a:r>
            <a:r>
              <a:rPr baseline="-25000" lang="en"/>
              <a:t>n</a:t>
            </a:r>
            <a:r>
              <a:rPr lang="en"/>
              <a:t> : coordinates of nth point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circle(x, y, r) -&gt; x : x coordinate | y : y coordinate | r : diameter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ellipse(x, y, w, h) -&gt; </a:t>
            </a:r>
            <a:r>
              <a:rPr lang="en"/>
              <a:t>x : x coordinate | y : y coordinate | w, h : width and height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colouring!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fill(c1, c2, c3) - Fill </a:t>
            </a:r>
            <a:r>
              <a:rPr lang="en"/>
              <a:t>will colour all the shapes below it unless there is another call to fill or noFill() is called.  | -&gt; c1 :  colour 1, c2 : colour 2, c3 : colour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noFill() : Will make all shapes below it the same colour as the background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stroke(c1, c2 , c3) - Stroke will make the outlines of all the shapes below it unless there is another call to stroke or noStroke()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colorMode() - This function allows us to switch between colouring things in using the RGB colour system or the HSB colour system.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1 - Introduction to Python, Processing and computing in general.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402125"/>
            <a:ext cx="852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will we cover?</a:t>
            </a:r>
            <a:endParaRPr sz="2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Brief history of computers and programming languages.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Reasons for learning python over other languages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Learning about the Python environment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basic programs in Python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Learning about the Processing environment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Basic digital art in processing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artistic prompts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Sketch should be 500 x 500px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SKETCHES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a screen with a black background.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 red square to the screen in the top left corner.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 green circle to the top right corner.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 blue triangle to the bottom </a:t>
            </a:r>
            <a:r>
              <a:rPr lang="en"/>
              <a:t>left corner.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a white ellipse to the bottom right corner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recreate this image!</a:t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463" y="1157599"/>
            <a:ext cx="3203075" cy="31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computer science?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Computer science is a branch of mathematics to do with the study of computation and the design of computers.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A computer is a device which can take inputs such as instructions and data, manipulate that data, perform arithmetic operations on it and output the result.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The computers we use today take their instructions and data in the form of binary numbers.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01000011 01010011 00101011 00101011 = ‘CS++’ in binary.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/>
              <a:t>Key topics in computer science include: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Algorithms &amp; Data Structures.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Discrete mathematics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Cryptography</a:t>
            </a:r>
            <a:endParaRPr sz="1305"/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n" sz="1305"/>
              <a:t>Many more</a:t>
            </a:r>
            <a:endParaRPr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parts of a computer?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computers read instructions?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Computers take their instructions in something called machine code.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01 00 02 00 4D 59 20 42 61 6C 6C 73 20 68 75 72 74 20 52 45 41 4C 20 42 41 44 21 21 21 00 00 00 01 1B 03 3B 24 </a:t>
            </a:r>
            <a:r>
              <a:rPr lang="en" sz="1400"/>
              <a:t>00 00 00</a:t>
            </a:r>
            <a:r>
              <a:rPr lang="en" sz="1400"/>
              <a:t> 03 00 00 00 00 F0 FF FF 58 00 00 00 20 F0 FF FF 40 00 00 00 19 F1 FF FF 80 00 00 00 00 00 00 00 14 00 00 00 00 00 00 00 01 7A 52 00 01 78 10 01 1B 0C 07 08 90 01 00 00 14 00 00 00 1C 00 00 00 D8 EF FF FF 26 00 00 00 00 44 07 10 00 00 00 00 24 00 00 00 34 00 00 00 A0 EF FF FF 20 00 00 00 00 0E 10 46 0E 18 4A 0F 0B 77 08 80 00 3F 1A 3B 2A 33 24 22 00 00 00 00 1C 00 00 00 5C 00 00 00 91 F0 FF FF 1F 00 00 00 00 41 0E 10 86 02 43 0D 06 5A 0C 07 08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Machine Code is super tough to write so we invented programming languages!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Programming Languages convert human readable code into machine code. Through special software such as compilers and interpreters.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first programming language was Assembly language, but thousands more have been made ever since.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 few of the most popular languages: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625" y="2703675"/>
            <a:ext cx="3481701" cy="17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to the good stuff!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625" y="1274800"/>
            <a:ext cx="1712650" cy="18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Python is a high level, general purpose programming language.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It was invented in 1991 by Guido Van Rossum.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It’s secured it’s place as one of the most popular programming language.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It was designed with the intention of making programming </a:t>
            </a:r>
            <a:r>
              <a:rPr lang="en" sz="1400"/>
              <a:t>easy for beginners and experts alike.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48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Less code more results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Simple syntax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Flexible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Weak and dynamic type system.</a:t>
            </a:r>
            <a:endParaRPr sz="15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75" y="3802688"/>
            <a:ext cx="371475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2150550" y="3283550"/>
            <a:ext cx="48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Hello CS++ program in Java and Python respectively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850" y="4134825"/>
            <a:ext cx="2507325" cy="2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