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7432F1-2793-4DC6-97D6-38927DEE62CF}">
  <a:tblStyle styleId="{727432F1-2793-4DC6-97D6-38927DEE6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7ae3ee42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7ae3ee42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7ae3ee42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7ae3ee42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0b2ae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80b2ae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871767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871767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8717672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8717672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8717672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8717672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8717672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8717672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964591f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964591f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964591f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6964591f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ae3ee4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ae3ee4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ae3ee42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ae3ee42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ae3ee42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ae3ee42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ae3ee42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ae3ee42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7ae3ee42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7ae3ee42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7ae3ee42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7ae3ee42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7ae3ee42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7ae3ee42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7ae3ee42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7ae3ee42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Coding Class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Lynch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Boolean Logic</a:t>
            </a:r>
            <a:endParaRPr b="1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53975" y="1603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logic is a concept that is </a:t>
            </a:r>
            <a:r>
              <a:rPr lang="en"/>
              <a:t>fundamental</a:t>
            </a:r>
            <a:r>
              <a:rPr lang="en"/>
              <a:t> to our understanding of computers.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values in boolean logic are either true or false.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Boolean Operators		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NOT</a:t>
            </a:r>
            <a:r>
              <a:rPr lang="en"/>
              <a:t> (¬) Inverts a boolean value.</a:t>
            </a:r>
            <a:endParaRPr/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3350575" y="291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382850"/>
                <a:gridCol w="444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¬x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Boolean Logic Extended</a:t>
            </a:r>
            <a:endParaRPr b="1"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1933788" y="231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382850"/>
                <a:gridCol w="382850"/>
                <a:gridCol w="725900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x^y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5333763" y="234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382850"/>
                <a:gridCol w="382850"/>
                <a:gridCol w="723075"/>
              </a:tblGrid>
              <a:tr h="44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x∨y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1545738" y="1501388"/>
            <a:ext cx="22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( ^ )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Returns true if all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inputted values are true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558050" y="1516625"/>
            <a:ext cx="30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( ∨ )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true if at least one inputted value is true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Boolean Operators</a:t>
            </a:r>
            <a:endParaRPr b="1"/>
          </a:p>
        </p:txBody>
      </p:sp>
      <p:graphicFrame>
        <p:nvGraphicFramePr>
          <p:cNvPr id="208" name="Google Shape;208;p24"/>
          <p:cNvGraphicFramePr/>
          <p:nvPr/>
        </p:nvGraphicFramePr>
        <p:xfrm>
          <a:off x="952500" y="14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1723900"/>
                <a:gridCol w="1466400"/>
                <a:gridCol w="2754000"/>
                <a:gridCol w="129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Symbol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Is Equal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[x]==[y]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True if both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x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and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y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are equal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 == 1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True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2 == 3 :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 False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Not Equal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[x]!=[y]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True if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x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and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y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are not equal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2 != 1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True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3 != 3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False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Less than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[x]&gt;[y]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True if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y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is less than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30 &gt; 21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True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40 &gt; 40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False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More than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[x]&lt;[y]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True if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y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is more than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30 &lt; 32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True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20 &lt; 19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False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Less than or equal 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[x]&gt;=[y]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True if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y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is less than or equal to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 x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3 &gt;= 3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True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2 &gt;= 5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False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More than or equal 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[x]&lt;=[y]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True if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y 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is more than or equal to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35 &lt;= 35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True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13 &lt;= 12 : </a:t>
                      </a: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False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/ Elif / Else Statements</a:t>
            </a:r>
            <a:endParaRPr b="1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can begin to implement all the boring logic stuff into our programs! If statements allow us to make our programs do more than one thing!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of now we’ve only been writing things in sequence (lame), let’s start making our programs more dynamic.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if </a:t>
            </a:r>
            <a:r>
              <a:rPr lang="en"/>
              <a:t>statement works by checking if the condition it’s given evaluates to true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If/Elif/Else Examples</a:t>
            </a:r>
            <a:endParaRPr b="1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2 ==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#do something			</a:t>
            </a:r>
            <a:r>
              <a:rPr b="1" lang="en"/>
              <a:t>NOTE: </a:t>
            </a:r>
            <a:r>
              <a:rPr lang="en"/>
              <a:t>The body of conditional statements must be indented!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2 !=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print(“Bla”)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lif 2 != 3: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print(“BLA BLA”)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print(“CS++ is very cool”)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Logical and Mathematical Problems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Python</a:t>
            </a:r>
            <a:endParaRPr b="1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Write a program which can convert from celsius to </a:t>
            </a:r>
            <a:r>
              <a:rPr lang="en" sz="1500"/>
              <a:t>fahrenheit</a:t>
            </a:r>
            <a:r>
              <a:rPr lang="en" sz="1500"/>
              <a:t>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Take a numerical input from the user and tell them if the number is odd or even.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Hint you’ll need to convert the string to an int using the int() function,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Take a numerical input from the user and print that number squared.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Using input, ask the user what their favourite colour is.                                                                  Print: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“Woo” if it’s “blue” or “green”, “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“Yay” if it’s “red” or “purple”, 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“Epic” if it’s “white” or “black”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Exploration of Processing</a:t>
            </a:r>
            <a:endParaRPr b="1"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 we touched on how to draw shapes and colour them in using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week we’re going to learn about taking input from the user and how to make our sketches more interactive!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We’ll look at taking input from the keyboard mainly.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Environment Variables</a:t>
            </a:r>
            <a:endParaRPr b="1"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ey : This variable stores a character which is </a:t>
            </a:r>
            <a:r>
              <a:rPr lang="en"/>
              <a:t>the most recent key pressed by the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keyCode : The ASCII number of the most recent key inputted. We can use keyCode to detect special keys like </a:t>
            </a:r>
            <a:r>
              <a:rPr b="1" lang="en"/>
              <a:t>UP, DOWN, LEFT, RIGHT, CTRL, ALT, SHIFT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keyPressed : A boolean value which will be true if a key is currently being pressed.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mouseX : The X coordinate of the mouse.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mouseY : The Y coordinate of the mouse.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mousePressed : A boolean value which is true if a mouse button is being pressed.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NOTE</a:t>
            </a:r>
            <a:r>
              <a:rPr lang="en"/>
              <a:t>: These values are updated every frame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Artistic Prompts!</a:t>
            </a:r>
            <a:endParaRPr b="1"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32500" y="1307850"/>
            <a:ext cx="8465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REQUIREMENTS</a:t>
            </a:r>
            <a:r>
              <a:rPr lang="en" sz="1500"/>
              <a:t> : Sketch size : 500 x 500 px each sketch should start with a black background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Make a sketch which makes the screen black if the mouse is in the left half of the screen and white if it’s in the right half.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Make a sketch which will make each quadrant of the screen a different colour if the mouse is in that quadrant, if the mouse isn’t in that quadrant, make it black.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Make a sketch where if the most recent key pressed is ‘g’ make the screen green, if it’s ‘b’ make the screen blue and if it’s ‘r’ make the screen  red. 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key variable is case sensitive, can you make it so the user doesn’t have to </a:t>
            </a:r>
            <a:r>
              <a:rPr lang="en" sz="1500"/>
              <a:t>worry about case?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Make a sketch which will draw a square and then use the arrow keys to move the square around the screen and the spacebar to make it change colour! Hint: Use the global keyword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covered last week?</a:t>
            </a:r>
            <a:endParaRPr b="1"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6252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3946800"/>
                <a:gridCol w="3946800"/>
              </a:tblGrid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PYTHON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PROCESSING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Printing text to the screen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Basics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of the environment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Taking input from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the keyboard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2D Primitives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Printing user inputted text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Implementing basic sketches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we’re gonna cover this week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Python</a:t>
            </a:r>
            <a:endParaRPr b="1" sz="22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Python’s type system.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Variables in Python.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Mathematical Operators.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Boolean logic and logical operators.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Conditional statements.</a:t>
            </a:r>
            <a:endParaRPr sz="20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Processing</a:t>
            </a:r>
            <a:endParaRPr b="1" sz="22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Further exploration of the environment.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Handling input from keyboard in sketches.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Python’s Type System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Python </a:t>
            </a:r>
            <a:r>
              <a:rPr lang="en" sz="1900"/>
              <a:t>has a dynamic and weak type system.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Dynamic typing: </a:t>
            </a:r>
            <a:r>
              <a:rPr lang="en" sz="1600"/>
              <a:t>Python doesn’t require information about the types of variables/functions at runtime.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Weak typing:</a:t>
            </a:r>
            <a:r>
              <a:rPr lang="en" sz="1600"/>
              <a:t> By default, Python is not strict about checking the type of variables at runtime.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types does Python have?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Primitive data types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952500" y="162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1347075"/>
                <a:gridCol w="3042550"/>
                <a:gridCol w="3450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Integer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 positive/negative whole number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1, 2, 3, 0, 1000, -42, -19, 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Float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 number with a decimal point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 , 2, 3.14, -2.7, 32.444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Boolean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Logical true or 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True, 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 sequence of characters.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“Hello”, “goodbye”, “CS++”, “1234”, “!?&lt;&gt;!? !”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Character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 string with only one element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‘C’, ‘S’, ‘+’, ‘+’, ‘1’, ‘!’, ‘?’, ‘,’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7"/>
          <p:cNvSpPr txBox="1"/>
          <p:nvPr/>
        </p:nvSpPr>
        <p:spPr>
          <a:xfrm>
            <a:off x="1194650" y="4420975"/>
            <a:ext cx="71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check the type of data/variables by passing it into Python’s type() function.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E.g : type(12) = &lt;class ‘int’&gt;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86750" y="1360100"/>
            <a:ext cx="87705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variable is a symbolic name to represent information in a program.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simplicity’s sake we’ll think of a variable as a box in the computer’s memory where we store a piece of data as our program is running.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Python all variables must be assigned a value when they are created.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Variables can have their value reassigned as the program executes.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Variable naming rules: </a:t>
            </a:r>
            <a:r>
              <a:rPr lang="en" sz="1600"/>
              <a:t>Variables can be named using letters, numbers and underscores.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NOTE: Variable names MUST start with letters or else python will throw an error.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 of variables</a:t>
            </a:r>
            <a:endParaRPr b="1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#initializing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#reassigning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 “hello”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use the global keyword to reference a variable that isn’t within a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Mathematical Operators</a:t>
            </a:r>
            <a:endParaRPr b="1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Python supports 7 arithmetic operators which we can use to evaluate mathematical expressions.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80" name="Google Shape;180;p20"/>
          <p:cNvGraphicFramePr/>
          <p:nvPr/>
        </p:nvGraphicFramePr>
        <p:xfrm>
          <a:off x="952500" y="247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Symbol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Add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+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 + 2 + 3 + 0 + (-3)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Subtract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7 - 3 - (-3) - 321 -2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Multiply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 * -2 * -1 * 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Divide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 * 2 / 7 - 3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Mathematical Operators Extended</a:t>
            </a:r>
            <a:endParaRPr b="1"/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190625" y="1452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{727432F1-2793-4DC6-97D6-38927DEE62CF}</a:tableStyleId>
              </a:tblPr>
              <a:tblGrid>
                <a:gridCol w="1564750"/>
                <a:gridCol w="856525"/>
                <a:gridCol w="4204450"/>
                <a:gridCol w="2208575"/>
              </a:tblGrid>
              <a:tr h="37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Symbol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Modulo finds the remainder when one integer is divided by the other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% 2 =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6 % 2 =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14 % 10 =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Floor Division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//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Divides one number by another and round the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result down to the nearest whole number.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 // 2 =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 // 4  =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111 // 10 = 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Exponentiation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**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This operator raises one number to the power of another.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** 3 = 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 ** 2 = 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 ** 4 = 256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