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510760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510760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510760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510760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4fa0f17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4fa0f17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4fa0f17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84fa0f17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84fa0f17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84fa0f17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84fa0f1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84fa0f1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84fa0f17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84fa0f17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84fa0f17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84fa0f17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9cb4bb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9cb4bb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5107602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5107602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David Lynch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Functional Problems!</a:t>
            </a:r>
            <a:endParaRPr b="1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71525" y="1567550"/>
            <a:ext cx="9021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Define</a:t>
            </a:r>
            <a:r>
              <a:rPr lang="en" sz="1600"/>
              <a:t> a function which prints “Hello, CS++”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 it so you can pass a string to the function and it will print that string.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Define a function which lets you add two numbers together.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an extra argument to the function so that the programmer can choose the operation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The operation should be passed as a string eg: ‘+’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Write a function where you take a list and  a number as an argument. Return True or False if the number is in said 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Write a function for each math operation (+, -, *, /, **, //, %) where it will perform these operations on two numbers. Add all these functions to a list and then use a for loop to call them all.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It’s </a:t>
            </a:r>
            <a:r>
              <a:rPr b="1" lang="en" sz="5100"/>
              <a:t>processing</a:t>
            </a:r>
            <a:r>
              <a:rPr b="1" lang="en" sz="5100"/>
              <a:t> time!</a:t>
            </a:r>
            <a:endParaRPr b="1" sz="5100"/>
          </a:p>
        </p:txBody>
      </p:sp>
      <p:sp>
        <p:nvSpPr>
          <p:cNvPr id="197" name="Google Shape;197;p23"/>
          <p:cNvSpPr txBox="1"/>
          <p:nvPr/>
        </p:nvSpPr>
        <p:spPr>
          <a:xfrm>
            <a:off x="1559250" y="2659850"/>
            <a:ext cx="60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gonna go through previous material we didn’t get to cover last week!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covered last week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Python</a:t>
            </a:r>
            <a:endParaRPr b="1"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Conditional looping.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Lists.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Parsing instructions to our own little interpreter.</a:t>
            </a:r>
            <a:endParaRPr b="1"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Processing</a:t>
            </a:r>
            <a:endParaRPr b="1"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Brief Recap of the environment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Recap of shapes, colouring and input.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will cover this week.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Python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functions are.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functions are implemented in Python.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Defining</a:t>
            </a:r>
            <a:r>
              <a:rPr lang="en" sz="2000"/>
              <a:t> our own functions.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intro to file I/O </a:t>
            </a:r>
            <a:endParaRPr sz="20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Processing</a:t>
            </a:r>
            <a:endParaRPr b="1" sz="22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processing functions to do cool math and art.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Implementing </a:t>
            </a:r>
            <a:r>
              <a:rPr lang="en" sz="2000"/>
              <a:t>functions in our sketches.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function?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recall, a variable is a symbolic representation of </a:t>
            </a:r>
            <a:r>
              <a:rPr b="1" lang="en" sz="1600"/>
              <a:t>data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Similar to variables, a function is a symbolic representation of </a:t>
            </a:r>
            <a:r>
              <a:rPr b="1" lang="en" sz="1600"/>
              <a:t>instructions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can use functions to store parts of our programs and call upon them when we wish.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Examples of </a:t>
            </a:r>
            <a:r>
              <a:rPr lang="en" sz="1600"/>
              <a:t>functions are print(), input() etc.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we call functions?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call functions by typing the name of the </a:t>
            </a:r>
            <a:r>
              <a:rPr lang="en" sz="1800"/>
              <a:t>function and then adding a ().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E.g exit(), sayHi()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If our functions take arguments then we will add the arguments in the brackets.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E.g print(“Hello World”), background(111,111,255)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we define our own functions?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Python we define our own </a:t>
            </a:r>
            <a:r>
              <a:rPr lang="en" sz="1600"/>
              <a:t>functions. With this structure.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def [</a:t>
            </a:r>
            <a:r>
              <a:rPr lang="en" sz="1600"/>
              <a:t>function name]([function arguments]):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function body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Examples 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525" y="2656550"/>
            <a:ext cx="2608125" cy="22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return keyword.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Return </a:t>
            </a:r>
            <a:r>
              <a:rPr lang="en" sz="1600"/>
              <a:t>is a special control flow operator which tells Python to exit from the function that is currently executing.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primary use of return is to return a value from the function to somewhere outside of it.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For example the function input() returns a string.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hinting in Python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Since Python is dynamically and weakly typed it means we can re-assign variables with data that isn’t it’s original type.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we include functions into this type system it means that we can pass variables of any type into functions and return any type of data from a function too.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NOTE: </a:t>
            </a:r>
            <a:r>
              <a:rPr lang="en" sz="1600"/>
              <a:t>Python will not enforce these type hints, it’s just for documentation.</a:t>
            </a:r>
            <a:endParaRPr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3802463"/>
            <a:ext cx="60579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Functions are first class </a:t>
            </a:r>
            <a:r>
              <a:rPr b="1" lang="en"/>
              <a:t>data types</a:t>
            </a:r>
            <a:r>
              <a:rPr b="1" lang="en"/>
              <a:t>!</a:t>
            </a:r>
            <a:endParaRPr b="1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Python treats functions as any other data type meaning that it has all </a:t>
            </a:r>
            <a:r>
              <a:rPr lang="en" sz="1700"/>
              <a:t>the</a:t>
            </a:r>
            <a:r>
              <a:rPr lang="en" sz="1700"/>
              <a:t> flexibility of other </a:t>
            </a:r>
            <a:r>
              <a:rPr lang="en" sz="1700"/>
              <a:t>data types. This means that we can re-assign functions to be other data or assign variables to be functions.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gives us a lot of cool ways to use functions in our Python programs!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