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32B310-6CBA-468E-B024-327A3F5511B6}">
  <a:tblStyle styleId="{E432B310-6CBA-468E-B024-327A3F5511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25367fafe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25367fa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25367faf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25367faf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25367faf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725367faf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25367faf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725367faf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890e1d4ad9ac9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890e1d4ad9ac9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25367faf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725367faf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2fc22ad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72fc22ad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72fc22ad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72fc22ad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25367faf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25367faf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25367faf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25367faf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25367faf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25367faf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25367fafe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25367faf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25367fafe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25367fafe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25367fafe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25367fafe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25367fafe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25367fafe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25367fafe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25367fafe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Creative Coding Class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David Lynch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Safer looping using FOR loops</a:t>
            </a:r>
            <a:endParaRPr b="1"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are more controlled than while loops since they have a predefined start and end to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for</a:t>
            </a:r>
            <a:r>
              <a:rPr b="1" lang="en"/>
              <a:t> loops</a:t>
            </a:r>
            <a:r>
              <a:rPr lang="en"/>
              <a:t> and </a:t>
            </a:r>
            <a:r>
              <a:rPr b="1" lang="en" u="sng"/>
              <a:t>while</a:t>
            </a:r>
            <a:r>
              <a:rPr b="1" lang="en"/>
              <a:t> loops</a:t>
            </a:r>
            <a:r>
              <a:rPr lang="en"/>
              <a:t> are identical under the hood since they both </a:t>
            </a:r>
            <a:r>
              <a:rPr lang="en"/>
              <a:t>involve</a:t>
            </a:r>
            <a:r>
              <a:rPr lang="en"/>
              <a:t> conditional </a:t>
            </a:r>
            <a:r>
              <a:rPr lang="en"/>
              <a:t>looping</a:t>
            </a:r>
            <a:r>
              <a:rPr lang="en"/>
              <a:t>. For loops come with more features which are good for code safety and </a:t>
            </a:r>
            <a:r>
              <a:rPr lang="en"/>
              <a:t>readability.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SYNTAX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item in range(start,end):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#loop body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750" y="3014425"/>
            <a:ext cx="1752388" cy="3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6080625" y="2563350"/>
            <a:ext cx="257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Composite Data Types: Lists</a:t>
            </a:r>
            <a:endParaRPr b="1"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are a way of structuring our data in a contiguous format.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allow us to store multiple </a:t>
            </a:r>
            <a:r>
              <a:rPr lang="en"/>
              <a:t>items</a:t>
            </a:r>
            <a:r>
              <a:rPr lang="en"/>
              <a:t> in a single variable.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define lists using </a:t>
            </a:r>
            <a:r>
              <a:rPr b="1" lang="en"/>
              <a:t>square brackets </a:t>
            </a:r>
            <a:r>
              <a:rPr lang="en"/>
              <a:t>and each element is separated using commas.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Lists are ordered, changeable and </a:t>
            </a:r>
            <a:r>
              <a:rPr lang="en"/>
              <a:t>they allow duplicates.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list_1 = [1, 2, 3, 4, 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list_2 = [“Hello”, “I”, “Like”, “Burgers”]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Accessing elements of a list</a:t>
            </a:r>
            <a:endParaRPr b="1"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are indexed so their elements can be accessed by using a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It’s important to note that the </a:t>
            </a:r>
            <a:r>
              <a:rPr lang="en"/>
              <a:t>indices</a:t>
            </a:r>
            <a:r>
              <a:rPr lang="en"/>
              <a:t> of the list start with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 of list accessing: 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350" y="3125750"/>
            <a:ext cx="37338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5758725" y="2997400"/>
            <a:ext cx="135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ello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ame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avid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Split: An in intro to string methods. </a:t>
            </a:r>
            <a:endParaRPr b="1"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Split </a:t>
            </a:r>
            <a:r>
              <a:rPr lang="en"/>
              <a:t>is a method that allows us to break strings into a list of strings using a special </a:t>
            </a:r>
            <a:r>
              <a:rPr b="1" lang="en"/>
              <a:t>delimiter.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 call the method without any arguments the default delimiter is space. If we pass a string argument it will be used as the delimiter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“hello my name is David”.split() =&gt; [“hello”,”my , ”name”,”is”,”David”]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“Burgers\are\yummy”.split(‘\’) =&gt; [“Burgers”,”are”,”yummy”]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Loopy and Listy Problems</a:t>
            </a:r>
            <a:endParaRPr b="1"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3274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AutoNum type="arabicPeriod"/>
            </a:pPr>
            <a:r>
              <a:rPr lang="en" sz="1402"/>
              <a:t>Print all the numbers between 0 and 10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AutoNum type="arabicPeriod"/>
            </a:pPr>
            <a:r>
              <a:rPr lang="en" sz="1402"/>
              <a:t>Using input, ask the user what their favourite food is and only exit if it’s “burgers”</a:t>
            </a:r>
            <a:endParaRPr sz="1402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AutoNum type="alphaLcPeriod"/>
            </a:pPr>
            <a:r>
              <a:rPr lang="en" sz="1217"/>
              <a:t>Hint: You’ll need the break keyword</a:t>
            </a:r>
            <a:endParaRPr sz="1217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AutoNum type="arabicPeriod"/>
            </a:pPr>
            <a:r>
              <a:rPr lang="en" sz="1402"/>
              <a:t>Find how many prime numbers there are between 0 and 100</a:t>
            </a:r>
            <a:endParaRPr sz="1402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AutoNum type="alphaLcPeriod"/>
            </a:pPr>
            <a:r>
              <a:rPr lang="en" sz="1217"/>
              <a:t>Hint: You’ll need 2 loops to solve this. </a:t>
            </a:r>
            <a:endParaRPr sz="1217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AutoNum type="arabicPeriod"/>
            </a:pPr>
            <a:r>
              <a:rPr lang="en" sz="1402"/>
              <a:t>Given the array [0, 11, 15, 67, 22, 54 ]. Square all the values in the array and THEN print the array.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AutoNum type="arabicPeriod"/>
            </a:pPr>
            <a:r>
              <a:rPr lang="en" sz="1402"/>
              <a:t>Given the string “CS++ is very cool!” split it and print all the elements of the list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AutoNum type="arabicPeriod"/>
            </a:pPr>
            <a:r>
              <a:rPr lang="en" sz="1402"/>
              <a:t>Write a parser which can perform operations on a list of 4 number using the format [instruction][value] (WE WILL DO THIS TOGETHER IN CLASS)</a:t>
            </a:r>
            <a:endParaRPr sz="1402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AutoNum type="alphaLcPeriod"/>
            </a:pPr>
            <a:r>
              <a:rPr lang="en" sz="1217"/>
              <a:t>‘i’ increments a value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AutoNum type="alphaLcPeriod"/>
            </a:pPr>
            <a:r>
              <a:rPr lang="en" sz="1217"/>
              <a:t>‘d’ decrements a value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AutoNum type="alphaLcPeriod"/>
            </a:pPr>
            <a:r>
              <a:rPr lang="en" sz="1217"/>
              <a:t>‘s’ squares a value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AutoNum type="alphaLcPeriod"/>
            </a:pPr>
            <a:r>
              <a:rPr lang="en" sz="1217"/>
              <a:t>‘o’ outputs all values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AutoNum type="alphaLcPeriod"/>
            </a:pPr>
            <a:r>
              <a:rPr lang="en" sz="1217"/>
              <a:t>Sample program : “i1 i2 i3 i4 d2 s3 o”</a:t>
            </a:r>
            <a:endParaRPr sz="121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402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math functions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dist(x1,y1,x2,y2) : Returns the distance between points (x1,y1) and (x2, y2)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sin(theta) : Takes the angle theta in radians and returns the sine of that angle.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cos(theta) : Takes the angle theta in radians and returns the cosine of that angle.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radians(theta) : Converts the angle theta from degrees to radians.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degrees(theta) : Converts the angle theta from radians to degrees.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map(value, start1, stop1, start2, stop2) : Maps the value from range(start1, stop1) to range(start2,stop2)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re-create some images!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325" y="1567700"/>
            <a:ext cx="2934668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" y="1567699"/>
            <a:ext cx="2905339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4663" y="1567701"/>
            <a:ext cx="2905349" cy="291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covered last week?</a:t>
            </a:r>
            <a:endParaRPr b="1"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625200" y="156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{E432B310-6CBA-468E-B024-327A3F5511B6}</a:tableStyleId>
              </a:tblPr>
              <a:tblGrid>
                <a:gridCol w="3946800"/>
                <a:gridCol w="3946800"/>
              </a:tblGrid>
              <a:tr h="62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PYTHON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PROCESSING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Storing Data in Variables.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Taking user input from the keyboard.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Python’s type system.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Taking input from the mouse.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Mathematical and boolean operators.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Implementing more dynamic sketches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Evaluating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if/elif/else conditions in Python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Using inputs to affect our sketches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we’re gonna cover this week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Python</a:t>
            </a:r>
            <a:r>
              <a:rPr lang="en" sz="2000"/>
              <a:t>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Conditional looping concepts.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Composite data types.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Implementing while and for loops.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enhanced for loop.</a:t>
            </a:r>
            <a:endParaRPr sz="20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Processing</a:t>
            </a:r>
            <a:endParaRPr b="1" sz="22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Implementing our new ideas from Python.</a:t>
            </a:r>
            <a:endParaRPr sz="2000"/>
          </a:p>
          <a:p>
            <a:pPr indent="-355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More processing functions to do cool math and art.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Conditional looping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Conditional looping</a:t>
            </a:r>
            <a:r>
              <a:rPr lang="en" sz="1600"/>
              <a:t> is </a:t>
            </a:r>
            <a:r>
              <a:rPr lang="en" sz="1600"/>
              <a:t>when a program repeats a certain task while a condition is true. Conditional looping is the final step in making a computational system </a:t>
            </a:r>
            <a:r>
              <a:rPr b="1" lang="en" sz="1600"/>
              <a:t>turing complete!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Turing Completeness:  </a:t>
            </a:r>
            <a:r>
              <a:rPr lang="en" sz="1600"/>
              <a:t>Turing completeness is when a computational system can be used to implement any algorithm.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Flowcharts</a:t>
            </a:r>
            <a:endParaRPr b="1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99" y="729650"/>
            <a:ext cx="2440700" cy="434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225" y="751113"/>
            <a:ext cx="2067350" cy="430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3584000" y="1995875"/>
            <a:ext cx="23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condition vs while loop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While loop</a:t>
            </a:r>
            <a:endParaRPr b="1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86750" y="1360100"/>
            <a:ext cx="87705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while loop is a portion of our program we wish to </a:t>
            </a:r>
            <a:r>
              <a:rPr b="1" lang="en" sz="1600"/>
              <a:t>repeat</a:t>
            </a:r>
            <a:r>
              <a:rPr lang="en" sz="1600"/>
              <a:t> as long as a certain condition is </a:t>
            </a:r>
            <a:r>
              <a:rPr b="1" lang="en" sz="1600"/>
              <a:t>true</a:t>
            </a:r>
            <a:r>
              <a:rPr lang="en" sz="1600"/>
              <a:t>.    In Python we define a while loop as follows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</a:t>
            </a:r>
            <a:r>
              <a:rPr lang="en" sz="1600"/>
              <a:t>hile [condition]: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operations to perform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338" y="3226063"/>
            <a:ext cx="18288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125" y="2983175"/>
            <a:ext cx="9906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738" y="3321288"/>
            <a:ext cx="30575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9275" y="2849800"/>
            <a:ext cx="20288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Indentation syntax</a:t>
            </a:r>
            <a:endParaRPr b="1"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Unlike other languages which use curly braces to denote control flow like C/++, Java etc.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Python uses </a:t>
            </a:r>
            <a:r>
              <a:rPr b="1" lang="en" sz="1400"/>
              <a:t>indentation, </a:t>
            </a:r>
            <a:r>
              <a:rPr lang="en" sz="1400"/>
              <a:t>meaning that any code meant to be executed by an if statement, while loop, for loop or function has to be indented</a:t>
            </a:r>
            <a:r>
              <a:rPr b="1" lang="en" sz="1400"/>
              <a:t> relative</a:t>
            </a:r>
            <a:r>
              <a:rPr lang="en" sz="1400"/>
              <a:t> to it.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Most editors will automatically do this for you. It’s </a:t>
            </a:r>
            <a:r>
              <a:rPr lang="en" sz="1400"/>
              <a:t>something</a:t>
            </a:r>
            <a:r>
              <a:rPr lang="en" sz="1400"/>
              <a:t> to be mindful of since you can get a lot of bugs and errors without proper use of indentation.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Indentation</a:t>
            </a:r>
            <a:r>
              <a:rPr lang="en" sz="1400"/>
              <a:t>: Blank space at the beginning of a line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Indentation example</a:t>
            </a:r>
            <a:endParaRPr b="1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2496300" y="2110325"/>
            <a:ext cx="4151400" cy="13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Proper indentation </a:t>
            </a:r>
            <a:endParaRPr b="1"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vs</a:t>
            </a:r>
            <a:endParaRPr b="1"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 Improper indentation</a:t>
            </a:r>
            <a:endParaRPr b="1" sz="16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388" y="3522475"/>
            <a:ext cx="16287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763" y="886500"/>
            <a:ext cx="192405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4928900" y="1164488"/>
            <a:ext cx="186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EQUAL 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928900" y="3711663"/>
            <a:ext cx="180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EQUAL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EQUAL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dangers of </a:t>
            </a:r>
            <a:r>
              <a:rPr b="1" lang="en" u="sng"/>
              <a:t>while loops</a:t>
            </a:r>
            <a:r>
              <a:rPr b="1" lang="en"/>
              <a:t> and how to counter them. </a:t>
            </a:r>
            <a:endParaRPr b="1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853975" y="1603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While </a:t>
            </a:r>
            <a:r>
              <a:rPr lang="en"/>
              <a:t>loops can be </a:t>
            </a:r>
            <a:r>
              <a:rPr lang="en"/>
              <a:t>dangerous</a:t>
            </a:r>
            <a:r>
              <a:rPr lang="en"/>
              <a:t> since we can easily get caught in infinite loops.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Infinite Loop</a:t>
            </a:r>
            <a:r>
              <a:rPr lang="en"/>
              <a:t> is when a segment of code will run on repeat forever.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occurs </a:t>
            </a:r>
            <a:r>
              <a:rPr lang="en"/>
              <a:t>because</a:t>
            </a:r>
            <a:r>
              <a:rPr lang="en"/>
              <a:t> the condition the while loop is checking always evaluates to </a:t>
            </a:r>
            <a:r>
              <a:rPr b="1" lang="en"/>
              <a:t>True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The only way an infinite loop can be stopped is if you kill the program or turn off your computer!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Another way is to use the </a:t>
            </a:r>
            <a:r>
              <a:rPr b="1" lang="en"/>
              <a:t>break </a:t>
            </a:r>
            <a:r>
              <a:rPr lang="en"/>
              <a:t>keyword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break : </a:t>
            </a:r>
            <a:r>
              <a:rPr lang="en"/>
              <a:t>This is a special keyword in python </a:t>
            </a:r>
            <a:r>
              <a:rPr b="1" lang="en"/>
              <a:t> </a:t>
            </a:r>
            <a:r>
              <a:rPr lang="en"/>
              <a:t>which will force your program to exit the loop.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