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521" r:id="rId2"/>
    <p:sldId id="522" r:id="rId3"/>
    <p:sldId id="523" r:id="rId4"/>
    <p:sldId id="524" r:id="rId5"/>
    <p:sldId id="525" r:id="rId6"/>
    <p:sldId id="526" r:id="rId7"/>
    <p:sldId id="630" r:id="rId8"/>
    <p:sldId id="527" r:id="rId9"/>
    <p:sldId id="528" r:id="rId10"/>
    <p:sldId id="529" r:id="rId11"/>
    <p:sldId id="563" r:id="rId12"/>
    <p:sldId id="530" r:id="rId13"/>
    <p:sldId id="568" r:id="rId14"/>
    <p:sldId id="569" r:id="rId15"/>
    <p:sldId id="570" r:id="rId16"/>
    <p:sldId id="571" r:id="rId17"/>
    <p:sldId id="572" r:id="rId18"/>
    <p:sldId id="573" r:id="rId19"/>
    <p:sldId id="531" r:id="rId20"/>
    <p:sldId id="574" r:id="rId21"/>
    <p:sldId id="575" r:id="rId22"/>
    <p:sldId id="533" r:id="rId23"/>
    <p:sldId id="576" r:id="rId24"/>
    <p:sldId id="577" r:id="rId25"/>
    <p:sldId id="632" r:id="rId26"/>
    <p:sldId id="537" r:id="rId27"/>
    <p:sldId id="538" r:id="rId28"/>
    <p:sldId id="539" r:id="rId29"/>
    <p:sldId id="540" r:id="rId30"/>
    <p:sldId id="534" r:id="rId31"/>
    <p:sldId id="535" r:id="rId32"/>
    <p:sldId id="536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547" r:id="rId41"/>
    <p:sldId id="548" r:id="rId42"/>
    <p:sldId id="549" r:id="rId43"/>
    <p:sldId id="550" r:id="rId44"/>
    <p:sldId id="579" r:id="rId45"/>
    <p:sldId id="558" r:id="rId46"/>
    <p:sldId id="559" r:id="rId47"/>
    <p:sldId id="560" r:id="rId48"/>
    <p:sldId id="561" r:id="rId49"/>
  </p:sldIdLst>
  <p:sldSz cx="9144000" cy="6858000" type="screen4x3"/>
  <p:notesSz cx="6858000" cy="9144000"/>
  <p:custDataLst>
    <p:tags r:id="rId5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009900"/>
    <a:srgbClr val="CC0000"/>
    <a:srgbClr val="008000"/>
    <a:srgbClr val="0000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400" y="44"/>
      </p:cViewPr>
      <p:guideLst>
        <p:guide orient="horz" pos="2120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E39A15B-33DB-4478-8742-307AF245FCC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589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65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/>
              <a:t>44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397" y="2130242"/>
            <a:ext cx="7773206" cy="147055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2140" y="3886661"/>
            <a:ext cx="6399725" cy="17522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390525" indent="0" algn="ctr">
              <a:buNone/>
              <a:defRPr/>
            </a:lvl2pPr>
            <a:lvl3pPr marL="781685" indent="0" algn="ctr">
              <a:buNone/>
              <a:defRPr/>
            </a:lvl3pPr>
            <a:lvl4pPr marL="1172210" indent="0" algn="ctr">
              <a:buNone/>
              <a:defRPr/>
            </a:lvl4pPr>
            <a:lvl5pPr marL="1562735" indent="0" algn="ctr">
              <a:buNone/>
              <a:defRPr/>
            </a:lvl5pPr>
            <a:lvl6pPr marL="1953895" indent="0" algn="ctr">
              <a:buNone/>
              <a:defRPr/>
            </a:lvl6pPr>
            <a:lvl7pPr marL="2344420" indent="0" algn="ctr">
              <a:buNone/>
              <a:defRPr/>
            </a:lvl7pPr>
            <a:lvl8pPr marL="2734945" indent="0" algn="ctr">
              <a:buNone/>
              <a:defRPr/>
            </a:lvl8pPr>
            <a:lvl9pPr marL="312547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656540" y="585474"/>
            <a:ext cx="1741714" cy="506584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1399" y="585474"/>
            <a:ext cx="5096127" cy="506584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B3286A1-5205-46B7-ABD9-E01DE4B9B705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4B9304E-2ADC-42FC-AB86-2DA9A30004A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57D51FE-F921-4EC9-B2AF-69681B2D0037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23A1065-77C3-483C-AFBF-7063E8864E2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9482035-FA5B-4E47-A988-247829BAEDA2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7488CF-00E4-4BCE-8CF7-19F2D1D0C4B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BA4EE63-45A3-4E1A-BD12-FFCCFAE33698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6FE4165-29A0-4950-A522-A4476076942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AA861FA-E714-481B-B2B8-0A92F58BB9FD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B2474A8-5AB5-4709-8CFE-514B92D71C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97A607F-15B2-464E-B467-1073D692A488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691D875-9A0D-4381-ABC4-740F9384824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E15CA0D7-6AF0-4A39-B935-9CDB9A1CDED2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DD206540-A4A0-433B-9403-7416BA4048B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7093F7E-995A-42C6-B376-1AE876ED37C0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8BE2D49-551A-4B77-8170-16478F3C3F09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1800" y="1733550"/>
            <a:ext cx="6965950" cy="391795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C0EB7D40-8EF8-449C-BE5F-E8661D9E6A87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AF7F63B-A992-45D5-8E03-2330DB6B624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211C1522-0CE3-4707-9625-14021C695BE3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95DCA84-47D7-41C6-B727-27A15A451F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A535811-7654-4C28-998D-F03E4B1A4EBA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86CFD31B-A85F-4D5A-9635-192FECF436F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A852B06D-6BC3-4B19-AC0A-146481BDBAB5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72BC04E1-E969-40B6-9BC0-75B1C745855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4C5458C4-E3B9-4D0E-81CF-CA6C6479800B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0289EAC7-050C-4F10-9F60-22FC0879506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9CFE91F0-F939-4C33-9BC7-58065627CACA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BDBD5F53-28AE-432C-9E8F-F7758F92386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59843C2E-164B-4E19-9096-AFB251426FE8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F109EB78-E358-475F-9B01-188B8F34809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3635D108-BD0F-48DB-8616-43ADCFEABB17}" type="datetimeFigureOut">
              <a:rPr lang="zh-CN" altLang="en-US"/>
              <a:t>2024/3/27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fld id="{632A14C4-1F27-41D5-AFBB-B7C6D2DD0E2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1683" y="4407537"/>
            <a:ext cx="7773206" cy="1361979"/>
          </a:xfrm>
          <a:prstGeom prst="rect">
            <a:avLst/>
          </a:prstGeo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1683" y="2906748"/>
            <a:ext cx="7773206" cy="150078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0"/>
            </a:lvl1pPr>
            <a:lvl2pPr marL="390525" indent="0">
              <a:buNone/>
              <a:defRPr sz="1500"/>
            </a:lvl2pPr>
            <a:lvl3pPr marL="781685" indent="0">
              <a:buNone/>
              <a:defRPr sz="1400"/>
            </a:lvl3pPr>
            <a:lvl4pPr marL="1172210" indent="0">
              <a:buNone/>
              <a:defRPr sz="1200"/>
            </a:lvl4pPr>
            <a:lvl5pPr marL="1562735" indent="0">
              <a:buNone/>
              <a:defRPr sz="1200"/>
            </a:lvl5pPr>
            <a:lvl6pPr marL="1953895" indent="0">
              <a:buNone/>
              <a:defRPr sz="1200"/>
            </a:lvl6pPr>
            <a:lvl7pPr marL="2344420" indent="0">
              <a:buNone/>
              <a:defRPr sz="1200"/>
            </a:lvl7pPr>
            <a:lvl8pPr marL="2734945" indent="0">
              <a:buNone/>
              <a:defRPr sz="1200"/>
            </a:lvl8pPr>
            <a:lvl9pPr marL="312547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399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979336" y="1733055"/>
            <a:ext cx="3418921" cy="391826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1" y="274871"/>
            <a:ext cx="8230138" cy="11420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6931" y="1535148"/>
            <a:ext cx="4039810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6931" y="2174221"/>
            <a:ext cx="4039810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4574" y="1535148"/>
            <a:ext cx="4042497" cy="63907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100" b="1"/>
            </a:lvl1pPr>
            <a:lvl2pPr marL="390525" indent="0">
              <a:buNone/>
              <a:defRPr sz="1700" b="1"/>
            </a:lvl2pPr>
            <a:lvl3pPr marL="781685" indent="0">
              <a:buNone/>
              <a:defRPr sz="1500" b="1"/>
            </a:lvl3pPr>
            <a:lvl4pPr marL="1172210" indent="0">
              <a:buNone/>
              <a:defRPr sz="1400" b="1"/>
            </a:lvl4pPr>
            <a:lvl5pPr marL="1562735" indent="0">
              <a:buNone/>
              <a:defRPr sz="1400" b="1"/>
            </a:lvl5pPr>
            <a:lvl6pPr marL="1953895" indent="0">
              <a:buNone/>
              <a:defRPr sz="1400" b="1"/>
            </a:lvl6pPr>
            <a:lvl7pPr marL="2344420" indent="0">
              <a:buNone/>
              <a:defRPr sz="1400" b="1"/>
            </a:lvl7pPr>
            <a:lvl8pPr marL="2734945" indent="0">
              <a:buNone/>
              <a:defRPr sz="1400" b="1"/>
            </a:lvl8pPr>
            <a:lvl9pPr marL="3125470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4574" y="2174221"/>
            <a:ext cx="4042497" cy="3952627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0" y="585789"/>
            <a:ext cx="6965950" cy="98901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934" y="273497"/>
            <a:ext cx="3009027" cy="1161324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4815" y="273498"/>
            <a:ext cx="5112254" cy="5853351"/>
          </a:xfrm>
          <a:prstGeom prst="rect">
            <a:avLst/>
          </a:prstGeo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934" y="1434821"/>
            <a:ext cx="3009027" cy="46920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784" y="4800600"/>
            <a:ext cx="5485862" cy="566232"/>
          </a:xfrm>
          <a:prstGeom prst="rect">
            <a:avLst/>
          </a:prstGeo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784" y="612960"/>
            <a:ext cx="5485862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 marL="390525" indent="0">
              <a:buNone/>
              <a:defRPr sz="2400"/>
            </a:lvl2pPr>
            <a:lvl3pPr marL="781685" indent="0">
              <a:buNone/>
              <a:defRPr sz="2100"/>
            </a:lvl3pPr>
            <a:lvl4pPr marL="1172210" indent="0">
              <a:buNone/>
              <a:defRPr sz="1700"/>
            </a:lvl4pPr>
            <a:lvl5pPr marL="1562735" indent="0">
              <a:buNone/>
              <a:defRPr sz="1700"/>
            </a:lvl5pPr>
            <a:lvl6pPr marL="1953895" indent="0">
              <a:buNone/>
              <a:defRPr sz="1700"/>
            </a:lvl6pPr>
            <a:lvl7pPr marL="2344420" indent="0">
              <a:buNone/>
              <a:defRPr sz="1700"/>
            </a:lvl7pPr>
            <a:lvl8pPr marL="2734945" indent="0">
              <a:buNone/>
              <a:defRPr sz="1700"/>
            </a:lvl8pPr>
            <a:lvl9pPr marL="3125470" indent="0">
              <a:buNone/>
              <a:defRPr sz="17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784" y="5366833"/>
            <a:ext cx="5485862" cy="805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90525" indent="0">
              <a:buNone/>
              <a:defRPr sz="1000"/>
            </a:lvl2pPr>
            <a:lvl3pPr marL="781685" indent="0">
              <a:buNone/>
              <a:defRPr sz="900"/>
            </a:lvl3pPr>
            <a:lvl4pPr marL="1172210" indent="0">
              <a:buNone/>
              <a:defRPr sz="800"/>
            </a:lvl4pPr>
            <a:lvl5pPr marL="1562735" indent="0">
              <a:buNone/>
              <a:defRPr sz="800"/>
            </a:lvl5pPr>
            <a:lvl6pPr marL="1953895" indent="0">
              <a:buNone/>
              <a:defRPr sz="800"/>
            </a:lvl6pPr>
            <a:lvl7pPr marL="2344420" indent="0">
              <a:buNone/>
              <a:defRPr sz="800"/>
            </a:lvl7pPr>
            <a:lvl8pPr marL="2734945" indent="0">
              <a:buNone/>
              <a:defRPr sz="800"/>
            </a:lvl8pPr>
            <a:lvl9pPr marL="3125470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NULL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>
            <a:alpha val="7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7" name="Picture 19" descr="http://100.cumt.edu.cn/guanhuai/images/xiaoming.gif"/>
          <p:cNvPicPr>
            <a:picLocks noChangeAspect="1" noChangeArrowheads="1"/>
          </p:cNvPicPr>
          <p:nvPr/>
        </p:nvPicPr>
        <p:blipFill>
          <a:blip r:embed="rId29" r:link="rId30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8535"/>
            <a:ext cx="1279528" cy="31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24"/>
          <p:cNvSpPr>
            <a:spLocks noChangeArrowheads="1"/>
          </p:cNvSpPr>
          <p:nvPr/>
        </p:nvSpPr>
        <p:spPr bwMode="gray">
          <a:xfrm>
            <a:off x="863600" y="481013"/>
            <a:ext cx="4679950" cy="14287"/>
          </a:xfrm>
          <a:prstGeom prst="rect">
            <a:avLst/>
          </a:prstGeom>
          <a:gradFill rotWithShape="0">
            <a:gsLst>
              <a:gs pos="0">
                <a:srgbClr val="0060C0"/>
              </a:gs>
              <a:gs pos="100000">
                <a:srgbClr val="CCECFF">
                  <a:alpha val="69000"/>
                </a:srgbClr>
              </a:gs>
            </a:gsLst>
            <a:lin ang="0" scaled="1"/>
          </a:gradFill>
          <a:ln>
            <a:noFill/>
          </a:ln>
        </p:spPr>
        <p:txBody>
          <a:bodyPr wrap="none" lIns="78136" tIns="39067" rIns="78136" bIns="39067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zh-CN" sz="21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pic>
        <p:nvPicPr>
          <p:cNvPr id="1030" name="Picture 34" descr="杰出模板3"/>
          <p:cNvPicPr>
            <a:picLocks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2" r="3088"/>
          <a:stretch>
            <a:fillRect/>
          </a:stretch>
        </p:blipFill>
        <p:spPr bwMode="auto">
          <a:xfrm>
            <a:off x="5580512" y="-21052"/>
            <a:ext cx="3600000" cy="50400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  <a:scene3d>
            <a:camera prst="perspectiveFron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Text Box 35" descr="深色木质"/>
          <p:cNvSpPr txBox="1">
            <a:spLocks noChangeArrowheads="1"/>
          </p:cNvSpPr>
          <p:nvPr/>
        </p:nvSpPr>
        <p:spPr bwMode="auto">
          <a:xfrm>
            <a:off x="2268538" y="244475"/>
            <a:ext cx="333057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78136" tIns="39067" rIns="78136" bIns="39067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800000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000" b="0" dirty="0">
                <a:solidFill>
                  <a:srgbClr val="0060C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CHINA UNIVERSITY OF MINING AND TECHNOLOGY</a:t>
            </a:r>
          </a:p>
        </p:txBody>
      </p:sp>
      <p:pic>
        <p:nvPicPr>
          <p:cNvPr id="2" name="Picture 16"/>
          <p:cNvPicPr>
            <a:picLocks noChangeArrowheads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3" y="61913"/>
            <a:ext cx="612775" cy="61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1F5C1F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39052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78168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172210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562735" algn="ctr" defTabSz="914400" rtl="0" eaLnBrk="1" fontAlgn="base" hangingPunct="1">
        <a:spcBef>
          <a:spcPct val="0"/>
        </a:spcBef>
        <a:spcAft>
          <a:spcPct val="0"/>
        </a:spcAft>
        <a:defRPr sz="3100" b="1">
          <a:solidFill>
            <a:srgbClr val="00003C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400" b="1">
          <a:solidFill>
            <a:srgbClr val="00003C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20000"/>
        <a:buChar char="-"/>
        <a:defRPr sz="2700" b="1">
          <a:solidFill>
            <a:srgbClr val="00003C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»"/>
        <a:defRPr sz="2400" b="1">
          <a:solidFill>
            <a:srgbClr val="00003C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Font typeface="Symbol" panose="05050102010706020507" pitchFamily="18" charset="2"/>
        <a:buChar char="·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4pPr>
      <a:lvl5pPr marL="205613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5pPr>
      <a:lvl6pPr marL="244729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6pPr>
      <a:lvl7pPr marL="283845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7pPr>
      <a:lvl8pPr marL="3228975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8pPr>
      <a:lvl9pPr marL="3619500" indent="-229235" algn="l" defTabSz="914400" rtl="0" eaLnBrk="1" fontAlgn="base" hangingPunct="1">
        <a:spcBef>
          <a:spcPct val="20000"/>
        </a:spcBef>
        <a:spcAft>
          <a:spcPct val="0"/>
        </a:spcAft>
        <a:buClr>
          <a:srgbClr val="0000FF"/>
        </a:buClr>
        <a:buSzPct val="100000"/>
        <a:buChar char="–"/>
        <a:defRPr sz="2000" b="1">
          <a:solidFill>
            <a:srgbClr val="0000FF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zh-CN"/>
      </a:defPPr>
      <a:lvl1pPr marL="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9052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8168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7221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6273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389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4442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34945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25470" algn="l" defTabSz="78105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4.bin"/><Relationship Id="rId13" Type="http://schemas.openxmlformats.org/officeDocument/2006/relationships/image" Target="../media/image140.emf"/><Relationship Id="rId3" Type="http://schemas.openxmlformats.org/officeDocument/2006/relationships/image" Target="../media/image135.emf"/><Relationship Id="rId7" Type="http://schemas.openxmlformats.org/officeDocument/2006/relationships/image" Target="../media/image137.emf"/><Relationship Id="rId12" Type="http://schemas.openxmlformats.org/officeDocument/2006/relationships/oleObject" Target="../embeddings/oleObject136.bin"/><Relationship Id="rId2" Type="http://schemas.openxmlformats.org/officeDocument/2006/relationships/oleObject" Target="../embeddings/oleObject1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3.bin"/><Relationship Id="rId11" Type="http://schemas.openxmlformats.org/officeDocument/2006/relationships/image" Target="../media/image139.emf"/><Relationship Id="rId5" Type="http://schemas.openxmlformats.org/officeDocument/2006/relationships/image" Target="../media/image136.emf"/><Relationship Id="rId10" Type="http://schemas.openxmlformats.org/officeDocument/2006/relationships/oleObject" Target="../embeddings/oleObject135.bin"/><Relationship Id="rId4" Type="http://schemas.openxmlformats.org/officeDocument/2006/relationships/oleObject" Target="../embeddings/oleObject132.bin"/><Relationship Id="rId9" Type="http://schemas.openxmlformats.org/officeDocument/2006/relationships/image" Target="../media/image138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3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44.bin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6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4.wmf"/><Relationship Id="rId18" Type="http://schemas.openxmlformats.org/officeDocument/2006/relationships/oleObject" Target="../embeddings/oleObject153.bin"/><Relationship Id="rId26" Type="http://schemas.openxmlformats.org/officeDocument/2006/relationships/oleObject" Target="../embeddings/oleObject157.bin"/><Relationship Id="rId3" Type="http://schemas.openxmlformats.org/officeDocument/2006/relationships/image" Target="../media/image149.emf"/><Relationship Id="rId21" Type="http://schemas.openxmlformats.org/officeDocument/2006/relationships/image" Target="../media/image156.wmf"/><Relationship Id="rId7" Type="http://schemas.openxmlformats.org/officeDocument/2006/relationships/image" Target="../media/image151.wmf"/><Relationship Id="rId12" Type="http://schemas.openxmlformats.org/officeDocument/2006/relationships/oleObject" Target="../embeddings/oleObject150.bin"/><Relationship Id="rId17" Type="http://schemas.openxmlformats.org/officeDocument/2006/relationships/image" Target="../media/image143.wmf"/><Relationship Id="rId25" Type="http://schemas.openxmlformats.org/officeDocument/2006/relationships/image" Target="../media/image158.wmf"/><Relationship Id="rId2" Type="http://schemas.openxmlformats.org/officeDocument/2006/relationships/oleObject" Target="../embeddings/oleObject145.bin"/><Relationship Id="rId16" Type="http://schemas.openxmlformats.org/officeDocument/2006/relationships/oleObject" Target="../embeddings/oleObject152.bin"/><Relationship Id="rId20" Type="http://schemas.openxmlformats.org/officeDocument/2006/relationships/oleObject" Target="../embeddings/oleObject154.bin"/><Relationship Id="rId29" Type="http://schemas.openxmlformats.org/officeDocument/2006/relationships/image" Target="../media/image160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3.wmf"/><Relationship Id="rId24" Type="http://schemas.openxmlformats.org/officeDocument/2006/relationships/oleObject" Target="../embeddings/oleObject156.bin"/><Relationship Id="rId5" Type="http://schemas.openxmlformats.org/officeDocument/2006/relationships/image" Target="../media/image150.wmf"/><Relationship Id="rId15" Type="http://schemas.openxmlformats.org/officeDocument/2006/relationships/image" Target="../media/image148.wmf"/><Relationship Id="rId23" Type="http://schemas.openxmlformats.org/officeDocument/2006/relationships/image" Target="../media/image157.wmf"/><Relationship Id="rId28" Type="http://schemas.openxmlformats.org/officeDocument/2006/relationships/oleObject" Target="../embeddings/oleObject158.bin"/><Relationship Id="rId10" Type="http://schemas.openxmlformats.org/officeDocument/2006/relationships/oleObject" Target="../embeddings/oleObject149.bin"/><Relationship Id="rId19" Type="http://schemas.openxmlformats.org/officeDocument/2006/relationships/image" Target="../media/image155.wmf"/><Relationship Id="rId31" Type="http://schemas.openxmlformats.org/officeDocument/2006/relationships/image" Target="../media/image161.wmf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2.wmf"/><Relationship Id="rId14" Type="http://schemas.openxmlformats.org/officeDocument/2006/relationships/oleObject" Target="../embeddings/oleObject151.bin"/><Relationship Id="rId22" Type="http://schemas.openxmlformats.org/officeDocument/2006/relationships/oleObject" Target="../embeddings/oleObject155.bin"/><Relationship Id="rId27" Type="http://schemas.openxmlformats.org/officeDocument/2006/relationships/image" Target="../media/image159.wmf"/><Relationship Id="rId30" Type="http://schemas.openxmlformats.org/officeDocument/2006/relationships/oleObject" Target="../embeddings/oleObject1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3.bin"/><Relationship Id="rId13" Type="http://schemas.openxmlformats.org/officeDocument/2006/relationships/image" Target="../media/image150.wmf"/><Relationship Id="rId18" Type="http://schemas.openxmlformats.org/officeDocument/2006/relationships/oleObject" Target="../embeddings/oleObject168.bin"/><Relationship Id="rId3" Type="http://schemas.openxmlformats.org/officeDocument/2006/relationships/image" Target="../media/image162.emf"/><Relationship Id="rId21" Type="http://schemas.openxmlformats.org/officeDocument/2006/relationships/image" Target="../media/image167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165.bin"/><Relationship Id="rId17" Type="http://schemas.openxmlformats.org/officeDocument/2006/relationships/image" Target="../media/image161.wmf"/><Relationship Id="rId2" Type="http://schemas.openxmlformats.org/officeDocument/2006/relationships/oleObject" Target="../embeddings/oleObject160.bin"/><Relationship Id="rId16" Type="http://schemas.openxmlformats.org/officeDocument/2006/relationships/oleObject" Target="../embeddings/oleObject167.bin"/><Relationship Id="rId20" Type="http://schemas.openxmlformats.org/officeDocument/2006/relationships/oleObject" Target="../embeddings/oleObject16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62.bin"/><Relationship Id="rId11" Type="http://schemas.openxmlformats.org/officeDocument/2006/relationships/image" Target="../media/image166.wmf"/><Relationship Id="rId5" Type="http://schemas.openxmlformats.org/officeDocument/2006/relationships/image" Target="../media/image163.wmf"/><Relationship Id="rId15" Type="http://schemas.openxmlformats.org/officeDocument/2006/relationships/image" Target="../media/image151.wmf"/><Relationship Id="rId10" Type="http://schemas.openxmlformats.org/officeDocument/2006/relationships/oleObject" Target="../embeddings/oleObject164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61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166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3" Type="http://schemas.openxmlformats.org/officeDocument/2006/relationships/image" Target="../media/image168.wmf"/><Relationship Id="rId7" Type="http://schemas.openxmlformats.org/officeDocument/2006/relationships/image" Target="../media/image148.wmf"/><Relationship Id="rId2" Type="http://schemas.openxmlformats.org/officeDocument/2006/relationships/oleObject" Target="../embeddings/oleObject1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1.wmf"/><Relationship Id="rId5" Type="http://schemas.openxmlformats.org/officeDocument/2006/relationships/image" Target="../media/image169.wmf"/><Relationship Id="rId10" Type="http://schemas.openxmlformats.org/officeDocument/2006/relationships/oleObject" Target="../embeddings/oleObject174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76.wmf"/><Relationship Id="rId18" Type="http://schemas.openxmlformats.org/officeDocument/2006/relationships/oleObject" Target="../embeddings/oleObject183.bin"/><Relationship Id="rId26" Type="http://schemas.openxmlformats.org/officeDocument/2006/relationships/oleObject" Target="../embeddings/oleObject187.bin"/><Relationship Id="rId3" Type="http://schemas.openxmlformats.org/officeDocument/2006/relationships/image" Target="../media/image172.wmf"/><Relationship Id="rId21" Type="http://schemas.openxmlformats.org/officeDocument/2006/relationships/image" Target="../media/image178.wmf"/><Relationship Id="rId7" Type="http://schemas.openxmlformats.org/officeDocument/2006/relationships/image" Target="../media/image173.wmf"/><Relationship Id="rId12" Type="http://schemas.openxmlformats.org/officeDocument/2006/relationships/oleObject" Target="../embeddings/oleObject180.bin"/><Relationship Id="rId17" Type="http://schemas.openxmlformats.org/officeDocument/2006/relationships/image" Target="../media/image156.wmf"/><Relationship Id="rId25" Type="http://schemas.openxmlformats.org/officeDocument/2006/relationships/image" Target="../media/image180.wmf"/><Relationship Id="rId2" Type="http://schemas.openxmlformats.org/officeDocument/2006/relationships/oleObject" Target="../embeddings/oleObject175.bin"/><Relationship Id="rId16" Type="http://schemas.openxmlformats.org/officeDocument/2006/relationships/oleObject" Target="../embeddings/oleObject182.bin"/><Relationship Id="rId20" Type="http://schemas.openxmlformats.org/officeDocument/2006/relationships/oleObject" Target="../embeddings/oleObject184.bin"/><Relationship Id="rId29" Type="http://schemas.openxmlformats.org/officeDocument/2006/relationships/image" Target="../media/image182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7.bin"/><Relationship Id="rId11" Type="http://schemas.openxmlformats.org/officeDocument/2006/relationships/image" Target="../media/image175.wmf"/><Relationship Id="rId24" Type="http://schemas.openxmlformats.org/officeDocument/2006/relationships/oleObject" Target="../embeddings/oleObject186.bin"/><Relationship Id="rId5" Type="http://schemas.openxmlformats.org/officeDocument/2006/relationships/image" Target="../media/image150.wmf"/><Relationship Id="rId15" Type="http://schemas.openxmlformats.org/officeDocument/2006/relationships/image" Target="../media/image155.wmf"/><Relationship Id="rId23" Type="http://schemas.openxmlformats.org/officeDocument/2006/relationships/image" Target="../media/image179.wmf"/><Relationship Id="rId28" Type="http://schemas.openxmlformats.org/officeDocument/2006/relationships/oleObject" Target="../embeddings/oleObject188.bin"/><Relationship Id="rId10" Type="http://schemas.openxmlformats.org/officeDocument/2006/relationships/oleObject" Target="../embeddings/oleObject179.bin"/><Relationship Id="rId19" Type="http://schemas.openxmlformats.org/officeDocument/2006/relationships/image" Target="../media/image177.wmf"/><Relationship Id="rId31" Type="http://schemas.openxmlformats.org/officeDocument/2006/relationships/image" Target="../media/image183.wmf"/><Relationship Id="rId4" Type="http://schemas.openxmlformats.org/officeDocument/2006/relationships/oleObject" Target="../embeddings/oleObject176.bin"/><Relationship Id="rId9" Type="http://schemas.openxmlformats.org/officeDocument/2006/relationships/image" Target="../media/image174.wmf"/><Relationship Id="rId14" Type="http://schemas.openxmlformats.org/officeDocument/2006/relationships/oleObject" Target="../embeddings/oleObject181.bin"/><Relationship Id="rId22" Type="http://schemas.openxmlformats.org/officeDocument/2006/relationships/oleObject" Target="../embeddings/oleObject185.bin"/><Relationship Id="rId27" Type="http://schemas.openxmlformats.org/officeDocument/2006/relationships/image" Target="../media/image181.wmf"/><Relationship Id="rId30" Type="http://schemas.openxmlformats.org/officeDocument/2006/relationships/oleObject" Target="../embeddings/oleObject18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9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5.bin"/><Relationship Id="rId3" Type="http://schemas.openxmlformats.org/officeDocument/2006/relationships/image" Target="../media/image186.emf"/><Relationship Id="rId7" Type="http://schemas.openxmlformats.org/officeDocument/2006/relationships/image" Target="../media/image188.emf"/><Relationship Id="rId12" Type="http://schemas.openxmlformats.org/officeDocument/2006/relationships/oleObject" Target="../embeddings/oleObject197.bin"/><Relationship Id="rId2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4.bin"/><Relationship Id="rId11" Type="http://schemas.openxmlformats.org/officeDocument/2006/relationships/image" Target="../media/image190.wmf"/><Relationship Id="rId5" Type="http://schemas.openxmlformats.org/officeDocument/2006/relationships/image" Target="../media/image187.emf"/><Relationship Id="rId10" Type="http://schemas.openxmlformats.org/officeDocument/2006/relationships/oleObject" Target="../embeddings/oleObject196.bin"/><Relationship Id="rId4" Type="http://schemas.openxmlformats.org/officeDocument/2006/relationships/oleObject" Target="../embeddings/oleObject193.bin"/><Relationship Id="rId9" Type="http://schemas.openxmlformats.org/officeDocument/2006/relationships/image" Target="../media/image18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e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18" Type="http://schemas.openxmlformats.org/officeDocument/2006/relationships/oleObject" Target="../embeddings/oleObject207.bin"/><Relationship Id="rId3" Type="http://schemas.openxmlformats.org/officeDocument/2006/relationships/image" Target="../media/image191.wmf"/><Relationship Id="rId21" Type="http://schemas.openxmlformats.org/officeDocument/2006/relationships/image" Target="../media/image196.wmf"/><Relationship Id="rId7" Type="http://schemas.openxmlformats.org/officeDocument/2006/relationships/image" Target="../media/image148.wmf"/><Relationship Id="rId12" Type="http://schemas.openxmlformats.org/officeDocument/2006/relationships/image" Target="../media/image193.wmf"/><Relationship Id="rId17" Type="http://schemas.openxmlformats.org/officeDocument/2006/relationships/image" Target="../media/image195.wmf"/><Relationship Id="rId25" Type="http://schemas.openxmlformats.org/officeDocument/2006/relationships/image" Target="../media/image198.wmf"/><Relationship Id="rId2" Type="http://schemas.openxmlformats.org/officeDocument/2006/relationships/oleObject" Target="../embeddings/oleObject198.bin"/><Relationship Id="rId16" Type="http://schemas.openxmlformats.org/officeDocument/2006/relationships/oleObject" Target="../embeddings/oleObject206.bin"/><Relationship Id="rId20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3.bin"/><Relationship Id="rId24" Type="http://schemas.openxmlformats.org/officeDocument/2006/relationships/oleObject" Target="../embeddings/oleObject210.bin"/><Relationship Id="rId5" Type="http://schemas.openxmlformats.org/officeDocument/2006/relationships/image" Target="../media/image192.emf"/><Relationship Id="rId15" Type="http://schemas.openxmlformats.org/officeDocument/2006/relationships/image" Target="../media/image194.wmf"/><Relationship Id="rId23" Type="http://schemas.openxmlformats.org/officeDocument/2006/relationships/image" Target="../media/image197.wmf"/><Relationship Id="rId10" Type="http://schemas.openxmlformats.org/officeDocument/2006/relationships/oleObject" Target="../embeddings/oleObject202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43.wmf"/><Relationship Id="rId14" Type="http://schemas.openxmlformats.org/officeDocument/2006/relationships/oleObject" Target="../embeddings/oleObject205.bin"/><Relationship Id="rId22" Type="http://schemas.openxmlformats.org/officeDocument/2006/relationships/oleObject" Target="../embeddings/oleObject20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image" Target="../media/image199.emf"/><Relationship Id="rId7" Type="http://schemas.openxmlformats.org/officeDocument/2006/relationships/oleObject" Target="../embeddings/oleObject213.bin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1.wmf"/><Relationship Id="rId5" Type="http://schemas.openxmlformats.org/officeDocument/2006/relationships/image" Target="../media/image200.emf"/><Relationship Id="rId10" Type="http://schemas.openxmlformats.org/officeDocument/2006/relationships/image" Target="../media/image195.wmf"/><Relationship Id="rId4" Type="http://schemas.openxmlformats.org/officeDocument/2006/relationships/oleObject" Target="../embeddings/oleObject212.bin"/><Relationship Id="rId9" Type="http://schemas.openxmlformats.org/officeDocument/2006/relationships/oleObject" Target="../embeddings/oleObject2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13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7.bin"/><Relationship Id="rId12" Type="http://schemas.openxmlformats.org/officeDocument/2006/relationships/image" Target="../media/image199.e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emf"/><Relationship Id="rId11" Type="http://schemas.openxmlformats.org/officeDocument/2006/relationships/oleObject" Target="../embeddings/oleObject219.bin"/><Relationship Id="rId5" Type="http://schemas.openxmlformats.org/officeDocument/2006/relationships/oleObject" Target="../embeddings/oleObject216.bin"/><Relationship Id="rId10" Type="http://schemas.openxmlformats.org/officeDocument/2006/relationships/image" Target="../media/image205.emf"/><Relationship Id="rId4" Type="http://schemas.openxmlformats.org/officeDocument/2006/relationships/image" Target="../media/image202.emf"/><Relationship Id="rId9" Type="http://schemas.openxmlformats.org/officeDocument/2006/relationships/oleObject" Target="../embeddings/oleObject218.bin"/><Relationship Id="rId14" Type="http://schemas.openxmlformats.org/officeDocument/2006/relationships/image" Target="../media/image20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3" Type="http://schemas.openxmlformats.org/officeDocument/2006/relationships/image" Target="../media/image206.wmf"/><Relationship Id="rId7" Type="http://schemas.openxmlformats.org/officeDocument/2006/relationships/image" Target="../media/image207.wmf"/><Relationship Id="rId2" Type="http://schemas.openxmlformats.org/officeDocument/2006/relationships/oleObject" Target="../embeddings/oleObject2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3.bin"/><Relationship Id="rId5" Type="http://schemas.openxmlformats.org/officeDocument/2006/relationships/image" Target="../media/image203.e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08.w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4.emf"/><Relationship Id="rId18" Type="http://schemas.openxmlformats.org/officeDocument/2006/relationships/oleObject" Target="../embeddings/oleObject233.bin"/><Relationship Id="rId26" Type="http://schemas.openxmlformats.org/officeDocument/2006/relationships/oleObject" Target="../embeddings/oleObject237.bin"/><Relationship Id="rId39" Type="http://schemas.openxmlformats.org/officeDocument/2006/relationships/image" Target="../media/image225.wmf"/><Relationship Id="rId21" Type="http://schemas.openxmlformats.org/officeDocument/2006/relationships/image" Target="../media/image208.wmf"/><Relationship Id="rId34" Type="http://schemas.openxmlformats.org/officeDocument/2006/relationships/oleObject" Target="../embeddings/oleObject241.bin"/><Relationship Id="rId42" Type="http://schemas.openxmlformats.org/officeDocument/2006/relationships/oleObject" Target="../embeddings/oleObject245.bin"/><Relationship Id="rId7" Type="http://schemas.openxmlformats.org/officeDocument/2006/relationships/image" Target="../media/image211.emf"/><Relationship Id="rId2" Type="http://schemas.openxmlformats.org/officeDocument/2006/relationships/oleObject" Target="../embeddings/oleObject225.bin"/><Relationship Id="rId16" Type="http://schemas.openxmlformats.org/officeDocument/2006/relationships/oleObject" Target="../embeddings/oleObject232.bin"/><Relationship Id="rId29" Type="http://schemas.openxmlformats.org/officeDocument/2006/relationships/image" Target="../media/image15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7.bin"/><Relationship Id="rId11" Type="http://schemas.openxmlformats.org/officeDocument/2006/relationships/image" Target="../media/image213.emf"/><Relationship Id="rId24" Type="http://schemas.openxmlformats.org/officeDocument/2006/relationships/oleObject" Target="../embeddings/oleObject236.bin"/><Relationship Id="rId32" Type="http://schemas.openxmlformats.org/officeDocument/2006/relationships/oleObject" Target="../embeddings/oleObject240.bin"/><Relationship Id="rId37" Type="http://schemas.openxmlformats.org/officeDocument/2006/relationships/image" Target="../media/image224.wmf"/><Relationship Id="rId40" Type="http://schemas.openxmlformats.org/officeDocument/2006/relationships/oleObject" Target="../embeddings/oleObject244.bin"/><Relationship Id="rId45" Type="http://schemas.openxmlformats.org/officeDocument/2006/relationships/image" Target="../media/image228.wmf"/><Relationship Id="rId5" Type="http://schemas.openxmlformats.org/officeDocument/2006/relationships/image" Target="../media/image210.emf"/><Relationship Id="rId15" Type="http://schemas.openxmlformats.org/officeDocument/2006/relationships/image" Target="../media/image215.emf"/><Relationship Id="rId23" Type="http://schemas.openxmlformats.org/officeDocument/2006/relationships/image" Target="../media/image218.wmf"/><Relationship Id="rId28" Type="http://schemas.openxmlformats.org/officeDocument/2006/relationships/oleObject" Target="../embeddings/oleObject238.bin"/><Relationship Id="rId36" Type="http://schemas.openxmlformats.org/officeDocument/2006/relationships/oleObject" Target="../embeddings/oleObject242.bin"/><Relationship Id="rId10" Type="http://schemas.openxmlformats.org/officeDocument/2006/relationships/oleObject" Target="../embeddings/oleObject229.bin"/><Relationship Id="rId19" Type="http://schemas.openxmlformats.org/officeDocument/2006/relationships/image" Target="../media/image217.emf"/><Relationship Id="rId31" Type="http://schemas.openxmlformats.org/officeDocument/2006/relationships/image" Target="../media/image221.wmf"/><Relationship Id="rId44" Type="http://schemas.openxmlformats.org/officeDocument/2006/relationships/oleObject" Target="../embeddings/oleObject246.bin"/><Relationship Id="rId4" Type="http://schemas.openxmlformats.org/officeDocument/2006/relationships/oleObject" Target="../embeddings/oleObject226.bin"/><Relationship Id="rId9" Type="http://schemas.openxmlformats.org/officeDocument/2006/relationships/image" Target="../media/image212.emf"/><Relationship Id="rId14" Type="http://schemas.openxmlformats.org/officeDocument/2006/relationships/oleObject" Target="../embeddings/oleObject231.bin"/><Relationship Id="rId22" Type="http://schemas.openxmlformats.org/officeDocument/2006/relationships/oleObject" Target="../embeddings/oleObject235.bin"/><Relationship Id="rId27" Type="http://schemas.openxmlformats.org/officeDocument/2006/relationships/image" Target="../media/image220.wmf"/><Relationship Id="rId30" Type="http://schemas.openxmlformats.org/officeDocument/2006/relationships/oleObject" Target="../embeddings/oleObject239.bin"/><Relationship Id="rId35" Type="http://schemas.openxmlformats.org/officeDocument/2006/relationships/image" Target="../media/image223.wmf"/><Relationship Id="rId43" Type="http://schemas.openxmlformats.org/officeDocument/2006/relationships/image" Target="../media/image227.wmf"/><Relationship Id="rId8" Type="http://schemas.openxmlformats.org/officeDocument/2006/relationships/oleObject" Target="../embeddings/oleObject228.bin"/><Relationship Id="rId3" Type="http://schemas.openxmlformats.org/officeDocument/2006/relationships/image" Target="../media/image209.emf"/><Relationship Id="rId12" Type="http://schemas.openxmlformats.org/officeDocument/2006/relationships/oleObject" Target="../embeddings/oleObject230.bin"/><Relationship Id="rId17" Type="http://schemas.openxmlformats.org/officeDocument/2006/relationships/image" Target="../media/image216.emf"/><Relationship Id="rId25" Type="http://schemas.openxmlformats.org/officeDocument/2006/relationships/image" Target="../media/image219.wmf"/><Relationship Id="rId33" Type="http://schemas.openxmlformats.org/officeDocument/2006/relationships/image" Target="../media/image222.wmf"/><Relationship Id="rId38" Type="http://schemas.openxmlformats.org/officeDocument/2006/relationships/oleObject" Target="../embeddings/oleObject243.bin"/><Relationship Id="rId20" Type="http://schemas.openxmlformats.org/officeDocument/2006/relationships/oleObject" Target="../embeddings/oleObject234.bin"/><Relationship Id="rId41" Type="http://schemas.openxmlformats.org/officeDocument/2006/relationships/image" Target="../media/image226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8.xml"/><Relationship Id="rId21" Type="http://schemas.openxmlformats.org/officeDocument/2006/relationships/oleObject" Target="../embeddings/oleObject248.bin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123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image" Target="../media/image229.emf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image" Target="../media/image231.emf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oleObject" Target="../embeddings/oleObject249.bin"/><Relationship Id="rId10" Type="http://schemas.openxmlformats.org/officeDocument/2006/relationships/tags" Target="../tags/tag35.xml"/><Relationship Id="rId19" Type="http://schemas.openxmlformats.org/officeDocument/2006/relationships/oleObject" Target="../embeddings/oleObject247.bin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image" Target="../media/image230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image" Target="../media/image229.emf"/><Relationship Id="rId7" Type="http://schemas.openxmlformats.org/officeDocument/2006/relationships/image" Target="../media/image231.e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33.emf"/><Relationship Id="rId5" Type="http://schemas.openxmlformats.org/officeDocument/2006/relationships/image" Target="../media/image230.emf"/><Relationship Id="rId10" Type="http://schemas.openxmlformats.org/officeDocument/2006/relationships/oleObject" Target="../embeddings/oleObject254.bin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32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39.emf"/><Relationship Id="rId18" Type="http://schemas.openxmlformats.org/officeDocument/2006/relationships/oleObject" Target="../embeddings/oleObject263.bin"/><Relationship Id="rId26" Type="http://schemas.openxmlformats.org/officeDocument/2006/relationships/oleObject" Target="../embeddings/oleObject267.bin"/><Relationship Id="rId3" Type="http://schemas.openxmlformats.org/officeDocument/2006/relationships/image" Target="../media/image234.emf"/><Relationship Id="rId21" Type="http://schemas.openxmlformats.org/officeDocument/2006/relationships/image" Target="../media/image243.emf"/><Relationship Id="rId7" Type="http://schemas.openxmlformats.org/officeDocument/2006/relationships/image" Target="../media/image236.emf"/><Relationship Id="rId12" Type="http://schemas.openxmlformats.org/officeDocument/2006/relationships/oleObject" Target="../embeddings/oleObject260.bin"/><Relationship Id="rId17" Type="http://schemas.openxmlformats.org/officeDocument/2006/relationships/image" Target="../media/image241.emf"/><Relationship Id="rId25" Type="http://schemas.openxmlformats.org/officeDocument/2006/relationships/image" Target="../media/image245.emf"/><Relationship Id="rId2" Type="http://schemas.openxmlformats.org/officeDocument/2006/relationships/oleObject" Target="../embeddings/oleObject255.bin"/><Relationship Id="rId16" Type="http://schemas.openxmlformats.org/officeDocument/2006/relationships/oleObject" Target="../embeddings/oleObject262.bin"/><Relationship Id="rId20" Type="http://schemas.openxmlformats.org/officeDocument/2006/relationships/oleObject" Target="../embeddings/oleObject264.bin"/><Relationship Id="rId29" Type="http://schemas.openxmlformats.org/officeDocument/2006/relationships/image" Target="../media/image24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38.emf"/><Relationship Id="rId24" Type="http://schemas.openxmlformats.org/officeDocument/2006/relationships/oleObject" Target="../embeddings/oleObject266.bin"/><Relationship Id="rId5" Type="http://schemas.openxmlformats.org/officeDocument/2006/relationships/image" Target="../media/image235.emf"/><Relationship Id="rId15" Type="http://schemas.openxmlformats.org/officeDocument/2006/relationships/image" Target="../media/image240.emf"/><Relationship Id="rId23" Type="http://schemas.openxmlformats.org/officeDocument/2006/relationships/image" Target="../media/image244.emf"/><Relationship Id="rId28" Type="http://schemas.openxmlformats.org/officeDocument/2006/relationships/oleObject" Target="../embeddings/oleObject268.bin"/><Relationship Id="rId10" Type="http://schemas.openxmlformats.org/officeDocument/2006/relationships/oleObject" Target="../embeddings/oleObject259.bin"/><Relationship Id="rId19" Type="http://schemas.openxmlformats.org/officeDocument/2006/relationships/image" Target="../media/image242.emf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37.emf"/><Relationship Id="rId14" Type="http://schemas.openxmlformats.org/officeDocument/2006/relationships/oleObject" Target="../embeddings/oleObject261.bin"/><Relationship Id="rId22" Type="http://schemas.openxmlformats.org/officeDocument/2006/relationships/oleObject" Target="../embeddings/oleObject265.bin"/><Relationship Id="rId27" Type="http://schemas.openxmlformats.org/officeDocument/2006/relationships/image" Target="../media/image246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2.bin"/><Relationship Id="rId13" Type="http://schemas.openxmlformats.org/officeDocument/2006/relationships/image" Target="../media/image253.emf"/><Relationship Id="rId3" Type="http://schemas.openxmlformats.org/officeDocument/2006/relationships/image" Target="../media/image248.emf"/><Relationship Id="rId7" Type="http://schemas.openxmlformats.org/officeDocument/2006/relationships/image" Target="../media/image250.emf"/><Relationship Id="rId12" Type="http://schemas.openxmlformats.org/officeDocument/2006/relationships/oleObject" Target="../embeddings/oleObject274.bin"/><Relationship Id="rId2" Type="http://schemas.openxmlformats.org/officeDocument/2006/relationships/oleObject" Target="../embeddings/oleObject26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1.bin"/><Relationship Id="rId11" Type="http://schemas.openxmlformats.org/officeDocument/2006/relationships/image" Target="../media/image252.emf"/><Relationship Id="rId5" Type="http://schemas.openxmlformats.org/officeDocument/2006/relationships/image" Target="../media/image249.emf"/><Relationship Id="rId10" Type="http://schemas.openxmlformats.org/officeDocument/2006/relationships/oleObject" Target="../embeddings/oleObject273.bin"/><Relationship Id="rId4" Type="http://schemas.openxmlformats.org/officeDocument/2006/relationships/oleObject" Target="../embeddings/oleObject270.bin"/><Relationship Id="rId9" Type="http://schemas.openxmlformats.org/officeDocument/2006/relationships/image" Target="../media/image25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8.bin"/><Relationship Id="rId13" Type="http://schemas.openxmlformats.org/officeDocument/2006/relationships/image" Target="../media/image259.emf"/><Relationship Id="rId3" Type="http://schemas.openxmlformats.org/officeDocument/2006/relationships/image" Target="../media/image254.emf"/><Relationship Id="rId7" Type="http://schemas.openxmlformats.org/officeDocument/2006/relationships/image" Target="../media/image256.emf"/><Relationship Id="rId12" Type="http://schemas.openxmlformats.org/officeDocument/2006/relationships/oleObject" Target="../embeddings/oleObject280.bin"/><Relationship Id="rId2" Type="http://schemas.openxmlformats.org/officeDocument/2006/relationships/oleObject" Target="../embeddings/oleObject27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7.bin"/><Relationship Id="rId11" Type="http://schemas.openxmlformats.org/officeDocument/2006/relationships/image" Target="../media/image258.emf"/><Relationship Id="rId5" Type="http://schemas.openxmlformats.org/officeDocument/2006/relationships/image" Target="../media/image255.emf"/><Relationship Id="rId10" Type="http://schemas.openxmlformats.org/officeDocument/2006/relationships/oleObject" Target="../embeddings/oleObject279.bin"/><Relationship Id="rId4" Type="http://schemas.openxmlformats.org/officeDocument/2006/relationships/oleObject" Target="../embeddings/oleObject276.bin"/><Relationship Id="rId9" Type="http://schemas.openxmlformats.org/officeDocument/2006/relationships/image" Target="../media/image25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7.emf"/><Relationship Id="rId18" Type="http://schemas.openxmlformats.org/officeDocument/2006/relationships/oleObject" Target="../embeddings/oleObject15.bin"/><Relationship Id="rId26" Type="http://schemas.openxmlformats.org/officeDocument/2006/relationships/oleObject" Target="../embeddings/oleObject19.bin"/><Relationship Id="rId3" Type="http://schemas.openxmlformats.org/officeDocument/2006/relationships/image" Target="../media/image12.emf"/><Relationship Id="rId21" Type="http://schemas.openxmlformats.org/officeDocument/2006/relationships/image" Target="../media/image21.emf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9.emf"/><Relationship Id="rId25" Type="http://schemas.openxmlformats.org/officeDocument/2006/relationships/image" Target="../media/image23.e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29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emf"/><Relationship Id="rId24" Type="http://schemas.openxmlformats.org/officeDocument/2006/relationships/oleObject" Target="../embeddings/oleObject18.bin"/><Relationship Id="rId5" Type="http://schemas.openxmlformats.org/officeDocument/2006/relationships/image" Target="../media/image13.emf"/><Relationship Id="rId15" Type="http://schemas.openxmlformats.org/officeDocument/2006/relationships/image" Target="../media/image18.emf"/><Relationship Id="rId23" Type="http://schemas.openxmlformats.org/officeDocument/2006/relationships/image" Target="../media/image22.emf"/><Relationship Id="rId28" Type="http://schemas.openxmlformats.org/officeDocument/2006/relationships/oleObject" Target="../embeddings/oleObject20.bin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20.emf"/><Relationship Id="rId31" Type="http://schemas.openxmlformats.org/officeDocument/2006/relationships/image" Target="../media/image26.e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emf"/><Relationship Id="rId14" Type="http://schemas.openxmlformats.org/officeDocument/2006/relationships/oleObject" Target="../embeddings/oleObject13.bin"/><Relationship Id="rId22" Type="http://schemas.openxmlformats.org/officeDocument/2006/relationships/oleObject" Target="../embeddings/oleObject17.bin"/><Relationship Id="rId27" Type="http://schemas.openxmlformats.org/officeDocument/2006/relationships/image" Target="../media/image24.emf"/><Relationship Id="rId30" Type="http://schemas.openxmlformats.org/officeDocument/2006/relationships/oleObject" Target="../embeddings/oleObject2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emf"/><Relationship Id="rId7" Type="http://schemas.openxmlformats.org/officeDocument/2006/relationships/image" Target="../media/image262.e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3.bin"/><Relationship Id="rId5" Type="http://schemas.openxmlformats.org/officeDocument/2006/relationships/image" Target="../media/image261.emf"/><Relationship Id="rId4" Type="http://schemas.openxmlformats.org/officeDocument/2006/relationships/oleObject" Target="../embeddings/oleObject28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68.emf"/><Relationship Id="rId18" Type="http://schemas.openxmlformats.org/officeDocument/2006/relationships/oleObject" Target="../embeddings/oleObject292.bin"/><Relationship Id="rId3" Type="http://schemas.openxmlformats.org/officeDocument/2006/relationships/image" Target="../media/image263.emf"/><Relationship Id="rId7" Type="http://schemas.openxmlformats.org/officeDocument/2006/relationships/image" Target="../media/image265.e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70.emf"/><Relationship Id="rId2" Type="http://schemas.openxmlformats.org/officeDocument/2006/relationships/oleObject" Target="../embeddings/oleObject284.bin"/><Relationship Id="rId16" Type="http://schemas.openxmlformats.org/officeDocument/2006/relationships/oleObject" Target="../embeddings/oleObject2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67.emf"/><Relationship Id="rId5" Type="http://schemas.openxmlformats.org/officeDocument/2006/relationships/image" Target="../media/image264.emf"/><Relationship Id="rId15" Type="http://schemas.openxmlformats.org/officeDocument/2006/relationships/image" Target="../media/image269.emf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71.e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66.emf"/><Relationship Id="rId14" Type="http://schemas.openxmlformats.org/officeDocument/2006/relationships/oleObject" Target="../embeddings/oleObject29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6.bin"/><Relationship Id="rId3" Type="http://schemas.openxmlformats.org/officeDocument/2006/relationships/image" Target="../media/image272.emf"/><Relationship Id="rId7" Type="http://schemas.openxmlformats.org/officeDocument/2006/relationships/image" Target="../media/image274.emf"/><Relationship Id="rId2" Type="http://schemas.openxmlformats.org/officeDocument/2006/relationships/oleObject" Target="../embeddings/oleObject29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5.bin"/><Relationship Id="rId11" Type="http://schemas.openxmlformats.org/officeDocument/2006/relationships/image" Target="../media/image276.emf"/><Relationship Id="rId5" Type="http://schemas.openxmlformats.org/officeDocument/2006/relationships/image" Target="../media/image273.emf"/><Relationship Id="rId10" Type="http://schemas.openxmlformats.org/officeDocument/2006/relationships/oleObject" Target="../embeddings/oleObject297.bin"/><Relationship Id="rId4" Type="http://schemas.openxmlformats.org/officeDocument/2006/relationships/oleObject" Target="../embeddings/oleObject294.bin"/><Relationship Id="rId9" Type="http://schemas.openxmlformats.org/officeDocument/2006/relationships/image" Target="../media/image27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2" Type="http://schemas.openxmlformats.org/officeDocument/2006/relationships/oleObject" Target="../embeddings/oleObject29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8.emf"/><Relationship Id="rId4" Type="http://schemas.openxmlformats.org/officeDocument/2006/relationships/oleObject" Target="../embeddings/oleObject299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3.bin"/><Relationship Id="rId13" Type="http://schemas.openxmlformats.org/officeDocument/2006/relationships/image" Target="../media/image284.emf"/><Relationship Id="rId18" Type="http://schemas.openxmlformats.org/officeDocument/2006/relationships/oleObject" Target="../embeddings/oleObject308.bin"/><Relationship Id="rId26" Type="http://schemas.openxmlformats.org/officeDocument/2006/relationships/oleObject" Target="../embeddings/oleObject312.bin"/><Relationship Id="rId3" Type="http://schemas.openxmlformats.org/officeDocument/2006/relationships/image" Target="../media/image279.emf"/><Relationship Id="rId21" Type="http://schemas.openxmlformats.org/officeDocument/2006/relationships/image" Target="../media/image288.emf"/><Relationship Id="rId7" Type="http://schemas.openxmlformats.org/officeDocument/2006/relationships/image" Target="../media/image281.emf"/><Relationship Id="rId12" Type="http://schemas.openxmlformats.org/officeDocument/2006/relationships/oleObject" Target="../embeddings/oleObject305.bin"/><Relationship Id="rId17" Type="http://schemas.openxmlformats.org/officeDocument/2006/relationships/image" Target="../media/image286.emf"/><Relationship Id="rId25" Type="http://schemas.openxmlformats.org/officeDocument/2006/relationships/image" Target="../media/image290.emf"/><Relationship Id="rId2" Type="http://schemas.openxmlformats.org/officeDocument/2006/relationships/oleObject" Target="../embeddings/oleObject300.bin"/><Relationship Id="rId16" Type="http://schemas.openxmlformats.org/officeDocument/2006/relationships/oleObject" Target="../embeddings/oleObject307.bin"/><Relationship Id="rId20" Type="http://schemas.openxmlformats.org/officeDocument/2006/relationships/oleObject" Target="../embeddings/oleObject309.bin"/><Relationship Id="rId29" Type="http://schemas.openxmlformats.org/officeDocument/2006/relationships/image" Target="../media/image29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2.bin"/><Relationship Id="rId11" Type="http://schemas.openxmlformats.org/officeDocument/2006/relationships/image" Target="../media/image283.emf"/><Relationship Id="rId24" Type="http://schemas.openxmlformats.org/officeDocument/2006/relationships/oleObject" Target="../embeddings/oleObject311.bin"/><Relationship Id="rId5" Type="http://schemas.openxmlformats.org/officeDocument/2006/relationships/image" Target="../media/image280.emf"/><Relationship Id="rId15" Type="http://schemas.openxmlformats.org/officeDocument/2006/relationships/image" Target="../media/image285.emf"/><Relationship Id="rId23" Type="http://schemas.openxmlformats.org/officeDocument/2006/relationships/image" Target="../media/image289.emf"/><Relationship Id="rId28" Type="http://schemas.openxmlformats.org/officeDocument/2006/relationships/oleObject" Target="../embeddings/oleObject313.bin"/><Relationship Id="rId10" Type="http://schemas.openxmlformats.org/officeDocument/2006/relationships/oleObject" Target="../embeddings/oleObject304.bin"/><Relationship Id="rId19" Type="http://schemas.openxmlformats.org/officeDocument/2006/relationships/image" Target="../media/image287.emf"/><Relationship Id="rId31" Type="http://schemas.openxmlformats.org/officeDocument/2006/relationships/image" Target="../media/image293.emf"/><Relationship Id="rId4" Type="http://schemas.openxmlformats.org/officeDocument/2006/relationships/oleObject" Target="../embeddings/oleObject301.bin"/><Relationship Id="rId9" Type="http://schemas.openxmlformats.org/officeDocument/2006/relationships/image" Target="../media/image282.emf"/><Relationship Id="rId14" Type="http://schemas.openxmlformats.org/officeDocument/2006/relationships/oleObject" Target="../embeddings/oleObject306.bin"/><Relationship Id="rId22" Type="http://schemas.openxmlformats.org/officeDocument/2006/relationships/oleObject" Target="../embeddings/oleObject310.bin"/><Relationship Id="rId27" Type="http://schemas.openxmlformats.org/officeDocument/2006/relationships/image" Target="../media/image291.emf"/><Relationship Id="rId30" Type="http://schemas.openxmlformats.org/officeDocument/2006/relationships/oleObject" Target="../embeddings/oleObject31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8.bin"/><Relationship Id="rId13" Type="http://schemas.openxmlformats.org/officeDocument/2006/relationships/image" Target="../media/image299.e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" Type="http://schemas.openxmlformats.org/officeDocument/2006/relationships/image" Target="../media/image294.emf"/><Relationship Id="rId21" Type="http://schemas.openxmlformats.org/officeDocument/2006/relationships/image" Target="../media/image303.emf"/><Relationship Id="rId7" Type="http://schemas.openxmlformats.org/officeDocument/2006/relationships/image" Target="../media/image296.emf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301.emf"/><Relationship Id="rId25" Type="http://schemas.openxmlformats.org/officeDocument/2006/relationships/image" Target="../media/image305.emf"/><Relationship Id="rId2" Type="http://schemas.openxmlformats.org/officeDocument/2006/relationships/oleObject" Target="../embeddings/oleObject315.bin"/><Relationship Id="rId16" Type="http://schemas.openxmlformats.org/officeDocument/2006/relationships/oleObject" Target="../embeddings/oleObject322.bin"/><Relationship Id="rId20" Type="http://schemas.openxmlformats.org/officeDocument/2006/relationships/oleObject" Target="../embeddings/oleObject3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98.emf"/><Relationship Id="rId24" Type="http://schemas.openxmlformats.org/officeDocument/2006/relationships/oleObject" Target="../embeddings/oleObject326.bin"/><Relationship Id="rId5" Type="http://schemas.openxmlformats.org/officeDocument/2006/relationships/image" Target="../media/image295.emf"/><Relationship Id="rId15" Type="http://schemas.openxmlformats.org/officeDocument/2006/relationships/image" Target="../media/image300.emf"/><Relationship Id="rId23" Type="http://schemas.openxmlformats.org/officeDocument/2006/relationships/image" Target="../media/image304.emf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302.e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297.e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30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7.emf"/><Relationship Id="rId7" Type="http://schemas.openxmlformats.org/officeDocument/2006/relationships/image" Target="../media/image309.emf"/><Relationship Id="rId2" Type="http://schemas.openxmlformats.org/officeDocument/2006/relationships/oleObject" Target="../embeddings/oleObject3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0.bin"/><Relationship Id="rId5" Type="http://schemas.openxmlformats.org/officeDocument/2006/relationships/image" Target="../media/image308.emf"/><Relationship Id="rId4" Type="http://schemas.openxmlformats.org/officeDocument/2006/relationships/oleObject" Target="../embeddings/oleObject329.bin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5.emf"/><Relationship Id="rId18" Type="http://schemas.openxmlformats.org/officeDocument/2006/relationships/oleObject" Target="../embeddings/oleObject339.bin"/><Relationship Id="rId26" Type="http://schemas.openxmlformats.org/officeDocument/2006/relationships/oleObject" Target="../embeddings/oleObject343.bin"/><Relationship Id="rId39" Type="http://schemas.openxmlformats.org/officeDocument/2006/relationships/image" Target="../media/image328.emf"/><Relationship Id="rId21" Type="http://schemas.openxmlformats.org/officeDocument/2006/relationships/image" Target="../media/image319.emf"/><Relationship Id="rId34" Type="http://schemas.openxmlformats.org/officeDocument/2006/relationships/oleObject" Target="../embeddings/oleObject347.bin"/><Relationship Id="rId7" Type="http://schemas.openxmlformats.org/officeDocument/2006/relationships/image" Target="../media/image312.emf"/><Relationship Id="rId12" Type="http://schemas.openxmlformats.org/officeDocument/2006/relationships/oleObject" Target="../embeddings/oleObject336.bin"/><Relationship Id="rId17" Type="http://schemas.openxmlformats.org/officeDocument/2006/relationships/image" Target="../media/image317.emf"/><Relationship Id="rId25" Type="http://schemas.openxmlformats.org/officeDocument/2006/relationships/image" Target="../media/image321.emf"/><Relationship Id="rId33" Type="http://schemas.openxmlformats.org/officeDocument/2006/relationships/image" Target="../media/image325.emf"/><Relationship Id="rId38" Type="http://schemas.openxmlformats.org/officeDocument/2006/relationships/oleObject" Target="../embeddings/oleObject349.bin"/><Relationship Id="rId2" Type="http://schemas.openxmlformats.org/officeDocument/2006/relationships/oleObject" Target="../embeddings/oleObject331.bin"/><Relationship Id="rId16" Type="http://schemas.openxmlformats.org/officeDocument/2006/relationships/oleObject" Target="../embeddings/oleObject338.bin"/><Relationship Id="rId20" Type="http://schemas.openxmlformats.org/officeDocument/2006/relationships/oleObject" Target="../embeddings/oleObject340.bin"/><Relationship Id="rId29" Type="http://schemas.openxmlformats.org/officeDocument/2006/relationships/image" Target="../media/image32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3.bin"/><Relationship Id="rId11" Type="http://schemas.openxmlformats.org/officeDocument/2006/relationships/image" Target="../media/image314.emf"/><Relationship Id="rId24" Type="http://schemas.openxmlformats.org/officeDocument/2006/relationships/oleObject" Target="../embeddings/oleObject342.bin"/><Relationship Id="rId32" Type="http://schemas.openxmlformats.org/officeDocument/2006/relationships/oleObject" Target="../embeddings/oleObject346.bin"/><Relationship Id="rId37" Type="http://schemas.openxmlformats.org/officeDocument/2006/relationships/image" Target="../media/image327.emf"/><Relationship Id="rId5" Type="http://schemas.openxmlformats.org/officeDocument/2006/relationships/image" Target="../media/image311.emf"/><Relationship Id="rId15" Type="http://schemas.openxmlformats.org/officeDocument/2006/relationships/image" Target="../media/image316.emf"/><Relationship Id="rId23" Type="http://schemas.openxmlformats.org/officeDocument/2006/relationships/image" Target="../media/image320.wmf"/><Relationship Id="rId28" Type="http://schemas.openxmlformats.org/officeDocument/2006/relationships/oleObject" Target="../embeddings/oleObject344.bin"/><Relationship Id="rId36" Type="http://schemas.openxmlformats.org/officeDocument/2006/relationships/oleObject" Target="../embeddings/oleObject348.bin"/><Relationship Id="rId10" Type="http://schemas.openxmlformats.org/officeDocument/2006/relationships/oleObject" Target="../embeddings/oleObject335.bin"/><Relationship Id="rId19" Type="http://schemas.openxmlformats.org/officeDocument/2006/relationships/image" Target="../media/image318.emf"/><Relationship Id="rId31" Type="http://schemas.openxmlformats.org/officeDocument/2006/relationships/image" Target="../media/image324.emf"/><Relationship Id="rId4" Type="http://schemas.openxmlformats.org/officeDocument/2006/relationships/oleObject" Target="../embeddings/oleObject332.bin"/><Relationship Id="rId9" Type="http://schemas.openxmlformats.org/officeDocument/2006/relationships/image" Target="../media/image313.wmf"/><Relationship Id="rId14" Type="http://schemas.openxmlformats.org/officeDocument/2006/relationships/oleObject" Target="../embeddings/oleObject337.bin"/><Relationship Id="rId22" Type="http://schemas.openxmlformats.org/officeDocument/2006/relationships/oleObject" Target="../embeddings/oleObject341.bin"/><Relationship Id="rId27" Type="http://schemas.openxmlformats.org/officeDocument/2006/relationships/image" Target="../media/image322.emf"/><Relationship Id="rId30" Type="http://schemas.openxmlformats.org/officeDocument/2006/relationships/oleObject" Target="../embeddings/oleObject345.bin"/><Relationship Id="rId35" Type="http://schemas.openxmlformats.org/officeDocument/2006/relationships/image" Target="../media/image326.emf"/><Relationship Id="rId8" Type="http://schemas.openxmlformats.org/officeDocument/2006/relationships/oleObject" Target="../embeddings/oleObject334.bin"/><Relationship Id="rId3" Type="http://schemas.openxmlformats.org/officeDocument/2006/relationships/image" Target="../media/image310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9.emf"/><Relationship Id="rId2" Type="http://schemas.openxmlformats.org/officeDocument/2006/relationships/oleObject" Target="../embeddings/oleObject350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4.bin"/><Relationship Id="rId3" Type="http://schemas.openxmlformats.org/officeDocument/2006/relationships/image" Target="../media/image330.emf"/><Relationship Id="rId7" Type="http://schemas.openxmlformats.org/officeDocument/2006/relationships/image" Target="../media/image332.emf"/><Relationship Id="rId2" Type="http://schemas.openxmlformats.org/officeDocument/2006/relationships/oleObject" Target="../embeddings/oleObject3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3.bin"/><Relationship Id="rId5" Type="http://schemas.openxmlformats.org/officeDocument/2006/relationships/image" Target="../media/image331.emf"/><Relationship Id="rId4" Type="http://schemas.openxmlformats.org/officeDocument/2006/relationships/oleObject" Target="../embeddings/oleObject352.bin"/><Relationship Id="rId9" Type="http://schemas.openxmlformats.org/officeDocument/2006/relationships/image" Target="../media/image333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34.bin"/><Relationship Id="rId21" Type="http://schemas.openxmlformats.org/officeDocument/2006/relationships/image" Target="../media/image36.emf"/><Relationship Id="rId42" Type="http://schemas.openxmlformats.org/officeDocument/2006/relationships/oleObject" Target="../embeddings/oleObject42.bin"/><Relationship Id="rId47" Type="http://schemas.openxmlformats.org/officeDocument/2006/relationships/image" Target="../media/image49.emf"/><Relationship Id="rId63" Type="http://schemas.openxmlformats.org/officeDocument/2006/relationships/image" Target="../media/image57.emf"/><Relationship Id="rId68" Type="http://schemas.openxmlformats.org/officeDocument/2006/relationships/oleObject" Target="../embeddings/oleObject55.bin"/><Relationship Id="rId7" Type="http://schemas.openxmlformats.org/officeDocument/2006/relationships/image" Target="../media/image29.emf"/><Relationship Id="rId71" Type="http://schemas.openxmlformats.org/officeDocument/2006/relationships/image" Target="../media/image61.e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29" Type="http://schemas.openxmlformats.org/officeDocument/2006/relationships/image" Target="../media/image40.emf"/><Relationship Id="rId11" Type="http://schemas.openxmlformats.org/officeDocument/2006/relationships/image" Target="../media/image31.emf"/><Relationship Id="rId24" Type="http://schemas.openxmlformats.org/officeDocument/2006/relationships/oleObject" Target="../embeddings/oleObject33.bin"/><Relationship Id="rId32" Type="http://schemas.openxmlformats.org/officeDocument/2006/relationships/oleObject" Target="../embeddings/oleObject37.bin"/><Relationship Id="rId37" Type="http://schemas.openxmlformats.org/officeDocument/2006/relationships/image" Target="../media/image44.emf"/><Relationship Id="rId40" Type="http://schemas.openxmlformats.org/officeDocument/2006/relationships/oleObject" Target="../embeddings/oleObject41.bin"/><Relationship Id="rId45" Type="http://schemas.openxmlformats.org/officeDocument/2006/relationships/image" Target="../media/image48.emf"/><Relationship Id="rId53" Type="http://schemas.openxmlformats.org/officeDocument/2006/relationships/image" Target="../media/image52.emf"/><Relationship Id="rId58" Type="http://schemas.openxmlformats.org/officeDocument/2006/relationships/oleObject" Target="../embeddings/oleObject50.bin"/><Relationship Id="rId66" Type="http://schemas.openxmlformats.org/officeDocument/2006/relationships/oleObject" Target="../embeddings/oleObject54.bin"/><Relationship Id="rId5" Type="http://schemas.openxmlformats.org/officeDocument/2006/relationships/image" Target="../media/image28.emf"/><Relationship Id="rId61" Type="http://schemas.openxmlformats.org/officeDocument/2006/relationships/image" Target="../media/image56.emf"/><Relationship Id="rId19" Type="http://schemas.openxmlformats.org/officeDocument/2006/relationships/image" Target="../media/image35.e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Relationship Id="rId27" Type="http://schemas.openxmlformats.org/officeDocument/2006/relationships/image" Target="../media/image39.emf"/><Relationship Id="rId30" Type="http://schemas.openxmlformats.org/officeDocument/2006/relationships/oleObject" Target="../embeddings/oleObject36.bin"/><Relationship Id="rId35" Type="http://schemas.openxmlformats.org/officeDocument/2006/relationships/image" Target="../media/image43.emf"/><Relationship Id="rId43" Type="http://schemas.openxmlformats.org/officeDocument/2006/relationships/image" Target="../media/image47.emf"/><Relationship Id="rId48" Type="http://schemas.openxmlformats.org/officeDocument/2006/relationships/oleObject" Target="../embeddings/oleObject45.bin"/><Relationship Id="rId56" Type="http://schemas.openxmlformats.org/officeDocument/2006/relationships/oleObject" Target="../embeddings/oleObject49.bin"/><Relationship Id="rId64" Type="http://schemas.openxmlformats.org/officeDocument/2006/relationships/oleObject" Target="../embeddings/oleObject53.bin"/><Relationship Id="rId69" Type="http://schemas.openxmlformats.org/officeDocument/2006/relationships/image" Target="../media/image60.emf"/><Relationship Id="rId8" Type="http://schemas.openxmlformats.org/officeDocument/2006/relationships/oleObject" Target="../embeddings/oleObject25.bin"/><Relationship Id="rId51" Type="http://schemas.openxmlformats.org/officeDocument/2006/relationships/image" Target="../media/image51.emf"/><Relationship Id="rId3" Type="http://schemas.openxmlformats.org/officeDocument/2006/relationships/image" Target="../media/image27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34.emf"/><Relationship Id="rId25" Type="http://schemas.openxmlformats.org/officeDocument/2006/relationships/image" Target="../media/image38.emf"/><Relationship Id="rId33" Type="http://schemas.openxmlformats.org/officeDocument/2006/relationships/image" Target="../media/image42.emf"/><Relationship Id="rId38" Type="http://schemas.openxmlformats.org/officeDocument/2006/relationships/oleObject" Target="../embeddings/oleObject40.bin"/><Relationship Id="rId46" Type="http://schemas.openxmlformats.org/officeDocument/2006/relationships/oleObject" Target="../embeddings/oleObject44.bin"/><Relationship Id="rId59" Type="http://schemas.openxmlformats.org/officeDocument/2006/relationships/image" Target="../media/image55.emf"/><Relationship Id="rId67" Type="http://schemas.openxmlformats.org/officeDocument/2006/relationships/image" Target="../media/image59.emf"/><Relationship Id="rId20" Type="http://schemas.openxmlformats.org/officeDocument/2006/relationships/oleObject" Target="../embeddings/oleObject31.bin"/><Relationship Id="rId41" Type="http://schemas.openxmlformats.org/officeDocument/2006/relationships/image" Target="../media/image46.emf"/><Relationship Id="rId54" Type="http://schemas.openxmlformats.org/officeDocument/2006/relationships/oleObject" Target="../embeddings/oleObject48.bin"/><Relationship Id="rId62" Type="http://schemas.openxmlformats.org/officeDocument/2006/relationships/oleObject" Target="../embeddings/oleObject52.bin"/><Relationship Id="rId70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5" Type="http://schemas.openxmlformats.org/officeDocument/2006/relationships/image" Target="../media/image33.emf"/><Relationship Id="rId23" Type="http://schemas.openxmlformats.org/officeDocument/2006/relationships/image" Target="../media/image37.emf"/><Relationship Id="rId28" Type="http://schemas.openxmlformats.org/officeDocument/2006/relationships/oleObject" Target="../embeddings/oleObject35.bin"/><Relationship Id="rId36" Type="http://schemas.openxmlformats.org/officeDocument/2006/relationships/oleObject" Target="../embeddings/oleObject39.bin"/><Relationship Id="rId49" Type="http://schemas.openxmlformats.org/officeDocument/2006/relationships/image" Target="../media/image50.emf"/><Relationship Id="rId57" Type="http://schemas.openxmlformats.org/officeDocument/2006/relationships/image" Target="../media/image54.emf"/><Relationship Id="rId10" Type="http://schemas.openxmlformats.org/officeDocument/2006/relationships/oleObject" Target="../embeddings/oleObject26.bin"/><Relationship Id="rId31" Type="http://schemas.openxmlformats.org/officeDocument/2006/relationships/image" Target="../media/image41.emf"/><Relationship Id="rId44" Type="http://schemas.openxmlformats.org/officeDocument/2006/relationships/oleObject" Target="../embeddings/oleObject43.bin"/><Relationship Id="rId52" Type="http://schemas.openxmlformats.org/officeDocument/2006/relationships/oleObject" Target="../embeddings/oleObject47.bin"/><Relationship Id="rId60" Type="http://schemas.openxmlformats.org/officeDocument/2006/relationships/oleObject" Target="../embeddings/oleObject51.bin"/><Relationship Id="rId65" Type="http://schemas.openxmlformats.org/officeDocument/2006/relationships/image" Target="../media/image58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0.emf"/><Relationship Id="rId13" Type="http://schemas.openxmlformats.org/officeDocument/2006/relationships/image" Target="../media/image32.emf"/><Relationship Id="rId18" Type="http://schemas.openxmlformats.org/officeDocument/2006/relationships/oleObject" Target="../embeddings/oleObject30.bin"/><Relationship Id="rId39" Type="http://schemas.openxmlformats.org/officeDocument/2006/relationships/image" Target="../media/image45.emf"/><Relationship Id="rId34" Type="http://schemas.openxmlformats.org/officeDocument/2006/relationships/oleObject" Target="../embeddings/oleObject38.bin"/><Relationship Id="rId50" Type="http://schemas.openxmlformats.org/officeDocument/2006/relationships/oleObject" Target="../embeddings/oleObject46.bin"/><Relationship Id="rId55" Type="http://schemas.openxmlformats.org/officeDocument/2006/relationships/image" Target="../media/image53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339.emf"/><Relationship Id="rId18" Type="http://schemas.openxmlformats.org/officeDocument/2006/relationships/oleObject" Target="../embeddings/oleObject363.bin"/><Relationship Id="rId3" Type="http://schemas.openxmlformats.org/officeDocument/2006/relationships/image" Target="../media/image334.emf"/><Relationship Id="rId21" Type="http://schemas.openxmlformats.org/officeDocument/2006/relationships/image" Target="../media/image343.emf"/><Relationship Id="rId7" Type="http://schemas.openxmlformats.org/officeDocument/2006/relationships/image" Target="../media/image336.emf"/><Relationship Id="rId12" Type="http://schemas.openxmlformats.org/officeDocument/2006/relationships/oleObject" Target="../embeddings/oleObject360.bin"/><Relationship Id="rId17" Type="http://schemas.openxmlformats.org/officeDocument/2006/relationships/image" Target="../media/image341.emf"/><Relationship Id="rId2" Type="http://schemas.openxmlformats.org/officeDocument/2006/relationships/oleObject" Target="../embeddings/oleObject355.bin"/><Relationship Id="rId16" Type="http://schemas.openxmlformats.org/officeDocument/2006/relationships/oleObject" Target="../embeddings/oleObject362.bin"/><Relationship Id="rId20" Type="http://schemas.openxmlformats.org/officeDocument/2006/relationships/oleObject" Target="../embeddings/oleObject3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338.emf"/><Relationship Id="rId5" Type="http://schemas.openxmlformats.org/officeDocument/2006/relationships/image" Target="../media/image335.emf"/><Relationship Id="rId15" Type="http://schemas.openxmlformats.org/officeDocument/2006/relationships/image" Target="../media/image340.emf"/><Relationship Id="rId10" Type="http://schemas.openxmlformats.org/officeDocument/2006/relationships/oleObject" Target="../embeddings/oleObject359.bin"/><Relationship Id="rId19" Type="http://schemas.openxmlformats.org/officeDocument/2006/relationships/image" Target="../media/image342.emf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337.emf"/><Relationship Id="rId14" Type="http://schemas.openxmlformats.org/officeDocument/2006/relationships/oleObject" Target="../embeddings/oleObject36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8.bin"/><Relationship Id="rId13" Type="http://schemas.openxmlformats.org/officeDocument/2006/relationships/image" Target="../media/image349.emf"/><Relationship Id="rId3" Type="http://schemas.openxmlformats.org/officeDocument/2006/relationships/image" Target="../media/image344.emf"/><Relationship Id="rId7" Type="http://schemas.openxmlformats.org/officeDocument/2006/relationships/image" Target="../media/image346.emf"/><Relationship Id="rId12" Type="http://schemas.openxmlformats.org/officeDocument/2006/relationships/oleObject" Target="../embeddings/oleObject370.bin"/><Relationship Id="rId2" Type="http://schemas.openxmlformats.org/officeDocument/2006/relationships/oleObject" Target="../embeddings/oleObject36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7.bin"/><Relationship Id="rId11" Type="http://schemas.openxmlformats.org/officeDocument/2006/relationships/image" Target="../media/image348.emf"/><Relationship Id="rId5" Type="http://schemas.openxmlformats.org/officeDocument/2006/relationships/image" Target="../media/image345.emf"/><Relationship Id="rId10" Type="http://schemas.openxmlformats.org/officeDocument/2006/relationships/oleObject" Target="../embeddings/oleObject369.bin"/><Relationship Id="rId4" Type="http://schemas.openxmlformats.org/officeDocument/2006/relationships/oleObject" Target="../embeddings/oleObject366.bin"/><Relationship Id="rId9" Type="http://schemas.openxmlformats.org/officeDocument/2006/relationships/image" Target="../media/image347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4.bin"/><Relationship Id="rId3" Type="http://schemas.openxmlformats.org/officeDocument/2006/relationships/image" Target="../media/image350.emf"/><Relationship Id="rId7" Type="http://schemas.openxmlformats.org/officeDocument/2006/relationships/image" Target="../media/image352.emf"/><Relationship Id="rId2" Type="http://schemas.openxmlformats.org/officeDocument/2006/relationships/oleObject" Target="../embeddings/oleObject3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3.bin"/><Relationship Id="rId11" Type="http://schemas.openxmlformats.org/officeDocument/2006/relationships/image" Target="../media/image354.emf"/><Relationship Id="rId5" Type="http://schemas.openxmlformats.org/officeDocument/2006/relationships/image" Target="../media/image351.emf"/><Relationship Id="rId10" Type="http://schemas.openxmlformats.org/officeDocument/2006/relationships/oleObject" Target="../embeddings/oleObject375.bin"/><Relationship Id="rId4" Type="http://schemas.openxmlformats.org/officeDocument/2006/relationships/oleObject" Target="../embeddings/oleObject372.bin"/><Relationship Id="rId9" Type="http://schemas.openxmlformats.org/officeDocument/2006/relationships/image" Target="../media/image353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9.bin"/><Relationship Id="rId13" Type="http://schemas.openxmlformats.org/officeDocument/2006/relationships/image" Target="../media/image360.emf"/><Relationship Id="rId3" Type="http://schemas.openxmlformats.org/officeDocument/2006/relationships/image" Target="../media/image355.emf"/><Relationship Id="rId7" Type="http://schemas.openxmlformats.org/officeDocument/2006/relationships/image" Target="../media/image357.emf"/><Relationship Id="rId12" Type="http://schemas.openxmlformats.org/officeDocument/2006/relationships/oleObject" Target="../embeddings/oleObject381.bin"/><Relationship Id="rId2" Type="http://schemas.openxmlformats.org/officeDocument/2006/relationships/oleObject" Target="../embeddings/oleObject3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8.bin"/><Relationship Id="rId11" Type="http://schemas.openxmlformats.org/officeDocument/2006/relationships/image" Target="../media/image359.emf"/><Relationship Id="rId5" Type="http://schemas.openxmlformats.org/officeDocument/2006/relationships/image" Target="../media/image356.emf"/><Relationship Id="rId10" Type="http://schemas.openxmlformats.org/officeDocument/2006/relationships/oleObject" Target="../embeddings/oleObject380.bin"/><Relationship Id="rId4" Type="http://schemas.openxmlformats.org/officeDocument/2006/relationships/oleObject" Target="../embeddings/oleObject377.bin"/><Relationship Id="rId9" Type="http://schemas.openxmlformats.org/officeDocument/2006/relationships/image" Target="../media/image358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emf"/><Relationship Id="rId7" Type="http://schemas.openxmlformats.org/officeDocument/2006/relationships/image" Target="../media/image363.emf"/><Relationship Id="rId2" Type="http://schemas.openxmlformats.org/officeDocument/2006/relationships/oleObject" Target="../embeddings/oleObject38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4.bin"/><Relationship Id="rId5" Type="http://schemas.openxmlformats.org/officeDocument/2006/relationships/image" Target="../media/image362.emf"/><Relationship Id="rId4" Type="http://schemas.openxmlformats.org/officeDocument/2006/relationships/oleObject" Target="../embeddings/oleObject383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4.emf"/><Relationship Id="rId7" Type="http://schemas.openxmlformats.org/officeDocument/2006/relationships/image" Target="../media/image366.emf"/><Relationship Id="rId2" Type="http://schemas.openxmlformats.org/officeDocument/2006/relationships/oleObject" Target="../embeddings/oleObject3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7.bin"/><Relationship Id="rId5" Type="http://schemas.openxmlformats.org/officeDocument/2006/relationships/image" Target="../media/image365.emf"/><Relationship Id="rId4" Type="http://schemas.openxmlformats.org/officeDocument/2006/relationships/oleObject" Target="../embeddings/oleObject38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3" Type="http://schemas.openxmlformats.org/officeDocument/2006/relationships/image" Target="../media/image367.emf"/><Relationship Id="rId7" Type="http://schemas.openxmlformats.org/officeDocument/2006/relationships/image" Target="../media/image369.emf"/><Relationship Id="rId2" Type="http://schemas.openxmlformats.org/officeDocument/2006/relationships/oleObject" Target="../embeddings/oleObject3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5" Type="http://schemas.openxmlformats.org/officeDocument/2006/relationships/image" Target="../media/image368.e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370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5.bin"/><Relationship Id="rId3" Type="http://schemas.openxmlformats.org/officeDocument/2006/relationships/image" Target="../media/image371.emf"/><Relationship Id="rId7" Type="http://schemas.openxmlformats.org/officeDocument/2006/relationships/image" Target="../media/image373.emf"/><Relationship Id="rId2" Type="http://schemas.openxmlformats.org/officeDocument/2006/relationships/oleObject" Target="../embeddings/oleObject3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4.bin"/><Relationship Id="rId5" Type="http://schemas.openxmlformats.org/officeDocument/2006/relationships/image" Target="../media/image372.emf"/><Relationship Id="rId4" Type="http://schemas.openxmlformats.org/officeDocument/2006/relationships/oleObject" Target="../embeddings/oleObject393.bin"/><Relationship Id="rId9" Type="http://schemas.openxmlformats.org/officeDocument/2006/relationships/image" Target="../media/image374.emf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69.bin"/><Relationship Id="rId21" Type="http://schemas.openxmlformats.org/officeDocument/2006/relationships/image" Target="../media/image71.emf"/><Relationship Id="rId34" Type="http://schemas.openxmlformats.org/officeDocument/2006/relationships/oleObject" Target="../embeddings/oleObject73.bin"/><Relationship Id="rId42" Type="http://schemas.openxmlformats.org/officeDocument/2006/relationships/oleObject" Target="../embeddings/oleObject77.bin"/><Relationship Id="rId47" Type="http://schemas.openxmlformats.org/officeDocument/2006/relationships/image" Target="../media/image84.emf"/><Relationship Id="rId50" Type="http://schemas.openxmlformats.org/officeDocument/2006/relationships/oleObject" Target="../embeddings/oleObject81.bin"/><Relationship Id="rId55" Type="http://schemas.openxmlformats.org/officeDocument/2006/relationships/image" Target="../media/image88.emf"/><Relationship Id="rId63" Type="http://schemas.openxmlformats.org/officeDocument/2006/relationships/image" Target="../media/image92.emf"/><Relationship Id="rId7" Type="http://schemas.openxmlformats.org/officeDocument/2006/relationships/image" Target="../media/image64.emf"/><Relationship Id="rId2" Type="http://schemas.openxmlformats.org/officeDocument/2006/relationships/oleObject" Target="../embeddings/oleObject57.bin"/><Relationship Id="rId16" Type="http://schemas.openxmlformats.org/officeDocument/2006/relationships/oleObject" Target="../embeddings/oleObject64.bin"/><Relationship Id="rId29" Type="http://schemas.openxmlformats.org/officeDocument/2006/relationships/image" Target="../media/image75.emf"/><Relationship Id="rId11" Type="http://schemas.openxmlformats.org/officeDocument/2006/relationships/image" Target="../media/image66.emf"/><Relationship Id="rId24" Type="http://schemas.openxmlformats.org/officeDocument/2006/relationships/oleObject" Target="../embeddings/oleObject68.bin"/><Relationship Id="rId32" Type="http://schemas.openxmlformats.org/officeDocument/2006/relationships/oleObject" Target="../embeddings/oleObject72.bin"/><Relationship Id="rId37" Type="http://schemas.openxmlformats.org/officeDocument/2006/relationships/image" Target="../media/image79.emf"/><Relationship Id="rId40" Type="http://schemas.openxmlformats.org/officeDocument/2006/relationships/oleObject" Target="../embeddings/oleObject76.bin"/><Relationship Id="rId45" Type="http://schemas.openxmlformats.org/officeDocument/2006/relationships/image" Target="../media/image83.emf"/><Relationship Id="rId53" Type="http://schemas.openxmlformats.org/officeDocument/2006/relationships/image" Target="../media/image87.emf"/><Relationship Id="rId58" Type="http://schemas.openxmlformats.org/officeDocument/2006/relationships/oleObject" Target="../embeddings/oleObject85.bin"/><Relationship Id="rId5" Type="http://schemas.openxmlformats.org/officeDocument/2006/relationships/image" Target="../media/image63.emf"/><Relationship Id="rId61" Type="http://schemas.openxmlformats.org/officeDocument/2006/relationships/image" Target="../media/image91.emf"/><Relationship Id="rId19" Type="http://schemas.openxmlformats.org/officeDocument/2006/relationships/image" Target="../media/image70.emf"/><Relationship Id="rId14" Type="http://schemas.openxmlformats.org/officeDocument/2006/relationships/oleObject" Target="../embeddings/oleObject63.bin"/><Relationship Id="rId22" Type="http://schemas.openxmlformats.org/officeDocument/2006/relationships/oleObject" Target="../embeddings/oleObject67.bin"/><Relationship Id="rId27" Type="http://schemas.openxmlformats.org/officeDocument/2006/relationships/image" Target="../media/image74.emf"/><Relationship Id="rId30" Type="http://schemas.openxmlformats.org/officeDocument/2006/relationships/oleObject" Target="../embeddings/oleObject71.bin"/><Relationship Id="rId35" Type="http://schemas.openxmlformats.org/officeDocument/2006/relationships/image" Target="../media/image78.emf"/><Relationship Id="rId43" Type="http://schemas.openxmlformats.org/officeDocument/2006/relationships/image" Target="../media/image82.emf"/><Relationship Id="rId48" Type="http://schemas.openxmlformats.org/officeDocument/2006/relationships/oleObject" Target="../embeddings/oleObject80.bin"/><Relationship Id="rId56" Type="http://schemas.openxmlformats.org/officeDocument/2006/relationships/oleObject" Target="../embeddings/oleObject84.bin"/><Relationship Id="rId64" Type="http://schemas.openxmlformats.org/officeDocument/2006/relationships/oleObject" Target="../embeddings/oleObject88.bin"/><Relationship Id="rId8" Type="http://schemas.openxmlformats.org/officeDocument/2006/relationships/oleObject" Target="../embeddings/oleObject60.bin"/><Relationship Id="rId51" Type="http://schemas.openxmlformats.org/officeDocument/2006/relationships/image" Target="../media/image86.emf"/><Relationship Id="rId3" Type="http://schemas.openxmlformats.org/officeDocument/2006/relationships/image" Target="../media/image62.emf"/><Relationship Id="rId12" Type="http://schemas.openxmlformats.org/officeDocument/2006/relationships/oleObject" Target="../embeddings/oleObject62.bin"/><Relationship Id="rId17" Type="http://schemas.openxmlformats.org/officeDocument/2006/relationships/image" Target="../media/image69.emf"/><Relationship Id="rId25" Type="http://schemas.openxmlformats.org/officeDocument/2006/relationships/image" Target="../media/image73.emf"/><Relationship Id="rId33" Type="http://schemas.openxmlformats.org/officeDocument/2006/relationships/image" Target="../media/image77.emf"/><Relationship Id="rId38" Type="http://schemas.openxmlformats.org/officeDocument/2006/relationships/oleObject" Target="../embeddings/oleObject75.bin"/><Relationship Id="rId46" Type="http://schemas.openxmlformats.org/officeDocument/2006/relationships/oleObject" Target="../embeddings/oleObject79.bin"/><Relationship Id="rId59" Type="http://schemas.openxmlformats.org/officeDocument/2006/relationships/image" Target="../media/image90.emf"/><Relationship Id="rId20" Type="http://schemas.openxmlformats.org/officeDocument/2006/relationships/oleObject" Target="../embeddings/oleObject66.bin"/><Relationship Id="rId41" Type="http://schemas.openxmlformats.org/officeDocument/2006/relationships/image" Target="../media/image81.emf"/><Relationship Id="rId54" Type="http://schemas.openxmlformats.org/officeDocument/2006/relationships/oleObject" Target="../embeddings/oleObject83.bin"/><Relationship Id="rId62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15" Type="http://schemas.openxmlformats.org/officeDocument/2006/relationships/image" Target="../media/image68.emf"/><Relationship Id="rId23" Type="http://schemas.openxmlformats.org/officeDocument/2006/relationships/image" Target="../media/image72.emf"/><Relationship Id="rId28" Type="http://schemas.openxmlformats.org/officeDocument/2006/relationships/oleObject" Target="../embeddings/oleObject70.bin"/><Relationship Id="rId36" Type="http://schemas.openxmlformats.org/officeDocument/2006/relationships/oleObject" Target="../embeddings/oleObject74.bin"/><Relationship Id="rId49" Type="http://schemas.openxmlformats.org/officeDocument/2006/relationships/image" Target="../media/image85.emf"/><Relationship Id="rId57" Type="http://schemas.openxmlformats.org/officeDocument/2006/relationships/image" Target="../media/image89.emf"/><Relationship Id="rId10" Type="http://schemas.openxmlformats.org/officeDocument/2006/relationships/oleObject" Target="../embeddings/oleObject61.bin"/><Relationship Id="rId31" Type="http://schemas.openxmlformats.org/officeDocument/2006/relationships/image" Target="../media/image76.emf"/><Relationship Id="rId44" Type="http://schemas.openxmlformats.org/officeDocument/2006/relationships/oleObject" Target="../embeddings/oleObject78.bin"/><Relationship Id="rId52" Type="http://schemas.openxmlformats.org/officeDocument/2006/relationships/oleObject" Target="../embeddings/oleObject82.bin"/><Relationship Id="rId60" Type="http://schemas.openxmlformats.org/officeDocument/2006/relationships/oleObject" Target="../embeddings/oleObject86.bin"/><Relationship Id="rId65" Type="http://schemas.openxmlformats.org/officeDocument/2006/relationships/image" Target="../media/image93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5.emf"/><Relationship Id="rId13" Type="http://schemas.openxmlformats.org/officeDocument/2006/relationships/image" Target="../media/image67.emf"/><Relationship Id="rId18" Type="http://schemas.openxmlformats.org/officeDocument/2006/relationships/oleObject" Target="../embeddings/oleObject65.bin"/><Relationship Id="rId39" Type="http://schemas.openxmlformats.org/officeDocument/2006/relationships/image" Target="../media/image80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emf"/><Relationship Id="rId18" Type="http://schemas.openxmlformats.org/officeDocument/2006/relationships/oleObject" Target="../embeddings/oleObject97.bin"/><Relationship Id="rId26" Type="http://schemas.openxmlformats.org/officeDocument/2006/relationships/oleObject" Target="../embeddings/oleObject101.bin"/><Relationship Id="rId39" Type="http://schemas.openxmlformats.org/officeDocument/2006/relationships/image" Target="../media/image112.emf"/><Relationship Id="rId21" Type="http://schemas.openxmlformats.org/officeDocument/2006/relationships/image" Target="../media/image103.emf"/><Relationship Id="rId34" Type="http://schemas.openxmlformats.org/officeDocument/2006/relationships/oleObject" Target="../embeddings/oleObject105.bin"/><Relationship Id="rId42" Type="http://schemas.openxmlformats.org/officeDocument/2006/relationships/oleObject" Target="../embeddings/oleObject109.bin"/><Relationship Id="rId47" Type="http://schemas.openxmlformats.org/officeDocument/2006/relationships/image" Target="../media/image116.emf"/><Relationship Id="rId7" Type="http://schemas.openxmlformats.org/officeDocument/2006/relationships/image" Target="../media/image96.e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6.bin"/><Relationship Id="rId29" Type="http://schemas.openxmlformats.org/officeDocument/2006/relationships/image" Target="../media/image10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98.emf"/><Relationship Id="rId24" Type="http://schemas.openxmlformats.org/officeDocument/2006/relationships/oleObject" Target="../embeddings/oleObject100.bin"/><Relationship Id="rId32" Type="http://schemas.openxmlformats.org/officeDocument/2006/relationships/oleObject" Target="../embeddings/oleObject104.bin"/><Relationship Id="rId37" Type="http://schemas.openxmlformats.org/officeDocument/2006/relationships/image" Target="../media/image111.emf"/><Relationship Id="rId40" Type="http://schemas.openxmlformats.org/officeDocument/2006/relationships/oleObject" Target="../embeddings/oleObject108.bin"/><Relationship Id="rId45" Type="http://schemas.openxmlformats.org/officeDocument/2006/relationships/image" Target="../media/image115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23" Type="http://schemas.openxmlformats.org/officeDocument/2006/relationships/image" Target="../media/image104.emf"/><Relationship Id="rId28" Type="http://schemas.openxmlformats.org/officeDocument/2006/relationships/oleObject" Target="../embeddings/oleObject102.bin"/><Relationship Id="rId36" Type="http://schemas.openxmlformats.org/officeDocument/2006/relationships/oleObject" Target="../embeddings/oleObject106.bin"/><Relationship Id="rId10" Type="http://schemas.openxmlformats.org/officeDocument/2006/relationships/oleObject" Target="../embeddings/oleObject93.bin"/><Relationship Id="rId19" Type="http://schemas.openxmlformats.org/officeDocument/2006/relationships/image" Target="../media/image102.emf"/><Relationship Id="rId31" Type="http://schemas.openxmlformats.org/officeDocument/2006/relationships/image" Target="../media/image108.emf"/><Relationship Id="rId44" Type="http://schemas.openxmlformats.org/officeDocument/2006/relationships/oleObject" Target="../embeddings/oleObject110.bin"/><Relationship Id="rId4" Type="http://schemas.openxmlformats.org/officeDocument/2006/relationships/oleObject" Target="../embeddings/oleObject90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95.bin"/><Relationship Id="rId22" Type="http://schemas.openxmlformats.org/officeDocument/2006/relationships/oleObject" Target="../embeddings/oleObject99.bin"/><Relationship Id="rId27" Type="http://schemas.openxmlformats.org/officeDocument/2006/relationships/image" Target="../media/image106.emf"/><Relationship Id="rId30" Type="http://schemas.openxmlformats.org/officeDocument/2006/relationships/oleObject" Target="../embeddings/oleObject103.bin"/><Relationship Id="rId35" Type="http://schemas.openxmlformats.org/officeDocument/2006/relationships/image" Target="../media/image110.emf"/><Relationship Id="rId43" Type="http://schemas.openxmlformats.org/officeDocument/2006/relationships/image" Target="../media/image114.emf"/><Relationship Id="rId8" Type="http://schemas.openxmlformats.org/officeDocument/2006/relationships/oleObject" Target="../embeddings/oleObject92.bin"/><Relationship Id="rId3" Type="http://schemas.openxmlformats.org/officeDocument/2006/relationships/image" Target="../media/image94.emf"/><Relationship Id="rId12" Type="http://schemas.openxmlformats.org/officeDocument/2006/relationships/oleObject" Target="../embeddings/oleObject94.bin"/><Relationship Id="rId17" Type="http://schemas.openxmlformats.org/officeDocument/2006/relationships/image" Target="../media/image101.emf"/><Relationship Id="rId25" Type="http://schemas.openxmlformats.org/officeDocument/2006/relationships/image" Target="../media/image105.emf"/><Relationship Id="rId33" Type="http://schemas.openxmlformats.org/officeDocument/2006/relationships/image" Target="../media/image109.emf"/><Relationship Id="rId38" Type="http://schemas.openxmlformats.org/officeDocument/2006/relationships/oleObject" Target="../embeddings/oleObject107.bin"/><Relationship Id="rId46" Type="http://schemas.openxmlformats.org/officeDocument/2006/relationships/oleObject" Target="../embeddings/oleObject111.bin"/><Relationship Id="rId20" Type="http://schemas.openxmlformats.org/officeDocument/2006/relationships/oleObject" Target="../embeddings/oleObject98.bin"/><Relationship Id="rId41" Type="http://schemas.openxmlformats.org/officeDocument/2006/relationships/image" Target="../media/image113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oleObject" Target="../embeddings/oleObject112.bin"/><Relationship Id="rId39" Type="http://schemas.openxmlformats.org/officeDocument/2006/relationships/oleObject" Target="../embeddings/oleObject119.bin"/><Relationship Id="rId21" Type="http://schemas.openxmlformats.org/officeDocument/2006/relationships/tags" Target="../tags/tag22.xml"/><Relationship Id="rId34" Type="http://schemas.openxmlformats.org/officeDocument/2006/relationships/oleObject" Target="../embeddings/oleObject116.bin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slideLayout" Target="../slideLayouts/slideLayout7.xml"/><Relationship Id="rId33" Type="http://schemas.openxmlformats.org/officeDocument/2006/relationships/image" Target="../media/image120.wmf"/><Relationship Id="rId38" Type="http://schemas.openxmlformats.org/officeDocument/2006/relationships/oleObject" Target="../embeddings/oleObject118.bin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image" Target="../media/image118.wmf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oleObject" Target="../embeddings/oleObject115.bin"/><Relationship Id="rId37" Type="http://schemas.openxmlformats.org/officeDocument/2006/relationships/image" Target="../media/image122.wmf"/><Relationship Id="rId40" Type="http://schemas.openxmlformats.org/officeDocument/2006/relationships/image" Target="../media/image123.png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oleObject" Target="../embeddings/oleObject113.bin"/><Relationship Id="rId36" Type="http://schemas.openxmlformats.org/officeDocument/2006/relationships/oleObject" Target="../embeddings/oleObject117.bin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image" Target="../media/image119.wmf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14.bin"/><Relationship Id="rId35" Type="http://schemas.openxmlformats.org/officeDocument/2006/relationships/image" Target="../media/image121.wmf"/><Relationship Id="rId8" Type="http://schemas.openxmlformats.org/officeDocument/2006/relationships/tags" Target="../tags/tag9.xml"/><Relationship Id="rId3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9.emf"/><Relationship Id="rId3" Type="http://schemas.openxmlformats.org/officeDocument/2006/relationships/image" Target="../media/image124.emf"/><Relationship Id="rId7" Type="http://schemas.openxmlformats.org/officeDocument/2006/relationships/image" Target="../media/image126.emf"/><Relationship Id="rId12" Type="http://schemas.openxmlformats.org/officeDocument/2006/relationships/oleObject" Target="../embeddings/oleObject125.bin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8.emf"/><Relationship Id="rId5" Type="http://schemas.openxmlformats.org/officeDocument/2006/relationships/image" Target="../media/image125.emf"/><Relationship Id="rId10" Type="http://schemas.openxmlformats.org/officeDocument/2006/relationships/oleObject" Target="../embeddings/oleObject124.bin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8"/>
          <p:cNvGrpSpPr/>
          <p:nvPr/>
        </p:nvGrpSpPr>
        <p:grpSpPr bwMode="auto">
          <a:xfrm>
            <a:off x="247650" y="976313"/>
            <a:ext cx="8820150" cy="1747837"/>
            <a:chOff x="1066" y="913"/>
            <a:chExt cx="4281" cy="1101"/>
          </a:xfrm>
        </p:grpSpPr>
        <p:pic>
          <p:nvPicPr>
            <p:cNvPr id="101433" name="Picture 8" descr="卷轴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913"/>
              <a:ext cx="4281" cy="1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8" name="Rectangle 6" descr="信纸"/>
            <p:cNvSpPr>
              <a:spLocks noChangeArrowheads="1"/>
            </p:cNvSpPr>
            <p:nvPr/>
          </p:nvSpPr>
          <p:spPr bwMode="auto">
            <a:xfrm>
              <a:off x="1463" y="1168"/>
              <a:ext cx="3430" cy="592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ctr">
                <a:spcBef>
                  <a:spcPct val="20000"/>
                </a:spcBef>
                <a:buClr>
                  <a:srgbClr val="0000FF"/>
                </a:buClr>
                <a:buSzPct val="120000"/>
                <a:buChar char="-"/>
                <a:defRPr sz="27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»"/>
                <a:defRPr sz="2400" b="1">
                  <a:solidFill>
                    <a:srgbClr val="00003C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0000FF"/>
                </a:buClr>
                <a:buFont typeface="Symbol" panose="05050102010706020507" pitchFamily="18" charset="2"/>
                <a:buChar char="·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FF"/>
                </a:buClr>
                <a:buSzPct val="100000"/>
                <a:buChar char="–"/>
                <a:defRPr sz="2000" b="1">
                  <a:solidFill>
                    <a:srgbClr val="0000FF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  <a:defRPr/>
              </a:pPr>
              <a:endParaRPr lang="zh-CN" altLang="en-US" sz="3600" b="0">
                <a:solidFill>
                  <a:schemeClr val="tx2"/>
                </a:solidFill>
                <a:latin typeface="+mn-lt"/>
                <a:ea typeface="黑体" panose="02010609060101010101" pitchFamily="49" charset="-122"/>
              </a:endParaRPr>
            </a:p>
          </p:txBody>
        </p:sp>
      </p:grpSp>
      <p:sp>
        <p:nvSpPr>
          <p:cNvPr id="101379" name="Line 2"/>
          <p:cNvSpPr>
            <a:spLocks noChangeShapeType="1"/>
          </p:cNvSpPr>
          <p:nvPr/>
        </p:nvSpPr>
        <p:spPr bwMode="auto">
          <a:xfrm>
            <a:off x="2497138" y="2417763"/>
            <a:ext cx="0" cy="5334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0" name="Line 3"/>
          <p:cNvSpPr>
            <a:spLocks noChangeShapeType="1"/>
          </p:cNvSpPr>
          <p:nvPr/>
        </p:nvSpPr>
        <p:spPr bwMode="auto">
          <a:xfrm>
            <a:off x="2497138" y="2417763"/>
            <a:ext cx="609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1" name="Line 4"/>
          <p:cNvSpPr>
            <a:spLocks noChangeShapeType="1"/>
          </p:cNvSpPr>
          <p:nvPr/>
        </p:nvSpPr>
        <p:spPr bwMode="auto">
          <a:xfrm>
            <a:off x="3106738" y="2417763"/>
            <a:ext cx="29718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2" name="Line 5"/>
          <p:cNvSpPr>
            <a:spLocks noChangeShapeType="1"/>
          </p:cNvSpPr>
          <p:nvPr/>
        </p:nvSpPr>
        <p:spPr bwMode="auto">
          <a:xfrm>
            <a:off x="2244725" y="2781300"/>
            <a:ext cx="0" cy="15748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383" name="Text Box 6"/>
          <p:cNvSpPr txBox="1">
            <a:spLocks noChangeArrowheads="1"/>
          </p:cNvSpPr>
          <p:nvPr/>
        </p:nvSpPr>
        <p:spPr bwMode="auto">
          <a:xfrm>
            <a:off x="952500" y="1557338"/>
            <a:ext cx="7385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3600" b="1">
                <a:latin typeface="Times New Roman" panose="02020603050405020304" pitchFamily="18" charset="0"/>
              </a:rPr>
              <a:t>§3.5    </a:t>
            </a:r>
            <a:r>
              <a:rPr kumimoji="1"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二维随机变量的函数的分布 </a:t>
            </a:r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1406525" y="3141663"/>
            <a:ext cx="6075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一、二维离散型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r.v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的函数的分布 </a:t>
            </a:r>
          </a:p>
        </p:txBody>
      </p:sp>
      <p:sp>
        <p:nvSpPr>
          <p:cNvPr id="101385" name="Text Box 10"/>
          <p:cNvSpPr txBox="1">
            <a:spLocks noChangeArrowheads="1"/>
          </p:cNvSpPr>
          <p:nvPr/>
        </p:nvSpPr>
        <p:spPr bwMode="auto">
          <a:xfrm>
            <a:off x="1406525" y="4159250"/>
            <a:ext cx="60753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二、二维连续型</a:t>
            </a:r>
            <a:r>
              <a:rPr kumimoji="1" lang="en-US" altLang="zh-CN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r.v</a:t>
            </a:r>
            <a:r>
              <a:rPr kumimoji="1" lang="zh-CN" altLang="en-US" sz="32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的函数的分布 </a:t>
            </a:r>
          </a:p>
        </p:txBody>
      </p:sp>
      <p:grpSp>
        <p:nvGrpSpPr>
          <p:cNvPr id="101386" name="Group 3"/>
          <p:cNvGrpSpPr/>
          <p:nvPr/>
        </p:nvGrpSpPr>
        <p:grpSpPr bwMode="auto">
          <a:xfrm>
            <a:off x="6300788" y="4221163"/>
            <a:ext cx="2514600" cy="1676400"/>
            <a:chOff x="2304" y="1296"/>
            <a:chExt cx="2496" cy="1776"/>
          </a:xfrm>
        </p:grpSpPr>
        <p:sp>
          <p:nvSpPr>
            <p:cNvPr id="101387" name="Freeform 4"/>
            <p:cNvSpPr/>
            <p:nvPr/>
          </p:nvSpPr>
          <p:spPr bwMode="auto">
            <a:xfrm>
              <a:off x="3312" y="1824"/>
              <a:ext cx="1104" cy="768"/>
            </a:xfrm>
            <a:custGeom>
              <a:avLst/>
              <a:gdLst>
                <a:gd name="T0" fmla="*/ 0 w 1104"/>
                <a:gd name="T1" fmla="*/ 768 h 768"/>
                <a:gd name="T2" fmla="*/ 1104 w 1104"/>
                <a:gd name="T3" fmla="*/ 768 h 768"/>
                <a:gd name="T4" fmla="*/ 1104 w 1104"/>
                <a:gd name="T5" fmla="*/ 384 h 768"/>
                <a:gd name="T6" fmla="*/ 1008 w 1104"/>
                <a:gd name="T7" fmla="*/ 192 h 768"/>
                <a:gd name="T8" fmla="*/ 816 w 1104"/>
                <a:gd name="T9" fmla="*/ 48 h 768"/>
                <a:gd name="T10" fmla="*/ 432 w 1104"/>
                <a:gd name="T11" fmla="*/ 0 h 768"/>
                <a:gd name="T12" fmla="*/ 240 w 1104"/>
                <a:gd name="T13" fmla="*/ 48 h 768"/>
                <a:gd name="T14" fmla="*/ 48 w 1104"/>
                <a:gd name="T15" fmla="*/ 240 h 768"/>
                <a:gd name="T16" fmla="*/ 0 w 1104"/>
                <a:gd name="T17" fmla="*/ 384 h 768"/>
                <a:gd name="T18" fmla="*/ 0 w 1104"/>
                <a:gd name="T19" fmla="*/ 768 h 7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104"/>
                <a:gd name="T31" fmla="*/ 0 h 768"/>
                <a:gd name="T32" fmla="*/ 1104 w 1104"/>
                <a:gd name="T33" fmla="*/ 768 h 7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104" h="768">
                  <a:moveTo>
                    <a:pt x="0" y="768"/>
                  </a:moveTo>
                  <a:lnTo>
                    <a:pt x="1104" y="768"/>
                  </a:lnTo>
                  <a:lnTo>
                    <a:pt x="1104" y="384"/>
                  </a:lnTo>
                  <a:lnTo>
                    <a:pt x="1008" y="192"/>
                  </a:lnTo>
                  <a:lnTo>
                    <a:pt x="816" y="48"/>
                  </a:lnTo>
                  <a:lnTo>
                    <a:pt x="432" y="0"/>
                  </a:lnTo>
                  <a:lnTo>
                    <a:pt x="240" y="48"/>
                  </a:lnTo>
                  <a:lnTo>
                    <a:pt x="48" y="240"/>
                  </a:lnTo>
                  <a:lnTo>
                    <a:pt x="0" y="384"/>
                  </a:lnTo>
                  <a:lnTo>
                    <a:pt x="0" y="768"/>
                  </a:lnTo>
                  <a:close/>
                </a:path>
              </a:pathLst>
            </a:custGeom>
            <a:solidFill>
              <a:srgbClr val="9999FF"/>
            </a:solidFill>
            <a:ln w="9525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388" name="Group 5"/>
            <p:cNvGrpSpPr/>
            <p:nvPr/>
          </p:nvGrpSpPr>
          <p:grpSpPr bwMode="auto">
            <a:xfrm>
              <a:off x="2304" y="2592"/>
              <a:ext cx="2496" cy="480"/>
              <a:chOff x="1303" y="2760"/>
              <a:chExt cx="2573" cy="595"/>
            </a:xfrm>
          </p:grpSpPr>
          <p:sp>
            <p:nvSpPr>
              <p:cNvPr id="101430" name="Freeform 6"/>
              <p:cNvSpPr/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 w 5145"/>
                  <a:gd name="T1" fmla="*/ 0 h 963"/>
                  <a:gd name="T2" fmla="*/ 1 w 5145"/>
                  <a:gd name="T3" fmla="*/ 0 h 963"/>
                  <a:gd name="T4" fmla="*/ 1 w 5145"/>
                  <a:gd name="T5" fmla="*/ 0 h 963"/>
                  <a:gd name="T6" fmla="*/ 0 w 5145"/>
                  <a:gd name="T7" fmla="*/ 0 h 963"/>
                  <a:gd name="T8" fmla="*/ 1 w 5145"/>
                  <a:gd name="T9" fmla="*/ 0 h 9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45"/>
                  <a:gd name="T16" fmla="*/ 0 h 963"/>
                  <a:gd name="T17" fmla="*/ 5145 w 5145"/>
                  <a:gd name="T18" fmla="*/ 963 h 9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31" name="Rectangle 7"/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kumimoji="1" lang="zh-CN" altLang="zh-CN" sz="2800" b="1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32" name="Freeform 8"/>
              <p:cNvSpPr/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1 w 963"/>
                  <a:gd name="T1" fmla="*/ 0 h 1192"/>
                  <a:gd name="T2" fmla="*/ 0 w 963"/>
                  <a:gd name="T3" fmla="*/ 0 h 1192"/>
                  <a:gd name="T4" fmla="*/ 0 w 963"/>
                  <a:gd name="T5" fmla="*/ 0 h 1192"/>
                  <a:gd name="T6" fmla="*/ 1 w 963"/>
                  <a:gd name="T7" fmla="*/ 0 h 1192"/>
                  <a:gd name="T8" fmla="*/ 1 w 963"/>
                  <a:gd name="T9" fmla="*/ 0 h 11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3"/>
                  <a:gd name="T16" fmla="*/ 0 h 1192"/>
                  <a:gd name="T17" fmla="*/ 963 w 963"/>
                  <a:gd name="T18" fmla="*/ 1192 h 11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1389" name="Group 9"/>
            <p:cNvGrpSpPr/>
            <p:nvPr/>
          </p:nvGrpSpPr>
          <p:grpSpPr bwMode="auto">
            <a:xfrm>
              <a:off x="3584" y="1756"/>
              <a:ext cx="511" cy="1215"/>
              <a:chOff x="2681" y="2067"/>
              <a:chExt cx="449" cy="1006"/>
            </a:xfrm>
          </p:grpSpPr>
          <p:sp>
            <p:nvSpPr>
              <p:cNvPr id="101428" name="Freeform 10"/>
              <p:cNvSpPr/>
              <p:nvPr/>
            </p:nvSpPr>
            <p:spPr bwMode="auto">
              <a:xfrm>
                <a:off x="2681" y="2067"/>
                <a:ext cx="449" cy="404"/>
              </a:xfrm>
              <a:custGeom>
                <a:avLst/>
                <a:gdLst>
                  <a:gd name="T0" fmla="*/ 1 w 896"/>
                  <a:gd name="T1" fmla="*/ 1 h 808"/>
                  <a:gd name="T2" fmla="*/ 0 w 896"/>
                  <a:gd name="T3" fmla="*/ 1 h 808"/>
                  <a:gd name="T4" fmla="*/ 1 w 896"/>
                  <a:gd name="T5" fmla="*/ 1 h 808"/>
                  <a:gd name="T6" fmla="*/ 1 w 896"/>
                  <a:gd name="T7" fmla="*/ 1 h 808"/>
                  <a:gd name="T8" fmla="*/ 1 w 896"/>
                  <a:gd name="T9" fmla="*/ 1 h 808"/>
                  <a:gd name="T10" fmla="*/ 1 w 896"/>
                  <a:gd name="T11" fmla="*/ 1 h 808"/>
                  <a:gd name="T12" fmla="*/ 1 w 896"/>
                  <a:gd name="T13" fmla="*/ 1 h 808"/>
                  <a:gd name="T14" fmla="*/ 1 w 896"/>
                  <a:gd name="T15" fmla="*/ 1 h 808"/>
                  <a:gd name="T16" fmla="*/ 1 w 896"/>
                  <a:gd name="T17" fmla="*/ 1 h 808"/>
                  <a:gd name="T18" fmla="*/ 1 w 896"/>
                  <a:gd name="T19" fmla="*/ 1 h 808"/>
                  <a:gd name="T20" fmla="*/ 1 w 896"/>
                  <a:gd name="T21" fmla="*/ 1 h 808"/>
                  <a:gd name="T22" fmla="*/ 1 w 896"/>
                  <a:gd name="T23" fmla="*/ 1 h 808"/>
                  <a:gd name="T24" fmla="*/ 1 w 896"/>
                  <a:gd name="T25" fmla="*/ 1 h 808"/>
                  <a:gd name="T26" fmla="*/ 1 w 896"/>
                  <a:gd name="T27" fmla="*/ 1 h 808"/>
                  <a:gd name="T28" fmla="*/ 1 w 896"/>
                  <a:gd name="T29" fmla="*/ 1 h 808"/>
                  <a:gd name="T30" fmla="*/ 1 w 896"/>
                  <a:gd name="T31" fmla="*/ 1 h 808"/>
                  <a:gd name="T32" fmla="*/ 1 w 896"/>
                  <a:gd name="T33" fmla="*/ 1 h 808"/>
                  <a:gd name="T34" fmla="*/ 1 w 896"/>
                  <a:gd name="T35" fmla="*/ 1 h 808"/>
                  <a:gd name="T36" fmla="*/ 1 w 896"/>
                  <a:gd name="T37" fmla="*/ 1 h 808"/>
                  <a:gd name="T38" fmla="*/ 1 w 896"/>
                  <a:gd name="T39" fmla="*/ 1 h 808"/>
                  <a:gd name="T40" fmla="*/ 1 w 896"/>
                  <a:gd name="T41" fmla="*/ 0 h 808"/>
                  <a:gd name="T42" fmla="*/ 1 w 896"/>
                  <a:gd name="T43" fmla="*/ 1 h 808"/>
                  <a:gd name="T44" fmla="*/ 1 w 896"/>
                  <a:gd name="T45" fmla="*/ 1 h 808"/>
                  <a:gd name="T46" fmla="*/ 1 w 896"/>
                  <a:gd name="T47" fmla="*/ 1 h 80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96"/>
                  <a:gd name="T73" fmla="*/ 0 h 808"/>
                  <a:gd name="T74" fmla="*/ 896 w 896"/>
                  <a:gd name="T75" fmla="*/ 808 h 80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96" h="808">
                    <a:moveTo>
                      <a:pt x="23" y="161"/>
                    </a:moveTo>
                    <a:lnTo>
                      <a:pt x="0" y="299"/>
                    </a:lnTo>
                    <a:lnTo>
                      <a:pt x="35" y="449"/>
                    </a:lnTo>
                    <a:lnTo>
                      <a:pt x="46" y="541"/>
                    </a:lnTo>
                    <a:lnTo>
                      <a:pt x="52" y="578"/>
                    </a:lnTo>
                    <a:lnTo>
                      <a:pt x="72" y="631"/>
                    </a:lnTo>
                    <a:lnTo>
                      <a:pt x="90" y="677"/>
                    </a:lnTo>
                    <a:lnTo>
                      <a:pt x="133" y="731"/>
                    </a:lnTo>
                    <a:lnTo>
                      <a:pt x="163" y="769"/>
                    </a:lnTo>
                    <a:lnTo>
                      <a:pt x="207" y="805"/>
                    </a:lnTo>
                    <a:lnTo>
                      <a:pt x="391" y="587"/>
                    </a:lnTo>
                    <a:lnTo>
                      <a:pt x="595" y="808"/>
                    </a:lnTo>
                    <a:lnTo>
                      <a:pt x="641" y="765"/>
                    </a:lnTo>
                    <a:lnTo>
                      <a:pt x="680" y="716"/>
                    </a:lnTo>
                    <a:lnTo>
                      <a:pt x="714" y="654"/>
                    </a:lnTo>
                    <a:lnTo>
                      <a:pt x="759" y="587"/>
                    </a:lnTo>
                    <a:lnTo>
                      <a:pt x="827" y="449"/>
                    </a:lnTo>
                    <a:lnTo>
                      <a:pt x="873" y="242"/>
                    </a:lnTo>
                    <a:lnTo>
                      <a:pt x="896" y="138"/>
                    </a:lnTo>
                    <a:lnTo>
                      <a:pt x="747" y="47"/>
                    </a:lnTo>
                    <a:lnTo>
                      <a:pt x="586" y="0"/>
                    </a:lnTo>
                    <a:lnTo>
                      <a:pt x="332" y="13"/>
                    </a:lnTo>
                    <a:lnTo>
                      <a:pt x="149" y="59"/>
                    </a:lnTo>
                    <a:lnTo>
                      <a:pt x="23" y="16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9" name="Freeform 11"/>
              <p:cNvSpPr/>
              <p:nvPr/>
            </p:nvSpPr>
            <p:spPr bwMode="auto">
              <a:xfrm>
                <a:off x="2750" y="2360"/>
                <a:ext cx="276" cy="713"/>
              </a:xfrm>
              <a:custGeom>
                <a:avLst/>
                <a:gdLst>
                  <a:gd name="T0" fmla="*/ 0 w 553"/>
                  <a:gd name="T1" fmla="*/ 0 h 1424"/>
                  <a:gd name="T2" fmla="*/ 0 w 553"/>
                  <a:gd name="T3" fmla="*/ 1 h 1424"/>
                  <a:gd name="T4" fmla="*/ 0 w 553"/>
                  <a:gd name="T5" fmla="*/ 1 h 1424"/>
                  <a:gd name="T6" fmla="*/ 0 w 553"/>
                  <a:gd name="T7" fmla="*/ 1 h 1424"/>
                  <a:gd name="T8" fmla="*/ 0 w 553"/>
                  <a:gd name="T9" fmla="*/ 1 h 1424"/>
                  <a:gd name="T10" fmla="*/ 0 w 553"/>
                  <a:gd name="T11" fmla="*/ 1 h 1424"/>
                  <a:gd name="T12" fmla="*/ 0 w 553"/>
                  <a:gd name="T13" fmla="*/ 1 h 1424"/>
                  <a:gd name="T14" fmla="*/ 0 w 553"/>
                  <a:gd name="T15" fmla="*/ 1 h 1424"/>
                  <a:gd name="T16" fmla="*/ 0 w 553"/>
                  <a:gd name="T17" fmla="*/ 1 h 1424"/>
                  <a:gd name="T18" fmla="*/ 0 w 553"/>
                  <a:gd name="T19" fmla="*/ 1 h 1424"/>
                  <a:gd name="T20" fmla="*/ 0 w 553"/>
                  <a:gd name="T21" fmla="*/ 1 h 1424"/>
                  <a:gd name="T22" fmla="*/ 0 w 553"/>
                  <a:gd name="T23" fmla="*/ 1 h 1424"/>
                  <a:gd name="T24" fmla="*/ 0 w 553"/>
                  <a:gd name="T25" fmla="*/ 1 h 1424"/>
                  <a:gd name="T26" fmla="*/ 0 w 553"/>
                  <a:gd name="T27" fmla="*/ 1 h 1424"/>
                  <a:gd name="T28" fmla="*/ 0 w 553"/>
                  <a:gd name="T29" fmla="*/ 1 h 1424"/>
                  <a:gd name="T30" fmla="*/ 0 w 553"/>
                  <a:gd name="T31" fmla="*/ 0 h 142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553"/>
                  <a:gd name="T49" fmla="*/ 0 h 1424"/>
                  <a:gd name="T50" fmla="*/ 553 w 553"/>
                  <a:gd name="T51" fmla="*/ 1424 h 1424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553" h="1424">
                    <a:moveTo>
                      <a:pt x="254" y="0"/>
                    </a:moveTo>
                    <a:lnTo>
                      <a:pt x="121" y="160"/>
                    </a:lnTo>
                    <a:lnTo>
                      <a:pt x="173" y="287"/>
                    </a:lnTo>
                    <a:lnTo>
                      <a:pt x="82" y="460"/>
                    </a:lnTo>
                    <a:lnTo>
                      <a:pt x="25" y="700"/>
                    </a:lnTo>
                    <a:lnTo>
                      <a:pt x="0" y="861"/>
                    </a:lnTo>
                    <a:lnTo>
                      <a:pt x="25" y="1011"/>
                    </a:lnTo>
                    <a:lnTo>
                      <a:pt x="70" y="1194"/>
                    </a:lnTo>
                    <a:lnTo>
                      <a:pt x="288" y="1424"/>
                    </a:lnTo>
                    <a:lnTo>
                      <a:pt x="506" y="1149"/>
                    </a:lnTo>
                    <a:lnTo>
                      <a:pt x="553" y="895"/>
                    </a:lnTo>
                    <a:lnTo>
                      <a:pt x="518" y="654"/>
                    </a:lnTo>
                    <a:lnTo>
                      <a:pt x="460" y="448"/>
                    </a:lnTo>
                    <a:lnTo>
                      <a:pt x="368" y="275"/>
                    </a:lnTo>
                    <a:lnTo>
                      <a:pt x="437" y="195"/>
                    </a:lnTo>
                    <a:lnTo>
                      <a:pt x="254" y="0"/>
                    </a:lnTo>
                    <a:close/>
                  </a:path>
                </a:pathLst>
              </a:custGeom>
              <a:solidFill>
                <a:srgbClr val="A000A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1390" name="Group 12"/>
            <p:cNvGrpSpPr/>
            <p:nvPr/>
          </p:nvGrpSpPr>
          <p:grpSpPr bwMode="auto">
            <a:xfrm>
              <a:off x="3072" y="1701"/>
              <a:ext cx="694" cy="978"/>
              <a:chOff x="3072" y="1701"/>
              <a:chExt cx="694" cy="978"/>
            </a:xfrm>
          </p:grpSpPr>
          <p:sp>
            <p:nvSpPr>
              <p:cNvPr id="101425" name="Freeform 13"/>
              <p:cNvSpPr/>
              <p:nvPr/>
            </p:nvSpPr>
            <p:spPr bwMode="auto">
              <a:xfrm flipH="1">
                <a:off x="3371" y="1701"/>
                <a:ext cx="395" cy="526"/>
              </a:xfrm>
              <a:custGeom>
                <a:avLst/>
                <a:gdLst>
                  <a:gd name="T0" fmla="*/ 1 w 693"/>
                  <a:gd name="T1" fmla="*/ 1 h 873"/>
                  <a:gd name="T2" fmla="*/ 1 w 693"/>
                  <a:gd name="T3" fmla="*/ 1 h 873"/>
                  <a:gd name="T4" fmla="*/ 1 w 693"/>
                  <a:gd name="T5" fmla="*/ 0 h 873"/>
                  <a:gd name="T6" fmla="*/ 1 w 693"/>
                  <a:gd name="T7" fmla="*/ 1 h 873"/>
                  <a:gd name="T8" fmla="*/ 1 w 693"/>
                  <a:gd name="T9" fmla="*/ 1 h 873"/>
                  <a:gd name="T10" fmla="*/ 1 w 693"/>
                  <a:gd name="T11" fmla="*/ 1 h 873"/>
                  <a:gd name="T12" fmla="*/ 1 w 693"/>
                  <a:gd name="T13" fmla="*/ 1 h 873"/>
                  <a:gd name="T14" fmla="*/ 1 w 693"/>
                  <a:gd name="T15" fmla="*/ 1 h 873"/>
                  <a:gd name="T16" fmla="*/ 1 w 693"/>
                  <a:gd name="T17" fmla="*/ 1 h 873"/>
                  <a:gd name="T18" fmla="*/ 1 w 693"/>
                  <a:gd name="T19" fmla="*/ 1 h 873"/>
                  <a:gd name="T20" fmla="*/ 1 w 693"/>
                  <a:gd name="T21" fmla="*/ 1 h 873"/>
                  <a:gd name="T22" fmla="*/ 1 w 693"/>
                  <a:gd name="T23" fmla="*/ 1 h 873"/>
                  <a:gd name="T24" fmla="*/ 1 w 693"/>
                  <a:gd name="T25" fmla="*/ 1 h 873"/>
                  <a:gd name="T26" fmla="*/ 1 w 693"/>
                  <a:gd name="T27" fmla="*/ 1 h 873"/>
                  <a:gd name="T28" fmla="*/ 1 w 693"/>
                  <a:gd name="T29" fmla="*/ 1 h 873"/>
                  <a:gd name="T30" fmla="*/ 1 w 693"/>
                  <a:gd name="T31" fmla="*/ 1 h 873"/>
                  <a:gd name="T32" fmla="*/ 1 w 693"/>
                  <a:gd name="T33" fmla="*/ 1 h 873"/>
                  <a:gd name="T34" fmla="*/ 1 w 693"/>
                  <a:gd name="T35" fmla="*/ 1 h 873"/>
                  <a:gd name="T36" fmla="*/ 1 w 693"/>
                  <a:gd name="T37" fmla="*/ 1 h 873"/>
                  <a:gd name="T38" fmla="*/ 1 w 693"/>
                  <a:gd name="T39" fmla="*/ 1 h 873"/>
                  <a:gd name="T40" fmla="*/ 1 w 693"/>
                  <a:gd name="T41" fmla="*/ 1 h 873"/>
                  <a:gd name="T42" fmla="*/ 1 w 693"/>
                  <a:gd name="T43" fmla="*/ 1 h 873"/>
                  <a:gd name="T44" fmla="*/ 0 w 693"/>
                  <a:gd name="T45" fmla="*/ 1 h 873"/>
                  <a:gd name="T46" fmla="*/ 0 w 693"/>
                  <a:gd name="T47" fmla="*/ 1 h 873"/>
                  <a:gd name="T48" fmla="*/ 1 w 693"/>
                  <a:gd name="T49" fmla="*/ 1 h 873"/>
                  <a:gd name="T50" fmla="*/ 1 w 693"/>
                  <a:gd name="T51" fmla="*/ 1 h 873"/>
                  <a:gd name="T52" fmla="*/ 1 w 693"/>
                  <a:gd name="T53" fmla="*/ 1 h 873"/>
                  <a:gd name="T54" fmla="*/ 1 w 693"/>
                  <a:gd name="T55" fmla="*/ 1 h 873"/>
                  <a:gd name="T56" fmla="*/ 1 w 693"/>
                  <a:gd name="T57" fmla="*/ 1 h 873"/>
                  <a:gd name="T58" fmla="*/ 1 w 693"/>
                  <a:gd name="T59" fmla="*/ 1 h 873"/>
                  <a:gd name="T60" fmla="*/ 1 w 693"/>
                  <a:gd name="T61" fmla="*/ 1 h 873"/>
                  <a:gd name="T62" fmla="*/ 1 w 693"/>
                  <a:gd name="T63" fmla="*/ 1 h 873"/>
                  <a:gd name="T64" fmla="*/ 1 w 693"/>
                  <a:gd name="T65" fmla="*/ 1 h 873"/>
                  <a:gd name="T66" fmla="*/ 1 w 693"/>
                  <a:gd name="T67" fmla="*/ 1 h 873"/>
                  <a:gd name="T68" fmla="*/ 1 w 693"/>
                  <a:gd name="T69" fmla="*/ 1 h 873"/>
                  <a:gd name="T70" fmla="*/ 1 w 693"/>
                  <a:gd name="T71" fmla="*/ 1 h 873"/>
                  <a:gd name="T72" fmla="*/ 1 w 693"/>
                  <a:gd name="T73" fmla="*/ 1 h 873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693"/>
                  <a:gd name="T112" fmla="*/ 0 h 873"/>
                  <a:gd name="T113" fmla="*/ 693 w 693"/>
                  <a:gd name="T114" fmla="*/ 873 h 873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693" h="873">
                    <a:moveTo>
                      <a:pt x="331" y="38"/>
                    </a:moveTo>
                    <a:lnTo>
                      <a:pt x="352" y="11"/>
                    </a:lnTo>
                    <a:lnTo>
                      <a:pt x="388" y="0"/>
                    </a:lnTo>
                    <a:lnTo>
                      <a:pt x="411" y="3"/>
                    </a:lnTo>
                    <a:lnTo>
                      <a:pt x="422" y="18"/>
                    </a:lnTo>
                    <a:lnTo>
                      <a:pt x="435" y="51"/>
                    </a:lnTo>
                    <a:lnTo>
                      <a:pt x="439" y="114"/>
                    </a:lnTo>
                    <a:lnTo>
                      <a:pt x="434" y="174"/>
                    </a:lnTo>
                    <a:lnTo>
                      <a:pt x="432" y="212"/>
                    </a:lnTo>
                    <a:lnTo>
                      <a:pt x="444" y="300"/>
                    </a:lnTo>
                    <a:lnTo>
                      <a:pt x="460" y="366"/>
                    </a:lnTo>
                    <a:lnTo>
                      <a:pt x="468" y="389"/>
                    </a:lnTo>
                    <a:lnTo>
                      <a:pt x="489" y="429"/>
                    </a:lnTo>
                    <a:lnTo>
                      <a:pt x="531" y="561"/>
                    </a:lnTo>
                    <a:lnTo>
                      <a:pt x="563" y="597"/>
                    </a:lnTo>
                    <a:lnTo>
                      <a:pt x="617" y="653"/>
                    </a:lnTo>
                    <a:lnTo>
                      <a:pt x="693" y="727"/>
                    </a:lnTo>
                    <a:lnTo>
                      <a:pt x="422" y="873"/>
                    </a:lnTo>
                    <a:lnTo>
                      <a:pt x="259" y="689"/>
                    </a:lnTo>
                    <a:lnTo>
                      <a:pt x="195" y="717"/>
                    </a:lnTo>
                    <a:lnTo>
                      <a:pt x="96" y="736"/>
                    </a:lnTo>
                    <a:lnTo>
                      <a:pt x="31" y="727"/>
                    </a:lnTo>
                    <a:lnTo>
                      <a:pt x="0" y="699"/>
                    </a:lnTo>
                    <a:lnTo>
                      <a:pt x="0" y="671"/>
                    </a:lnTo>
                    <a:lnTo>
                      <a:pt x="18" y="632"/>
                    </a:lnTo>
                    <a:lnTo>
                      <a:pt x="77" y="612"/>
                    </a:lnTo>
                    <a:lnTo>
                      <a:pt x="157" y="595"/>
                    </a:lnTo>
                    <a:lnTo>
                      <a:pt x="214" y="574"/>
                    </a:lnTo>
                    <a:lnTo>
                      <a:pt x="241" y="547"/>
                    </a:lnTo>
                    <a:lnTo>
                      <a:pt x="280" y="508"/>
                    </a:lnTo>
                    <a:lnTo>
                      <a:pt x="303" y="485"/>
                    </a:lnTo>
                    <a:lnTo>
                      <a:pt x="326" y="450"/>
                    </a:lnTo>
                    <a:lnTo>
                      <a:pt x="326" y="378"/>
                    </a:lnTo>
                    <a:lnTo>
                      <a:pt x="319" y="302"/>
                    </a:lnTo>
                    <a:lnTo>
                      <a:pt x="303" y="219"/>
                    </a:lnTo>
                    <a:lnTo>
                      <a:pt x="315" y="101"/>
                    </a:lnTo>
                    <a:lnTo>
                      <a:pt x="331" y="3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6" name="Freeform 14"/>
              <p:cNvSpPr/>
              <p:nvPr/>
            </p:nvSpPr>
            <p:spPr bwMode="auto">
              <a:xfrm flipH="1">
                <a:off x="3072" y="2064"/>
                <a:ext cx="543" cy="615"/>
              </a:xfrm>
              <a:custGeom>
                <a:avLst/>
                <a:gdLst>
                  <a:gd name="T0" fmla="*/ 1 w 954"/>
                  <a:gd name="T1" fmla="*/ 1 h 1017"/>
                  <a:gd name="T2" fmla="*/ 1 w 954"/>
                  <a:gd name="T3" fmla="*/ 1 h 1017"/>
                  <a:gd name="T4" fmla="*/ 1 w 954"/>
                  <a:gd name="T5" fmla="*/ 1 h 1017"/>
                  <a:gd name="T6" fmla="*/ 1 w 954"/>
                  <a:gd name="T7" fmla="*/ 0 h 1017"/>
                  <a:gd name="T8" fmla="*/ 1 w 954"/>
                  <a:gd name="T9" fmla="*/ 1 h 1017"/>
                  <a:gd name="T10" fmla="*/ 1 w 954"/>
                  <a:gd name="T11" fmla="*/ 1 h 1017"/>
                  <a:gd name="T12" fmla="*/ 1 w 954"/>
                  <a:gd name="T13" fmla="*/ 1 h 1017"/>
                  <a:gd name="T14" fmla="*/ 1 w 954"/>
                  <a:gd name="T15" fmla="*/ 1 h 1017"/>
                  <a:gd name="T16" fmla="*/ 1 w 954"/>
                  <a:gd name="T17" fmla="*/ 1 h 1017"/>
                  <a:gd name="T18" fmla="*/ 1 w 954"/>
                  <a:gd name="T19" fmla="*/ 1 h 1017"/>
                  <a:gd name="T20" fmla="*/ 1 w 954"/>
                  <a:gd name="T21" fmla="*/ 1 h 1017"/>
                  <a:gd name="T22" fmla="*/ 1 w 954"/>
                  <a:gd name="T23" fmla="*/ 1 h 1017"/>
                  <a:gd name="T24" fmla="*/ 1 w 954"/>
                  <a:gd name="T25" fmla="*/ 1 h 1017"/>
                  <a:gd name="T26" fmla="*/ 1 w 954"/>
                  <a:gd name="T27" fmla="*/ 1 h 1017"/>
                  <a:gd name="T28" fmla="*/ 1 w 954"/>
                  <a:gd name="T29" fmla="*/ 1 h 1017"/>
                  <a:gd name="T30" fmla="*/ 1 w 954"/>
                  <a:gd name="T31" fmla="*/ 1 h 1017"/>
                  <a:gd name="T32" fmla="*/ 1 w 954"/>
                  <a:gd name="T33" fmla="*/ 1 h 1017"/>
                  <a:gd name="T34" fmla="*/ 1 w 954"/>
                  <a:gd name="T35" fmla="*/ 1 h 1017"/>
                  <a:gd name="T36" fmla="*/ 1 w 954"/>
                  <a:gd name="T37" fmla="*/ 1 h 1017"/>
                  <a:gd name="T38" fmla="*/ 1 w 954"/>
                  <a:gd name="T39" fmla="*/ 1 h 1017"/>
                  <a:gd name="T40" fmla="*/ 1 w 954"/>
                  <a:gd name="T41" fmla="*/ 1 h 1017"/>
                  <a:gd name="T42" fmla="*/ 1 w 954"/>
                  <a:gd name="T43" fmla="*/ 1 h 1017"/>
                  <a:gd name="T44" fmla="*/ 1 w 954"/>
                  <a:gd name="T45" fmla="*/ 1 h 1017"/>
                  <a:gd name="T46" fmla="*/ 1 w 954"/>
                  <a:gd name="T47" fmla="*/ 1 h 1017"/>
                  <a:gd name="T48" fmla="*/ 1 w 954"/>
                  <a:gd name="T49" fmla="*/ 1 h 1017"/>
                  <a:gd name="T50" fmla="*/ 1 w 954"/>
                  <a:gd name="T51" fmla="*/ 1 h 1017"/>
                  <a:gd name="T52" fmla="*/ 1 w 954"/>
                  <a:gd name="T53" fmla="*/ 1 h 1017"/>
                  <a:gd name="T54" fmla="*/ 1 w 954"/>
                  <a:gd name="T55" fmla="*/ 1 h 1017"/>
                  <a:gd name="T56" fmla="*/ 1 w 954"/>
                  <a:gd name="T57" fmla="*/ 1 h 1017"/>
                  <a:gd name="T58" fmla="*/ 1 w 954"/>
                  <a:gd name="T59" fmla="*/ 1 h 1017"/>
                  <a:gd name="T60" fmla="*/ 1 w 954"/>
                  <a:gd name="T61" fmla="*/ 1 h 1017"/>
                  <a:gd name="T62" fmla="*/ 1 w 954"/>
                  <a:gd name="T63" fmla="*/ 1 h 1017"/>
                  <a:gd name="T64" fmla="*/ 0 w 954"/>
                  <a:gd name="T65" fmla="*/ 1 h 1017"/>
                  <a:gd name="T66" fmla="*/ 1 w 954"/>
                  <a:gd name="T67" fmla="*/ 1 h 10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954"/>
                  <a:gd name="T103" fmla="*/ 0 h 1017"/>
                  <a:gd name="T104" fmla="*/ 954 w 954"/>
                  <a:gd name="T105" fmla="*/ 1017 h 101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9999FF"/>
              </a:solidFill>
              <a:ln w="8001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27" name="Freeform 15"/>
              <p:cNvSpPr/>
              <p:nvPr/>
            </p:nvSpPr>
            <p:spPr bwMode="auto">
              <a:xfrm flipH="1">
                <a:off x="3292" y="2050"/>
                <a:ext cx="331" cy="293"/>
              </a:xfrm>
              <a:custGeom>
                <a:avLst/>
                <a:gdLst>
                  <a:gd name="T0" fmla="*/ 0 w 581"/>
                  <a:gd name="T1" fmla="*/ 1 h 486"/>
                  <a:gd name="T2" fmla="*/ 1 w 581"/>
                  <a:gd name="T3" fmla="*/ 1 h 486"/>
                  <a:gd name="T4" fmla="*/ 1 w 581"/>
                  <a:gd name="T5" fmla="*/ 1 h 486"/>
                  <a:gd name="T6" fmla="*/ 1 w 581"/>
                  <a:gd name="T7" fmla="*/ 1 h 486"/>
                  <a:gd name="T8" fmla="*/ 1 w 581"/>
                  <a:gd name="T9" fmla="*/ 1 h 486"/>
                  <a:gd name="T10" fmla="*/ 1 w 581"/>
                  <a:gd name="T11" fmla="*/ 1 h 486"/>
                  <a:gd name="T12" fmla="*/ 1 w 581"/>
                  <a:gd name="T13" fmla="*/ 1 h 486"/>
                  <a:gd name="T14" fmla="*/ 1 w 581"/>
                  <a:gd name="T15" fmla="*/ 0 h 486"/>
                  <a:gd name="T16" fmla="*/ 1 w 581"/>
                  <a:gd name="T17" fmla="*/ 1 h 486"/>
                  <a:gd name="T18" fmla="*/ 1 w 581"/>
                  <a:gd name="T19" fmla="*/ 1 h 486"/>
                  <a:gd name="T20" fmla="*/ 1 w 581"/>
                  <a:gd name="T21" fmla="*/ 1 h 486"/>
                  <a:gd name="T22" fmla="*/ 1 w 581"/>
                  <a:gd name="T23" fmla="*/ 1 h 486"/>
                  <a:gd name="T24" fmla="*/ 1 w 581"/>
                  <a:gd name="T25" fmla="*/ 1 h 486"/>
                  <a:gd name="T26" fmla="*/ 1 w 581"/>
                  <a:gd name="T27" fmla="*/ 1 h 486"/>
                  <a:gd name="T28" fmla="*/ 1 w 581"/>
                  <a:gd name="T29" fmla="*/ 1 h 486"/>
                  <a:gd name="T30" fmla="*/ 1 w 581"/>
                  <a:gd name="T31" fmla="*/ 1 h 486"/>
                  <a:gd name="T32" fmla="*/ 1 w 581"/>
                  <a:gd name="T33" fmla="*/ 1 h 486"/>
                  <a:gd name="T34" fmla="*/ 1 w 581"/>
                  <a:gd name="T35" fmla="*/ 1 h 486"/>
                  <a:gd name="T36" fmla="*/ 1 w 581"/>
                  <a:gd name="T37" fmla="*/ 1 h 486"/>
                  <a:gd name="T38" fmla="*/ 0 w 581"/>
                  <a:gd name="T39" fmla="*/ 1 h 48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81"/>
                  <a:gd name="T61" fmla="*/ 0 h 486"/>
                  <a:gd name="T62" fmla="*/ 581 w 581"/>
                  <a:gd name="T63" fmla="*/ 486 h 48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391" name="Freeform 16"/>
            <p:cNvSpPr/>
            <p:nvPr/>
          </p:nvSpPr>
          <p:spPr bwMode="auto">
            <a:xfrm>
              <a:off x="3878" y="1685"/>
              <a:ext cx="395" cy="526"/>
            </a:xfrm>
            <a:custGeom>
              <a:avLst/>
              <a:gdLst>
                <a:gd name="T0" fmla="*/ 1 w 693"/>
                <a:gd name="T1" fmla="*/ 1 h 873"/>
                <a:gd name="T2" fmla="*/ 1 w 693"/>
                <a:gd name="T3" fmla="*/ 1 h 873"/>
                <a:gd name="T4" fmla="*/ 1 w 693"/>
                <a:gd name="T5" fmla="*/ 0 h 873"/>
                <a:gd name="T6" fmla="*/ 1 w 693"/>
                <a:gd name="T7" fmla="*/ 1 h 873"/>
                <a:gd name="T8" fmla="*/ 1 w 693"/>
                <a:gd name="T9" fmla="*/ 1 h 873"/>
                <a:gd name="T10" fmla="*/ 1 w 693"/>
                <a:gd name="T11" fmla="*/ 1 h 873"/>
                <a:gd name="T12" fmla="*/ 1 w 693"/>
                <a:gd name="T13" fmla="*/ 1 h 873"/>
                <a:gd name="T14" fmla="*/ 1 w 693"/>
                <a:gd name="T15" fmla="*/ 1 h 873"/>
                <a:gd name="T16" fmla="*/ 1 w 693"/>
                <a:gd name="T17" fmla="*/ 1 h 873"/>
                <a:gd name="T18" fmla="*/ 1 w 693"/>
                <a:gd name="T19" fmla="*/ 1 h 873"/>
                <a:gd name="T20" fmla="*/ 1 w 693"/>
                <a:gd name="T21" fmla="*/ 1 h 873"/>
                <a:gd name="T22" fmla="*/ 1 w 693"/>
                <a:gd name="T23" fmla="*/ 1 h 873"/>
                <a:gd name="T24" fmla="*/ 1 w 693"/>
                <a:gd name="T25" fmla="*/ 1 h 873"/>
                <a:gd name="T26" fmla="*/ 1 w 693"/>
                <a:gd name="T27" fmla="*/ 1 h 873"/>
                <a:gd name="T28" fmla="*/ 1 w 693"/>
                <a:gd name="T29" fmla="*/ 1 h 873"/>
                <a:gd name="T30" fmla="*/ 1 w 693"/>
                <a:gd name="T31" fmla="*/ 1 h 873"/>
                <a:gd name="T32" fmla="*/ 1 w 693"/>
                <a:gd name="T33" fmla="*/ 1 h 873"/>
                <a:gd name="T34" fmla="*/ 1 w 693"/>
                <a:gd name="T35" fmla="*/ 1 h 873"/>
                <a:gd name="T36" fmla="*/ 1 w 693"/>
                <a:gd name="T37" fmla="*/ 1 h 873"/>
                <a:gd name="T38" fmla="*/ 1 w 693"/>
                <a:gd name="T39" fmla="*/ 1 h 873"/>
                <a:gd name="T40" fmla="*/ 1 w 693"/>
                <a:gd name="T41" fmla="*/ 1 h 873"/>
                <a:gd name="T42" fmla="*/ 1 w 693"/>
                <a:gd name="T43" fmla="*/ 1 h 873"/>
                <a:gd name="T44" fmla="*/ 0 w 693"/>
                <a:gd name="T45" fmla="*/ 1 h 873"/>
                <a:gd name="T46" fmla="*/ 0 w 693"/>
                <a:gd name="T47" fmla="*/ 1 h 873"/>
                <a:gd name="T48" fmla="*/ 1 w 693"/>
                <a:gd name="T49" fmla="*/ 1 h 873"/>
                <a:gd name="T50" fmla="*/ 1 w 693"/>
                <a:gd name="T51" fmla="*/ 1 h 873"/>
                <a:gd name="T52" fmla="*/ 1 w 693"/>
                <a:gd name="T53" fmla="*/ 1 h 873"/>
                <a:gd name="T54" fmla="*/ 1 w 693"/>
                <a:gd name="T55" fmla="*/ 1 h 873"/>
                <a:gd name="T56" fmla="*/ 1 w 693"/>
                <a:gd name="T57" fmla="*/ 1 h 873"/>
                <a:gd name="T58" fmla="*/ 1 w 693"/>
                <a:gd name="T59" fmla="*/ 1 h 873"/>
                <a:gd name="T60" fmla="*/ 1 w 693"/>
                <a:gd name="T61" fmla="*/ 1 h 873"/>
                <a:gd name="T62" fmla="*/ 1 w 693"/>
                <a:gd name="T63" fmla="*/ 1 h 873"/>
                <a:gd name="T64" fmla="*/ 1 w 693"/>
                <a:gd name="T65" fmla="*/ 1 h 873"/>
                <a:gd name="T66" fmla="*/ 1 w 693"/>
                <a:gd name="T67" fmla="*/ 1 h 873"/>
                <a:gd name="T68" fmla="*/ 1 w 693"/>
                <a:gd name="T69" fmla="*/ 1 h 873"/>
                <a:gd name="T70" fmla="*/ 1 w 693"/>
                <a:gd name="T71" fmla="*/ 1 h 873"/>
                <a:gd name="T72" fmla="*/ 1 w 693"/>
                <a:gd name="T73" fmla="*/ 1 h 873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693"/>
                <a:gd name="T112" fmla="*/ 0 h 873"/>
                <a:gd name="T113" fmla="*/ 693 w 693"/>
                <a:gd name="T114" fmla="*/ 873 h 873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693" h="873">
                  <a:moveTo>
                    <a:pt x="331" y="38"/>
                  </a:moveTo>
                  <a:lnTo>
                    <a:pt x="352" y="11"/>
                  </a:lnTo>
                  <a:lnTo>
                    <a:pt x="388" y="0"/>
                  </a:lnTo>
                  <a:lnTo>
                    <a:pt x="411" y="3"/>
                  </a:lnTo>
                  <a:lnTo>
                    <a:pt x="422" y="18"/>
                  </a:lnTo>
                  <a:lnTo>
                    <a:pt x="435" y="51"/>
                  </a:lnTo>
                  <a:lnTo>
                    <a:pt x="439" y="114"/>
                  </a:lnTo>
                  <a:lnTo>
                    <a:pt x="434" y="174"/>
                  </a:lnTo>
                  <a:lnTo>
                    <a:pt x="432" y="212"/>
                  </a:lnTo>
                  <a:lnTo>
                    <a:pt x="444" y="300"/>
                  </a:lnTo>
                  <a:lnTo>
                    <a:pt x="460" y="366"/>
                  </a:lnTo>
                  <a:lnTo>
                    <a:pt x="468" y="389"/>
                  </a:lnTo>
                  <a:lnTo>
                    <a:pt x="489" y="429"/>
                  </a:lnTo>
                  <a:lnTo>
                    <a:pt x="531" y="561"/>
                  </a:lnTo>
                  <a:lnTo>
                    <a:pt x="563" y="597"/>
                  </a:lnTo>
                  <a:lnTo>
                    <a:pt x="617" y="653"/>
                  </a:lnTo>
                  <a:lnTo>
                    <a:pt x="693" y="727"/>
                  </a:lnTo>
                  <a:lnTo>
                    <a:pt x="422" y="873"/>
                  </a:lnTo>
                  <a:lnTo>
                    <a:pt x="259" y="689"/>
                  </a:lnTo>
                  <a:lnTo>
                    <a:pt x="195" y="717"/>
                  </a:lnTo>
                  <a:lnTo>
                    <a:pt x="96" y="736"/>
                  </a:lnTo>
                  <a:lnTo>
                    <a:pt x="31" y="727"/>
                  </a:lnTo>
                  <a:lnTo>
                    <a:pt x="0" y="699"/>
                  </a:lnTo>
                  <a:lnTo>
                    <a:pt x="0" y="671"/>
                  </a:lnTo>
                  <a:lnTo>
                    <a:pt x="18" y="632"/>
                  </a:lnTo>
                  <a:lnTo>
                    <a:pt x="77" y="612"/>
                  </a:lnTo>
                  <a:lnTo>
                    <a:pt x="157" y="595"/>
                  </a:lnTo>
                  <a:lnTo>
                    <a:pt x="214" y="574"/>
                  </a:lnTo>
                  <a:lnTo>
                    <a:pt x="241" y="547"/>
                  </a:lnTo>
                  <a:lnTo>
                    <a:pt x="280" y="508"/>
                  </a:lnTo>
                  <a:lnTo>
                    <a:pt x="303" y="485"/>
                  </a:lnTo>
                  <a:lnTo>
                    <a:pt x="326" y="450"/>
                  </a:lnTo>
                  <a:lnTo>
                    <a:pt x="326" y="378"/>
                  </a:lnTo>
                  <a:lnTo>
                    <a:pt x="319" y="302"/>
                  </a:lnTo>
                  <a:lnTo>
                    <a:pt x="303" y="219"/>
                  </a:lnTo>
                  <a:lnTo>
                    <a:pt x="315" y="101"/>
                  </a:lnTo>
                  <a:lnTo>
                    <a:pt x="331" y="3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2" name="Freeform 17"/>
            <p:cNvSpPr/>
            <p:nvPr/>
          </p:nvSpPr>
          <p:spPr bwMode="auto">
            <a:xfrm>
              <a:off x="4029" y="2048"/>
              <a:ext cx="543" cy="615"/>
            </a:xfrm>
            <a:custGeom>
              <a:avLst/>
              <a:gdLst>
                <a:gd name="T0" fmla="*/ 1 w 954"/>
                <a:gd name="T1" fmla="*/ 1 h 1017"/>
                <a:gd name="T2" fmla="*/ 1 w 954"/>
                <a:gd name="T3" fmla="*/ 1 h 1017"/>
                <a:gd name="T4" fmla="*/ 1 w 954"/>
                <a:gd name="T5" fmla="*/ 1 h 1017"/>
                <a:gd name="T6" fmla="*/ 1 w 954"/>
                <a:gd name="T7" fmla="*/ 0 h 1017"/>
                <a:gd name="T8" fmla="*/ 1 w 954"/>
                <a:gd name="T9" fmla="*/ 1 h 1017"/>
                <a:gd name="T10" fmla="*/ 1 w 954"/>
                <a:gd name="T11" fmla="*/ 1 h 1017"/>
                <a:gd name="T12" fmla="*/ 1 w 954"/>
                <a:gd name="T13" fmla="*/ 1 h 1017"/>
                <a:gd name="T14" fmla="*/ 1 w 954"/>
                <a:gd name="T15" fmla="*/ 1 h 1017"/>
                <a:gd name="T16" fmla="*/ 1 w 954"/>
                <a:gd name="T17" fmla="*/ 1 h 1017"/>
                <a:gd name="T18" fmla="*/ 1 w 954"/>
                <a:gd name="T19" fmla="*/ 1 h 1017"/>
                <a:gd name="T20" fmla="*/ 1 w 954"/>
                <a:gd name="T21" fmla="*/ 1 h 1017"/>
                <a:gd name="T22" fmla="*/ 1 w 954"/>
                <a:gd name="T23" fmla="*/ 1 h 1017"/>
                <a:gd name="T24" fmla="*/ 1 w 954"/>
                <a:gd name="T25" fmla="*/ 1 h 1017"/>
                <a:gd name="T26" fmla="*/ 1 w 954"/>
                <a:gd name="T27" fmla="*/ 1 h 1017"/>
                <a:gd name="T28" fmla="*/ 1 w 954"/>
                <a:gd name="T29" fmla="*/ 1 h 1017"/>
                <a:gd name="T30" fmla="*/ 1 w 954"/>
                <a:gd name="T31" fmla="*/ 1 h 1017"/>
                <a:gd name="T32" fmla="*/ 1 w 954"/>
                <a:gd name="T33" fmla="*/ 1 h 1017"/>
                <a:gd name="T34" fmla="*/ 1 w 954"/>
                <a:gd name="T35" fmla="*/ 1 h 1017"/>
                <a:gd name="T36" fmla="*/ 1 w 954"/>
                <a:gd name="T37" fmla="*/ 1 h 1017"/>
                <a:gd name="T38" fmla="*/ 1 w 954"/>
                <a:gd name="T39" fmla="*/ 1 h 1017"/>
                <a:gd name="T40" fmla="*/ 1 w 954"/>
                <a:gd name="T41" fmla="*/ 1 h 1017"/>
                <a:gd name="T42" fmla="*/ 1 w 954"/>
                <a:gd name="T43" fmla="*/ 1 h 1017"/>
                <a:gd name="T44" fmla="*/ 1 w 954"/>
                <a:gd name="T45" fmla="*/ 1 h 1017"/>
                <a:gd name="T46" fmla="*/ 1 w 954"/>
                <a:gd name="T47" fmla="*/ 1 h 1017"/>
                <a:gd name="T48" fmla="*/ 1 w 954"/>
                <a:gd name="T49" fmla="*/ 1 h 1017"/>
                <a:gd name="T50" fmla="*/ 1 w 954"/>
                <a:gd name="T51" fmla="*/ 1 h 1017"/>
                <a:gd name="T52" fmla="*/ 1 w 954"/>
                <a:gd name="T53" fmla="*/ 1 h 1017"/>
                <a:gd name="T54" fmla="*/ 1 w 954"/>
                <a:gd name="T55" fmla="*/ 1 h 1017"/>
                <a:gd name="T56" fmla="*/ 1 w 954"/>
                <a:gd name="T57" fmla="*/ 1 h 1017"/>
                <a:gd name="T58" fmla="*/ 1 w 954"/>
                <a:gd name="T59" fmla="*/ 1 h 1017"/>
                <a:gd name="T60" fmla="*/ 1 w 954"/>
                <a:gd name="T61" fmla="*/ 1 h 1017"/>
                <a:gd name="T62" fmla="*/ 1 w 954"/>
                <a:gd name="T63" fmla="*/ 1 h 1017"/>
                <a:gd name="T64" fmla="*/ 0 w 954"/>
                <a:gd name="T65" fmla="*/ 1 h 1017"/>
                <a:gd name="T66" fmla="*/ 1 w 954"/>
                <a:gd name="T67" fmla="*/ 1 h 10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954"/>
                <a:gd name="T103" fmla="*/ 0 h 1017"/>
                <a:gd name="T104" fmla="*/ 954 w 954"/>
                <a:gd name="T105" fmla="*/ 1017 h 1017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954" h="1017">
                  <a:moveTo>
                    <a:pt x="65" y="139"/>
                  </a:moveTo>
                  <a:lnTo>
                    <a:pt x="215" y="107"/>
                  </a:lnTo>
                  <a:lnTo>
                    <a:pt x="289" y="53"/>
                  </a:lnTo>
                  <a:lnTo>
                    <a:pt x="343" y="0"/>
                  </a:lnTo>
                  <a:lnTo>
                    <a:pt x="470" y="118"/>
                  </a:lnTo>
                  <a:lnTo>
                    <a:pt x="621" y="257"/>
                  </a:lnTo>
                  <a:lnTo>
                    <a:pt x="749" y="384"/>
                  </a:lnTo>
                  <a:lnTo>
                    <a:pt x="795" y="441"/>
                  </a:lnTo>
                  <a:lnTo>
                    <a:pt x="825" y="483"/>
                  </a:lnTo>
                  <a:lnTo>
                    <a:pt x="865" y="534"/>
                  </a:lnTo>
                  <a:lnTo>
                    <a:pt x="902" y="598"/>
                  </a:lnTo>
                  <a:lnTo>
                    <a:pt x="922" y="648"/>
                  </a:lnTo>
                  <a:lnTo>
                    <a:pt x="941" y="704"/>
                  </a:lnTo>
                  <a:lnTo>
                    <a:pt x="954" y="802"/>
                  </a:lnTo>
                  <a:lnTo>
                    <a:pt x="944" y="858"/>
                  </a:lnTo>
                  <a:lnTo>
                    <a:pt x="922" y="910"/>
                  </a:lnTo>
                  <a:lnTo>
                    <a:pt x="860" y="954"/>
                  </a:lnTo>
                  <a:lnTo>
                    <a:pt x="804" y="984"/>
                  </a:lnTo>
                  <a:lnTo>
                    <a:pt x="726" y="1004"/>
                  </a:lnTo>
                  <a:lnTo>
                    <a:pt x="664" y="1017"/>
                  </a:lnTo>
                  <a:lnTo>
                    <a:pt x="603" y="1011"/>
                  </a:lnTo>
                  <a:lnTo>
                    <a:pt x="557" y="1007"/>
                  </a:lnTo>
                  <a:lnTo>
                    <a:pt x="508" y="996"/>
                  </a:lnTo>
                  <a:lnTo>
                    <a:pt x="461" y="974"/>
                  </a:lnTo>
                  <a:lnTo>
                    <a:pt x="411" y="944"/>
                  </a:lnTo>
                  <a:lnTo>
                    <a:pt x="375" y="910"/>
                  </a:lnTo>
                  <a:lnTo>
                    <a:pt x="335" y="851"/>
                  </a:lnTo>
                  <a:lnTo>
                    <a:pt x="311" y="813"/>
                  </a:lnTo>
                  <a:lnTo>
                    <a:pt x="252" y="688"/>
                  </a:lnTo>
                  <a:lnTo>
                    <a:pt x="182" y="524"/>
                  </a:lnTo>
                  <a:lnTo>
                    <a:pt x="129" y="396"/>
                  </a:lnTo>
                  <a:lnTo>
                    <a:pt x="43" y="245"/>
                  </a:lnTo>
                  <a:lnTo>
                    <a:pt x="0" y="159"/>
                  </a:lnTo>
                  <a:lnTo>
                    <a:pt x="65" y="139"/>
                  </a:lnTo>
                  <a:close/>
                </a:path>
              </a:pathLst>
            </a:custGeom>
            <a:solidFill>
              <a:srgbClr val="9999FF"/>
            </a:solidFill>
            <a:ln w="8001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393" name="Freeform 18"/>
            <p:cNvSpPr/>
            <p:nvPr/>
          </p:nvSpPr>
          <p:spPr bwMode="auto">
            <a:xfrm>
              <a:off x="4021" y="2034"/>
              <a:ext cx="331" cy="293"/>
            </a:xfrm>
            <a:custGeom>
              <a:avLst/>
              <a:gdLst>
                <a:gd name="T0" fmla="*/ 0 w 581"/>
                <a:gd name="T1" fmla="*/ 1 h 486"/>
                <a:gd name="T2" fmla="*/ 1 w 581"/>
                <a:gd name="T3" fmla="*/ 1 h 486"/>
                <a:gd name="T4" fmla="*/ 1 w 581"/>
                <a:gd name="T5" fmla="*/ 1 h 486"/>
                <a:gd name="T6" fmla="*/ 1 w 581"/>
                <a:gd name="T7" fmla="*/ 1 h 486"/>
                <a:gd name="T8" fmla="*/ 1 w 581"/>
                <a:gd name="T9" fmla="*/ 1 h 486"/>
                <a:gd name="T10" fmla="*/ 1 w 581"/>
                <a:gd name="T11" fmla="*/ 1 h 486"/>
                <a:gd name="T12" fmla="*/ 1 w 581"/>
                <a:gd name="T13" fmla="*/ 1 h 486"/>
                <a:gd name="T14" fmla="*/ 1 w 581"/>
                <a:gd name="T15" fmla="*/ 0 h 486"/>
                <a:gd name="T16" fmla="*/ 1 w 581"/>
                <a:gd name="T17" fmla="*/ 1 h 486"/>
                <a:gd name="T18" fmla="*/ 1 w 581"/>
                <a:gd name="T19" fmla="*/ 1 h 486"/>
                <a:gd name="T20" fmla="*/ 1 w 581"/>
                <a:gd name="T21" fmla="*/ 1 h 486"/>
                <a:gd name="T22" fmla="*/ 1 w 581"/>
                <a:gd name="T23" fmla="*/ 1 h 486"/>
                <a:gd name="T24" fmla="*/ 1 w 581"/>
                <a:gd name="T25" fmla="*/ 1 h 486"/>
                <a:gd name="T26" fmla="*/ 1 w 581"/>
                <a:gd name="T27" fmla="*/ 1 h 486"/>
                <a:gd name="T28" fmla="*/ 1 w 581"/>
                <a:gd name="T29" fmla="*/ 1 h 486"/>
                <a:gd name="T30" fmla="*/ 1 w 581"/>
                <a:gd name="T31" fmla="*/ 1 h 486"/>
                <a:gd name="T32" fmla="*/ 1 w 581"/>
                <a:gd name="T33" fmla="*/ 1 h 486"/>
                <a:gd name="T34" fmla="*/ 1 w 581"/>
                <a:gd name="T35" fmla="*/ 1 h 486"/>
                <a:gd name="T36" fmla="*/ 1 w 581"/>
                <a:gd name="T37" fmla="*/ 1 h 486"/>
                <a:gd name="T38" fmla="*/ 0 w 581"/>
                <a:gd name="T39" fmla="*/ 1 h 48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81"/>
                <a:gd name="T61" fmla="*/ 0 h 486"/>
                <a:gd name="T62" fmla="*/ 581 w 581"/>
                <a:gd name="T63" fmla="*/ 486 h 48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81" h="486">
                  <a:moveTo>
                    <a:pt x="0" y="171"/>
                  </a:moveTo>
                  <a:lnTo>
                    <a:pt x="42" y="171"/>
                  </a:lnTo>
                  <a:lnTo>
                    <a:pt x="96" y="160"/>
                  </a:lnTo>
                  <a:lnTo>
                    <a:pt x="153" y="150"/>
                  </a:lnTo>
                  <a:lnTo>
                    <a:pt x="191" y="137"/>
                  </a:lnTo>
                  <a:lnTo>
                    <a:pt x="267" y="104"/>
                  </a:lnTo>
                  <a:lnTo>
                    <a:pt x="335" y="46"/>
                  </a:lnTo>
                  <a:lnTo>
                    <a:pt x="369" y="0"/>
                  </a:lnTo>
                  <a:lnTo>
                    <a:pt x="581" y="213"/>
                  </a:lnTo>
                  <a:lnTo>
                    <a:pt x="578" y="248"/>
                  </a:lnTo>
                  <a:lnTo>
                    <a:pt x="563" y="287"/>
                  </a:lnTo>
                  <a:lnTo>
                    <a:pt x="528" y="324"/>
                  </a:lnTo>
                  <a:lnTo>
                    <a:pt x="495" y="357"/>
                  </a:lnTo>
                  <a:lnTo>
                    <a:pt x="455" y="381"/>
                  </a:lnTo>
                  <a:lnTo>
                    <a:pt x="398" y="409"/>
                  </a:lnTo>
                  <a:lnTo>
                    <a:pt x="334" y="436"/>
                  </a:lnTo>
                  <a:lnTo>
                    <a:pt x="254" y="459"/>
                  </a:lnTo>
                  <a:lnTo>
                    <a:pt x="188" y="473"/>
                  </a:lnTo>
                  <a:lnTo>
                    <a:pt x="142" y="486"/>
                  </a:lnTo>
                  <a:lnTo>
                    <a:pt x="0" y="171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1394" name="Group 19"/>
            <p:cNvGrpSpPr/>
            <p:nvPr/>
          </p:nvGrpSpPr>
          <p:grpSpPr bwMode="auto">
            <a:xfrm>
              <a:off x="3568" y="1296"/>
              <a:ext cx="544" cy="815"/>
              <a:chOff x="3568" y="1296"/>
              <a:chExt cx="544" cy="815"/>
            </a:xfrm>
          </p:grpSpPr>
          <p:grpSp>
            <p:nvGrpSpPr>
              <p:cNvPr id="101395" name="Group 20"/>
              <p:cNvGrpSpPr/>
              <p:nvPr/>
            </p:nvGrpSpPr>
            <p:grpSpPr bwMode="auto">
              <a:xfrm>
                <a:off x="3721" y="1645"/>
                <a:ext cx="76" cy="69"/>
                <a:chOff x="2801" y="1975"/>
                <a:chExt cx="67" cy="57"/>
              </a:xfrm>
            </p:grpSpPr>
            <p:sp>
              <p:nvSpPr>
                <p:cNvPr id="101423" name="Oval 21"/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1424" name="Oval 22"/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1396" name="Group 23"/>
              <p:cNvGrpSpPr/>
              <p:nvPr/>
            </p:nvGrpSpPr>
            <p:grpSpPr bwMode="auto">
              <a:xfrm>
                <a:off x="3916" y="1651"/>
                <a:ext cx="77" cy="69"/>
                <a:chOff x="2973" y="1980"/>
                <a:chExt cx="67" cy="57"/>
              </a:xfrm>
            </p:grpSpPr>
            <p:sp>
              <p:nvSpPr>
                <p:cNvPr id="101421" name="Oval 24"/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1422" name="Oval 25"/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kumimoji="1" lang="zh-CN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1397" name="Freeform 26"/>
              <p:cNvSpPr/>
              <p:nvPr/>
            </p:nvSpPr>
            <p:spPr bwMode="auto">
              <a:xfrm>
                <a:off x="4039" y="1604"/>
                <a:ext cx="73" cy="187"/>
              </a:xfrm>
              <a:custGeom>
                <a:avLst/>
                <a:gdLst>
                  <a:gd name="T0" fmla="*/ 1 w 128"/>
                  <a:gd name="T1" fmla="*/ 1 h 311"/>
                  <a:gd name="T2" fmla="*/ 1 w 128"/>
                  <a:gd name="T3" fmla="*/ 0 h 311"/>
                  <a:gd name="T4" fmla="*/ 1 w 128"/>
                  <a:gd name="T5" fmla="*/ 1 h 311"/>
                  <a:gd name="T6" fmla="*/ 1 w 128"/>
                  <a:gd name="T7" fmla="*/ 1 h 311"/>
                  <a:gd name="T8" fmla="*/ 1 w 128"/>
                  <a:gd name="T9" fmla="*/ 1 h 311"/>
                  <a:gd name="T10" fmla="*/ 1 w 128"/>
                  <a:gd name="T11" fmla="*/ 1 h 311"/>
                  <a:gd name="T12" fmla="*/ 1 w 128"/>
                  <a:gd name="T13" fmla="*/ 1 h 311"/>
                  <a:gd name="T14" fmla="*/ 1 w 128"/>
                  <a:gd name="T15" fmla="*/ 1 h 311"/>
                  <a:gd name="T16" fmla="*/ 1 w 128"/>
                  <a:gd name="T17" fmla="*/ 1 h 311"/>
                  <a:gd name="T18" fmla="*/ 0 w 128"/>
                  <a:gd name="T19" fmla="*/ 1 h 311"/>
                  <a:gd name="T20" fmla="*/ 1 w 128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8"/>
                  <a:gd name="T34" fmla="*/ 0 h 311"/>
                  <a:gd name="T35" fmla="*/ 128 w 128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8" h="311">
                    <a:moveTo>
                      <a:pt x="58" y="18"/>
                    </a:moveTo>
                    <a:lnTo>
                      <a:pt x="93" y="0"/>
                    </a:lnTo>
                    <a:lnTo>
                      <a:pt x="110" y="18"/>
                    </a:lnTo>
                    <a:lnTo>
                      <a:pt x="122" y="63"/>
                    </a:lnTo>
                    <a:lnTo>
                      <a:pt x="128" y="126"/>
                    </a:lnTo>
                    <a:lnTo>
                      <a:pt x="122" y="195"/>
                    </a:lnTo>
                    <a:lnTo>
                      <a:pt x="104" y="259"/>
                    </a:lnTo>
                    <a:lnTo>
                      <a:pt x="75" y="305"/>
                    </a:lnTo>
                    <a:lnTo>
                      <a:pt x="35" y="311"/>
                    </a:lnTo>
                    <a:lnTo>
                      <a:pt x="0" y="218"/>
                    </a:lnTo>
                    <a:lnTo>
                      <a:pt x="58" y="18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8" name="Freeform 27"/>
              <p:cNvSpPr/>
              <p:nvPr/>
            </p:nvSpPr>
            <p:spPr bwMode="auto">
              <a:xfrm>
                <a:off x="3568" y="1609"/>
                <a:ext cx="72" cy="187"/>
              </a:xfrm>
              <a:custGeom>
                <a:avLst/>
                <a:gdLst>
                  <a:gd name="T0" fmla="*/ 1 w 126"/>
                  <a:gd name="T1" fmla="*/ 1 h 311"/>
                  <a:gd name="T2" fmla="*/ 1 w 126"/>
                  <a:gd name="T3" fmla="*/ 0 h 311"/>
                  <a:gd name="T4" fmla="*/ 1 w 126"/>
                  <a:gd name="T5" fmla="*/ 1 h 311"/>
                  <a:gd name="T6" fmla="*/ 1 w 126"/>
                  <a:gd name="T7" fmla="*/ 1 h 311"/>
                  <a:gd name="T8" fmla="*/ 0 w 126"/>
                  <a:gd name="T9" fmla="*/ 1 h 311"/>
                  <a:gd name="T10" fmla="*/ 1 w 126"/>
                  <a:gd name="T11" fmla="*/ 1 h 311"/>
                  <a:gd name="T12" fmla="*/ 1 w 126"/>
                  <a:gd name="T13" fmla="*/ 1 h 311"/>
                  <a:gd name="T14" fmla="*/ 1 w 126"/>
                  <a:gd name="T15" fmla="*/ 1 h 311"/>
                  <a:gd name="T16" fmla="*/ 1 w 126"/>
                  <a:gd name="T17" fmla="*/ 1 h 311"/>
                  <a:gd name="T18" fmla="*/ 1 w 126"/>
                  <a:gd name="T19" fmla="*/ 1 h 311"/>
                  <a:gd name="T20" fmla="*/ 1 w 126"/>
                  <a:gd name="T21" fmla="*/ 1 h 3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26"/>
                  <a:gd name="T34" fmla="*/ 0 h 311"/>
                  <a:gd name="T35" fmla="*/ 126 w 126"/>
                  <a:gd name="T36" fmla="*/ 311 h 311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26" h="311">
                    <a:moveTo>
                      <a:pt x="69" y="16"/>
                    </a:moveTo>
                    <a:lnTo>
                      <a:pt x="33" y="0"/>
                    </a:lnTo>
                    <a:lnTo>
                      <a:pt x="17" y="16"/>
                    </a:lnTo>
                    <a:lnTo>
                      <a:pt x="5" y="62"/>
                    </a:lnTo>
                    <a:lnTo>
                      <a:pt x="0" y="126"/>
                    </a:lnTo>
                    <a:lnTo>
                      <a:pt x="5" y="195"/>
                    </a:lnTo>
                    <a:lnTo>
                      <a:pt x="23" y="259"/>
                    </a:lnTo>
                    <a:lnTo>
                      <a:pt x="51" y="305"/>
                    </a:lnTo>
                    <a:lnTo>
                      <a:pt x="91" y="311"/>
                    </a:lnTo>
                    <a:lnTo>
                      <a:pt x="126" y="218"/>
                    </a:lnTo>
                    <a:lnTo>
                      <a:pt x="69" y="16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399" name="Freeform 28"/>
              <p:cNvSpPr/>
              <p:nvPr/>
            </p:nvSpPr>
            <p:spPr bwMode="auto">
              <a:xfrm>
                <a:off x="3584" y="1361"/>
                <a:ext cx="498" cy="750"/>
              </a:xfrm>
              <a:custGeom>
                <a:avLst/>
                <a:gdLst>
                  <a:gd name="T0" fmla="*/ 1 w 874"/>
                  <a:gd name="T1" fmla="*/ 1 h 1244"/>
                  <a:gd name="T2" fmla="*/ 1 w 874"/>
                  <a:gd name="T3" fmla="*/ 1 h 1244"/>
                  <a:gd name="T4" fmla="*/ 1 w 874"/>
                  <a:gd name="T5" fmla="*/ 1 h 1244"/>
                  <a:gd name="T6" fmla="*/ 1 w 874"/>
                  <a:gd name="T7" fmla="*/ 1 h 1244"/>
                  <a:gd name="T8" fmla="*/ 1 w 874"/>
                  <a:gd name="T9" fmla="*/ 1 h 1244"/>
                  <a:gd name="T10" fmla="*/ 1 w 874"/>
                  <a:gd name="T11" fmla="*/ 1 h 1244"/>
                  <a:gd name="T12" fmla="*/ 1 w 874"/>
                  <a:gd name="T13" fmla="*/ 1 h 1244"/>
                  <a:gd name="T14" fmla="*/ 1 w 874"/>
                  <a:gd name="T15" fmla="*/ 1 h 1244"/>
                  <a:gd name="T16" fmla="*/ 1 w 874"/>
                  <a:gd name="T17" fmla="*/ 1 h 1244"/>
                  <a:gd name="T18" fmla="*/ 1 w 874"/>
                  <a:gd name="T19" fmla="*/ 1 h 1244"/>
                  <a:gd name="T20" fmla="*/ 1 w 874"/>
                  <a:gd name="T21" fmla="*/ 1 h 1244"/>
                  <a:gd name="T22" fmla="*/ 1 w 874"/>
                  <a:gd name="T23" fmla="*/ 1 h 1244"/>
                  <a:gd name="T24" fmla="*/ 0 w 874"/>
                  <a:gd name="T25" fmla="*/ 1 h 1244"/>
                  <a:gd name="T26" fmla="*/ 0 w 874"/>
                  <a:gd name="T27" fmla="*/ 1 h 1244"/>
                  <a:gd name="T28" fmla="*/ 1 w 874"/>
                  <a:gd name="T29" fmla="*/ 1 h 1244"/>
                  <a:gd name="T30" fmla="*/ 1 w 874"/>
                  <a:gd name="T31" fmla="*/ 1 h 1244"/>
                  <a:gd name="T32" fmla="*/ 1 w 874"/>
                  <a:gd name="T33" fmla="*/ 1 h 1244"/>
                  <a:gd name="T34" fmla="*/ 1 w 874"/>
                  <a:gd name="T35" fmla="*/ 1 h 1244"/>
                  <a:gd name="T36" fmla="*/ 1 w 874"/>
                  <a:gd name="T37" fmla="*/ 1 h 1244"/>
                  <a:gd name="T38" fmla="*/ 1 w 874"/>
                  <a:gd name="T39" fmla="*/ 2 h 1244"/>
                  <a:gd name="T40" fmla="*/ 1 w 874"/>
                  <a:gd name="T41" fmla="*/ 2 h 1244"/>
                  <a:gd name="T42" fmla="*/ 1 w 874"/>
                  <a:gd name="T43" fmla="*/ 2 h 1244"/>
                  <a:gd name="T44" fmla="*/ 1 w 874"/>
                  <a:gd name="T45" fmla="*/ 2 h 1244"/>
                  <a:gd name="T46" fmla="*/ 1 w 874"/>
                  <a:gd name="T47" fmla="*/ 2 h 1244"/>
                  <a:gd name="T48" fmla="*/ 1 w 874"/>
                  <a:gd name="T49" fmla="*/ 1 h 1244"/>
                  <a:gd name="T50" fmla="*/ 1 w 874"/>
                  <a:gd name="T51" fmla="*/ 1 h 1244"/>
                  <a:gd name="T52" fmla="*/ 1 w 874"/>
                  <a:gd name="T53" fmla="*/ 1 h 1244"/>
                  <a:gd name="T54" fmla="*/ 1 w 874"/>
                  <a:gd name="T55" fmla="*/ 1 h 1244"/>
                  <a:gd name="T56" fmla="*/ 1 w 874"/>
                  <a:gd name="T57" fmla="*/ 1 h 1244"/>
                  <a:gd name="T58" fmla="*/ 1 w 874"/>
                  <a:gd name="T59" fmla="*/ 1 h 1244"/>
                  <a:gd name="T60" fmla="*/ 1 w 874"/>
                  <a:gd name="T61" fmla="*/ 1 h 1244"/>
                  <a:gd name="T62" fmla="*/ 1 w 874"/>
                  <a:gd name="T63" fmla="*/ 1 h 1244"/>
                  <a:gd name="T64" fmla="*/ 1 w 874"/>
                  <a:gd name="T65" fmla="*/ 1 h 1244"/>
                  <a:gd name="T66" fmla="*/ 1 w 874"/>
                  <a:gd name="T67" fmla="*/ 1 h 1244"/>
                  <a:gd name="T68" fmla="*/ 1 w 874"/>
                  <a:gd name="T69" fmla="*/ 1 h 1244"/>
                  <a:gd name="T70" fmla="*/ 1 w 874"/>
                  <a:gd name="T71" fmla="*/ 1 h 1244"/>
                  <a:gd name="T72" fmla="*/ 1 w 874"/>
                  <a:gd name="T73" fmla="*/ 1 h 1244"/>
                  <a:gd name="T74" fmla="*/ 1 w 874"/>
                  <a:gd name="T75" fmla="*/ 1 h 1244"/>
                  <a:gd name="T76" fmla="*/ 1 w 874"/>
                  <a:gd name="T77" fmla="*/ 1 h 1244"/>
                  <a:gd name="T78" fmla="*/ 1 w 874"/>
                  <a:gd name="T79" fmla="*/ 1 h 1244"/>
                  <a:gd name="T80" fmla="*/ 1 w 874"/>
                  <a:gd name="T81" fmla="*/ 1 h 1244"/>
                  <a:gd name="T82" fmla="*/ 1 w 874"/>
                  <a:gd name="T83" fmla="*/ 1 h 1244"/>
                  <a:gd name="T84" fmla="*/ 1 w 874"/>
                  <a:gd name="T85" fmla="*/ 1 h 1244"/>
                  <a:gd name="T86" fmla="*/ 1 w 874"/>
                  <a:gd name="T87" fmla="*/ 0 h 1244"/>
                  <a:gd name="T88" fmla="*/ 1 w 874"/>
                  <a:gd name="T89" fmla="*/ 1 h 1244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874"/>
                  <a:gd name="T136" fmla="*/ 0 h 1244"/>
                  <a:gd name="T137" fmla="*/ 874 w 874"/>
                  <a:gd name="T138" fmla="*/ 1244 h 1244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874" h="1244">
                    <a:moveTo>
                      <a:pt x="254" y="21"/>
                    </a:moveTo>
                    <a:lnTo>
                      <a:pt x="192" y="64"/>
                    </a:lnTo>
                    <a:lnTo>
                      <a:pt x="149" y="101"/>
                    </a:lnTo>
                    <a:lnTo>
                      <a:pt x="118" y="150"/>
                    </a:lnTo>
                    <a:lnTo>
                      <a:pt x="80" y="203"/>
                    </a:lnTo>
                    <a:lnTo>
                      <a:pt x="63" y="277"/>
                    </a:lnTo>
                    <a:lnTo>
                      <a:pt x="46" y="335"/>
                    </a:lnTo>
                    <a:lnTo>
                      <a:pt x="46" y="405"/>
                    </a:lnTo>
                    <a:lnTo>
                      <a:pt x="63" y="501"/>
                    </a:lnTo>
                    <a:lnTo>
                      <a:pt x="67" y="590"/>
                    </a:lnTo>
                    <a:lnTo>
                      <a:pt x="43" y="683"/>
                    </a:lnTo>
                    <a:lnTo>
                      <a:pt x="17" y="772"/>
                    </a:lnTo>
                    <a:lnTo>
                      <a:pt x="0" y="853"/>
                    </a:lnTo>
                    <a:lnTo>
                      <a:pt x="0" y="922"/>
                    </a:lnTo>
                    <a:lnTo>
                      <a:pt x="5" y="985"/>
                    </a:lnTo>
                    <a:lnTo>
                      <a:pt x="17" y="1036"/>
                    </a:lnTo>
                    <a:lnTo>
                      <a:pt x="41" y="1089"/>
                    </a:lnTo>
                    <a:lnTo>
                      <a:pt x="74" y="1128"/>
                    </a:lnTo>
                    <a:lnTo>
                      <a:pt x="115" y="1157"/>
                    </a:lnTo>
                    <a:lnTo>
                      <a:pt x="196" y="1207"/>
                    </a:lnTo>
                    <a:lnTo>
                      <a:pt x="286" y="1230"/>
                    </a:lnTo>
                    <a:lnTo>
                      <a:pt x="378" y="1244"/>
                    </a:lnTo>
                    <a:lnTo>
                      <a:pt x="465" y="1232"/>
                    </a:lnTo>
                    <a:lnTo>
                      <a:pt x="540" y="1218"/>
                    </a:lnTo>
                    <a:lnTo>
                      <a:pt x="621" y="1183"/>
                    </a:lnTo>
                    <a:lnTo>
                      <a:pt x="690" y="1149"/>
                    </a:lnTo>
                    <a:lnTo>
                      <a:pt x="747" y="1103"/>
                    </a:lnTo>
                    <a:lnTo>
                      <a:pt x="816" y="1022"/>
                    </a:lnTo>
                    <a:lnTo>
                      <a:pt x="845" y="979"/>
                    </a:lnTo>
                    <a:lnTo>
                      <a:pt x="862" y="922"/>
                    </a:lnTo>
                    <a:lnTo>
                      <a:pt x="873" y="864"/>
                    </a:lnTo>
                    <a:lnTo>
                      <a:pt x="874" y="811"/>
                    </a:lnTo>
                    <a:lnTo>
                      <a:pt x="864" y="745"/>
                    </a:lnTo>
                    <a:lnTo>
                      <a:pt x="853" y="683"/>
                    </a:lnTo>
                    <a:lnTo>
                      <a:pt x="837" y="563"/>
                    </a:lnTo>
                    <a:lnTo>
                      <a:pt x="845" y="503"/>
                    </a:lnTo>
                    <a:lnTo>
                      <a:pt x="864" y="437"/>
                    </a:lnTo>
                    <a:lnTo>
                      <a:pt x="873" y="319"/>
                    </a:lnTo>
                    <a:lnTo>
                      <a:pt x="864" y="213"/>
                    </a:lnTo>
                    <a:lnTo>
                      <a:pt x="845" y="141"/>
                    </a:lnTo>
                    <a:lnTo>
                      <a:pt x="805" y="92"/>
                    </a:lnTo>
                    <a:lnTo>
                      <a:pt x="704" y="42"/>
                    </a:lnTo>
                    <a:lnTo>
                      <a:pt x="586" y="11"/>
                    </a:lnTo>
                    <a:lnTo>
                      <a:pt x="393" y="0"/>
                    </a:lnTo>
                    <a:lnTo>
                      <a:pt x="254" y="21"/>
                    </a:lnTo>
                    <a:close/>
                  </a:path>
                </a:pathLst>
              </a:custGeom>
              <a:solidFill>
                <a:srgbClr val="FFE0C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1400" name="Group 29"/>
              <p:cNvGrpSpPr/>
              <p:nvPr/>
            </p:nvGrpSpPr>
            <p:grpSpPr bwMode="auto">
              <a:xfrm>
                <a:off x="3722" y="1678"/>
                <a:ext cx="245" cy="281"/>
                <a:chOff x="2802" y="2002"/>
                <a:chExt cx="216" cy="233"/>
              </a:xfrm>
            </p:grpSpPr>
            <p:sp>
              <p:nvSpPr>
                <p:cNvPr id="101418" name="Freeform 30"/>
                <p:cNvSpPr/>
                <p:nvPr/>
              </p:nvSpPr>
              <p:spPr bwMode="auto">
                <a:xfrm>
                  <a:off x="2802" y="2206"/>
                  <a:ext cx="216" cy="9"/>
                </a:xfrm>
                <a:custGeom>
                  <a:avLst/>
                  <a:gdLst>
                    <a:gd name="T0" fmla="*/ 0 w 431"/>
                    <a:gd name="T1" fmla="*/ 0 h 19"/>
                    <a:gd name="T2" fmla="*/ 1 w 431"/>
                    <a:gd name="T3" fmla="*/ 0 h 19"/>
                    <a:gd name="T4" fmla="*/ 1 w 431"/>
                    <a:gd name="T5" fmla="*/ 0 h 19"/>
                    <a:gd name="T6" fmla="*/ 1 w 431"/>
                    <a:gd name="T7" fmla="*/ 0 h 19"/>
                    <a:gd name="T8" fmla="*/ 1 w 431"/>
                    <a:gd name="T9" fmla="*/ 0 h 19"/>
                    <a:gd name="T10" fmla="*/ 1 w 431"/>
                    <a:gd name="T11" fmla="*/ 0 h 19"/>
                    <a:gd name="T12" fmla="*/ 1 w 431"/>
                    <a:gd name="T13" fmla="*/ 0 h 19"/>
                    <a:gd name="T14" fmla="*/ 1 w 431"/>
                    <a:gd name="T15" fmla="*/ 0 h 1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31"/>
                    <a:gd name="T25" fmla="*/ 0 h 19"/>
                    <a:gd name="T26" fmla="*/ 431 w 431"/>
                    <a:gd name="T27" fmla="*/ 19 h 1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31" h="19">
                      <a:moveTo>
                        <a:pt x="0" y="4"/>
                      </a:moveTo>
                      <a:lnTo>
                        <a:pt x="39" y="0"/>
                      </a:lnTo>
                      <a:lnTo>
                        <a:pt x="98" y="0"/>
                      </a:lnTo>
                      <a:lnTo>
                        <a:pt x="151" y="0"/>
                      </a:lnTo>
                      <a:lnTo>
                        <a:pt x="217" y="11"/>
                      </a:lnTo>
                      <a:lnTo>
                        <a:pt x="292" y="11"/>
                      </a:lnTo>
                      <a:lnTo>
                        <a:pt x="365" y="11"/>
                      </a:lnTo>
                      <a:lnTo>
                        <a:pt x="431" y="19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9" name="Freeform 31"/>
                <p:cNvSpPr/>
                <p:nvPr/>
              </p:nvSpPr>
              <p:spPr bwMode="auto">
                <a:xfrm>
                  <a:off x="2877" y="2232"/>
                  <a:ext cx="46" cy="3"/>
                </a:xfrm>
                <a:custGeom>
                  <a:avLst/>
                  <a:gdLst>
                    <a:gd name="T0" fmla="*/ 0 w 92"/>
                    <a:gd name="T1" fmla="*/ 1 h 5"/>
                    <a:gd name="T2" fmla="*/ 1 w 92"/>
                    <a:gd name="T3" fmla="*/ 0 h 5"/>
                    <a:gd name="T4" fmla="*/ 1 w 92"/>
                    <a:gd name="T5" fmla="*/ 1 h 5"/>
                    <a:gd name="T6" fmla="*/ 0 60000 65536"/>
                    <a:gd name="T7" fmla="*/ 0 60000 65536"/>
                    <a:gd name="T8" fmla="*/ 0 60000 65536"/>
                    <a:gd name="T9" fmla="*/ 0 w 92"/>
                    <a:gd name="T10" fmla="*/ 0 h 5"/>
                    <a:gd name="T11" fmla="*/ 92 w 92"/>
                    <a:gd name="T12" fmla="*/ 5 h 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92" h="5">
                      <a:moveTo>
                        <a:pt x="0" y="5"/>
                      </a:moveTo>
                      <a:lnTo>
                        <a:pt x="67" y="0"/>
                      </a:lnTo>
                      <a:lnTo>
                        <a:pt x="92" y="5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20" name="Freeform 32"/>
                <p:cNvSpPr/>
                <p:nvPr/>
              </p:nvSpPr>
              <p:spPr bwMode="auto">
                <a:xfrm>
                  <a:off x="2859" y="2002"/>
                  <a:ext cx="101" cy="155"/>
                </a:xfrm>
                <a:custGeom>
                  <a:avLst/>
                  <a:gdLst>
                    <a:gd name="T0" fmla="*/ 1 w 202"/>
                    <a:gd name="T1" fmla="*/ 0 h 309"/>
                    <a:gd name="T2" fmla="*/ 1 w 202"/>
                    <a:gd name="T3" fmla="*/ 1 h 309"/>
                    <a:gd name="T4" fmla="*/ 1 w 202"/>
                    <a:gd name="T5" fmla="*/ 1 h 309"/>
                    <a:gd name="T6" fmla="*/ 1 w 202"/>
                    <a:gd name="T7" fmla="*/ 1 h 309"/>
                    <a:gd name="T8" fmla="*/ 1 w 202"/>
                    <a:gd name="T9" fmla="*/ 1 h 309"/>
                    <a:gd name="T10" fmla="*/ 1 w 202"/>
                    <a:gd name="T11" fmla="*/ 1 h 309"/>
                    <a:gd name="T12" fmla="*/ 1 w 202"/>
                    <a:gd name="T13" fmla="*/ 1 h 309"/>
                    <a:gd name="T14" fmla="*/ 1 w 202"/>
                    <a:gd name="T15" fmla="*/ 1 h 309"/>
                    <a:gd name="T16" fmla="*/ 1 w 202"/>
                    <a:gd name="T17" fmla="*/ 1 h 309"/>
                    <a:gd name="T18" fmla="*/ 1 w 202"/>
                    <a:gd name="T19" fmla="*/ 1 h 309"/>
                    <a:gd name="T20" fmla="*/ 1 w 202"/>
                    <a:gd name="T21" fmla="*/ 1 h 309"/>
                    <a:gd name="T22" fmla="*/ 1 w 202"/>
                    <a:gd name="T23" fmla="*/ 1 h 309"/>
                    <a:gd name="T24" fmla="*/ 0 w 202"/>
                    <a:gd name="T25" fmla="*/ 1 h 30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309"/>
                    <a:gd name="T41" fmla="*/ 202 w 202"/>
                    <a:gd name="T42" fmla="*/ 309 h 30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309">
                      <a:moveTo>
                        <a:pt x="138" y="0"/>
                      </a:moveTo>
                      <a:lnTo>
                        <a:pt x="132" y="53"/>
                      </a:lnTo>
                      <a:lnTo>
                        <a:pt x="143" y="104"/>
                      </a:lnTo>
                      <a:lnTo>
                        <a:pt x="155" y="139"/>
                      </a:lnTo>
                      <a:lnTo>
                        <a:pt x="177" y="190"/>
                      </a:lnTo>
                      <a:lnTo>
                        <a:pt x="189" y="223"/>
                      </a:lnTo>
                      <a:lnTo>
                        <a:pt x="202" y="264"/>
                      </a:lnTo>
                      <a:lnTo>
                        <a:pt x="189" y="293"/>
                      </a:lnTo>
                      <a:lnTo>
                        <a:pt x="173" y="303"/>
                      </a:lnTo>
                      <a:lnTo>
                        <a:pt x="143" y="309"/>
                      </a:lnTo>
                      <a:lnTo>
                        <a:pt x="109" y="293"/>
                      </a:lnTo>
                      <a:lnTo>
                        <a:pt x="63" y="287"/>
                      </a:lnTo>
                      <a:lnTo>
                        <a:pt x="0" y="297"/>
                      </a:lnTo>
                    </a:path>
                  </a:pathLst>
                </a:custGeom>
                <a:noFill/>
                <a:ln w="79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401" name="Group 33"/>
              <p:cNvGrpSpPr/>
              <p:nvPr/>
            </p:nvGrpSpPr>
            <p:grpSpPr bwMode="auto">
              <a:xfrm>
                <a:off x="3697" y="1559"/>
                <a:ext cx="326" cy="32"/>
                <a:chOff x="2780" y="1904"/>
                <a:chExt cx="287" cy="26"/>
              </a:xfrm>
            </p:grpSpPr>
            <p:sp>
              <p:nvSpPr>
                <p:cNvPr id="101416" name="Freeform 34"/>
                <p:cNvSpPr/>
                <p:nvPr/>
              </p:nvSpPr>
              <p:spPr bwMode="auto">
                <a:xfrm>
                  <a:off x="2780" y="1904"/>
                  <a:ext cx="116" cy="24"/>
                </a:xfrm>
                <a:custGeom>
                  <a:avLst/>
                  <a:gdLst>
                    <a:gd name="T0" fmla="*/ 0 w 232"/>
                    <a:gd name="T1" fmla="*/ 0 h 49"/>
                    <a:gd name="T2" fmla="*/ 1 w 232"/>
                    <a:gd name="T3" fmla="*/ 0 h 49"/>
                    <a:gd name="T4" fmla="*/ 1 w 232"/>
                    <a:gd name="T5" fmla="*/ 0 h 49"/>
                    <a:gd name="T6" fmla="*/ 1 w 232"/>
                    <a:gd name="T7" fmla="*/ 0 h 49"/>
                    <a:gd name="T8" fmla="*/ 1 w 232"/>
                    <a:gd name="T9" fmla="*/ 0 h 49"/>
                    <a:gd name="T10" fmla="*/ 1 w 232"/>
                    <a:gd name="T11" fmla="*/ 0 h 49"/>
                    <a:gd name="T12" fmla="*/ 1 w 232"/>
                    <a:gd name="T13" fmla="*/ 0 h 49"/>
                    <a:gd name="T14" fmla="*/ 1 w 232"/>
                    <a:gd name="T15" fmla="*/ 0 h 49"/>
                    <a:gd name="T16" fmla="*/ 1 w 232"/>
                    <a:gd name="T17" fmla="*/ 0 h 49"/>
                    <a:gd name="T18" fmla="*/ 1 w 232"/>
                    <a:gd name="T19" fmla="*/ 0 h 49"/>
                    <a:gd name="T20" fmla="*/ 1 w 232"/>
                    <a:gd name="T21" fmla="*/ 0 h 49"/>
                    <a:gd name="T22" fmla="*/ 1 w 232"/>
                    <a:gd name="T23" fmla="*/ 0 h 49"/>
                    <a:gd name="T24" fmla="*/ 1 w 232"/>
                    <a:gd name="T25" fmla="*/ 0 h 49"/>
                    <a:gd name="T26" fmla="*/ 1 w 232"/>
                    <a:gd name="T27" fmla="*/ 0 h 49"/>
                    <a:gd name="T28" fmla="*/ 1 w 232"/>
                    <a:gd name="T29" fmla="*/ 0 h 49"/>
                    <a:gd name="T30" fmla="*/ 1 w 232"/>
                    <a:gd name="T31" fmla="*/ 0 h 49"/>
                    <a:gd name="T32" fmla="*/ 0 w 232"/>
                    <a:gd name="T33" fmla="*/ 0 h 49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32"/>
                    <a:gd name="T52" fmla="*/ 0 h 49"/>
                    <a:gd name="T53" fmla="*/ 232 w 232"/>
                    <a:gd name="T54" fmla="*/ 49 h 49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32" h="49">
                      <a:moveTo>
                        <a:pt x="0" y="49"/>
                      </a:moveTo>
                      <a:lnTo>
                        <a:pt x="33" y="28"/>
                      </a:lnTo>
                      <a:lnTo>
                        <a:pt x="64" y="14"/>
                      </a:lnTo>
                      <a:lnTo>
                        <a:pt x="98" y="6"/>
                      </a:lnTo>
                      <a:lnTo>
                        <a:pt x="126" y="3"/>
                      </a:lnTo>
                      <a:lnTo>
                        <a:pt x="148" y="0"/>
                      </a:lnTo>
                      <a:lnTo>
                        <a:pt x="187" y="11"/>
                      </a:lnTo>
                      <a:lnTo>
                        <a:pt x="232" y="25"/>
                      </a:lnTo>
                      <a:lnTo>
                        <a:pt x="230" y="38"/>
                      </a:lnTo>
                      <a:lnTo>
                        <a:pt x="211" y="41"/>
                      </a:lnTo>
                      <a:lnTo>
                        <a:pt x="187" y="33"/>
                      </a:lnTo>
                      <a:lnTo>
                        <a:pt x="146" y="29"/>
                      </a:lnTo>
                      <a:lnTo>
                        <a:pt x="120" y="28"/>
                      </a:lnTo>
                      <a:lnTo>
                        <a:pt x="96" y="33"/>
                      </a:lnTo>
                      <a:lnTo>
                        <a:pt x="64" y="41"/>
                      </a:lnTo>
                      <a:lnTo>
                        <a:pt x="36" y="46"/>
                      </a:lnTo>
                      <a:lnTo>
                        <a:pt x="0" y="49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1417" name="Freeform 35"/>
                <p:cNvSpPr/>
                <p:nvPr/>
              </p:nvSpPr>
              <p:spPr bwMode="auto">
                <a:xfrm>
                  <a:off x="2954" y="1906"/>
                  <a:ext cx="113" cy="24"/>
                </a:xfrm>
                <a:custGeom>
                  <a:avLst/>
                  <a:gdLst>
                    <a:gd name="T0" fmla="*/ 1 w 226"/>
                    <a:gd name="T1" fmla="*/ 1 h 48"/>
                    <a:gd name="T2" fmla="*/ 1 w 226"/>
                    <a:gd name="T3" fmla="*/ 1 h 48"/>
                    <a:gd name="T4" fmla="*/ 1 w 226"/>
                    <a:gd name="T5" fmla="*/ 1 h 48"/>
                    <a:gd name="T6" fmla="*/ 1 w 226"/>
                    <a:gd name="T7" fmla="*/ 1 h 48"/>
                    <a:gd name="T8" fmla="*/ 1 w 226"/>
                    <a:gd name="T9" fmla="*/ 1 h 48"/>
                    <a:gd name="T10" fmla="*/ 1 w 226"/>
                    <a:gd name="T11" fmla="*/ 0 h 48"/>
                    <a:gd name="T12" fmla="*/ 1 w 226"/>
                    <a:gd name="T13" fmla="*/ 1 h 48"/>
                    <a:gd name="T14" fmla="*/ 0 w 226"/>
                    <a:gd name="T15" fmla="*/ 1 h 48"/>
                    <a:gd name="T16" fmla="*/ 1 w 226"/>
                    <a:gd name="T17" fmla="*/ 1 h 48"/>
                    <a:gd name="T18" fmla="*/ 1 w 226"/>
                    <a:gd name="T19" fmla="*/ 1 h 48"/>
                    <a:gd name="T20" fmla="*/ 1 w 226"/>
                    <a:gd name="T21" fmla="*/ 1 h 48"/>
                    <a:gd name="T22" fmla="*/ 1 w 226"/>
                    <a:gd name="T23" fmla="*/ 1 h 48"/>
                    <a:gd name="T24" fmla="*/ 1 w 226"/>
                    <a:gd name="T25" fmla="*/ 1 h 48"/>
                    <a:gd name="T26" fmla="*/ 1 w 226"/>
                    <a:gd name="T27" fmla="*/ 1 h 48"/>
                    <a:gd name="T28" fmla="*/ 1 w 226"/>
                    <a:gd name="T29" fmla="*/ 1 h 48"/>
                    <a:gd name="T30" fmla="*/ 1 w 226"/>
                    <a:gd name="T31" fmla="*/ 1 h 48"/>
                    <a:gd name="T32" fmla="*/ 1 w 226"/>
                    <a:gd name="T33" fmla="*/ 1 h 48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26"/>
                    <a:gd name="T52" fmla="*/ 0 h 48"/>
                    <a:gd name="T53" fmla="*/ 226 w 226"/>
                    <a:gd name="T54" fmla="*/ 48 h 48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26" h="48">
                      <a:moveTo>
                        <a:pt x="226" y="48"/>
                      </a:moveTo>
                      <a:lnTo>
                        <a:pt x="194" y="26"/>
                      </a:lnTo>
                      <a:lnTo>
                        <a:pt x="162" y="13"/>
                      </a:lnTo>
                      <a:lnTo>
                        <a:pt x="131" y="6"/>
                      </a:lnTo>
                      <a:lnTo>
                        <a:pt x="104" y="2"/>
                      </a:lnTo>
                      <a:lnTo>
                        <a:pt x="83" y="0"/>
                      </a:lnTo>
                      <a:lnTo>
                        <a:pt x="45" y="10"/>
                      </a:lnTo>
                      <a:lnTo>
                        <a:pt x="0" y="23"/>
                      </a:lnTo>
                      <a:lnTo>
                        <a:pt x="3" y="37"/>
                      </a:lnTo>
                      <a:lnTo>
                        <a:pt x="21" y="40"/>
                      </a:lnTo>
                      <a:lnTo>
                        <a:pt x="45" y="32"/>
                      </a:lnTo>
                      <a:lnTo>
                        <a:pt x="85" y="29"/>
                      </a:lnTo>
                      <a:lnTo>
                        <a:pt x="110" y="26"/>
                      </a:lnTo>
                      <a:lnTo>
                        <a:pt x="133" y="32"/>
                      </a:lnTo>
                      <a:lnTo>
                        <a:pt x="162" y="40"/>
                      </a:lnTo>
                      <a:lnTo>
                        <a:pt x="191" y="46"/>
                      </a:lnTo>
                      <a:lnTo>
                        <a:pt x="226" y="48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01402" name="Freeform 36"/>
              <p:cNvSpPr/>
              <p:nvPr/>
            </p:nvSpPr>
            <p:spPr bwMode="auto">
              <a:xfrm>
                <a:off x="3597" y="1296"/>
                <a:ext cx="514" cy="355"/>
              </a:xfrm>
              <a:custGeom>
                <a:avLst/>
                <a:gdLst>
                  <a:gd name="T0" fmla="*/ 1 w 903"/>
                  <a:gd name="T1" fmla="*/ 1 h 586"/>
                  <a:gd name="T2" fmla="*/ 1 w 903"/>
                  <a:gd name="T3" fmla="*/ 1 h 586"/>
                  <a:gd name="T4" fmla="*/ 1 w 903"/>
                  <a:gd name="T5" fmla="*/ 1 h 586"/>
                  <a:gd name="T6" fmla="*/ 1 w 903"/>
                  <a:gd name="T7" fmla="*/ 1 h 586"/>
                  <a:gd name="T8" fmla="*/ 1 w 903"/>
                  <a:gd name="T9" fmla="*/ 1 h 586"/>
                  <a:gd name="T10" fmla="*/ 1 w 903"/>
                  <a:gd name="T11" fmla="*/ 1 h 586"/>
                  <a:gd name="T12" fmla="*/ 1 w 903"/>
                  <a:gd name="T13" fmla="*/ 1 h 586"/>
                  <a:gd name="T14" fmla="*/ 1 w 903"/>
                  <a:gd name="T15" fmla="*/ 1 h 586"/>
                  <a:gd name="T16" fmla="*/ 1 w 903"/>
                  <a:gd name="T17" fmla="*/ 1 h 586"/>
                  <a:gd name="T18" fmla="*/ 1 w 903"/>
                  <a:gd name="T19" fmla="*/ 1 h 586"/>
                  <a:gd name="T20" fmla="*/ 1 w 903"/>
                  <a:gd name="T21" fmla="*/ 1 h 586"/>
                  <a:gd name="T22" fmla="*/ 1 w 903"/>
                  <a:gd name="T23" fmla="*/ 1 h 586"/>
                  <a:gd name="T24" fmla="*/ 1 w 903"/>
                  <a:gd name="T25" fmla="*/ 1 h 586"/>
                  <a:gd name="T26" fmla="*/ 1 w 903"/>
                  <a:gd name="T27" fmla="*/ 1 h 586"/>
                  <a:gd name="T28" fmla="*/ 1 w 903"/>
                  <a:gd name="T29" fmla="*/ 1 h 586"/>
                  <a:gd name="T30" fmla="*/ 1 w 903"/>
                  <a:gd name="T31" fmla="*/ 1 h 586"/>
                  <a:gd name="T32" fmla="*/ 1 w 903"/>
                  <a:gd name="T33" fmla="*/ 1 h 586"/>
                  <a:gd name="T34" fmla="*/ 1 w 903"/>
                  <a:gd name="T35" fmla="*/ 1 h 586"/>
                  <a:gd name="T36" fmla="*/ 1 w 903"/>
                  <a:gd name="T37" fmla="*/ 1 h 586"/>
                  <a:gd name="T38" fmla="*/ 1 w 903"/>
                  <a:gd name="T39" fmla="*/ 1 h 586"/>
                  <a:gd name="T40" fmla="*/ 1 w 903"/>
                  <a:gd name="T41" fmla="*/ 1 h 586"/>
                  <a:gd name="T42" fmla="*/ 1 w 903"/>
                  <a:gd name="T43" fmla="*/ 1 h 586"/>
                  <a:gd name="T44" fmla="*/ 1 w 903"/>
                  <a:gd name="T45" fmla="*/ 1 h 586"/>
                  <a:gd name="T46" fmla="*/ 1 w 903"/>
                  <a:gd name="T47" fmla="*/ 1 h 586"/>
                  <a:gd name="T48" fmla="*/ 1 w 903"/>
                  <a:gd name="T49" fmla="*/ 1 h 586"/>
                  <a:gd name="T50" fmla="*/ 1 w 903"/>
                  <a:gd name="T51" fmla="*/ 1 h 586"/>
                  <a:gd name="T52" fmla="*/ 1 w 903"/>
                  <a:gd name="T53" fmla="*/ 1 h 586"/>
                  <a:gd name="T54" fmla="*/ 1 w 903"/>
                  <a:gd name="T55" fmla="*/ 1 h 586"/>
                  <a:gd name="T56" fmla="*/ 1 w 903"/>
                  <a:gd name="T57" fmla="*/ 1 h 586"/>
                  <a:gd name="T58" fmla="*/ 1 w 903"/>
                  <a:gd name="T59" fmla="*/ 1 h 586"/>
                  <a:gd name="T60" fmla="*/ 1 w 903"/>
                  <a:gd name="T61" fmla="*/ 1 h 586"/>
                  <a:gd name="T62" fmla="*/ 1 w 903"/>
                  <a:gd name="T63" fmla="*/ 1 h 586"/>
                  <a:gd name="T64" fmla="*/ 1 w 903"/>
                  <a:gd name="T65" fmla="*/ 1 h 586"/>
                  <a:gd name="T66" fmla="*/ 1 w 903"/>
                  <a:gd name="T67" fmla="*/ 0 h 586"/>
                  <a:gd name="T68" fmla="*/ 1 w 903"/>
                  <a:gd name="T69" fmla="*/ 1 h 586"/>
                  <a:gd name="T70" fmla="*/ 1 w 903"/>
                  <a:gd name="T71" fmla="*/ 1 h 586"/>
                  <a:gd name="T72" fmla="*/ 1 w 903"/>
                  <a:gd name="T73" fmla="*/ 1 h 586"/>
                  <a:gd name="T74" fmla="*/ 1 w 903"/>
                  <a:gd name="T75" fmla="*/ 1 h 586"/>
                  <a:gd name="T76" fmla="*/ 1 w 903"/>
                  <a:gd name="T77" fmla="*/ 1 h 586"/>
                  <a:gd name="T78" fmla="*/ 1 w 903"/>
                  <a:gd name="T79" fmla="*/ 1 h 586"/>
                  <a:gd name="T80" fmla="*/ 0 w 903"/>
                  <a:gd name="T81" fmla="*/ 1 h 586"/>
                  <a:gd name="T82" fmla="*/ 0 w 903"/>
                  <a:gd name="T83" fmla="*/ 1 h 586"/>
                  <a:gd name="T84" fmla="*/ 0 w 903"/>
                  <a:gd name="T85" fmla="*/ 1 h 586"/>
                  <a:gd name="T86" fmla="*/ 1 w 903"/>
                  <a:gd name="T87" fmla="*/ 1 h 5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903"/>
                  <a:gd name="T133" fmla="*/ 0 h 586"/>
                  <a:gd name="T134" fmla="*/ 903 w 903"/>
                  <a:gd name="T135" fmla="*/ 586 h 58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903" h="586">
                    <a:moveTo>
                      <a:pt x="23" y="580"/>
                    </a:moveTo>
                    <a:lnTo>
                      <a:pt x="67" y="586"/>
                    </a:lnTo>
                    <a:lnTo>
                      <a:pt x="57" y="503"/>
                    </a:lnTo>
                    <a:lnTo>
                      <a:pt x="110" y="428"/>
                    </a:lnTo>
                    <a:lnTo>
                      <a:pt x="114" y="337"/>
                    </a:lnTo>
                    <a:lnTo>
                      <a:pt x="179" y="286"/>
                    </a:lnTo>
                    <a:lnTo>
                      <a:pt x="179" y="212"/>
                    </a:lnTo>
                    <a:lnTo>
                      <a:pt x="235" y="207"/>
                    </a:lnTo>
                    <a:lnTo>
                      <a:pt x="287" y="166"/>
                    </a:lnTo>
                    <a:lnTo>
                      <a:pt x="372" y="217"/>
                    </a:lnTo>
                    <a:lnTo>
                      <a:pt x="390" y="189"/>
                    </a:lnTo>
                    <a:lnTo>
                      <a:pt x="476" y="217"/>
                    </a:lnTo>
                    <a:lnTo>
                      <a:pt x="453" y="166"/>
                    </a:lnTo>
                    <a:lnTo>
                      <a:pt x="563" y="229"/>
                    </a:lnTo>
                    <a:lnTo>
                      <a:pt x="574" y="189"/>
                    </a:lnTo>
                    <a:lnTo>
                      <a:pt x="673" y="252"/>
                    </a:lnTo>
                    <a:lnTo>
                      <a:pt x="724" y="240"/>
                    </a:lnTo>
                    <a:lnTo>
                      <a:pt x="752" y="303"/>
                    </a:lnTo>
                    <a:lnTo>
                      <a:pt x="787" y="296"/>
                    </a:lnTo>
                    <a:lnTo>
                      <a:pt x="814" y="341"/>
                    </a:lnTo>
                    <a:lnTo>
                      <a:pt x="790" y="421"/>
                    </a:lnTo>
                    <a:lnTo>
                      <a:pt x="799" y="488"/>
                    </a:lnTo>
                    <a:lnTo>
                      <a:pt x="820" y="574"/>
                    </a:lnTo>
                    <a:lnTo>
                      <a:pt x="845" y="574"/>
                    </a:lnTo>
                    <a:lnTo>
                      <a:pt x="872" y="517"/>
                    </a:lnTo>
                    <a:lnTo>
                      <a:pt x="890" y="463"/>
                    </a:lnTo>
                    <a:lnTo>
                      <a:pt x="903" y="383"/>
                    </a:lnTo>
                    <a:lnTo>
                      <a:pt x="890" y="264"/>
                    </a:lnTo>
                    <a:lnTo>
                      <a:pt x="844" y="182"/>
                    </a:lnTo>
                    <a:lnTo>
                      <a:pt x="810" y="132"/>
                    </a:lnTo>
                    <a:lnTo>
                      <a:pt x="752" y="79"/>
                    </a:lnTo>
                    <a:lnTo>
                      <a:pt x="667" y="40"/>
                    </a:lnTo>
                    <a:lnTo>
                      <a:pt x="580" y="16"/>
                    </a:lnTo>
                    <a:lnTo>
                      <a:pt x="453" y="0"/>
                    </a:lnTo>
                    <a:lnTo>
                      <a:pt x="337" y="16"/>
                    </a:lnTo>
                    <a:lnTo>
                      <a:pt x="258" y="22"/>
                    </a:lnTo>
                    <a:lnTo>
                      <a:pt x="196" y="44"/>
                    </a:lnTo>
                    <a:lnTo>
                      <a:pt x="121" y="90"/>
                    </a:lnTo>
                    <a:lnTo>
                      <a:pt x="57" y="172"/>
                    </a:lnTo>
                    <a:lnTo>
                      <a:pt x="29" y="223"/>
                    </a:lnTo>
                    <a:lnTo>
                      <a:pt x="0" y="326"/>
                    </a:lnTo>
                    <a:lnTo>
                      <a:pt x="0" y="440"/>
                    </a:lnTo>
                    <a:lnTo>
                      <a:pt x="0" y="516"/>
                    </a:lnTo>
                    <a:lnTo>
                      <a:pt x="23" y="580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1403" name="Group 37"/>
              <p:cNvGrpSpPr/>
              <p:nvPr/>
            </p:nvGrpSpPr>
            <p:grpSpPr bwMode="auto">
              <a:xfrm>
                <a:off x="3597" y="1603"/>
                <a:ext cx="490" cy="151"/>
                <a:chOff x="2692" y="1940"/>
                <a:chExt cx="431" cy="125"/>
              </a:xfrm>
            </p:grpSpPr>
            <p:grpSp>
              <p:nvGrpSpPr>
                <p:cNvPr id="101404" name="Group 38"/>
                <p:cNvGrpSpPr/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101411" name="Freeform 39"/>
                  <p:cNvSpPr/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1 w 309"/>
                      <a:gd name="T1" fmla="*/ 1 h 246"/>
                      <a:gd name="T2" fmla="*/ 1 w 309"/>
                      <a:gd name="T3" fmla="*/ 0 h 246"/>
                      <a:gd name="T4" fmla="*/ 1 w 309"/>
                      <a:gd name="T5" fmla="*/ 0 h 246"/>
                      <a:gd name="T6" fmla="*/ 1 w 309"/>
                      <a:gd name="T7" fmla="*/ 1 h 246"/>
                      <a:gd name="T8" fmla="*/ 1 w 309"/>
                      <a:gd name="T9" fmla="*/ 1 h 246"/>
                      <a:gd name="T10" fmla="*/ 1 w 309"/>
                      <a:gd name="T11" fmla="*/ 1 h 246"/>
                      <a:gd name="T12" fmla="*/ 1 w 309"/>
                      <a:gd name="T13" fmla="*/ 1 h 246"/>
                      <a:gd name="T14" fmla="*/ 1 w 309"/>
                      <a:gd name="T15" fmla="*/ 1 h 246"/>
                      <a:gd name="T16" fmla="*/ 1 w 309"/>
                      <a:gd name="T17" fmla="*/ 1 h 246"/>
                      <a:gd name="T18" fmla="*/ 1 w 309"/>
                      <a:gd name="T19" fmla="*/ 1 h 246"/>
                      <a:gd name="T20" fmla="*/ 1 w 309"/>
                      <a:gd name="T21" fmla="*/ 1 h 246"/>
                      <a:gd name="T22" fmla="*/ 1 w 309"/>
                      <a:gd name="T23" fmla="*/ 1 h 246"/>
                      <a:gd name="T24" fmla="*/ 1 w 309"/>
                      <a:gd name="T25" fmla="*/ 1 h 246"/>
                      <a:gd name="T26" fmla="*/ 1 w 309"/>
                      <a:gd name="T27" fmla="*/ 1 h 246"/>
                      <a:gd name="T28" fmla="*/ 1 w 309"/>
                      <a:gd name="T29" fmla="*/ 1 h 246"/>
                      <a:gd name="T30" fmla="*/ 1 w 309"/>
                      <a:gd name="T31" fmla="*/ 1 h 246"/>
                      <a:gd name="T32" fmla="*/ 1 w 309"/>
                      <a:gd name="T33" fmla="*/ 1 h 246"/>
                      <a:gd name="T34" fmla="*/ 1 w 309"/>
                      <a:gd name="T35" fmla="*/ 1 h 246"/>
                      <a:gd name="T36" fmla="*/ 1 w 309"/>
                      <a:gd name="T37" fmla="*/ 1 h 246"/>
                      <a:gd name="T38" fmla="*/ 1 w 309"/>
                      <a:gd name="T39" fmla="*/ 1 h 246"/>
                      <a:gd name="T40" fmla="*/ 1 w 309"/>
                      <a:gd name="T41" fmla="*/ 1 h 246"/>
                      <a:gd name="T42" fmla="*/ 0 w 309"/>
                      <a:gd name="T43" fmla="*/ 1 h 246"/>
                      <a:gd name="T44" fmla="*/ 0 w 309"/>
                      <a:gd name="T45" fmla="*/ 1 h 246"/>
                      <a:gd name="T46" fmla="*/ 0 w 309"/>
                      <a:gd name="T47" fmla="*/ 1 h 246"/>
                      <a:gd name="T48" fmla="*/ 1 w 309"/>
                      <a:gd name="T49" fmla="*/ 1 h 24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9"/>
                      <a:gd name="T76" fmla="*/ 0 h 246"/>
                      <a:gd name="T77" fmla="*/ 309 w 309"/>
                      <a:gd name="T78" fmla="*/ 246 h 246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2" name="Freeform 40"/>
                  <p:cNvSpPr/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1 w 308"/>
                      <a:gd name="T1" fmla="*/ 0 h 245"/>
                      <a:gd name="T2" fmla="*/ 1 w 308"/>
                      <a:gd name="T3" fmla="*/ 0 h 245"/>
                      <a:gd name="T4" fmla="*/ 1 w 308"/>
                      <a:gd name="T5" fmla="*/ 0 h 245"/>
                      <a:gd name="T6" fmla="*/ 1 w 308"/>
                      <a:gd name="T7" fmla="*/ 0 h 245"/>
                      <a:gd name="T8" fmla="*/ 1 w 308"/>
                      <a:gd name="T9" fmla="*/ 0 h 245"/>
                      <a:gd name="T10" fmla="*/ 1 w 308"/>
                      <a:gd name="T11" fmla="*/ 0 h 245"/>
                      <a:gd name="T12" fmla="*/ 0 w 308"/>
                      <a:gd name="T13" fmla="*/ 0 h 245"/>
                      <a:gd name="T14" fmla="*/ 0 w 308"/>
                      <a:gd name="T15" fmla="*/ 0 h 245"/>
                      <a:gd name="T16" fmla="*/ 1 w 308"/>
                      <a:gd name="T17" fmla="*/ 0 h 245"/>
                      <a:gd name="T18" fmla="*/ 1 w 308"/>
                      <a:gd name="T19" fmla="*/ 0 h 245"/>
                      <a:gd name="T20" fmla="*/ 1 w 308"/>
                      <a:gd name="T21" fmla="*/ 0 h 245"/>
                      <a:gd name="T22" fmla="*/ 1 w 308"/>
                      <a:gd name="T23" fmla="*/ 0 h 245"/>
                      <a:gd name="T24" fmla="*/ 1 w 308"/>
                      <a:gd name="T25" fmla="*/ 0 h 245"/>
                      <a:gd name="T26" fmla="*/ 1 w 308"/>
                      <a:gd name="T27" fmla="*/ 0 h 245"/>
                      <a:gd name="T28" fmla="*/ 1 w 308"/>
                      <a:gd name="T29" fmla="*/ 0 h 245"/>
                      <a:gd name="T30" fmla="*/ 1 w 308"/>
                      <a:gd name="T31" fmla="*/ 0 h 245"/>
                      <a:gd name="T32" fmla="*/ 1 w 308"/>
                      <a:gd name="T33" fmla="*/ 0 h 245"/>
                      <a:gd name="T34" fmla="*/ 1 w 308"/>
                      <a:gd name="T35" fmla="*/ 0 h 245"/>
                      <a:gd name="T36" fmla="*/ 1 w 308"/>
                      <a:gd name="T37" fmla="*/ 0 h 245"/>
                      <a:gd name="T38" fmla="*/ 1 w 308"/>
                      <a:gd name="T39" fmla="*/ 0 h 245"/>
                      <a:gd name="T40" fmla="*/ 1 w 308"/>
                      <a:gd name="T41" fmla="*/ 0 h 245"/>
                      <a:gd name="T42" fmla="*/ 1 w 308"/>
                      <a:gd name="T43" fmla="*/ 0 h 245"/>
                      <a:gd name="T44" fmla="*/ 1 w 308"/>
                      <a:gd name="T45" fmla="*/ 0 h 245"/>
                      <a:gd name="T46" fmla="*/ 1 w 308"/>
                      <a:gd name="T47" fmla="*/ 0 h 245"/>
                      <a:gd name="T48" fmla="*/ 1 w 308"/>
                      <a:gd name="T49" fmla="*/ 0 h 245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308"/>
                      <a:gd name="T76" fmla="*/ 0 h 245"/>
                      <a:gd name="T77" fmla="*/ 308 w 308"/>
                      <a:gd name="T78" fmla="*/ 245 h 245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3" name="Freeform 41"/>
                  <p:cNvSpPr/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0 h 33"/>
                      <a:gd name="T2" fmla="*/ 0 w 45"/>
                      <a:gd name="T3" fmla="*/ 0 h 33"/>
                      <a:gd name="T4" fmla="*/ 0 w 45"/>
                      <a:gd name="T5" fmla="*/ 0 h 33"/>
                      <a:gd name="T6" fmla="*/ 0 w 45"/>
                      <a:gd name="T7" fmla="*/ 0 h 33"/>
                      <a:gd name="T8" fmla="*/ 0 w 45"/>
                      <a:gd name="T9" fmla="*/ 0 h 33"/>
                      <a:gd name="T10" fmla="*/ 0 w 45"/>
                      <a:gd name="T11" fmla="*/ 0 h 33"/>
                      <a:gd name="T12" fmla="*/ 0 w 45"/>
                      <a:gd name="T13" fmla="*/ 0 h 33"/>
                      <a:gd name="T14" fmla="*/ 0 w 45"/>
                      <a:gd name="T15" fmla="*/ 0 h 33"/>
                      <a:gd name="T16" fmla="*/ 0 w 45"/>
                      <a:gd name="T17" fmla="*/ 0 h 33"/>
                      <a:gd name="T18" fmla="*/ 0 w 45"/>
                      <a:gd name="T19" fmla="*/ 0 h 33"/>
                      <a:gd name="T20" fmla="*/ 0 w 45"/>
                      <a:gd name="T21" fmla="*/ 0 h 33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5"/>
                      <a:gd name="T34" fmla="*/ 0 h 33"/>
                      <a:gd name="T35" fmla="*/ 45 w 45"/>
                      <a:gd name="T36" fmla="*/ 33 h 33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4" name="Freeform 42"/>
                  <p:cNvSpPr/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 w 128"/>
                      <a:gd name="T1" fmla="*/ 1 h 52"/>
                      <a:gd name="T2" fmla="*/ 1 w 128"/>
                      <a:gd name="T3" fmla="*/ 1 h 52"/>
                      <a:gd name="T4" fmla="*/ 1 w 128"/>
                      <a:gd name="T5" fmla="*/ 1 h 52"/>
                      <a:gd name="T6" fmla="*/ 0 w 128"/>
                      <a:gd name="T7" fmla="*/ 0 h 52"/>
                      <a:gd name="T8" fmla="*/ 1 w 128"/>
                      <a:gd name="T9" fmla="*/ 1 h 5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"/>
                      <a:gd name="T16" fmla="*/ 0 h 52"/>
                      <a:gd name="T17" fmla="*/ 128 w 128"/>
                      <a:gd name="T18" fmla="*/ 52 h 5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15" name="Freeform 43"/>
                  <p:cNvSpPr/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1 h 54"/>
                      <a:gd name="T2" fmla="*/ 0 w 74"/>
                      <a:gd name="T3" fmla="*/ 1 h 54"/>
                      <a:gd name="T4" fmla="*/ 1 w 74"/>
                      <a:gd name="T5" fmla="*/ 1 h 54"/>
                      <a:gd name="T6" fmla="*/ 1 w 74"/>
                      <a:gd name="T7" fmla="*/ 0 h 54"/>
                      <a:gd name="T8" fmla="*/ 0 w 74"/>
                      <a:gd name="T9" fmla="*/ 1 h 5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"/>
                      <a:gd name="T16" fmla="*/ 0 h 54"/>
                      <a:gd name="T17" fmla="*/ 74 w 74"/>
                      <a:gd name="T18" fmla="*/ 54 h 5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1405" name="Group 44"/>
                <p:cNvGrpSpPr/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101409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10" name="Oval 46"/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01406" name="Group 47"/>
                <p:cNvGrpSpPr/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101407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408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kumimoji="1" lang="zh-CN" altLang="zh-CN" sz="2800" b="1">
                      <a:solidFill>
                        <a:schemeClr val="tx2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0" name="Object 2"/>
          <p:cNvGraphicFramePr>
            <a:graphicFrameLocks noChangeAspect="1"/>
          </p:cNvGraphicFramePr>
          <p:nvPr/>
        </p:nvGraphicFramePr>
        <p:xfrm>
          <a:off x="899795" y="548640"/>
          <a:ext cx="4527550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685800" progId="Equation.DSMT4">
                  <p:embed/>
                </p:oleObj>
              </mc:Choice>
              <mc:Fallback>
                <p:oleObj name="Equation" r:id="rId2" imgW="26924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" y="548640"/>
                        <a:ext cx="4527550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1" name="Object 3"/>
          <p:cNvGraphicFramePr>
            <a:graphicFrameLocks noChangeAspect="1"/>
          </p:cNvGraphicFramePr>
          <p:nvPr/>
        </p:nvGraphicFramePr>
        <p:xfrm>
          <a:off x="899795" y="1696720"/>
          <a:ext cx="5687695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06800" imgH="787400" progId="Equation.DSMT4">
                  <p:embed/>
                </p:oleObj>
              </mc:Choice>
              <mc:Fallback>
                <p:oleObj name="Equation" r:id="rId4" imgW="36068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" y="1696720"/>
                        <a:ext cx="5687695" cy="1249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2" name="Object 4"/>
          <p:cNvGraphicFramePr>
            <a:graphicFrameLocks noChangeAspect="1"/>
          </p:cNvGraphicFramePr>
          <p:nvPr/>
        </p:nvGraphicFramePr>
        <p:xfrm>
          <a:off x="899795" y="4196715"/>
          <a:ext cx="3804285" cy="123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60600" imgH="787400" progId="Equation.DSMT4">
                  <p:embed/>
                </p:oleObj>
              </mc:Choice>
              <mc:Fallback>
                <p:oleObj name="Equation" r:id="rId6" imgW="2260600" imgH="787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95" y="4196715"/>
                        <a:ext cx="3804285" cy="123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3" name="Object 5"/>
          <p:cNvGraphicFramePr>
            <a:graphicFrameLocks noChangeAspect="1"/>
          </p:cNvGraphicFramePr>
          <p:nvPr/>
        </p:nvGraphicFramePr>
        <p:xfrm>
          <a:off x="5364163" y="4403725"/>
          <a:ext cx="2166937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35100" imgH="266700" progId="Equation.DSMT4">
                  <p:embed/>
                </p:oleObj>
              </mc:Choice>
              <mc:Fallback>
                <p:oleObj name="Equation" r:id="rId8" imgW="1435100" imgH="26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403725"/>
                        <a:ext cx="2166937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4" name="Object 6"/>
          <p:cNvGraphicFramePr>
            <a:graphicFrameLocks noChangeAspect="1"/>
          </p:cNvGraphicFramePr>
          <p:nvPr/>
        </p:nvGraphicFramePr>
        <p:xfrm>
          <a:off x="1062355" y="5498148"/>
          <a:ext cx="35591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279400" progId="Equation.DSMT4">
                  <p:embed/>
                </p:oleObj>
              </mc:Choice>
              <mc:Fallback>
                <p:oleObj name="Equation" r:id="rId10" imgW="2387600" imgH="279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55" y="5498148"/>
                        <a:ext cx="35591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0215" name="Object 7"/>
          <p:cNvGraphicFramePr>
            <a:graphicFrameLocks noChangeAspect="1"/>
          </p:cNvGraphicFramePr>
          <p:nvPr/>
        </p:nvGraphicFramePr>
        <p:xfrm>
          <a:off x="914400" y="2945765"/>
          <a:ext cx="4429760" cy="1191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81300" imgH="736600" progId="Equation.DSMT4">
                  <p:embed/>
                </p:oleObj>
              </mc:Choice>
              <mc:Fallback>
                <p:oleObj name="Equation" r:id="rId12" imgW="2781300" imgH="736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45765"/>
                        <a:ext cx="4429760" cy="1191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0216" name="Text Box 8"/>
          <p:cNvSpPr txBox="1">
            <a:spLocks noChangeArrowheads="1"/>
          </p:cNvSpPr>
          <p:nvPr/>
        </p:nvSpPr>
        <p:spPr bwMode="auto">
          <a:xfrm>
            <a:off x="517525" y="548608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sp>
        <p:nvSpPr>
          <p:cNvPr id="350217" name="Text Box 9"/>
          <p:cNvSpPr txBox="1">
            <a:spLocks noChangeArrowheads="1"/>
          </p:cNvSpPr>
          <p:nvPr/>
        </p:nvSpPr>
        <p:spPr bwMode="auto">
          <a:xfrm>
            <a:off x="4621213" y="5504498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泊松分布具有可加性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0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0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6" grpId="0" build="p" autoUpdateAnimBg="0"/>
      <p:bldP spid="35021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60" name="Text Box 4"/>
          <p:cNvSpPr txBox="1"/>
          <p:nvPr/>
        </p:nvSpPr>
        <p:spPr>
          <a:xfrm>
            <a:off x="407988" y="1125538"/>
            <a:ext cx="58959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FF33CC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思考：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二项分布也具有可加性。</a:t>
            </a:r>
          </a:p>
        </p:txBody>
      </p:sp>
      <p:sp>
        <p:nvSpPr>
          <p:cNvPr id="557061" name="Text Box 5">
            <a:hlinkClick r:id="" action="ppaction://noaction"/>
          </p:cNvPr>
          <p:cNvSpPr txBox="1"/>
          <p:nvPr/>
        </p:nvSpPr>
        <p:spPr>
          <a:xfrm>
            <a:off x="542925" y="1912938"/>
            <a:ext cx="70215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设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~B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n, 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~B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),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且独立，</a:t>
            </a:r>
            <a:endParaRPr lang="zh-CN" altLang="en-US" sz="3200" b="1" i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57062" name="Text Box 6"/>
          <p:cNvSpPr txBox="1"/>
          <p:nvPr/>
        </p:nvSpPr>
        <p:spPr>
          <a:xfrm>
            <a:off x="958850" y="2633663"/>
            <a:ext cx="1717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则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+ Y</a:t>
            </a:r>
            <a:endParaRPr lang="en-US" altLang="zh-CN" sz="3200" b="1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557063" name="Rectangle 7"/>
          <p:cNvSpPr/>
          <p:nvPr/>
        </p:nvSpPr>
        <p:spPr>
          <a:xfrm>
            <a:off x="2533650" y="2608263"/>
            <a:ext cx="2543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</a:pPr>
            <a:r>
              <a:rPr lang="en-US" altLang="zh-CN" sz="3200" b="1" i="1" dirty="0">
                <a:latin typeface="Times New Roman" panose="02020603050405020304" pitchFamily="18" charset="0"/>
              </a:rPr>
              <a:t>~ B </a:t>
            </a:r>
            <a:r>
              <a:rPr lang="en-US" altLang="zh-CN" sz="3200" b="1" dirty="0">
                <a:latin typeface="Times New Roman" panose="02020603050405020304" pitchFamily="18" charset="0"/>
              </a:rPr>
              <a:t>(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3200" b="1" dirty="0">
                <a:latin typeface="Times New Roman" panose="02020603050405020304" pitchFamily="18" charset="0"/>
              </a:rPr>
              <a:t>,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  p</a:t>
            </a:r>
            <a:r>
              <a:rPr lang="en-US" altLang="zh-CN" sz="3200" b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Text Box 8"/>
          <p:cNvSpPr txBox="1"/>
          <p:nvPr/>
        </p:nvSpPr>
        <p:spPr>
          <a:xfrm>
            <a:off x="684530" y="3860800"/>
            <a:ext cx="7192010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由二项分布背景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不难理解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X+Y 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表示</a:t>
            </a:r>
          </a:p>
          <a:p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做了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n</a:t>
            </a:r>
            <a:r>
              <a:rPr lang="en-US" altLang="zh-CN" sz="3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+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次试验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事件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32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Symbol" panose="05050102010706020507" pitchFamily="18" charset="2"/>
              </a:rPr>
              <a:t>发生的次数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60" grpId="0"/>
      <p:bldP spid="557061" grpId="0"/>
      <p:bldP spid="557062" grpId="0"/>
      <p:bldP spid="557063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468313" y="549275"/>
            <a:ext cx="729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二、二维连续型随机变量的函数的分布 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419100" y="1312863"/>
            <a:ext cx="5987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问题：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已知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的联合密度函数，</a:t>
            </a:r>
            <a:endParaRPr kumimoji="1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1609725" y="1989138"/>
            <a:ext cx="37369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g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 Y 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533400" y="2741613"/>
            <a:ext cx="5162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主要讨论两种比较常见的函数：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1187450" y="3573463"/>
          <a:ext cx="177482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457200" progId="Equation.DSMT4">
                  <p:embed/>
                </p:oleObj>
              </mc:Choice>
              <mc:Fallback>
                <p:oleObj name="Equation" r:id="rId2" imgW="25654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177482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342900" y="348456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Ⅰ.</a:t>
            </a:r>
          </a:p>
        </p:txBody>
      </p:sp>
      <p:sp>
        <p:nvSpPr>
          <p:cNvPr id="351241" name="Text Box 9"/>
          <p:cNvSpPr txBox="1">
            <a:spLocks noChangeArrowheads="1"/>
          </p:cNvSpPr>
          <p:nvPr/>
        </p:nvSpPr>
        <p:spPr bwMode="auto">
          <a:xfrm>
            <a:off x="342900" y="417036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Ⅱ.</a:t>
            </a:r>
          </a:p>
        </p:txBody>
      </p:sp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1120775" y="4264025"/>
          <a:ext cx="525145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8000" imgH="584200" progId="Equation.DSMT4">
                  <p:embed/>
                </p:oleObj>
              </mc:Choice>
              <mc:Fallback>
                <p:oleObj name="Equation" r:id="rId4" imgW="81280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264025"/>
                        <a:ext cx="525145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1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1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1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1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5" grpId="0" build="p" autoUpdateAnimBg="0"/>
      <p:bldP spid="351236" grpId="0" build="p" autoUpdateAnimBg="0"/>
      <p:bldP spid="351237" grpId="0" build="p" autoUpdateAnimBg="0"/>
      <p:bldP spid="351238" grpId="0" build="p" autoUpdateAnimBg="0"/>
      <p:bldP spid="351240" grpId="0" build="p" autoUpdateAnimBg="0"/>
      <p:bldP spid="3512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Text Box 2"/>
          <p:cNvSpPr txBox="1"/>
          <p:nvPr/>
        </p:nvSpPr>
        <p:spPr>
          <a:xfrm>
            <a:off x="323215" y="2275523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1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解：</a:t>
            </a:r>
          </a:p>
        </p:txBody>
      </p:sp>
      <p:sp>
        <p:nvSpPr>
          <p:cNvPr id="491523" name="Rectangle 3"/>
          <p:cNvSpPr/>
          <p:nvPr/>
        </p:nvSpPr>
        <p:spPr>
          <a:xfrm>
            <a:off x="971233" y="2275840"/>
            <a:ext cx="1960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33CC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分布函数法</a:t>
            </a:r>
          </a:p>
        </p:txBody>
      </p:sp>
      <p:sp>
        <p:nvSpPr>
          <p:cNvPr id="491524" name="AutoShape 4"/>
          <p:cNvSpPr>
            <a:spLocks noChangeArrowheads="1"/>
          </p:cNvSpPr>
          <p:nvPr/>
        </p:nvSpPr>
        <p:spPr bwMode="auto">
          <a:xfrm>
            <a:off x="3059430" y="2421890"/>
            <a:ext cx="525145" cy="286385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7" name="Text Box 5"/>
          <p:cNvSpPr txBox="1"/>
          <p:nvPr/>
        </p:nvSpPr>
        <p:spPr>
          <a:xfrm>
            <a:off x="323850" y="762953"/>
            <a:ext cx="19446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1</a:t>
            </a:r>
          </a:p>
        </p:txBody>
      </p:sp>
      <p:sp>
        <p:nvSpPr>
          <p:cNvPr id="91152" name="Text Box 7"/>
          <p:cNvSpPr txBox="1"/>
          <p:nvPr/>
        </p:nvSpPr>
        <p:spPr>
          <a:xfrm>
            <a:off x="943610" y="1410970"/>
            <a:ext cx="3342005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lang="zh-CN" altLang="en-US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的分布。</a:t>
            </a:r>
          </a:p>
        </p:txBody>
      </p:sp>
      <p:sp>
        <p:nvSpPr>
          <p:cNvPr id="91151" name="Text Box 11"/>
          <p:cNvSpPr txBox="1"/>
          <p:nvPr/>
        </p:nvSpPr>
        <p:spPr>
          <a:xfrm>
            <a:off x="1002665" y="759460"/>
            <a:ext cx="1008380" cy="579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楷体_GB2312" panose="02010609030101010101" pitchFamily="49" charset="-122"/>
              </a:rPr>
              <a:t>已知</a:t>
            </a:r>
          </a:p>
        </p:txBody>
      </p:sp>
      <p:sp>
        <p:nvSpPr>
          <p:cNvPr id="491532" name="Text Box 12"/>
          <p:cNvSpPr txBox="1"/>
          <p:nvPr/>
        </p:nvSpPr>
        <p:spPr>
          <a:xfrm>
            <a:off x="395605" y="2924175"/>
            <a:ext cx="7146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⑴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先求随机变量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</a:t>
            </a:r>
          </a:p>
        </p:txBody>
      </p:sp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4283393" y="4435793"/>
          <a:ext cx="2884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628900" imgH="838200" progId="Equation.DSMT4">
                  <p:embed/>
                </p:oleObj>
              </mc:Choice>
              <mc:Fallback>
                <p:oleObj r:id="rId2" imgW="2628900" imgH="8382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83393" y="4435793"/>
                        <a:ext cx="288448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15"/>
          <p:cNvGraphicFramePr>
            <a:graphicFrameLocks noChangeAspect="1"/>
          </p:cNvGraphicFramePr>
          <p:nvPr/>
        </p:nvGraphicFramePr>
        <p:xfrm>
          <a:off x="4211638" y="3787775"/>
          <a:ext cx="2592387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84400" imgH="393700" progId="Equation.DSMT4">
                  <p:embed/>
                </p:oleObj>
              </mc:Choice>
              <mc:Fallback>
                <p:oleObj r:id="rId4" imgW="2184400" imgH="3937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1638" y="3787775"/>
                        <a:ext cx="2592387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6" name="Object 16"/>
          <p:cNvGraphicFramePr>
            <a:graphicFrameLocks noChangeAspect="1"/>
          </p:cNvGraphicFramePr>
          <p:nvPr/>
        </p:nvGraphicFramePr>
        <p:xfrm>
          <a:off x="2267585" y="3800475"/>
          <a:ext cx="189484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74800" imgH="393700" progId="Equation.DSMT4">
                  <p:embed/>
                </p:oleObj>
              </mc:Choice>
              <mc:Fallback>
                <p:oleObj r:id="rId6" imgW="1574800" imgH="393700" progId="Equation.DSMT4">
                  <p:embed/>
                  <p:pic>
                    <p:nvPicPr>
                      <p:cNvPr id="0" name="图片 39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67585" y="3800475"/>
                        <a:ext cx="189484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9295" y="476250"/>
          <a:ext cx="6413500" cy="1166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54300" imgH="482600" progId="Equation.DSMT4">
                  <p:embed/>
                </p:oleObj>
              </mc:Choice>
              <mc:Fallback>
                <p:oleObj r:id="rId8" imgW="2654300" imgH="482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79295" y="476250"/>
                        <a:ext cx="6413500" cy="1166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1484630"/>
          <a:ext cx="111696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31800" imgH="165100" progId="Equation.DSMT4">
                  <p:embed/>
                </p:oleObj>
              </mc:Choice>
              <mc:Fallback>
                <p:oleObj r:id="rId10" imgW="431800" imgH="1651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75740" y="1484630"/>
                        <a:ext cx="111696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205" y="3715703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05765" imgH="228600" progId="Equation.DSMT4">
                  <p:embed/>
                </p:oleObj>
              </mc:Choice>
              <mc:Fallback>
                <p:oleObj r:id="rId12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259205" y="3715703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/>
      <p:bldP spid="4915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57200" y="1627188"/>
            <a:ext cx="2432050" cy="579437"/>
            <a:chOff x="288" y="1339"/>
            <a:chExt cx="1532" cy="365"/>
          </a:xfrm>
        </p:grpSpPr>
        <p:sp>
          <p:nvSpPr>
            <p:cNvPr id="92194" name="Text Box 3"/>
            <p:cNvSpPr txBox="1"/>
            <p:nvPr/>
          </p:nvSpPr>
          <p:spPr>
            <a:xfrm>
              <a:off x="288" y="133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92195" name="Text Box 5"/>
            <p:cNvSpPr txBox="1"/>
            <p:nvPr/>
          </p:nvSpPr>
          <p:spPr>
            <a:xfrm>
              <a:off x="1190" y="1339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395605" y="2419985"/>
            <a:ext cx="2965450" cy="579438"/>
            <a:chOff x="288" y="1776"/>
            <a:chExt cx="1868" cy="365"/>
          </a:xfrm>
        </p:grpSpPr>
        <p:sp>
          <p:nvSpPr>
            <p:cNvPr id="92192" name="Text Box 8"/>
            <p:cNvSpPr txBox="1"/>
            <p:nvPr/>
          </p:nvSpPr>
          <p:spPr>
            <a:xfrm>
              <a:off x="288" y="1776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92193" name="Text Box 10"/>
            <p:cNvSpPr txBox="1"/>
            <p:nvPr/>
          </p:nvSpPr>
          <p:spPr>
            <a:xfrm>
              <a:off x="1526" y="1776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sp>
        <p:nvSpPr>
          <p:cNvPr id="92179" name="Line 15"/>
          <p:cNvSpPr/>
          <p:nvPr/>
        </p:nvSpPr>
        <p:spPr>
          <a:xfrm>
            <a:off x="6164580" y="2941320"/>
            <a:ext cx="2133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92180" name="Line 16"/>
          <p:cNvSpPr/>
          <p:nvPr/>
        </p:nvSpPr>
        <p:spPr>
          <a:xfrm flipV="1">
            <a:off x="6469380" y="1264920"/>
            <a:ext cx="0" cy="19812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sp>
      <p:sp>
        <p:nvSpPr>
          <p:cNvPr id="92182" name="Line 22"/>
          <p:cNvSpPr/>
          <p:nvPr/>
        </p:nvSpPr>
        <p:spPr>
          <a:xfrm>
            <a:off x="5580380" y="2276475"/>
            <a:ext cx="1371600" cy="137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graphicFrame>
        <p:nvGraphicFramePr>
          <p:cNvPr id="92172" name="Object 25"/>
          <p:cNvGraphicFramePr>
            <a:graphicFrameLocks noChangeAspect="1"/>
          </p:cNvGraphicFramePr>
          <p:nvPr/>
        </p:nvGraphicFramePr>
        <p:xfrm>
          <a:off x="5003800" y="1700530"/>
          <a:ext cx="112585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7900" imgH="215900" progId="Equation.DSMT4">
                  <p:embed/>
                </p:oleObj>
              </mc:Choice>
              <mc:Fallback>
                <p:oleObj r:id="rId2" imgW="977900" imgH="215900" progId="Equation.DSMT4">
                  <p:embed/>
                  <p:pic>
                    <p:nvPicPr>
                      <p:cNvPr id="0" name="图片 378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3800" y="1700530"/>
                        <a:ext cx="112585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3" name="Line 27"/>
          <p:cNvSpPr/>
          <p:nvPr/>
        </p:nvSpPr>
        <p:spPr>
          <a:xfrm flipV="1">
            <a:off x="7235825" y="1196340"/>
            <a:ext cx="0" cy="1727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4" name="Line 28"/>
          <p:cNvSpPr/>
          <p:nvPr/>
        </p:nvSpPr>
        <p:spPr>
          <a:xfrm>
            <a:off x="6443980" y="270446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5" name="Line 29"/>
          <p:cNvSpPr/>
          <p:nvPr/>
        </p:nvSpPr>
        <p:spPr>
          <a:xfrm>
            <a:off x="6443980" y="232346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6" name="Line 30"/>
          <p:cNvSpPr/>
          <p:nvPr/>
        </p:nvSpPr>
        <p:spPr>
          <a:xfrm>
            <a:off x="6443980" y="210756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7" name="Line 31"/>
          <p:cNvSpPr/>
          <p:nvPr/>
        </p:nvSpPr>
        <p:spPr>
          <a:xfrm>
            <a:off x="6456680" y="189039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8" name="Line 32"/>
          <p:cNvSpPr/>
          <p:nvPr/>
        </p:nvSpPr>
        <p:spPr>
          <a:xfrm>
            <a:off x="6443980" y="167449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89" name="Line 33"/>
          <p:cNvSpPr/>
          <p:nvPr/>
        </p:nvSpPr>
        <p:spPr>
          <a:xfrm>
            <a:off x="6443980" y="145859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90" name="Line 34"/>
          <p:cNvSpPr/>
          <p:nvPr/>
        </p:nvSpPr>
        <p:spPr>
          <a:xfrm>
            <a:off x="6443980" y="2827020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91" name="Line 35"/>
          <p:cNvSpPr/>
          <p:nvPr/>
        </p:nvSpPr>
        <p:spPr>
          <a:xfrm>
            <a:off x="6464300" y="2539365"/>
            <a:ext cx="79248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6" name="Object 15"/>
          <p:cNvGraphicFramePr>
            <a:graphicFrameLocks noChangeAspect="1"/>
          </p:cNvGraphicFramePr>
          <p:nvPr/>
        </p:nvGraphicFramePr>
        <p:xfrm>
          <a:off x="8100378" y="2708593"/>
          <a:ext cx="1828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228600" progId="Equation.DSMT4">
                  <p:embed/>
                </p:oleObj>
              </mc:Choice>
              <mc:Fallback>
                <p:oleObj r:id="rId4" imgW="2159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100378" y="2708593"/>
                        <a:ext cx="18288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6145213" y="1236028"/>
          <a:ext cx="204470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" imgH="304800" progId="Equation.DSMT4">
                  <p:embed/>
                </p:oleObj>
              </mc:Choice>
              <mc:Fallback>
                <p:oleObj r:id="rId6" imgW="2413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45213" y="1236028"/>
                        <a:ext cx="204470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6660198" y="2924493"/>
          <a:ext cx="172720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03200" imgH="215900" progId="Equation.DSMT4">
                  <p:embed/>
                </p:oleObj>
              </mc:Choice>
              <mc:Fallback>
                <p:oleObj r:id="rId8" imgW="203200" imgH="2159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660198" y="2924493"/>
                        <a:ext cx="172720" cy="18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/>
          <p:cNvGraphicFramePr>
            <a:graphicFrameLocks noChangeAspect="1"/>
          </p:cNvGraphicFramePr>
          <p:nvPr/>
        </p:nvGraphicFramePr>
        <p:xfrm>
          <a:off x="6300153" y="2636203"/>
          <a:ext cx="172720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03200" imgH="215900" progId="Equation.DSMT4">
                  <p:embed/>
                </p:oleObj>
              </mc:Choice>
              <mc:Fallback>
                <p:oleObj r:id="rId10" imgW="203200" imgH="2159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300153" y="2636203"/>
                        <a:ext cx="172720" cy="18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7308215" y="2708910"/>
          <a:ext cx="92710" cy="20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39700" imgH="304800" progId="Equation.DSMT4">
                  <p:embed/>
                </p:oleObj>
              </mc:Choice>
              <mc:Fallback>
                <p:oleObj r:id="rId12" imgW="1397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08215" y="2708910"/>
                        <a:ext cx="92710" cy="201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2"/>
          <p:cNvSpPr/>
          <p:nvPr/>
        </p:nvSpPr>
        <p:spPr>
          <a:xfrm>
            <a:off x="5796280" y="1988820"/>
            <a:ext cx="1371600" cy="1371600"/>
          </a:xfrm>
          <a:prstGeom prst="line">
            <a:avLst/>
          </a:prstGeom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505" y="620078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05765" imgH="228600" progId="Equation.DSMT4">
                  <p:embed/>
                </p:oleObj>
              </mc:Choice>
              <mc:Fallback>
                <p:oleObj r:id="rId14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505" y="620078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1619568" y="620078"/>
          <a:ext cx="2884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628900" imgH="838200" progId="Equation.DSMT4">
                  <p:embed/>
                </p:oleObj>
              </mc:Choice>
              <mc:Fallback>
                <p:oleObj r:id="rId16" imgW="2628900" imgH="8382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619568" y="620078"/>
                        <a:ext cx="288448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43305" y="1700530"/>
          <a:ext cx="88709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342900" imgH="177165" progId="Equation.DSMT4">
                  <p:embed/>
                </p:oleObj>
              </mc:Choice>
              <mc:Fallback>
                <p:oleObj r:id="rId18" imgW="3429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43305" y="1700530"/>
                        <a:ext cx="88709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18740" y="1628458"/>
          <a:ext cx="164147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34365" imgH="228600" progId="Equation.DSMT4">
                  <p:embed/>
                </p:oleObj>
              </mc:Choice>
              <mc:Fallback>
                <p:oleObj r:id="rId20" imgW="6343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18740" y="1628458"/>
                        <a:ext cx="164147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7415" y="2491740"/>
          <a:ext cx="144589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558800" imgH="177165" progId="Equation.DSMT4">
                  <p:embed/>
                </p:oleObj>
              </mc:Choice>
              <mc:Fallback>
                <p:oleObj r:id="rId22" imgW="5588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07415" y="2491740"/>
                        <a:ext cx="144589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2995931"/>
          <a:ext cx="4107815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587500" imgH="330200" progId="Equation.DSMT4">
                  <p:embed/>
                </p:oleObj>
              </mc:Choice>
              <mc:Fallback>
                <p:oleObj r:id="rId24" imgW="1587500" imgH="330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971550" y="2995931"/>
                        <a:ext cx="4107815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7223" y="3860166"/>
          <a:ext cx="266192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028700" imgH="330200" progId="Equation.DSMT4">
                  <p:embed/>
                </p:oleObj>
              </mc:Choice>
              <mc:Fallback>
                <p:oleObj r:id="rId26" imgW="1028700" imgH="330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907223" y="3860166"/>
                        <a:ext cx="266192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7223" y="4724401"/>
          <a:ext cx="197231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762000" imgH="203200" progId="Equation.DSMT4">
                  <p:embed/>
                </p:oleObj>
              </mc:Choice>
              <mc:Fallback>
                <p:oleObj r:id="rId28" imgW="762000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07223" y="4724401"/>
                        <a:ext cx="1972310" cy="52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5"/>
          <p:cNvGraphicFramePr>
            <a:graphicFrameLocks noChangeAspect="1"/>
          </p:cNvGraphicFramePr>
          <p:nvPr/>
        </p:nvGraphicFramePr>
        <p:xfrm>
          <a:off x="6300470" y="2924810"/>
          <a:ext cx="144145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03200" imgH="316865" progId="Equation.DSMT4">
                  <p:embed/>
                </p:oleObj>
              </mc:Choice>
              <mc:Fallback>
                <p:oleObj r:id="rId30" imgW="2032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00470" y="2924810"/>
                        <a:ext cx="144145" cy="224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7" name="Text Box 9"/>
          <p:cNvSpPr txBox="1"/>
          <p:nvPr/>
        </p:nvSpPr>
        <p:spPr>
          <a:xfrm>
            <a:off x="251460" y="3789363"/>
            <a:ext cx="834866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⑵ 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再对随机变量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的分布函数求导可得</a:t>
            </a:r>
          </a:p>
        </p:txBody>
      </p:sp>
      <p:sp>
        <p:nvSpPr>
          <p:cNvPr id="93207" name="Line 13"/>
          <p:cNvSpPr/>
          <p:nvPr/>
        </p:nvSpPr>
        <p:spPr>
          <a:xfrm>
            <a:off x="5583555" y="2393950"/>
            <a:ext cx="2133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3208" name="Line 14"/>
          <p:cNvSpPr/>
          <p:nvPr/>
        </p:nvSpPr>
        <p:spPr>
          <a:xfrm flipV="1">
            <a:off x="5888355" y="717550"/>
            <a:ext cx="0" cy="19812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3210" name="Line 20"/>
          <p:cNvSpPr/>
          <p:nvPr/>
        </p:nvSpPr>
        <p:spPr>
          <a:xfrm>
            <a:off x="5735955" y="1152525"/>
            <a:ext cx="1371600" cy="1371600"/>
          </a:xfrm>
          <a:prstGeom prst="line">
            <a:avLst/>
          </a:prstGeom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3196" name="Object 23"/>
          <p:cNvGraphicFramePr>
            <a:graphicFrameLocks noChangeAspect="1"/>
          </p:cNvGraphicFramePr>
          <p:nvPr/>
        </p:nvGraphicFramePr>
        <p:xfrm>
          <a:off x="7023735" y="2494280"/>
          <a:ext cx="112585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77900" imgH="215900" progId="Equation.DSMT4">
                  <p:embed/>
                </p:oleObj>
              </mc:Choice>
              <mc:Fallback>
                <p:oleObj r:id="rId2" imgW="977900" imgH="215900" progId="Equation.DSMT4">
                  <p:embed/>
                  <p:pic>
                    <p:nvPicPr>
                      <p:cNvPr id="0" name="图片 414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23735" y="2494280"/>
                        <a:ext cx="112585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11" name="Line 25"/>
          <p:cNvSpPr/>
          <p:nvPr/>
        </p:nvSpPr>
        <p:spPr>
          <a:xfrm flipV="1">
            <a:off x="6650355" y="733425"/>
            <a:ext cx="0" cy="1676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3203" name="Line 26"/>
          <p:cNvSpPr/>
          <p:nvPr/>
        </p:nvSpPr>
        <p:spPr>
          <a:xfrm>
            <a:off x="5897880" y="2235200"/>
            <a:ext cx="7207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3204" name="Line 27"/>
          <p:cNvSpPr/>
          <p:nvPr/>
        </p:nvSpPr>
        <p:spPr>
          <a:xfrm>
            <a:off x="5897880" y="1516380"/>
            <a:ext cx="7207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3205" name="Line 28"/>
          <p:cNvSpPr/>
          <p:nvPr/>
        </p:nvSpPr>
        <p:spPr>
          <a:xfrm>
            <a:off x="5897880" y="1803400"/>
            <a:ext cx="7207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93206" name="Line 29"/>
          <p:cNvSpPr/>
          <p:nvPr/>
        </p:nvSpPr>
        <p:spPr>
          <a:xfrm>
            <a:off x="5897880" y="2019300"/>
            <a:ext cx="720725" cy="0"/>
          </a:xfrm>
          <a:prstGeom prst="line">
            <a:avLst/>
          </a:prstGeom>
          <a:ln w="9525" cap="flat" cmpd="sng">
            <a:solidFill>
              <a:srgbClr val="0000FF"/>
            </a:solidFill>
            <a:prstDash val="dash"/>
            <a:headEnd type="none" w="med" len="med"/>
            <a:tailEnd type="none" w="med" len="med"/>
          </a:ln>
        </p:spPr>
      </p:sp>
      <p:grpSp>
        <p:nvGrpSpPr>
          <p:cNvPr id="3" name="Group 7"/>
          <p:cNvGrpSpPr/>
          <p:nvPr/>
        </p:nvGrpSpPr>
        <p:grpSpPr>
          <a:xfrm>
            <a:off x="611505" y="549275"/>
            <a:ext cx="2465388" cy="579438"/>
            <a:chOff x="288" y="1776"/>
            <a:chExt cx="1553" cy="365"/>
          </a:xfrm>
        </p:grpSpPr>
        <p:sp>
          <p:nvSpPr>
            <p:cNvPr id="92192" name="Text Box 8"/>
            <p:cNvSpPr txBox="1"/>
            <p:nvPr/>
          </p:nvSpPr>
          <p:spPr>
            <a:xfrm>
              <a:off x="288" y="1776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92193" name="Text Box 10"/>
            <p:cNvSpPr txBox="1"/>
            <p:nvPr/>
          </p:nvSpPr>
          <p:spPr>
            <a:xfrm>
              <a:off x="1211" y="1776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03325" y="620713"/>
          <a:ext cx="85534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0200" imgH="177165" progId="Equation.DSMT4">
                  <p:embed/>
                </p:oleObj>
              </mc:Choice>
              <mc:Fallback>
                <p:oleObj r:id="rId4" imgW="3302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03325" y="620713"/>
                        <a:ext cx="85534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650" y="1125221"/>
          <a:ext cx="4107815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87500" imgH="330200" progId="Equation.DSMT4">
                  <p:embed/>
                </p:oleObj>
              </mc:Choice>
              <mc:Fallback>
                <p:oleObj r:id="rId6" imgW="1587500" imgH="330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650" y="1125221"/>
                        <a:ext cx="4107815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323" y="1989456"/>
          <a:ext cx="2661920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28700" imgH="330200" progId="Equation.DSMT4">
                  <p:embed/>
                </p:oleObj>
              </mc:Choice>
              <mc:Fallback>
                <p:oleObj r:id="rId8" imgW="1028700" imgH="330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91323" y="1989456"/>
                        <a:ext cx="2661920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323" y="2997201"/>
          <a:ext cx="236728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914400" imgH="203200" progId="Equation.DSMT4">
                  <p:embed/>
                </p:oleObj>
              </mc:Choice>
              <mc:Fallback>
                <p:oleObj r:id="rId10" imgW="914400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91323" y="2997201"/>
                        <a:ext cx="2367280" cy="52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5"/>
          <p:cNvGraphicFramePr>
            <a:graphicFrameLocks noChangeAspect="1"/>
          </p:cNvGraphicFramePr>
          <p:nvPr/>
        </p:nvGraphicFramePr>
        <p:xfrm>
          <a:off x="7382828" y="2206308"/>
          <a:ext cx="1828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5900" imgH="228600" progId="Equation.DSMT4">
                  <p:embed/>
                </p:oleObj>
              </mc:Choice>
              <mc:Fallback>
                <p:oleObj r:id="rId12" imgW="2159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82828" y="2206308"/>
                        <a:ext cx="18288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5582603" y="766128"/>
          <a:ext cx="204470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41300" imgH="304800" progId="Equation.DSMT4">
                  <p:embed/>
                </p:oleObj>
              </mc:Choice>
              <mc:Fallback>
                <p:oleObj r:id="rId14" imgW="2413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582603" y="766128"/>
                        <a:ext cx="204470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/>
          <p:cNvGraphicFramePr>
            <a:graphicFrameLocks noChangeAspect="1"/>
          </p:cNvGraphicFramePr>
          <p:nvPr/>
        </p:nvGraphicFramePr>
        <p:xfrm>
          <a:off x="5726430" y="2422525"/>
          <a:ext cx="144145" cy="2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03200" imgH="316865" progId="Equation.DSMT4">
                  <p:embed/>
                </p:oleObj>
              </mc:Choice>
              <mc:Fallback>
                <p:oleObj r:id="rId16" imgW="2032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26430" y="2422525"/>
                        <a:ext cx="144145" cy="224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6590665" y="2421890"/>
          <a:ext cx="92710" cy="201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39700" imgH="304800" progId="Equation.DSMT4">
                  <p:embed/>
                </p:oleObj>
              </mc:Choice>
              <mc:Fallback>
                <p:oleObj r:id="rId18" imgW="1397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590665" y="2421890"/>
                        <a:ext cx="92710" cy="2012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4365309"/>
          <a:ext cx="4961255" cy="200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917065" imgH="774065" progId="Equation.DSMT4">
                  <p:embed/>
                </p:oleObj>
              </mc:Choice>
              <mc:Fallback>
                <p:oleObj r:id="rId20" imgW="1917065" imgH="7740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259840" y="4365309"/>
                        <a:ext cx="4961255" cy="200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93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37" name="Text Box 3"/>
          <p:cNvSpPr txBox="1"/>
          <p:nvPr/>
        </p:nvSpPr>
        <p:spPr>
          <a:xfrm>
            <a:off x="1111250" y="671195"/>
            <a:ext cx="59086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,Y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sp>
        <p:nvSpPr>
          <p:cNvPr id="94238" name="Text Box 5"/>
          <p:cNvSpPr txBox="1"/>
          <p:nvPr/>
        </p:nvSpPr>
        <p:spPr>
          <a:xfrm>
            <a:off x="970280" y="2421255"/>
            <a:ext cx="2632075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试求随机变量</a:t>
            </a:r>
          </a:p>
        </p:txBody>
      </p:sp>
      <p:sp>
        <p:nvSpPr>
          <p:cNvPr id="94239" name="Text Box 7"/>
          <p:cNvSpPr txBox="1"/>
          <p:nvPr/>
        </p:nvSpPr>
        <p:spPr>
          <a:xfrm>
            <a:off x="5146675" y="2421255"/>
            <a:ext cx="2632075" cy="57975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的概率密度。</a:t>
            </a:r>
          </a:p>
        </p:txBody>
      </p:sp>
      <p:sp>
        <p:nvSpPr>
          <p:cNvPr id="540680" name="Text Box 8"/>
          <p:cNvSpPr txBox="1"/>
          <p:nvPr/>
        </p:nvSpPr>
        <p:spPr>
          <a:xfrm>
            <a:off x="323850" y="3572510"/>
            <a:ext cx="7953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  </a:t>
            </a:r>
          </a:p>
        </p:txBody>
      </p:sp>
      <p:sp>
        <p:nvSpPr>
          <p:cNvPr id="540702" name="Text Box 30"/>
          <p:cNvSpPr txBox="1"/>
          <p:nvPr/>
        </p:nvSpPr>
        <p:spPr>
          <a:xfrm>
            <a:off x="1115695" y="5229225"/>
            <a:ext cx="548798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结合概率密度的非零区域可得</a:t>
            </a:r>
          </a:p>
        </p:txBody>
      </p:sp>
      <p:sp>
        <p:nvSpPr>
          <p:cNvPr id="94225" name="Text Box 5"/>
          <p:cNvSpPr txBox="1"/>
          <p:nvPr/>
        </p:nvSpPr>
        <p:spPr>
          <a:xfrm>
            <a:off x="250825" y="639763"/>
            <a:ext cx="19446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2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79930" y="1268730"/>
          <a:ext cx="5615940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324100" imgH="469900" progId="Equation.DSMT4">
                  <p:embed/>
                </p:oleObj>
              </mc:Choice>
              <mc:Fallback>
                <p:oleObj r:id="rId2" imgW="2324100" imgH="4699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9930" y="1268730"/>
                        <a:ext cx="5615940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90278" y="2493010"/>
          <a:ext cx="18072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8500" imgH="165100" progId="Equation.DSMT4">
                  <p:embed/>
                </p:oleObj>
              </mc:Choice>
              <mc:Fallback>
                <p:oleObj r:id="rId4" imgW="698500" imgH="1651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90278" y="2493010"/>
                        <a:ext cx="18072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205" y="3572193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5765" imgH="228600" progId="Equation.DSMT4">
                  <p:embed/>
                </p:oleObj>
              </mc:Choice>
              <mc:Fallback>
                <p:oleObj r:id="rId6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59205" y="3572193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5" name="Object 15"/>
          <p:cNvGraphicFramePr>
            <a:graphicFrameLocks noChangeAspect="1"/>
          </p:cNvGraphicFramePr>
          <p:nvPr/>
        </p:nvGraphicFramePr>
        <p:xfrm>
          <a:off x="2339817" y="3645535"/>
          <a:ext cx="259207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84400" imgH="393700" progId="Equation.DSMT4">
                  <p:embed/>
                </p:oleObj>
              </mc:Choice>
              <mc:Fallback>
                <p:oleObj r:id="rId8" imgW="2184400" imgH="3937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339817" y="3645535"/>
                        <a:ext cx="2592070" cy="466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2411572" y="4221322"/>
          <a:ext cx="2884170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628900" imgH="838200" progId="Equation.DSMT4">
                  <p:embed/>
                </p:oleObj>
              </mc:Choice>
              <mc:Fallback>
                <p:oleObj r:id="rId10" imgW="2628900" imgH="8382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11572" y="4221322"/>
                        <a:ext cx="2884170" cy="918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0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0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80" grpId="0" build="p"/>
      <p:bldP spid="54070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Text Box 2"/>
          <p:cNvSpPr txBox="1"/>
          <p:nvPr/>
        </p:nvSpPr>
        <p:spPr>
          <a:xfrm>
            <a:off x="304800" y="739775"/>
            <a:ext cx="592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①</a:t>
            </a:r>
          </a:p>
        </p:txBody>
      </p:sp>
      <p:sp>
        <p:nvSpPr>
          <p:cNvPr id="541703" name="Text Box 7"/>
          <p:cNvSpPr txBox="1"/>
          <p:nvPr/>
        </p:nvSpPr>
        <p:spPr>
          <a:xfrm>
            <a:off x="304800" y="1619885"/>
            <a:ext cx="592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②</a:t>
            </a:r>
          </a:p>
        </p:txBody>
      </p:sp>
      <p:sp>
        <p:nvSpPr>
          <p:cNvPr id="95257" name="Line 13"/>
          <p:cNvSpPr/>
          <p:nvPr/>
        </p:nvSpPr>
        <p:spPr>
          <a:xfrm>
            <a:off x="6172200" y="2907030"/>
            <a:ext cx="2514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5258" name="Line 14"/>
          <p:cNvSpPr/>
          <p:nvPr/>
        </p:nvSpPr>
        <p:spPr>
          <a:xfrm flipV="1">
            <a:off x="6477000" y="773430"/>
            <a:ext cx="0" cy="251460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5259" name="Line 15"/>
          <p:cNvSpPr/>
          <p:nvPr/>
        </p:nvSpPr>
        <p:spPr>
          <a:xfrm flipV="1">
            <a:off x="6477000" y="1057275"/>
            <a:ext cx="1552575" cy="18732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5260" name="Line 19"/>
          <p:cNvSpPr/>
          <p:nvPr/>
        </p:nvSpPr>
        <p:spPr>
          <a:xfrm flipV="1">
            <a:off x="5796280" y="1556385"/>
            <a:ext cx="1428750" cy="17576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sp>
      <p:sp>
        <p:nvSpPr>
          <p:cNvPr id="95261" name="Line 20"/>
          <p:cNvSpPr/>
          <p:nvPr/>
        </p:nvSpPr>
        <p:spPr>
          <a:xfrm>
            <a:off x="7696200" y="1463675"/>
            <a:ext cx="0" cy="1447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grpSp>
        <p:nvGrpSpPr>
          <p:cNvPr id="20" name="组合 19"/>
          <p:cNvGrpSpPr/>
          <p:nvPr/>
        </p:nvGrpSpPr>
        <p:grpSpPr>
          <a:xfrm>
            <a:off x="6705600" y="1654175"/>
            <a:ext cx="838200" cy="1257300"/>
            <a:chOff x="10560" y="6560"/>
            <a:chExt cx="1320" cy="1980"/>
          </a:xfrm>
        </p:grpSpPr>
        <p:sp>
          <p:nvSpPr>
            <p:cNvPr id="95262" name="Line 24"/>
            <p:cNvSpPr/>
            <p:nvPr/>
          </p:nvSpPr>
          <p:spPr>
            <a:xfrm>
              <a:off x="10560" y="8120"/>
              <a:ext cx="0" cy="3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5263" name="Line 25"/>
            <p:cNvSpPr/>
            <p:nvPr/>
          </p:nvSpPr>
          <p:spPr>
            <a:xfrm>
              <a:off x="10830" y="7820"/>
              <a:ext cx="0" cy="7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5264" name="Line 26"/>
            <p:cNvSpPr/>
            <p:nvPr/>
          </p:nvSpPr>
          <p:spPr>
            <a:xfrm flipV="1">
              <a:off x="11100" y="7460"/>
              <a:ext cx="0" cy="1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5265" name="Line 27"/>
            <p:cNvSpPr/>
            <p:nvPr/>
          </p:nvSpPr>
          <p:spPr>
            <a:xfrm flipV="1">
              <a:off x="11370" y="7190"/>
              <a:ext cx="0" cy="1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5266" name="Line 28"/>
            <p:cNvSpPr/>
            <p:nvPr/>
          </p:nvSpPr>
          <p:spPr>
            <a:xfrm flipV="1">
              <a:off x="11610" y="6890"/>
              <a:ext cx="0" cy="1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  <p:sp>
          <p:nvSpPr>
            <p:cNvPr id="95267" name="Line 29"/>
            <p:cNvSpPr/>
            <p:nvPr/>
          </p:nvSpPr>
          <p:spPr>
            <a:xfrm flipV="1">
              <a:off x="11880" y="6560"/>
              <a:ext cx="0" cy="10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541729" name="Text Box 33"/>
          <p:cNvSpPr txBox="1"/>
          <p:nvPr/>
        </p:nvSpPr>
        <p:spPr>
          <a:xfrm>
            <a:off x="304800" y="5200650"/>
            <a:ext cx="592138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③</a:t>
            </a:r>
          </a:p>
        </p:txBody>
      </p:sp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6304598" y="2958783"/>
          <a:ext cx="17272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03200" imgH="316865" progId="Equation.DSMT4">
                  <p:embed/>
                </p:oleObj>
              </mc:Choice>
              <mc:Fallback>
                <p:oleObj r:id="rId2" imgW="2032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04598" y="2958783"/>
                        <a:ext cx="172720" cy="267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5"/>
          <p:cNvGraphicFramePr>
            <a:graphicFrameLocks noChangeAspect="1"/>
          </p:cNvGraphicFramePr>
          <p:nvPr/>
        </p:nvGraphicFramePr>
        <p:xfrm>
          <a:off x="8370888" y="2907348"/>
          <a:ext cx="1828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228600" progId="Equation.DSMT4">
                  <p:embed/>
                </p:oleObj>
              </mc:Choice>
              <mc:Fallback>
                <p:oleObj r:id="rId4" imgW="2159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70888" y="2907348"/>
                        <a:ext cx="18288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/>
        </p:nvGraphicFramePr>
        <p:xfrm>
          <a:off x="6216968" y="803593"/>
          <a:ext cx="204470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41300" imgH="304800" progId="Equation.DSMT4">
                  <p:embed/>
                </p:oleObj>
              </mc:Choice>
              <mc:Fallback>
                <p:oleObj r:id="rId6" imgW="2413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16968" y="803593"/>
                        <a:ext cx="204470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5"/>
          <p:cNvGraphicFramePr>
            <a:graphicFrameLocks noChangeAspect="1"/>
          </p:cNvGraphicFramePr>
          <p:nvPr/>
        </p:nvGraphicFramePr>
        <p:xfrm>
          <a:off x="7628256" y="2963863"/>
          <a:ext cx="118745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9700" imgH="304800" progId="Equation.DSMT4">
                  <p:embed/>
                </p:oleObj>
              </mc:Choice>
              <mc:Fallback>
                <p:oleObj r:id="rId8" imgW="1397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8256" y="2963863"/>
                        <a:ext cx="118745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5"/>
          <p:cNvGraphicFramePr>
            <a:graphicFrameLocks noChangeAspect="1"/>
          </p:cNvGraphicFramePr>
          <p:nvPr/>
        </p:nvGraphicFramePr>
        <p:xfrm>
          <a:off x="8028306" y="1051878"/>
          <a:ext cx="655955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74065" imgH="304800" progId="Equation.DSMT4">
                  <p:embed/>
                </p:oleObj>
              </mc:Choice>
              <mc:Fallback>
                <p:oleObj r:id="rId10" imgW="774065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028306" y="1051878"/>
                        <a:ext cx="655955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5"/>
          <p:cNvGraphicFramePr>
            <a:graphicFrameLocks noChangeAspect="1"/>
          </p:cNvGraphicFramePr>
          <p:nvPr/>
        </p:nvGraphicFramePr>
        <p:xfrm>
          <a:off x="7956551" y="1556068"/>
          <a:ext cx="1076325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270000" imgH="304800" progId="Equation.DSMT4">
                  <p:embed/>
                </p:oleObj>
              </mc:Choice>
              <mc:Fallback>
                <p:oleObj r:id="rId12" imgW="12700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956551" y="1556068"/>
                        <a:ext cx="1076325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2"/>
          <p:cNvGrpSpPr/>
          <p:nvPr/>
        </p:nvGrpSpPr>
        <p:grpSpPr>
          <a:xfrm>
            <a:off x="682625" y="762953"/>
            <a:ext cx="2432050" cy="579437"/>
            <a:chOff x="288" y="1339"/>
            <a:chExt cx="1532" cy="365"/>
          </a:xfrm>
        </p:grpSpPr>
        <p:sp>
          <p:nvSpPr>
            <p:cNvPr id="92194" name="Text Box 3"/>
            <p:cNvSpPr txBox="1"/>
            <p:nvPr/>
          </p:nvSpPr>
          <p:spPr>
            <a:xfrm>
              <a:off x="288" y="1339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92195" name="Text Box 5"/>
            <p:cNvSpPr txBox="1"/>
            <p:nvPr/>
          </p:nvSpPr>
          <p:spPr>
            <a:xfrm>
              <a:off x="1190" y="1339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8730" y="836295"/>
          <a:ext cx="88709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42900" imgH="177165" progId="Equation.DSMT4">
                  <p:embed/>
                </p:oleObj>
              </mc:Choice>
              <mc:Fallback>
                <p:oleObj r:id="rId14" imgW="3429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68730" y="836295"/>
                        <a:ext cx="88709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44165" y="764223"/>
          <a:ext cx="164147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34365" imgH="228600" progId="Equation.DSMT4">
                  <p:embed/>
                </p:oleObj>
              </mc:Choice>
              <mc:Fallback>
                <p:oleObj r:id="rId16" imgW="6343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44165" y="764223"/>
                        <a:ext cx="164147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Group 7"/>
          <p:cNvGrpSpPr/>
          <p:nvPr/>
        </p:nvGrpSpPr>
        <p:grpSpPr>
          <a:xfrm>
            <a:off x="828040" y="1628140"/>
            <a:ext cx="2965450" cy="579438"/>
            <a:chOff x="288" y="1776"/>
            <a:chExt cx="1868" cy="365"/>
          </a:xfrm>
        </p:grpSpPr>
        <p:sp>
          <p:nvSpPr>
            <p:cNvPr id="92192" name="Text Box 8"/>
            <p:cNvSpPr txBox="1"/>
            <p:nvPr/>
          </p:nvSpPr>
          <p:spPr>
            <a:xfrm>
              <a:off x="288" y="1776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92193" name="Text Box 10"/>
            <p:cNvSpPr txBox="1"/>
            <p:nvPr/>
          </p:nvSpPr>
          <p:spPr>
            <a:xfrm>
              <a:off x="1526" y="1776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9850" y="1699895"/>
          <a:ext cx="144589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58800" imgH="177165" progId="Equation.DSMT4">
                  <p:embed/>
                </p:oleObj>
              </mc:Choice>
              <mc:Fallback>
                <p:oleObj r:id="rId18" imgW="5588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39850" y="1699895"/>
                        <a:ext cx="144589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Line 19"/>
          <p:cNvSpPr/>
          <p:nvPr/>
        </p:nvSpPr>
        <p:spPr>
          <a:xfrm flipV="1">
            <a:off x="6660515" y="1700530"/>
            <a:ext cx="1428750" cy="17576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5288" y="2564448"/>
          <a:ext cx="3089910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193800" imgH="381000" progId="Equation.DSMT4">
                  <p:embed/>
                </p:oleObj>
              </mc:Choice>
              <mc:Fallback>
                <p:oleObj r:id="rId20" imgW="1193800" imgH="3810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5288" y="2564448"/>
                        <a:ext cx="3089910" cy="986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7236144" y="2276476"/>
          <a:ext cx="247650" cy="26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92100" imgH="316865" progId="Equation.DSMT4">
                  <p:embed/>
                </p:oleObj>
              </mc:Choice>
              <mc:Fallback>
                <p:oleObj r:id="rId22" imgW="2921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236144" y="2276476"/>
                        <a:ext cx="247650" cy="2686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986" y="3429001"/>
          <a:ext cx="5654675" cy="855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184400" imgH="330200" progId="Equation.DSMT4">
                  <p:embed/>
                </p:oleObj>
              </mc:Choice>
              <mc:Fallback>
                <p:oleObj r:id="rId24" imgW="2184400" imgH="330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03986" y="3429001"/>
                        <a:ext cx="5654675" cy="855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668" y="4220529"/>
          <a:ext cx="1907540" cy="105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736600" imgH="405765" progId="Equation.DSMT4">
                  <p:embed/>
                </p:oleObj>
              </mc:Choice>
              <mc:Fallback>
                <p:oleObj r:id="rId26" imgW="736600" imgH="4057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403668" y="4220529"/>
                        <a:ext cx="1907540" cy="1051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Group 7"/>
          <p:cNvGrpSpPr/>
          <p:nvPr/>
        </p:nvGrpSpPr>
        <p:grpSpPr>
          <a:xfrm>
            <a:off x="1043940" y="5229860"/>
            <a:ext cx="2368550" cy="652463"/>
            <a:chOff x="288" y="1776"/>
            <a:chExt cx="1492" cy="411"/>
          </a:xfrm>
        </p:grpSpPr>
        <p:sp>
          <p:nvSpPr>
            <p:cNvPr id="36" name="Text Box 8"/>
            <p:cNvSpPr txBox="1"/>
            <p:nvPr/>
          </p:nvSpPr>
          <p:spPr>
            <a:xfrm>
              <a:off x="288" y="1776"/>
              <a:ext cx="373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sp>
          <p:nvSpPr>
            <p:cNvPr id="37" name="Text Box 10"/>
            <p:cNvSpPr txBox="1"/>
            <p:nvPr/>
          </p:nvSpPr>
          <p:spPr>
            <a:xfrm>
              <a:off x="1150" y="1822"/>
              <a:ext cx="6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547813" y="5302250"/>
          <a:ext cx="854710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330200" imgH="177165" progId="Equation.DSMT4">
                  <p:embed/>
                </p:oleObj>
              </mc:Choice>
              <mc:Fallback>
                <p:oleObj r:id="rId28" imgW="330200" imgH="177165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547813" y="5302250"/>
                        <a:ext cx="854710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03893" y="5301933"/>
          <a:ext cx="161036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622300" imgH="228600" progId="Equation.DSMT4">
                  <p:embed/>
                </p:oleObj>
              </mc:Choice>
              <mc:Fallback>
                <p:oleObj r:id="rId30" imgW="622300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03893" y="5301933"/>
                        <a:ext cx="1610360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41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41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8" grpId="0" build="p"/>
      <p:bldP spid="541703" grpId="0"/>
      <p:bldP spid="5417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3"/>
          <p:cNvSpPr txBox="1"/>
          <p:nvPr/>
        </p:nvSpPr>
        <p:spPr>
          <a:xfrm>
            <a:off x="755650" y="835978"/>
            <a:ext cx="100012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所以</a:t>
            </a:r>
          </a:p>
        </p:txBody>
      </p:sp>
      <p:sp>
        <p:nvSpPr>
          <p:cNvPr id="542724" name="Text Box 4"/>
          <p:cNvSpPr txBox="1"/>
          <p:nvPr/>
        </p:nvSpPr>
        <p:spPr>
          <a:xfrm>
            <a:off x="899478" y="3500755"/>
            <a:ext cx="4681537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故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= 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lang="en-US" altLang="zh-CN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-</a:t>
            </a:r>
            <a:r>
              <a:rPr lang="en-US" altLang="zh-CN" sz="3200" b="1" i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lang="zh-CN" altLang="en-US" sz="3200" b="1" dirty="0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3350" y="836295"/>
          <a:ext cx="5312410" cy="226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20900" imgH="901700" progId="Equation.DSMT4">
                  <p:embed/>
                </p:oleObj>
              </mc:Choice>
              <mc:Fallback>
                <p:oleObj r:id="rId2" imgW="2120900" imgH="9017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03350" y="836295"/>
                        <a:ext cx="5312410" cy="2261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640" y="4220847"/>
          <a:ext cx="522668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19300" imgH="647700" progId="Equation.DSMT4">
                  <p:embed/>
                </p:oleObj>
              </mc:Choice>
              <mc:Fallback>
                <p:oleObj r:id="rId4" imgW="2019300" imgH="6477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1640" y="4220847"/>
                        <a:ext cx="5226685" cy="167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152400" y="546100"/>
            <a:ext cx="693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Ⅰ.</a:t>
            </a:r>
          </a:p>
        </p:txBody>
      </p:sp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971550" y="620395"/>
          <a:ext cx="1917700" cy="358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65400" imgH="457200" progId="Equation.DSMT4">
                  <p:embed/>
                </p:oleObj>
              </mc:Choice>
              <mc:Fallback>
                <p:oleObj name="Equation" r:id="rId2" imgW="2565400" imgH="457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395"/>
                        <a:ext cx="1917700" cy="358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2872423" y="520700"/>
            <a:ext cx="14081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的分布</a:t>
            </a:r>
          </a:p>
        </p:txBody>
      </p:sp>
      <p:sp>
        <p:nvSpPr>
          <p:cNvPr id="352261" name="Text Box 5"/>
          <p:cNvSpPr txBox="1">
            <a:spLocks noChangeArrowheads="1"/>
          </p:cNvSpPr>
          <p:nvPr/>
        </p:nvSpPr>
        <p:spPr bwMode="auto">
          <a:xfrm>
            <a:off x="4213225" y="476885"/>
            <a:ext cx="35166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一般情况的推导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）</a:t>
            </a:r>
          </a:p>
        </p:txBody>
      </p:sp>
      <p:sp>
        <p:nvSpPr>
          <p:cNvPr id="352262" name="Text Box 6"/>
          <p:cNvSpPr txBox="1">
            <a:spLocks noChangeArrowheads="1"/>
          </p:cNvSpPr>
          <p:nvPr/>
        </p:nvSpPr>
        <p:spPr bwMode="auto">
          <a:xfrm>
            <a:off x="611188" y="1340485"/>
            <a:ext cx="594487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已知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, </a:t>
            </a:r>
            <a:r>
              <a:rPr kumimoji="1" lang="zh-CN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</a:p>
        </p:txBody>
      </p:sp>
      <p:sp>
        <p:nvSpPr>
          <p:cNvPr id="352265" name="Text Box 9"/>
          <p:cNvSpPr txBox="1">
            <a:spLocks noChangeArrowheads="1"/>
          </p:cNvSpPr>
          <p:nvPr/>
        </p:nvSpPr>
        <p:spPr bwMode="auto">
          <a:xfrm>
            <a:off x="360363" y="256540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</a:p>
        </p:txBody>
      </p:sp>
      <p:graphicFrame>
        <p:nvGraphicFramePr>
          <p:cNvPr id="352266" name="Object 10"/>
          <p:cNvGraphicFramePr>
            <a:graphicFrameLocks noChangeAspect="1"/>
          </p:cNvGraphicFramePr>
          <p:nvPr/>
        </p:nvGraphicFramePr>
        <p:xfrm>
          <a:off x="990600" y="2657475"/>
          <a:ext cx="17748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65400" imgH="457200" progId="Equation.DSMT4">
                  <p:embed/>
                </p:oleObj>
              </mc:Choice>
              <mc:Fallback>
                <p:oleObj name="Equation" r:id="rId4" imgW="25654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57475"/>
                        <a:ext cx="17748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67" name="Text Box 11"/>
          <p:cNvSpPr txBox="1">
            <a:spLocks noChangeArrowheads="1"/>
          </p:cNvSpPr>
          <p:nvPr/>
        </p:nvSpPr>
        <p:spPr bwMode="auto">
          <a:xfrm>
            <a:off x="2843213" y="254952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  <p:graphicFrame>
        <p:nvGraphicFramePr>
          <p:cNvPr id="352268" name="Object 12"/>
          <p:cNvGraphicFramePr>
            <a:graphicFrameLocks noChangeAspect="1"/>
          </p:cNvGraphicFramePr>
          <p:nvPr/>
        </p:nvGraphicFramePr>
        <p:xfrm>
          <a:off x="1042988" y="3352800"/>
          <a:ext cx="537686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75600" imgH="673100" progId="Equation.DSMT4">
                  <p:embed/>
                </p:oleObj>
              </mc:Choice>
              <mc:Fallback>
                <p:oleObj name="Equation" r:id="rId6" imgW="7975600" imgH="673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352800"/>
                        <a:ext cx="537686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2269" name="Object 13"/>
          <p:cNvGraphicFramePr>
            <a:graphicFrameLocks noChangeAspect="1"/>
          </p:cNvGraphicFramePr>
          <p:nvPr/>
        </p:nvGraphicFramePr>
        <p:xfrm>
          <a:off x="2051050" y="4130675"/>
          <a:ext cx="33686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02200" imgH="1358900" progId="Equation.DSMT4">
                  <p:embed/>
                </p:oleObj>
              </mc:Choice>
              <mc:Fallback>
                <p:oleObj name="Equation" r:id="rId8" imgW="4902200" imgH="13589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130675"/>
                        <a:ext cx="3368675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2270" name="Text Box 14"/>
          <p:cNvSpPr txBox="1">
            <a:spLocks noChangeArrowheads="1"/>
          </p:cNvSpPr>
          <p:nvPr/>
        </p:nvSpPr>
        <p:spPr bwMode="auto">
          <a:xfrm>
            <a:off x="1042988" y="5334000"/>
            <a:ext cx="4806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将以上二重积分化成累次积分</a:t>
            </a: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43755" y="1340168"/>
          <a:ext cx="125857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20700" imgH="203200" progId="Equation.DSMT4">
                  <p:embed/>
                </p:oleObj>
              </mc:Choice>
              <mc:Fallback>
                <p:oleObj r:id="rId10" imgW="520700" imgH="203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43755" y="1340168"/>
                        <a:ext cx="1258570" cy="491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/>
        </p:nvGraphicFramePr>
        <p:xfrm>
          <a:off x="6516370" y="1412240"/>
          <a:ext cx="1774825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65400" imgH="457200" progId="Equation.DSMT4">
                  <p:embed/>
                </p:oleObj>
              </mc:Choice>
              <mc:Fallback>
                <p:oleObj name="Equation" r:id="rId12" imgW="25654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370" y="1412240"/>
                        <a:ext cx="1774825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683578" y="1844675"/>
            <a:ext cx="19704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的密度函数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2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2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5" grpId="0" build="p" autoUpdateAnimBg="0"/>
      <p:bldP spid="352267" grpId="0" build="p" autoUpdateAnimBg="0"/>
      <p:bldP spid="352270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803910" y="718820"/>
            <a:ext cx="7296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一、二维离散型随机变量的函数的分布 </a:t>
            </a:r>
          </a:p>
        </p:txBody>
      </p:sp>
      <p:sp>
        <p:nvSpPr>
          <p:cNvPr id="344067" name="Text Box 3"/>
          <p:cNvSpPr txBox="1">
            <a:spLocks noChangeArrowheads="1"/>
          </p:cNvSpPr>
          <p:nvPr/>
        </p:nvSpPr>
        <p:spPr bwMode="auto">
          <a:xfrm>
            <a:off x="737235" y="1396683"/>
            <a:ext cx="3028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设离散型随机变量</a:t>
            </a:r>
          </a:p>
        </p:txBody>
      </p:sp>
      <p:graphicFrame>
        <p:nvGraphicFramePr>
          <p:cNvPr id="344068" name="Object 4"/>
          <p:cNvGraphicFramePr>
            <a:graphicFrameLocks noChangeAspect="1"/>
          </p:cNvGraphicFramePr>
          <p:nvPr/>
        </p:nvGraphicFramePr>
        <p:xfrm>
          <a:off x="3778885" y="1468120"/>
          <a:ext cx="1065213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0400" imgH="241300" progId="Equation.3">
                  <p:embed/>
                </p:oleObj>
              </mc:Choice>
              <mc:Fallback>
                <p:oleObj r:id="rId2" imgW="660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885" y="1468120"/>
                        <a:ext cx="1065213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69" name="Text Box 5"/>
          <p:cNvSpPr txBox="1">
            <a:spLocks noChangeArrowheads="1"/>
          </p:cNvSpPr>
          <p:nvPr/>
        </p:nvSpPr>
        <p:spPr bwMode="auto">
          <a:xfrm>
            <a:off x="4786948" y="138080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的分布律为</a:t>
            </a:r>
          </a:p>
        </p:txBody>
      </p:sp>
      <p:graphicFrame>
        <p:nvGraphicFramePr>
          <p:cNvPr id="344070" name="Object 6"/>
          <p:cNvGraphicFramePr>
            <a:graphicFrameLocks noChangeAspect="1"/>
          </p:cNvGraphicFramePr>
          <p:nvPr/>
        </p:nvGraphicFramePr>
        <p:xfrm>
          <a:off x="2051685" y="2060258"/>
          <a:ext cx="565308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100" imgH="317500" progId="Equation.DSMT4">
                  <p:embed/>
                </p:oleObj>
              </mc:Choice>
              <mc:Fallback>
                <p:oleObj name="Equation" r:id="rId4" imgW="3848100" imgH="317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685" y="2060258"/>
                        <a:ext cx="565308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1" name="Text Box 7"/>
          <p:cNvSpPr txBox="1">
            <a:spLocks noChangeArrowheads="1"/>
          </p:cNvSpPr>
          <p:nvPr/>
        </p:nvSpPr>
        <p:spPr bwMode="auto">
          <a:xfrm>
            <a:off x="753110" y="295878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</a:t>
            </a:r>
          </a:p>
        </p:txBody>
      </p:sp>
      <p:graphicFrame>
        <p:nvGraphicFramePr>
          <p:cNvPr id="344072" name="Object 8"/>
          <p:cNvGraphicFramePr>
            <a:graphicFrameLocks noChangeAspect="1"/>
          </p:cNvGraphicFramePr>
          <p:nvPr/>
        </p:nvGraphicFramePr>
        <p:xfrm>
          <a:off x="1291273" y="3004820"/>
          <a:ext cx="19002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600" imgH="241300" progId="Equation.DSMT4">
                  <p:embed/>
                </p:oleObj>
              </mc:Choice>
              <mc:Fallback>
                <p:oleObj name="Equation" r:id="rId6" imgW="11176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1273" y="3004820"/>
                        <a:ext cx="19002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3" name="Text Box 9"/>
          <p:cNvSpPr txBox="1">
            <a:spLocks noChangeArrowheads="1"/>
          </p:cNvSpPr>
          <p:nvPr/>
        </p:nvSpPr>
        <p:spPr bwMode="auto">
          <a:xfrm>
            <a:off x="3096260" y="2966720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为二元函数，因为</a:t>
            </a:r>
          </a:p>
        </p:txBody>
      </p:sp>
      <p:graphicFrame>
        <p:nvGraphicFramePr>
          <p:cNvPr id="344074" name="Object 10"/>
          <p:cNvGraphicFramePr>
            <a:graphicFrameLocks noChangeAspect="1"/>
          </p:cNvGraphicFramePr>
          <p:nvPr/>
        </p:nvGraphicFramePr>
        <p:xfrm>
          <a:off x="6155373" y="3019108"/>
          <a:ext cx="106521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60400" imgH="241300" progId="Equation.3">
                  <p:embed/>
                </p:oleObj>
              </mc:Choice>
              <mc:Fallback>
                <p:oleObj r:id="rId8" imgW="6604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373" y="3019108"/>
                        <a:ext cx="1065212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5" name="Text Box 11"/>
          <p:cNvSpPr txBox="1">
            <a:spLocks noChangeArrowheads="1"/>
          </p:cNvSpPr>
          <p:nvPr/>
        </p:nvSpPr>
        <p:spPr bwMode="auto">
          <a:xfrm>
            <a:off x="7131685" y="295878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是离散</a:t>
            </a:r>
          </a:p>
        </p:txBody>
      </p:sp>
      <p:sp>
        <p:nvSpPr>
          <p:cNvPr id="344076" name="Text Box 12"/>
          <p:cNvSpPr txBox="1">
            <a:spLocks noChangeArrowheads="1"/>
          </p:cNvSpPr>
          <p:nvPr/>
        </p:nvSpPr>
        <p:spPr bwMode="auto">
          <a:xfrm>
            <a:off x="334010" y="360648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的，故</a:t>
            </a:r>
          </a:p>
        </p:txBody>
      </p:sp>
      <p:graphicFrame>
        <p:nvGraphicFramePr>
          <p:cNvPr id="344077" name="Object 13"/>
          <p:cNvGraphicFramePr>
            <a:graphicFrameLocks noChangeAspect="1"/>
          </p:cNvGraphicFramePr>
          <p:nvPr/>
        </p:nvGraphicFramePr>
        <p:xfrm>
          <a:off x="1644015" y="3668395"/>
          <a:ext cx="1914525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400" imgH="292100" progId="Equation.DSMT4">
                  <p:embed/>
                </p:oleObj>
              </mc:Choice>
              <mc:Fallback>
                <p:oleObj name="Equation" r:id="rId10" imgW="14224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015" y="3668395"/>
                        <a:ext cx="1914525" cy="46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78" name="Text Box 14"/>
          <p:cNvSpPr txBox="1">
            <a:spLocks noChangeArrowheads="1"/>
          </p:cNvSpPr>
          <p:nvPr/>
        </p:nvSpPr>
        <p:spPr bwMode="auto">
          <a:xfrm>
            <a:off x="3636010" y="3612833"/>
            <a:ext cx="4806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也是离散型随机变量，现在求</a:t>
            </a:r>
          </a:p>
        </p:txBody>
      </p:sp>
      <p:graphicFrame>
        <p:nvGraphicFramePr>
          <p:cNvPr id="344080" name="Object 16"/>
          <p:cNvGraphicFramePr>
            <a:graphicFrameLocks noChangeAspect="1"/>
          </p:cNvGraphicFramePr>
          <p:nvPr/>
        </p:nvGraphicFramePr>
        <p:xfrm>
          <a:off x="467360" y="4414520"/>
          <a:ext cx="2117090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22400" imgH="292100" progId="Equation.DSMT4">
                  <p:embed/>
                </p:oleObj>
              </mc:Choice>
              <mc:Fallback>
                <p:oleObj name="Equation" r:id="rId12" imgW="1422400" imgH="2921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" y="4414520"/>
                        <a:ext cx="2117090" cy="445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4081" name="Text Box 17"/>
          <p:cNvSpPr txBox="1">
            <a:spLocks noChangeArrowheads="1"/>
          </p:cNvSpPr>
          <p:nvPr/>
        </p:nvSpPr>
        <p:spPr bwMode="auto">
          <a:xfrm>
            <a:off x="2605723" y="4368483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4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44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4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4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4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4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7" grpId="0"/>
      <p:bldP spid="344069" grpId="0"/>
      <p:bldP spid="344071" grpId="0"/>
      <p:bldP spid="344073" grpId="0"/>
      <p:bldP spid="344075" grpId="0"/>
      <p:bldP spid="344076" grpId="0"/>
      <p:bldP spid="344078" grpId="0"/>
      <p:bldP spid="34408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/>
          <p:cNvGraphicFramePr>
            <a:graphicFrameLocks noChangeAspect="1"/>
          </p:cNvGraphicFramePr>
          <p:nvPr/>
        </p:nvGraphicFramePr>
        <p:xfrm>
          <a:off x="4514850" y="32321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" imgH="215900" progId="Equation.3">
                  <p:embed/>
                </p:oleObj>
              </mc:Choice>
              <mc:Fallback>
                <p:oleObj r:id="rId2" imgW="114300" imgH="215900" progId="Equation.3">
                  <p:embed/>
                  <p:pic>
                    <p:nvPicPr>
                      <p:cNvPr id="0" name="图片 39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14850" y="3232150"/>
                        <a:ext cx="112713" cy="214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4963" name="Rectangle 3"/>
          <p:cNvSpPr/>
          <p:nvPr/>
        </p:nvSpPr>
        <p:spPr>
          <a:xfrm>
            <a:off x="-36830" y="1556385"/>
            <a:ext cx="3254375" cy="604838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化成累次积分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得</a:t>
            </a:r>
          </a:p>
        </p:txBody>
      </p:sp>
      <p:sp>
        <p:nvSpPr>
          <p:cNvPr id="424966" name="Rectangle 6"/>
          <p:cNvSpPr/>
          <p:nvPr/>
        </p:nvSpPr>
        <p:spPr>
          <a:xfrm>
            <a:off x="91758" y="3109596"/>
            <a:ext cx="8440737" cy="60769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固定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对方括号内的积分作变量代换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令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x=u-y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24970" name="AutoShape 10"/>
          <p:cNvSpPr/>
          <p:nvPr/>
        </p:nvSpPr>
        <p:spPr>
          <a:xfrm>
            <a:off x="6371908" y="4724718"/>
            <a:ext cx="2286000" cy="576262"/>
          </a:xfrm>
          <a:prstGeom prst="wedgeRoundRectCallout">
            <a:avLst>
              <a:gd name="adj1" fmla="val -98513"/>
              <a:gd name="adj2" fmla="val 49779"/>
              <a:gd name="adj3" fmla="val 16667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交换积分次序</a:t>
            </a:r>
          </a:p>
        </p:txBody>
      </p:sp>
      <p:sp>
        <p:nvSpPr>
          <p:cNvPr id="98320" name="Line 11"/>
          <p:cNvSpPr/>
          <p:nvPr/>
        </p:nvSpPr>
        <p:spPr>
          <a:xfrm flipV="1">
            <a:off x="5076825" y="2162175"/>
            <a:ext cx="3117850" cy="428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8321" name="Line 12"/>
          <p:cNvSpPr/>
          <p:nvPr/>
        </p:nvSpPr>
        <p:spPr>
          <a:xfrm flipH="1" flipV="1">
            <a:off x="6686550" y="939800"/>
            <a:ext cx="4763" cy="1679575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sp>
      <p:sp>
        <p:nvSpPr>
          <p:cNvPr id="98322" name="Line 13"/>
          <p:cNvSpPr/>
          <p:nvPr/>
        </p:nvSpPr>
        <p:spPr>
          <a:xfrm flipH="1" flipV="1">
            <a:off x="5940425" y="579438"/>
            <a:ext cx="2376488" cy="2376487"/>
          </a:xfrm>
          <a:prstGeom prst="line">
            <a:avLst/>
          </a:prstGeom>
          <a:ln w="28575" cap="flat" cmpd="sng">
            <a:solidFill>
              <a:srgbClr val="00FF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8314" name="Object 17"/>
          <p:cNvGraphicFramePr>
            <a:graphicFrameLocks noChangeAspect="1"/>
          </p:cNvGraphicFramePr>
          <p:nvPr/>
        </p:nvGraphicFramePr>
        <p:xfrm>
          <a:off x="6443663" y="2163763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406400" progId="Equation.DSMT4">
                  <p:embed/>
                </p:oleObj>
              </mc:Choice>
              <mc:Fallback>
                <p:oleObj r:id="rId4" imgW="215900" imgH="406400" progId="Equation.DSMT4">
                  <p:embed/>
                  <p:pic>
                    <p:nvPicPr>
                      <p:cNvPr id="0" name="图片 399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43663" y="2163763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3" name="AutoShape 18"/>
          <p:cNvSpPr/>
          <p:nvPr/>
        </p:nvSpPr>
        <p:spPr>
          <a:xfrm>
            <a:off x="6300470" y="980440"/>
            <a:ext cx="1706563" cy="1706563"/>
          </a:xfrm>
          <a:prstGeom prst="rtTriangle">
            <a:avLst/>
          </a:prstGeom>
          <a:solidFill>
            <a:srgbClr val="FF9900">
              <a:alpha val="59999"/>
            </a:srgb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98325" name="Line 22"/>
          <p:cNvSpPr/>
          <p:nvPr/>
        </p:nvSpPr>
        <p:spPr>
          <a:xfrm>
            <a:off x="5940425" y="1773238"/>
            <a:ext cx="16557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8327" name="Oval 24"/>
          <p:cNvSpPr/>
          <p:nvPr/>
        </p:nvSpPr>
        <p:spPr>
          <a:xfrm>
            <a:off x="7092950" y="1733550"/>
            <a:ext cx="71438" cy="71438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015" y="691833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5765" imgH="228600" progId="Equation.DSMT4">
                  <p:embed/>
                </p:oleObj>
              </mc:Choice>
              <mc:Fallback>
                <p:oleObj r:id="rId6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015" y="691833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34" name="Object 14"/>
          <p:cNvGraphicFramePr>
            <a:graphicFrameLocks noChangeAspect="1"/>
          </p:cNvGraphicFramePr>
          <p:nvPr/>
        </p:nvGraphicFramePr>
        <p:xfrm>
          <a:off x="1763078" y="691833"/>
          <a:ext cx="288448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628900" imgH="838200" progId="Equation.DSMT4">
                  <p:embed/>
                </p:oleObj>
              </mc:Choice>
              <mc:Fallback>
                <p:oleObj r:id="rId8" imgW="2628900" imgH="8382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63078" y="691833"/>
                        <a:ext cx="288448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2276158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05765" imgH="228600" progId="Equation.DSMT4">
                  <p:embed/>
                </p:oleObj>
              </mc:Choice>
              <mc:Fallback>
                <p:oleObj r:id="rId10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2276158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>
            <a:graphicFrameLocks noChangeAspect="1"/>
          </p:cNvGraphicFramePr>
          <p:nvPr/>
        </p:nvGraphicFramePr>
        <p:xfrm>
          <a:off x="1979772" y="2204879"/>
          <a:ext cx="3609340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288665" imgH="685800" progId="Equation.DSMT4">
                  <p:embed/>
                </p:oleObj>
              </mc:Choice>
              <mc:Fallback>
                <p:oleObj r:id="rId11" imgW="3288665" imgH="6858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79772" y="2204879"/>
                        <a:ext cx="3609340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550" y="3932238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405765" imgH="228600" progId="Equation.DSMT4">
                  <p:embed/>
                </p:oleObj>
              </mc:Choice>
              <mc:Fallback>
                <p:oleObj r:id="rId13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550" y="3932238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1979455" y="3860959"/>
          <a:ext cx="4057015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3695700" imgH="685800" progId="Equation.DSMT4">
                  <p:embed/>
                </p:oleObj>
              </mc:Choice>
              <mc:Fallback>
                <p:oleObj r:id="rId14" imgW="3695700" imgH="6858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979455" y="3860959"/>
                        <a:ext cx="4057015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2051528" y="5156994"/>
          <a:ext cx="4058920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3695700" imgH="685800" progId="Equation.DSMT4">
                  <p:embed/>
                </p:oleObj>
              </mc:Choice>
              <mc:Fallback>
                <p:oleObj r:id="rId16" imgW="3695700" imgH="6858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051528" y="5156994"/>
                        <a:ext cx="4058920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/>
        </p:nvGraphicFramePr>
        <p:xfrm>
          <a:off x="8099743" y="2276158"/>
          <a:ext cx="1828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15900" imgH="228600" progId="Equation.DSMT4">
                  <p:embed/>
                </p:oleObj>
              </mc:Choice>
              <mc:Fallback>
                <p:oleObj r:id="rId18" imgW="2159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099743" y="2276158"/>
                        <a:ext cx="18288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5"/>
          <p:cNvGraphicFramePr>
            <a:graphicFrameLocks noChangeAspect="1"/>
          </p:cNvGraphicFramePr>
          <p:nvPr/>
        </p:nvGraphicFramePr>
        <p:xfrm>
          <a:off x="6721158" y="803593"/>
          <a:ext cx="204470" cy="257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241300" imgH="304800" progId="Equation.DSMT4">
                  <p:embed/>
                </p:oleObj>
              </mc:Choice>
              <mc:Fallback>
                <p:oleObj r:id="rId20" imgW="241300" imgH="3048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21158" y="803593"/>
                        <a:ext cx="204470" cy="257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/>
        </p:nvGraphicFramePr>
        <p:xfrm>
          <a:off x="7956551" y="2924493"/>
          <a:ext cx="1076325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1270000" imgH="330200" progId="Equation.DSMT4">
                  <p:embed/>
                </p:oleObj>
              </mc:Choice>
              <mc:Fallback>
                <p:oleObj r:id="rId22" imgW="1270000" imgH="3302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56551" y="2924493"/>
                        <a:ext cx="1076325" cy="279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/>
        </p:nvGraphicFramePr>
        <p:xfrm>
          <a:off x="6444298" y="2204403"/>
          <a:ext cx="17272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203200" imgH="316865" progId="Equation.DSMT4">
                  <p:embed/>
                </p:oleObj>
              </mc:Choice>
              <mc:Fallback>
                <p:oleObj r:id="rId24" imgW="2032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444298" y="2204403"/>
                        <a:ext cx="172720" cy="267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4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49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/>
      <p:bldP spid="424966" grpId="0"/>
      <p:bldP spid="4249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Text Box 2"/>
          <p:cNvSpPr txBox="1"/>
          <p:nvPr/>
        </p:nvSpPr>
        <p:spPr>
          <a:xfrm>
            <a:off x="533400" y="1676400"/>
            <a:ext cx="8229600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由概率</a:t>
            </a:r>
            <a:r>
              <a:rPr lang="zh-CN" altLang="zh-CN" sz="2800" b="1" dirty="0">
                <a:latin typeface="Times New Roman" panose="02020603050405020304" pitchFamily="18" charset="0"/>
              </a:rPr>
              <a:t>密度与分布函数的关系,  即得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的概率密度为</a:t>
            </a:r>
            <a:r>
              <a:rPr lang="en-US" altLang="zh-CN" sz="2800" b="1" dirty="0">
                <a:latin typeface="Times New Roman" panose="02020603050405020304" pitchFamily="18" charset="0"/>
              </a:rPr>
              <a:t>:</a:t>
            </a:r>
            <a:r>
              <a:rPr lang="zh-CN" altLang="zh-CN" sz="2800" b="1" dirty="0">
                <a:latin typeface="Times New Roman" panose="02020603050405020304" pitchFamily="18" charset="0"/>
              </a:rPr>
              <a:t>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25987" name="Text Box 3"/>
          <p:cNvSpPr txBox="1"/>
          <p:nvPr/>
        </p:nvSpPr>
        <p:spPr>
          <a:xfrm>
            <a:off x="533400" y="3930650"/>
            <a:ext cx="52625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的对称性</a:t>
            </a:r>
            <a:r>
              <a:rPr lang="en-US" altLang="zh-CN" sz="2800" b="1" dirty="0">
                <a:latin typeface="Times New Roman" panose="02020603050405020304" pitchFamily="18" charset="0"/>
              </a:rPr>
              <a:t>,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</a:rPr>
              <a:t>Z 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</a:rPr>
              <a:t>又可写成 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425988" name="Object 4"/>
          <p:cNvGraphicFramePr>
            <a:graphicFrameLocks noChangeAspect="1"/>
          </p:cNvGraphicFramePr>
          <p:nvPr/>
        </p:nvGraphicFramePr>
        <p:xfrm>
          <a:off x="1508125" y="2763838"/>
          <a:ext cx="55848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314700" imgH="431800" progId="Equation.3">
                  <p:embed/>
                </p:oleObj>
              </mc:Choice>
              <mc:Fallback>
                <p:oleObj r:id="rId2" imgW="3314700" imgH="431800" progId="Equation.3">
                  <p:embed/>
                  <p:pic>
                    <p:nvPicPr>
                      <p:cNvPr id="0" name="图片 4005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8125" y="2763838"/>
                        <a:ext cx="5584825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5989" name="Rectangle 5"/>
          <p:cNvSpPr/>
          <p:nvPr/>
        </p:nvSpPr>
        <p:spPr>
          <a:xfrm>
            <a:off x="468313" y="5439020"/>
            <a:ext cx="8675687" cy="559897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以上两式即是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两个随机变量和的概率密度</a:t>
            </a:r>
            <a:r>
              <a:rPr lang="zh-CN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的一般公式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425990" name="Object 6"/>
          <p:cNvGraphicFramePr>
            <a:graphicFrameLocks noChangeAspect="1"/>
          </p:cNvGraphicFramePr>
          <p:nvPr/>
        </p:nvGraphicFramePr>
        <p:xfrm>
          <a:off x="1579563" y="4421188"/>
          <a:ext cx="56562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365500" imgH="431800" progId="Equation.3">
                  <p:embed/>
                </p:oleObj>
              </mc:Choice>
              <mc:Fallback>
                <p:oleObj r:id="rId4" imgW="3365500" imgH="431800" progId="Equation.3">
                  <p:embed/>
                  <p:pic>
                    <p:nvPicPr>
                      <p:cNvPr id="0" name="图片 4006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79563" y="4421188"/>
                        <a:ext cx="565626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5991" name="Picture 7" descr="TALK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2506663"/>
            <a:ext cx="1438275" cy="27590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91640" y="835978"/>
          <a:ext cx="1049655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05765" imgH="228600" progId="Equation.DSMT4">
                  <p:embed/>
                </p:oleObj>
              </mc:Choice>
              <mc:Fallback>
                <p:oleObj r:id="rId7" imgW="405765" imgH="2286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1640" y="835978"/>
                        <a:ext cx="1049655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2699863" y="764699"/>
          <a:ext cx="4058920" cy="751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95700" imgH="685800" progId="Equation.DSMT4">
                  <p:embed/>
                </p:oleObj>
              </mc:Choice>
              <mc:Fallback>
                <p:oleObj r:id="rId9" imgW="3695700" imgH="685800" progId="Equation.DSMT4">
                  <p:embed/>
                  <p:pic>
                    <p:nvPicPr>
                      <p:cNvPr id="0" name="图片 39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99863" y="764699"/>
                        <a:ext cx="4058920" cy="751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5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25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5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6" grpId="0"/>
      <p:bldP spid="425987" grpId="0"/>
      <p:bldP spid="42598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7" name="Text Box 3"/>
          <p:cNvSpPr txBox="1">
            <a:spLocks noChangeArrowheads="1"/>
          </p:cNvSpPr>
          <p:nvPr/>
        </p:nvSpPr>
        <p:spPr bwMode="auto">
          <a:xfrm>
            <a:off x="441643" y="2556510"/>
            <a:ext cx="4905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特别地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当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相互独立时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有</a:t>
            </a:r>
          </a:p>
        </p:txBody>
      </p:sp>
      <p:graphicFrame>
        <p:nvGraphicFramePr>
          <p:cNvPr id="354308" name="Object 4"/>
          <p:cNvGraphicFramePr>
            <a:graphicFrameLocks noChangeAspect="1"/>
          </p:cNvGraphicFramePr>
          <p:nvPr/>
        </p:nvGraphicFramePr>
        <p:xfrm>
          <a:off x="1906905" y="3353435"/>
          <a:ext cx="489743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200900" imgH="1104900" progId="Equation.DSMT4">
                  <p:embed/>
                </p:oleObj>
              </mc:Choice>
              <mc:Fallback>
                <p:oleObj name="Equation" r:id="rId3" imgW="7200900" imgH="1104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905" y="3353435"/>
                        <a:ext cx="4897438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960880" y="4219258"/>
          <a:ext cx="4843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24700" imgH="1104900" progId="Equation.DSMT4">
                  <p:embed/>
                </p:oleObj>
              </mc:Choice>
              <mc:Fallback>
                <p:oleObj name="Equation" r:id="rId5" imgW="71247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880" y="4219258"/>
                        <a:ext cx="4843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0" name="Text Box 6"/>
          <p:cNvSpPr txBox="1">
            <a:spLocks noChangeArrowheads="1"/>
          </p:cNvSpPr>
          <p:nvPr/>
        </p:nvSpPr>
        <p:spPr bwMode="auto">
          <a:xfrm>
            <a:off x="441643" y="5362258"/>
            <a:ext cx="1606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上式称为</a:t>
            </a:r>
          </a:p>
        </p:txBody>
      </p:sp>
      <p:graphicFrame>
        <p:nvGraphicFramePr>
          <p:cNvPr id="354311" name="Object 7"/>
          <p:cNvGraphicFramePr>
            <a:graphicFrameLocks noChangeAspect="1"/>
          </p:cNvGraphicFramePr>
          <p:nvPr/>
        </p:nvGraphicFramePr>
        <p:xfrm>
          <a:off x="2038668" y="5405120"/>
          <a:ext cx="1147762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1000" imgH="711200" progId="Equation.DSMT4">
                  <p:embed/>
                </p:oleObj>
              </mc:Choice>
              <mc:Fallback>
                <p:oleObj name="Equation" r:id="rId7" imgW="16510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668" y="5405120"/>
                        <a:ext cx="1147762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4312" name="Text Box 8"/>
          <p:cNvSpPr txBox="1">
            <a:spLocks noChangeArrowheads="1"/>
          </p:cNvSpPr>
          <p:nvPr/>
        </p:nvSpPr>
        <p:spPr bwMode="auto">
          <a:xfrm>
            <a:off x="3130868" y="5370195"/>
            <a:ext cx="3028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卷积公式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，记为</a:t>
            </a:r>
          </a:p>
        </p:txBody>
      </p:sp>
      <p:graphicFrame>
        <p:nvGraphicFramePr>
          <p:cNvPr id="354314" name="Object 10"/>
          <p:cNvGraphicFramePr>
            <a:graphicFrameLocks noChangeAspect="1"/>
          </p:cNvGraphicFramePr>
          <p:nvPr/>
        </p:nvGraphicFramePr>
        <p:xfrm>
          <a:off x="6096318" y="5424170"/>
          <a:ext cx="125412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41500" imgH="698500" progId="Equation.DSMT4">
                  <p:embed/>
                </p:oleObj>
              </mc:Choice>
              <mc:Fallback>
                <p:oleObj name="Equation" r:id="rId9" imgW="1841500" imgH="6985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318" y="5424170"/>
                        <a:ext cx="125412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27810" y="539433"/>
          <a:ext cx="558482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314700" imgH="431800" progId="Equation.3">
                  <p:embed/>
                </p:oleObj>
              </mc:Choice>
              <mc:Fallback>
                <p:oleObj r:id="rId11" imgW="3314700" imgH="431800" progId="Equation.3">
                  <p:embed/>
                  <p:pic>
                    <p:nvPicPr>
                      <p:cNvPr id="0" name="图片 40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7810" y="539433"/>
                        <a:ext cx="5584825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527493" y="1432878"/>
          <a:ext cx="565626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365500" imgH="431800" progId="Equation.3">
                  <p:embed/>
                </p:oleObj>
              </mc:Choice>
              <mc:Fallback>
                <p:oleObj r:id="rId13" imgW="3365500" imgH="431800" progId="Equation.3">
                  <p:embed/>
                  <p:pic>
                    <p:nvPicPr>
                      <p:cNvPr id="0" name="图片 400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7493" y="1432878"/>
                        <a:ext cx="5656262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43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4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 autoUpdateAnimBg="0"/>
      <p:bldP spid="354310" grpId="0" build="p" autoUpdateAnimBg="0"/>
      <p:bldP spid="35431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/>
          <p:nvPr/>
        </p:nvSpPr>
        <p:spPr>
          <a:xfrm>
            <a:off x="378778" y="4508818"/>
            <a:ext cx="7650162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为确定积分限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先找出使被积函数不为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的区域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03431" name="Text Box 3"/>
          <p:cNvSpPr txBox="1"/>
          <p:nvPr/>
        </p:nvSpPr>
        <p:spPr>
          <a:xfrm>
            <a:off x="254000" y="692150"/>
            <a:ext cx="706278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3   </a:t>
            </a:r>
            <a:r>
              <a:rPr lang="zh-CN" altLang="en-US" sz="2800" b="1" dirty="0">
                <a:latin typeface="Times New Roman" panose="02020603050405020304" pitchFamily="18" charset="0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zh-CN" sz="2800" b="1" dirty="0">
                <a:latin typeface="Times New Roman" panose="02020603050405020304" pitchFamily="18" charset="0"/>
              </a:rPr>
              <a:t>独立,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zh-CN" sz="2800" b="1" dirty="0">
                <a:latin typeface="Times New Roman" panose="02020603050405020304" pitchFamily="18" charset="0"/>
              </a:rPr>
              <a:t>具有共同的概率密度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03432" name="Rectangle 4"/>
          <p:cNvSpPr/>
          <p:nvPr/>
        </p:nvSpPr>
        <p:spPr>
          <a:xfrm>
            <a:off x="683895" y="2420303"/>
            <a:ext cx="4343400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 algn="ctr"/>
            <a:r>
              <a:rPr lang="zh-CN" altLang="en-US" sz="2800" b="1" dirty="0">
                <a:latin typeface="Times New Roman" panose="02020603050405020304" pitchFamily="18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的概率密度 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28039" name="Text Box 7"/>
          <p:cNvSpPr txBox="1"/>
          <p:nvPr/>
        </p:nvSpPr>
        <p:spPr>
          <a:xfrm>
            <a:off x="461328" y="3140393"/>
            <a:ext cx="2814637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解  </a:t>
            </a:r>
            <a:r>
              <a:rPr lang="zh-CN" altLang="en-US" sz="2800" b="1" dirty="0">
                <a:latin typeface="Times New Roman" panose="02020603050405020304" pitchFamily="18" charset="0"/>
              </a:rPr>
              <a:t> 由卷积公式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428041" name="Text Box 9"/>
          <p:cNvSpPr txBox="1"/>
          <p:nvPr/>
        </p:nvSpPr>
        <p:spPr>
          <a:xfrm>
            <a:off x="3841115" y="5394643"/>
            <a:ext cx="1044575" cy="519112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也即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71458" y="1196340"/>
          <a:ext cx="365188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11300" imgH="469900" progId="Equation.DSMT4">
                  <p:embed/>
                </p:oleObj>
              </mc:Choice>
              <mc:Fallback>
                <p:oleObj r:id="rId2" imgW="1511300" imgH="4699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71458" y="1196340"/>
                        <a:ext cx="365188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1764030" y="3645218"/>
          <a:ext cx="4843463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24700" imgH="1104900" progId="Equation.DSMT4">
                  <p:embed/>
                </p:oleObj>
              </mc:Choice>
              <mc:Fallback>
                <p:oleObj name="Equation" r:id="rId4" imgW="7124700" imgH="1104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4030" y="3645218"/>
                        <a:ext cx="4843463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1278" y="5085080"/>
          <a:ext cx="248602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28700" imgH="469900" progId="Equation.DSMT4">
                  <p:embed/>
                </p:oleObj>
              </mc:Choice>
              <mc:Fallback>
                <p:oleObj r:id="rId6" imgW="1028700" imgH="4699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31278" y="5085080"/>
                        <a:ext cx="248602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00613" y="5156835"/>
          <a:ext cx="2548255" cy="113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054100" imgH="469900" progId="Equation.DSMT4">
                  <p:embed/>
                </p:oleObj>
              </mc:Choice>
              <mc:Fallback>
                <p:oleObj r:id="rId8" imgW="1054100" imgH="4699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00613" y="5156835"/>
                        <a:ext cx="2548255" cy="113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8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8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8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4" grpId="0"/>
      <p:bldP spid="428039" grpId="0"/>
      <p:bldP spid="4280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Line 2"/>
          <p:cNvSpPr/>
          <p:nvPr/>
        </p:nvSpPr>
        <p:spPr>
          <a:xfrm>
            <a:off x="6081713" y="4152900"/>
            <a:ext cx="15843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6"/>
          <p:cNvGrpSpPr/>
          <p:nvPr/>
        </p:nvGrpSpPr>
        <p:grpSpPr>
          <a:xfrm>
            <a:off x="6010275" y="2640013"/>
            <a:ext cx="2089150" cy="2058987"/>
            <a:chOff x="3922" y="1207"/>
            <a:chExt cx="1316" cy="1297"/>
          </a:xfrm>
        </p:grpSpPr>
        <p:sp>
          <p:nvSpPr>
            <p:cNvPr id="104509" name="Line 7"/>
            <p:cNvSpPr/>
            <p:nvPr/>
          </p:nvSpPr>
          <p:spPr>
            <a:xfrm>
              <a:off x="3922" y="2323"/>
              <a:ext cx="131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510" name="Line 8"/>
            <p:cNvSpPr/>
            <p:nvPr/>
          </p:nvSpPr>
          <p:spPr>
            <a:xfrm flipV="1">
              <a:off x="4285" y="1207"/>
              <a:ext cx="1" cy="12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4" name="Group 12"/>
          <p:cNvGrpSpPr/>
          <p:nvPr/>
        </p:nvGrpSpPr>
        <p:grpSpPr>
          <a:xfrm>
            <a:off x="6310313" y="4114800"/>
            <a:ext cx="276225" cy="325438"/>
            <a:chOff x="3931" y="2136"/>
            <a:chExt cx="174" cy="205"/>
          </a:xfrm>
        </p:grpSpPr>
        <p:graphicFrame>
          <p:nvGraphicFramePr>
            <p:cNvPr id="104466" name="Object 13"/>
            <p:cNvGraphicFramePr>
              <a:graphicFrameLocks noChangeAspect="1"/>
            </p:cNvGraphicFramePr>
            <p:nvPr/>
          </p:nvGraphicFramePr>
          <p:xfrm>
            <a:off x="3931" y="2181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5900" imgH="304800" progId="Equation.DSMT4">
                    <p:embed/>
                  </p:oleObj>
                </mc:Choice>
                <mc:Fallback>
                  <p:oleObj r:id="rId2" imgW="215900" imgH="304800" progId="Equation.DSMT4">
                    <p:embed/>
                    <p:pic>
                      <p:nvPicPr>
                        <p:cNvPr id="0" name="图片 4025"/>
                        <p:cNvPicPr/>
                        <p:nvPr/>
                      </p:nvPicPr>
                      <p:blipFill>
                        <a:blip r:embed="rId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1" y="2181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08" name="Oval 14"/>
            <p:cNvSpPr/>
            <p:nvPr/>
          </p:nvSpPr>
          <p:spPr>
            <a:xfrm>
              <a:off x="4051" y="2136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04507" name="Line 16"/>
          <p:cNvSpPr/>
          <p:nvPr/>
        </p:nvSpPr>
        <p:spPr>
          <a:xfrm flipV="1">
            <a:off x="6602730" y="2469515"/>
            <a:ext cx="1356995" cy="130746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9074" name="AutoShape 18"/>
          <p:cNvSpPr/>
          <p:nvPr/>
        </p:nvSpPr>
        <p:spPr>
          <a:xfrm rot="5242908" flipH="1">
            <a:off x="6338888" y="3462338"/>
            <a:ext cx="1141412" cy="647700"/>
          </a:xfrm>
          <a:prstGeom prst="parallelogram">
            <a:avLst>
              <a:gd name="adj" fmla="val 91531"/>
            </a:avLst>
          </a:prstGeom>
          <a:solidFill>
            <a:schemeClr val="accent1">
              <a:alpha val="43137"/>
            </a:schemeClr>
          </a:solidFill>
          <a:ln w="9525">
            <a:noFill/>
          </a:ln>
        </p:spPr>
        <p:txBody>
          <a:bodyPr wrap="none" anchor="ctr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6" name="Group 19"/>
          <p:cNvGrpSpPr/>
          <p:nvPr/>
        </p:nvGrpSpPr>
        <p:grpSpPr>
          <a:xfrm>
            <a:off x="6300788" y="2928938"/>
            <a:ext cx="935037" cy="304800"/>
            <a:chOff x="3925" y="1389"/>
            <a:chExt cx="589" cy="192"/>
          </a:xfrm>
        </p:grpSpPr>
        <p:sp>
          <p:nvSpPr>
            <p:cNvPr id="104504" name="Line 20"/>
            <p:cNvSpPr/>
            <p:nvPr/>
          </p:nvSpPr>
          <p:spPr>
            <a:xfrm>
              <a:off x="4106" y="1525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104505" name="Group 21"/>
            <p:cNvGrpSpPr/>
            <p:nvPr/>
          </p:nvGrpSpPr>
          <p:grpSpPr>
            <a:xfrm>
              <a:off x="3925" y="1389"/>
              <a:ext cx="204" cy="192"/>
              <a:chOff x="4105" y="1389"/>
              <a:chExt cx="204" cy="192"/>
            </a:xfrm>
          </p:grpSpPr>
          <p:sp>
            <p:nvSpPr>
              <p:cNvPr id="104506" name="Oval 22"/>
              <p:cNvSpPr/>
              <p:nvPr/>
            </p:nvSpPr>
            <p:spPr>
              <a:xfrm>
                <a:off x="4264" y="1493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4464" name="Object 23"/>
              <p:cNvGraphicFramePr>
                <a:graphicFrameLocks noChangeAspect="1"/>
              </p:cNvGraphicFramePr>
              <p:nvPr/>
            </p:nvGraphicFramePr>
            <p:xfrm>
              <a:off x="4105" y="1389"/>
              <a:ext cx="13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254000" imgH="393700" progId="Equation.DSMT4">
                      <p:embed/>
                    </p:oleObj>
                  </mc:Choice>
                  <mc:Fallback>
                    <p:oleObj r:id="rId4" imgW="254000" imgH="393700" progId="Equation.DSMT4">
                      <p:embed/>
                      <p:pic>
                        <p:nvPicPr>
                          <p:cNvPr id="0" name="图片 4033"/>
                          <p:cNvPicPr/>
                          <p:nvPr/>
                        </p:nvPicPr>
                        <p:blipFill>
                          <a:blip r:embed="rId5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05" y="1389"/>
                            <a:ext cx="136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" name="Group 24"/>
          <p:cNvGrpSpPr/>
          <p:nvPr/>
        </p:nvGrpSpPr>
        <p:grpSpPr>
          <a:xfrm>
            <a:off x="7200900" y="2065338"/>
            <a:ext cx="212725" cy="2679700"/>
            <a:chOff x="4492" y="845"/>
            <a:chExt cx="134" cy="1688"/>
          </a:xfrm>
        </p:grpSpPr>
        <p:sp>
          <p:nvSpPr>
            <p:cNvPr id="104501" name="Line 25"/>
            <p:cNvSpPr/>
            <p:nvPr/>
          </p:nvSpPr>
          <p:spPr>
            <a:xfrm flipV="1">
              <a:off x="4514" y="845"/>
              <a:ext cx="0" cy="149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4502" name="Group 26"/>
            <p:cNvGrpSpPr/>
            <p:nvPr/>
          </p:nvGrpSpPr>
          <p:grpSpPr>
            <a:xfrm>
              <a:off x="4492" y="2296"/>
              <a:ext cx="134" cy="237"/>
              <a:chOff x="4672" y="2296"/>
              <a:chExt cx="134" cy="237"/>
            </a:xfrm>
          </p:grpSpPr>
          <p:sp>
            <p:nvSpPr>
              <p:cNvPr id="104503" name="Oval 27"/>
              <p:cNvSpPr/>
              <p:nvPr/>
            </p:nvSpPr>
            <p:spPr>
              <a:xfrm>
                <a:off x="4672" y="2296"/>
                <a:ext cx="45" cy="45"/>
              </a:xfrm>
              <a:prstGeom prst="ellipse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4463" name="Object 28"/>
              <p:cNvGraphicFramePr>
                <a:graphicFrameLocks noChangeAspect="1"/>
              </p:cNvGraphicFramePr>
              <p:nvPr/>
            </p:nvGraphicFramePr>
            <p:xfrm>
              <a:off x="4694" y="2341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90500" imgH="393700" progId="Equation.DSMT4">
                      <p:embed/>
                    </p:oleObj>
                  </mc:Choice>
                  <mc:Fallback>
                    <p:oleObj r:id="rId6" imgW="190500" imgH="393700" progId="Equation.DSMT4">
                      <p:embed/>
                      <p:pic>
                        <p:nvPicPr>
                          <p:cNvPr id="0" name="图片 4034"/>
                          <p:cNvPicPr/>
                          <p:nvPr/>
                        </p:nvPicPr>
                        <p:blipFill>
                          <a:blip r:embed="rId7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694" y="2341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" name="Group 29"/>
          <p:cNvGrpSpPr/>
          <p:nvPr/>
        </p:nvGrpSpPr>
        <p:grpSpPr>
          <a:xfrm>
            <a:off x="6338888" y="3703638"/>
            <a:ext cx="896937" cy="304800"/>
            <a:chOff x="3949" y="1877"/>
            <a:chExt cx="565" cy="192"/>
          </a:xfrm>
        </p:grpSpPr>
        <p:sp>
          <p:nvSpPr>
            <p:cNvPr id="104498" name="Line 30"/>
            <p:cNvSpPr/>
            <p:nvPr/>
          </p:nvSpPr>
          <p:spPr>
            <a:xfrm>
              <a:off x="4106" y="1933"/>
              <a:ext cx="40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pSp>
          <p:nvGrpSpPr>
            <p:cNvPr id="104499" name="Group 31"/>
            <p:cNvGrpSpPr/>
            <p:nvPr/>
          </p:nvGrpSpPr>
          <p:grpSpPr>
            <a:xfrm>
              <a:off x="3949" y="1877"/>
              <a:ext cx="180" cy="192"/>
              <a:chOff x="4129" y="1877"/>
              <a:chExt cx="180" cy="192"/>
            </a:xfrm>
          </p:grpSpPr>
          <p:sp>
            <p:nvSpPr>
              <p:cNvPr id="104500" name="Oval 32"/>
              <p:cNvSpPr/>
              <p:nvPr/>
            </p:nvSpPr>
            <p:spPr>
              <a:xfrm>
                <a:off x="4264" y="1911"/>
                <a:ext cx="45" cy="45"/>
              </a:xfrm>
              <a:prstGeom prst="ellipse">
                <a:avLst/>
              </a:prstGeom>
              <a:solidFill>
                <a:srgbClr val="FF0000"/>
              </a:solidFill>
              <a:ln w="9525">
                <a:noFill/>
              </a:ln>
            </p:spPr>
            <p:txBody>
              <a:bodyPr wrap="none" anchor="ctr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4462" name="Object 33"/>
              <p:cNvGraphicFramePr>
                <a:graphicFrameLocks noChangeAspect="1"/>
              </p:cNvGraphicFramePr>
              <p:nvPr/>
            </p:nvGraphicFramePr>
            <p:xfrm>
              <a:off x="4129" y="1877"/>
              <a:ext cx="11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190500" imgH="393700" progId="Equation.DSMT4">
                      <p:embed/>
                    </p:oleObj>
                  </mc:Choice>
                  <mc:Fallback>
                    <p:oleObj r:id="rId8" imgW="190500" imgH="393700" progId="Equation.DSMT4">
                      <p:embed/>
                      <p:pic>
                        <p:nvPicPr>
                          <p:cNvPr id="0" name="图片 4030"/>
                          <p:cNvPicPr/>
                          <p:nvPr/>
                        </p:nvPicPr>
                        <p:blipFill>
                          <a:blip r:embed="rId9">
                            <a:clrChange>
                              <a:clrFrom>
                                <a:srgbClr val="000000"/>
                              </a:clrFrom>
                              <a:clrTo>
                                <a:srgbClr val="333399"/>
                              </a:clrTo>
                            </a:clrChange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29" y="1877"/>
                            <a:ext cx="112" cy="19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2" name="Group 34"/>
          <p:cNvGrpSpPr/>
          <p:nvPr/>
        </p:nvGrpSpPr>
        <p:grpSpPr>
          <a:xfrm>
            <a:off x="6356350" y="3289300"/>
            <a:ext cx="301625" cy="398463"/>
            <a:chOff x="4105" y="1842"/>
            <a:chExt cx="190" cy="251"/>
          </a:xfrm>
        </p:grpSpPr>
        <p:graphicFrame>
          <p:nvGraphicFramePr>
            <p:cNvPr id="104461" name="Object 35"/>
            <p:cNvGraphicFramePr>
              <a:graphicFrameLocks noChangeAspect="1"/>
            </p:cNvGraphicFramePr>
            <p:nvPr/>
          </p:nvGraphicFramePr>
          <p:xfrm>
            <a:off x="4105" y="1933"/>
            <a:ext cx="128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5900" imgH="304800" progId="Equation.DSMT4">
                    <p:embed/>
                  </p:oleObj>
                </mc:Choice>
                <mc:Fallback>
                  <p:oleObj r:id="rId10" imgW="215900" imgH="304800" progId="Equation.DSMT4">
                    <p:embed/>
                    <p:pic>
                      <p:nvPicPr>
                        <p:cNvPr id="0" name="图片 4028"/>
                        <p:cNvPicPr/>
                        <p:nvPr/>
                      </p:nvPicPr>
                      <p:blipFill>
                        <a:blip r:embed="rId11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05" y="1933"/>
                          <a:ext cx="128" cy="1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97" name="Oval 36"/>
            <p:cNvSpPr/>
            <p:nvPr/>
          </p:nvSpPr>
          <p:spPr>
            <a:xfrm>
              <a:off x="4241" y="1842"/>
              <a:ext cx="54" cy="54"/>
            </a:xfrm>
            <a:prstGeom prst="ellipse">
              <a:avLst/>
            </a:prstGeom>
            <a:solidFill>
              <a:srgbClr val="FF6600"/>
            </a:solidFill>
            <a:ln w="9525">
              <a:noFill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429093" name="Line 37"/>
          <p:cNvSpPr/>
          <p:nvPr/>
        </p:nvSpPr>
        <p:spPr>
          <a:xfrm>
            <a:off x="6226175" y="3360738"/>
            <a:ext cx="16557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29104" name="Text Box 48"/>
          <p:cNvSpPr txBox="1"/>
          <p:nvPr/>
        </p:nvSpPr>
        <p:spPr>
          <a:xfrm>
            <a:off x="539750" y="1540510"/>
            <a:ext cx="5746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故</a:t>
            </a:r>
          </a:p>
        </p:txBody>
      </p:sp>
      <p:grpSp>
        <p:nvGrpSpPr>
          <p:cNvPr id="13" name="Group 49"/>
          <p:cNvGrpSpPr/>
          <p:nvPr/>
        </p:nvGrpSpPr>
        <p:grpSpPr>
          <a:xfrm>
            <a:off x="1114425" y="1546860"/>
            <a:ext cx="3206750" cy="519113"/>
            <a:chOff x="748" y="472"/>
            <a:chExt cx="2020" cy="327"/>
          </a:xfrm>
        </p:grpSpPr>
        <p:sp>
          <p:nvSpPr>
            <p:cNvPr id="104496" name="Rectangle 50"/>
            <p:cNvSpPr/>
            <p:nvPr/>
          </p:nvSpPr>
          <p:spPr>
            <a:xfrm>
              <a:off x="748" y="472"/>
              <a:ext cx="20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当          或          时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104459" name="Object 51"/>
            <p:cNvGraphicFramePr>
              <a:graphicFrameLocks noChangeAspect="1"/>
            </p:cNvGraphicFramePr>
            <p:nvPr/>
          </p:nvGraphicFramePr>
          <p:xfrm>
            <a:off x="1066" y="52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04900" imgH="457200" progId="Equation.DSMT4">
                    <p:embed/>
                  </p:oleObj>
                </mc:Choice>
                <mc:Fallback>
                  <p:oleObj r:id="rId12" imgW="1104900" imgH="457200" progId="Equation.DSMT4">
                    <p:embed/>
                    <p:pic>
                      <p:nvPicPr>
                        <p:cNvPr id="0" name="图片 4047"/>
                        <p:cNvPicPr/>
                        <p:nvPr/>
                      </p:nvPicPr>
                      <p:blipFill>
                        <a:blip r:embed="rId13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66" y="52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0" name="Object 52"/>
            <p:cNvGraphicFramePr>
              <a:graphicFrameLocks noChangeAspect="1"/>
            </p:cNvGraphicFramePr>
            <p:nvPr/>
          </p:nvGraphicFramePr>
          <p:xfrm>
            <a:off x="1837" y="527"/>
            <a:ext cx="4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04900" imgH="457200" progId="Equation.DSMT4">
                    <p:embed/>
                  </p:oleObj>
                </mc:Choice>
                <mc:Fallback>
                  <p:oleObj r:id="rId14" imgW="1104900" imgH="457200" progId="Equation.DSMT4">
                    <p:embed/>
                    <p:pic>
                      <p:nvPicPr>
                        <p:cNvPr id="0" name="图片 4045"/>
                        <p:cNvPicPr/>
                        <p:nvPr/>
                      </p:nvPicPr>
                      <p:blipFill>
                        <a:blip r:embed="rId15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37" y="527"/>
                          <a:ext cx="46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54"/>
          <p:cNvGrpSpPr/>
          <p:nvPr/>
        </p:nvGrpSpPr>
        <p:grpSpPr>
          <a:xfrm>
            <a:off x="552450" y="2065973"/>
            <a:ext cx="2393950" cy="579437"/>
            <a:chOff x="348" y="1026"/>
            <a:chExt cx="1508" cy="365"/>
          </a:xfrm>
        </p:grpSpPr>
        <p:sp>
          <p:nvSpPr>
            <p:cNvPr id="104495" name="Rectangle 55"/>
            <p:cNvSpPr/>
            <p:nvPr/>
          </p:nvSpPr>
          <p:spPr>
            <a:xfrm>
              <a:off x="348" y="1026"/>
              <a:ext cx="150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当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</a:t>
              </a:r>
              <a:r>
                <a:rPr lang="zh-CN" altLang="en-US" sz="3200" b="1" i="1" dirty="0">
                  <a:latin typeface="Times New Roman" panose="02020603050405020304" pitchFamily="18" charset="0"/>
                </a:rPr>
                <a:t>       </a:t>
              </a:r>
              <a:r>
                <a:rPr lang="zh-CN" altLang="en-US" sz="3200" b="1" dirty="0">
                  <a:latin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时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</a:p>
          </p:txBody>
        </p:sp>
        <p:graphicFrame>
          <p:nvGraphicFramePr>
            <p:cNvPr id="104458" name="Object 56"/>
            <p:cNvGraphicFramePr>
              <a:graphicFrameLocks noChangeAspect="1"/>
            </p:cNvGraphicFramePr>
            <p:nvPr/>
          </p:nvGraphicFramePr>
          <p:xfrm>
            <a:off x="657" y="1117"/>
            <a:ext cx="7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968500" imgH="457200" progId="Equation.DSMT4">
                    <p:embed/>
                  </p:oleObj>
                </mc:Choice>
                <mc:Fallback>
                  <p:oleObj r:id="rId16" imgW="1968500" imgH="457200" progId="Equation.DSMT4">
                    <p:embed/>
                    <p:pic>
                      <p:nvPicPr>
                        <p:cNvPr id="0" name="图片 4036"/>
                        <p:cNvPicPr/>
                        <p:nvPr/>
                      </p:nvPicPr>
                      <p:blipFill>
                        <a:blip r:embed="rId17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57" y="1117"/>
                          <a:ext cx="784" cy="2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119" name="Text Box 63"/>
          <p:cNvSpPr txBox="1"/>
          <p:nvPr/>
        </p:nvSpPr>
        <p:spPr>
          <a:xfrm>
            <a:off x="539750" y="4709160"/>
            <a:ext cx="1008063" cy="51911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于是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4456" name="Object 65"/>
          <p:cNvGraphicFramePr>
            <a:graphicFrameLocks noChangeAspect="1"/>
          </p:cNvGraphicFramePr>
          <p:nvPr/>
        </p:nvGraphicFramePr>
        <p:xfrm>
          <a:off x="1619250" y="548323"/>
          <a:ext cx="489585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2882900" imgH="431800" progId="Equation.3">
                  <p:embed/>
                </p:oleObj>
              </mc:Choice>
              <mc:Fallback>
                <p:oleObj r:id="rId18" imgW="2882900" imgH="431800" progId="Equation.3">
                  <p:embed/>
                  <p:pic>
                    <p:nvPicPr>
                      <p:cNvPr id="0" name="图片 4037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9250" y="548323"/>
                        <a:ext cx="4895850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79"/>
          <p:cNvGrpSpPr/>
          <p:nvPr/>
        </p:nvGrpSpPr>
        <p:grpSpPr>
          <a:xfrm>
            <a:off x="6572250" y="3284538"/>
            <a:ext cx="718885" cy="1038225"/>
            <a:chOff x="6212944" y="4360880"/>
            <a:chExt cx="720323" cy="1038624"/>
          </a:xfrm>
        </p:grpSpPr>
        <p:cxnSp>
          <p:nvCxnSpPr>
            <p:cNvPr id="75" name="直接连接符 74"/>
            <p:cNvCxnSpPr>
              <a:stCxn id="429074" idx="3"/>
              <a:endCxn id="429074" idx="1"/>
            </p:cNvCxnSpPr>
            <p:nvPr/>
          </p:nvCxnSpPr>
          <p:spPr>
            <a:xfrm flipV="1">
              <a:off x="6312267" y="4551676"/>
              <a:ext cx="621000" cy="621904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256313" y="4437112"/>
              <a:ext cx="619943" cy="6218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 flipV="1">
              <a:off x="6256313" y="4653136"/>
              <a:ext cx="619943" cy="6218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V="1">
              <a:off x="6212944" y="4360880"/>
              <a:ext cx="619943" cy="6218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 flipV="1">
              <a:off x="6228184" y="4777688"/>
              <a:ext cx="619943" cy="621816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76415" y="692150"/>
          <a:ext cx="2085340" cy="100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054100" imgH="469900" progId="Equation.DSMT4">
                  <p:embed/>
                </p:oleObj>
              </mc:Choice>
              <mc:Fallback>
                <p:oleObj r:id="rId20" imgW="1054100" imgH="4699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76415" y="692150"/>
                        <a:ext cx="2085340" cy="100711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9" name="Object 5"/>
          <p:cNvGraphicFramePr>
            <a:graphicFrameLocks noChangeAspect="1"/>
          </p:cNvGraphicFramePr>
          <p:nvPr/>
        </p:nvGraphicFramePr>
        <p:xfrm>
          <a:off x="4283710" y="1556385"/>
          <a:ext cx="133858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46200" imgH="431800" progId="Equation.DSMT4">
                  <p:embed/>
                </p:oleObj>
              </mc:Choice>
              <mc:Fallback>
                <p:oleObj name="Equation" r:id="rId22" imgW="13462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710" y="1556385"/>
                        <a:ext cx="1338580" cy="452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"/>
          <p:cNvGraphicFramePr>
            <a:graphicFrameLocks noChangeAspect="1"/>
          </p:cNvGraphicFramePr>
          <p:nvPr/>
        </p:nvGraphicFramePr>
        <p:xfrm>
          <a:off x="1552258" y="2562543"/>
          <a:ext cx="1957705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68500" imgH="685800" progId="Equation.DSMT4">
                  <p:embed/>
                </p:oleObj>
              </mc:Choice>
              <mc:Fallback>
                <p:oleObj name="Equation" r:id="rId24" imgW="19685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258" y="2562543"/>
                        <a:ext cx="1957705" cy="718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5"/>
          <p:cNvGraphicFramePr>
            <a:graphicFrameLocks noChangeAspect="1"/>
          </p:cNvGraphicFramePr>
          <p:nvPr/>
        </p:nvGraphicFramePr>
        <p:xfrm>
          <a:off x="3568700" y="2851150"/>
          <a:ext cx="48006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600" imgH="215900" progId="Equation.DSMT4">
                  <p:embed/>
                </p:oleObj>
              </mc:Choice>
              <mc:Fallback>
                <p:oleObj name="Equation" r:id="rId26" imgW="482600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2851150"/>
                        <a:ext cx="480060" cy="271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5"/>
          <p:cNvGraphicFramePr>
            <a:graphicFrameLocks noChangeAspect="1"/>
          </p:cNvGraphicFramePr>
          <p:nvPr/>
        </p:nvGraphicFramePr>
        <p:xfrm>
          <a:off x="7883843" y="4436428"/>
          <a:ext cx="18288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215900" imgH="228600" progId="Equation.DSMT4">
                  <p:embed/>
                </p:oleObj>
              </mc:Choice>
              <mc:Fallback>
                <p:oleObj r:id="rId28" imgW="2159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883843" y="4436428"/>
                        <a:ext cx="18288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6376988" y="2569528"/>
          <a:ext cx="172720" cy="18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203200" imgH="215900" progId="Equation.DSMT4">
                  <p:embed/>
                </p:oleObj>
              </mc:Choice>
              <mc:Fallback>
                <p:oleObj r:id="rId30" imgW="203200" imgH="2159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376988" y="2569528"/>
                        <a:ext cx="172720" cy="1828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5"/>
          <p:cNvGraphicFramePr>
            <a:graphicFrameLocks noChangeAspect="1"/>
          </p:cNvGraphicFramePr>
          <p:nvPr/>
        </p:nvGraphicFramePr>
        <p:xfrm>
          <a:off x="6371908" y="4436428"/>
          <a:ext cx="172720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203200" imgH="316865" progId="Equation.DSMT4">
                  <p:embed/>
                </p:oleObj>
              </mc:Choice>
              <mc:Fallback>
                <p:oleObj r:id="rId32" imgW="2032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371908" y="4436428"/>
                        <a:ext cx="172720" cy="267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6"/>
          <p:cNvSpPr/>
          <p:nvPr/>
        </p:nvSpPr>
        <p:spPr>
          <a:xfrm flipV="1">
            <a:off x="6588125" y="3068955"/>
            <a:ext cx="1356995" cy="130746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4" name="Object 15"/>
          <p:cNvGraphicFramePr>
            <a:graphicFrameLocks noChangeAspect="1"/>
          </p:cNvGraphicFramePr>
          <p:nvPr/>
        </p:nvGraphicFramePr>
        <p:xfrm>
          <a:off x="7955598" y="2924493"/>
          <a:ext cx="635000" cy="19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749300" imgH="228600" progId="Equation.DSMT4">
                  <p:embed/>
                </p:oleObj>
              </mc:Choice>
              <mc:Fallback>
                <p:oleObj r:id="rId34" imgW="749300" imgH="228600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955598" y="2924493"/>
                        <a:ext cx="635000" cy="1930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5"/>
          <p:cNvGraphicFramePr>
            <a:graphicFrameLocks noChangeAspect="1"/>
          </p:cNvGraphicFramePr>
          <p:nvPr/>
        </p:nvGraphicFramePr>
        <p:xfrm>
          <a:off x="7628891" y="2238693"/>
          <a:ext cx="1001395" cy="267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181100" imgH="316865" progId="Equation.DSMT4">
                  <p:embed/>
                </p:oleObj>
              </mc:Choice>
              <mc:Fallback>
                <p:oleObj r:id="rId36" imgW="1181100" imgH="316865" progId="Equation.DSMT4">
                  <p:embed/>
                  <p:pic>
                    <p:nvPicPr>
                      <p:cNvPr id="0" name="图片 3949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628891" y="2238693"/>
                        <a:ext cx="1001395" cy="2679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55"/>
          <p:cNvSpPr/>
          <p:nvPr/>
        </p:nvSpPr>
        <p:spPr>
          <a:xfrm>
            <a:off x="611505" y="3284855"/>
            <a:ext cx="2393950" cy="5791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当</a:t>
            </a: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  <a:r>
              <a:rPr lang="zh-CN" altLang="en-US" sz="3200" b="1" i="1" dirty="0">
                <a:latin typeface="Times New Roman" panose="02020603050405020304" pitchFamily="18" charset="0"/>
              </a:rPr>
              <a:t>       </a:t>
            </a:r>
            <a:r>
              <a:rPr lang="zh-CN" altLang="en-US" sz="32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时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</a:p>
        </p:txBody>
      </p:sp>
      <p:graphicFrame>
        <p:nvGraphicFramePr>
          <p:cNvPr id="39" name="Object 5"/>
          <p:cNvGraphicFramePr>
            <a:graphicFrameLocks noChangeAspect="1"/>
          </p:cNvGraphicFramePr>
          <p:nvPr/>
        </p:nvGraphicFramePr>
        <p:xfrm>
          <a:off x="1115695" y="3428683"/>
          <a:ext cx="1187450" cy="31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193800" imgH="304800" progId="Equation.DSMT4">
                  <p:embed/>
                </p:oleObj>
              </mc:Choice>
              <mc:Fallback>
                <p:oleObj name="Equation" r:id="rId38" imgW="11938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5" y="3428683"/>
                        <a:ext cx="1187450" cy="3194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5"/>
          <p:cNvGraphicFramePr>
            <a:graphicFrameLocks noChangeAspect="1"/>
          </p:cNvGraphicFramePr>
          <p:nvPr/>
        </p:nvGraphicFramePr>
        <p:xfrm>
          <a:off x="1189355" y="3932238"/>
          <a:ext cx="2096770" cy="718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108200" imgH="685800" progId="Equation.DSMT4">
                  <p:embed/>
                </p:oleObj>
              </mc:Choice>
              <mc:Fallback>
                <p:oleObj name="Equation" r:id="rId40" imgW="2108200" imgH="685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355" y="3932238"/>
                        <a:ext cx="2096770" cy="718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5"/>
          <p:cNvGraphicFramePr>
            <a:graphicFrameLocks noChangeAspect="1"/>
          </p:cNvGraphicFramePr>
          <p:nvPr/>
        </p:nvGraphicFramePr>
        <p:xfrm>
          <a:off x="3316605" y="4093210"/>
          <a:ext cx="97282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977900" imgH="304800" progId="Equation.DSMT4">
                  <p:embed/>
                </p:oleObj>
              </mc:Choice>
              <mc:Fallback>
                <p:oleObj name="Equation" r:id="rId42" imgW="977900" imgH="304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605" y="4093210"/>
                        <a:ext cx="972820" cy="382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75740" y="4868545"/>
          <a:ext cx="3266440" cy="149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4" imgW="1651000" imgH="698500" progId="Equation.DSMT4">
                  <p:embed/>
                </p:oleObj>
              </mc:Choice>
              <mc:Fallback>
                <p:oleObj r:id="rId44" imgW="1651000" imgH="6985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475740" y="4868545"/>
                        <a:ext cx="3266440" cy="149733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29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29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104" grpId="0"/>
      <p:bldP spid="429119" grpId="0"/>
      <p:bldP spid="38" grpId="0"/>
      <p:bldP spid="3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sp>
        <p:nvSpPr>
          <p:cNvPr id="117762" name="Text Box 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600075"/>
            <a:ext cx="60413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练习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117763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206625" y="1260475"/>
          <a:ext cx="43449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261100" imgH="1651000" progId="Equation.DSMT4">
                  <p:embed/>
                </p:oleObj>
              </mc:Choice>
              <mc:Fallback>
                <p:oleObj name="Equation" r:id="rId19" imgW="6261100" imgH="165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260475"/>
                        <a:ext cx="43449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33400" y="3381375"/>
            <a:ext cx="468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⑵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</a:t>
            </a:r>
          </a:p>
        </p:txBody>
      </p:sp>
      <p:sp>
        <p:nvSpPr>
          <p:cNvPr id="117765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33400" y="4143375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⑶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求概率</a:t>
            </a:r>
          </a:p>
        </p:txBody>
      </p:sp>
      <p:graphicFrame>
        <p:nvGraphicFramePr>
          <p:cNvPr id="117766" name="Object 9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5186363" y="3406775"/>
          <a:ext cx="10747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11300" imgH="647700" progId="Equation.DSMT4">
                  <p:embed/>
                </p:oleObj>
              </mc:Choice>
              <mc:Fallback>
                <p:oleObj name="Equation" r:id="rId21" imgW="1511300" imgH="647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406775"/>
                        <a:ext cx="10747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0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346325" y="4230688"/>
          <a:ext cx="2281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276600" imgH="584200" progId="Equation.DSMT4">
                  <p:embed/>
                </p:oleObj>
              </mc:Choice>
              <mc:Fallback>
                <p:oleObj name="Equation" r:id="rId23" imgW="32766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230688"/>
                        <a:ext cx="2281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527050" y="2700338"/>
            <a:ext cx="5616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Z=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+Y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12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7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1.5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微软雅黑" panose="020B050302020402020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2" name="图片 1" descr="tmpC6FA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3"/>
          <p:cNvSpPr txBox="1">
            <a:spLocks noChangeArrowheads="1"/>
          </p:cNvSpPr>
          <p:nvPr/>
        </p:nvSpPr>
        <p:spPr bwMode="auto">
          <a:xfrm>
            <a:off x="457200" y="600075"/>
            <a:ext cx="604139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练习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117763" name="Object 5"/>
          <p:cNvGraphicFramePr>
            <a:graphicFrameLocks noChangeAspect="1"/>
          </p:cNvGraphicFramePr>
          <p:nvPr/>
        </p:nvGraphicFramePr>
        <p:xfrm>
          <a:off x="2206625" y="1260475"/>
          <a:ext cx="4344988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61100" imgH="1651000" progId="Equation.DSMT4">
                  <p:embed/>
                </p:oleObj>
              </mc:Choice>
              <mc:Fallback>
                <p:oleObj name="Equation" r:id="rId2" imgW="6261100" imgH="165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25" y="1260475"/>
                        <a:ext cx="4344988" cy="1201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4" name="Text Box 7"/>
          <p:cNvSpPr txBox="1">
            <a:spLocks noChangeArrowheads="1"/>
          </p:cNvSpPr>
          <p:nvPr/>
        </p:nvSpPr>
        <p:spPr bwMode="auto">
          <a:xfrm>
            <a:off x="533400" y="3381375"/>
            <a:ext cx="468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⑵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</a:t>
            </a:r>
          </a:p>
        </p:txBody>
      </p:sp>
      <p:sp>
        <p:nvSpPr>
          <p:cNvPr id="117765" name="Text Box 8"/>
          <p:cNvSpPr txBox="1">
            <a:spLocks noChangeArrowheads="1"/>
          </p:cNvSpPr>
          <p:nvPr/>
        </p:nvSpPr>
        <p:spPr bwMode="auto">
          <a:xfrm>
            <a:off x="533400" y="4143375"/>
            <a:ext cx="1784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⑶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求概率</a:t>
            </a:r>
          </a:p>
        </p:txBody>
      </p:sp>
      <p:graphicFrame>
        <p:nvGraphicFramePr>
          <p:cNvPr id="117766" name="Object 9"/>
          <p:cNvGraphicFramePr>
            <a:graphicFrameLocks noChangeAspect="1"/>
          </p:cNvGraphicFramePr>
          <p:nvPr/>
        </p:nvGraphicFramePr>
        <p:xfrm>
          <a:off x="5186363" y="3406775"/>
          <a:ext cx="10747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300" imgH="647700" progId="Equation.DSMT4">
                  <p:embed/>
                </p:oleObj>
              </mc:Choice>
              <mc:Fallback>
                <p:oleObj name="Equation" r:id="rId4" imgW="1511300" imgH="6477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3406775"/>
                        <a:ext cx="10747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0"/>
          <p:cNvGraphicFramePr>
            <a:graphicFrameLocks noChangeAspect="1"/>
          </p:cNvGraphicFramePr>
          <p:nvPr/>
        </p:nvGraphicFramePr>
        <p:xfrm>
          <a:off x="2346325" y="4230688"/>
          <a:ext cx="22812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76600" imgH="584200" progId="Equation.DSMT4">
                  <p:embed/>
                </p:oleObj>
              </mc:Choice>
              <mc:Fallback>
                <p:oleObj name="Equation" r:id="rId6" imgW="3276600" imgH="584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230688"/>
                        <a:ext cx="228123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525463" y="4857750"/>
            <a:ext cx="1162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⑴</a:t>
            </a:r>
          </a:p>
        </p:txBody>
      </p:sp>
      <p:graphicFrame>
        <p:nvGraphicFramePr>
          <p:cNvPr id="362508" name="Object 12"/>
          <p:cNvGraphicFramePr>
            <a:graphicFrameLocks noChangeAspect="1"/>
          </p:cNvGraphicFramePr>
          <p:nvPr/>
        </p:nvGraphicFramePr>
        <p:xfrm>
          <a:off x="1822450" y="4959350"/>
          <a:ext cx="168751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387600" imgH="406400" progId="Equation.DSMT4">
                  <p:embed/>
                </p:oleObj>
              </mc:Choice>
              <mc:Fallback>
                <p:oleObj name="Equation" r:id="rId8" imgW="2387600" imgH="40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4959350"/>
                        <a:ext cx="168751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3478213" y="48529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362510" name="Object 14"/>
          <p:cNvGraphicFramePr>
            <a:graphicFrameLocks noChangeAspect="1"/>
          </p:cNvGraphicFramePr>
          <p:nvPr/>
        </p:nvGraphicFramePr>
        <p:xfrm>
          <a:off x="2373313" y="5534025"/>
          <a:ext cx="3998912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16600" imgH="1054100" progId="Equation.DSMT4">
                  <p:embed/>
                </p:oleObj>
              </mc:Choice>
              <mc:Fallback>
                <p:oleObj name="Equation" r:id="rId10" imgW="5816600" imgH="10541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5534025"/>
                        <a:ext cx="3998912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Text Box 7"/>
          <p:cNvSpPr txBox="1">
            <a:spLocks noChangeArrowheads="1"/>
          </p:cNvSpPr>
          <p:nvPr/>
        </p:nvSpPr>
        <p:spPr bwMode="auto">
          <a:xfrm>
            <a:off x="527050" y="2700338"/>
            <a:ext cx="56165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Z=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+Y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kumimoji="1" lang="en-US" altLang="zh-CN" sz="2800" b="1" i="1" baseline="-25000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2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2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2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507" grpId="0" build="p" autoUpdateAnimBg="0"/>
      <p:bldP spid="362509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5651500" y="614363"/>
            <a:ext cx="2971800" cy="2743200"/>
            <a:chOff x="3696" y="144"/>
            <a:chExt cx="1872" cy="1728"/>
          </a:xfrm>
        </p:grpSpPr>
        <p:sp>
          <p:nvSpPr>
            <p:cNvPr id="118806" name="Line 3"/>
            <p:cNvSpPr>
              <a:spLocks noChangeShapeType="1"/>
            </p:cNvSpPr>
            <p:nvPr/>
          </p:nvSpPr>
          <p:spPr bwMode="auto">
            <a:xfrm>
              <a:off x="3696" y="1488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7" name="Line 4"/>
            <p:cNvSpPr>
              <a:spLocks noChangeShapeType="1"/>
            </p:cNvSpPr>
            <p:nvPr/>
          </p:nvSpPr>
          <p:spPr bwMode="auto">
            <a:xfrm flipV="1">
              <a:off x="4080" y="144"/>
              <a:ext cx="0" cy="17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8" name="Line 5"/>
            <p:cNvSpPr>
              <a:spLocks noChangeShapeType="1"/>
            </p:cNvSpPr>
            <p:nvPr/>
          </p:nvSpPr>
          <p:spPr bwMode="auto">
            <a:xfrm flipV="1">
              <a:off x="3792" y="240"/>
              <a:ext cx="1536" cy="1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09" name="Line 6"/>
            <p:cNvSpPr>
              <a:spLocks noChangeShapeType="1"/>
            </p:cNvSpPr>
            <p:nvPr/>
          </p:nvSpPr>
          <p:spPr bwMode="auto">
            <a:xfrm flipV="1">
              <a:off x="3792" y="816"/>
              <a:ext cx="1632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8810" name="Object 7"/>
            <p:cNvGraphicFramePr>
              <a:graphicFrameLocks noChangeAspect="1"/>
            </p:cNvGraphicFramePr>
            <p:nvPr/>
          </p:nvGraphicFramePr>
          <p:xfrm>
            <a:off x="5438" y="1584"/>
            <a:ext cx="130" cy="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41300" imgH="279400" progId="Equation.DSMT4">
                    <p:embed/>
                  </p:oleObj>
                </mc:Choice>
                <mc:Fallback>
                  <p:oleObj name="Equation" r:id="rId2" imgW="2413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8" y="1584"/>
                          <a:ext cx="130" cy="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1" name="Object 8"/>
            <p:cNvGraphicFramePr>
              <a:graphicFrameLocks noChangeAspect="1"/>
            </p:cNvGraphicFramePr>
            <p:nvPr/>
          </p:nvGraphicFramePr>
          <p:xfrm>
            <a:off x="3878" y="192"/>
            <a:ext cx="15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04800" imgH="419100" progId="Equation.DSMT4">
                    <p:embed/>
                  </p:oleObj>
                </mc:Choice>
                <mc:Fallback>
                  <p:oleObj name="Equation" r:id="rId4" imgW="304800" imgH="4191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92"/>
                          <a:ext cx="15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2" name="Object 9"/>
            <p:cNvGraphicFramePr>
              <a:graphicFrameLocks noChangeAspect="1"/>
            </p:cNvGraphicFramePr>
            <p:nvPr/>
          </p:nvGraphicFramePr>
          <p:xfrm>
            <a:off x="4992" y="1044"/>
            <a:ext cx="528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98600" imgH="558800" progId="Equation.DSMT4">
                    <p:embed/>
                  </p:oleObj>
                </mc:Choice>
                <mc:Fallback>
                  <p:oleObj name="Equation" r:id="rId6" imgW="1498600" imgH="5588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044"/>
                          <a:ext cx="528" cy="2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13" name="Object 10"/>
            <p:cNvGraphicFramePr>
              <a:graphicFrameLocks noChangeAspect="1"/>
            </p:cNvGraphicFramePr>
            <p:nvPr/>
          </p:nvGraphicFramePr>
          <p:xfrm>
            <a:off x="4752" y="237"/>
            <a:ext cx="488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81100" imgH="419100" progId="Equation.DSMT4">
                    <p:embed/>
                  </p:oleObj>
                </mc:Choice>
                <mc:Fallback>
                  <p:oleObj name="Equation" r:id="rId8" imgW="1181100" imgH="4191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237"/>
                          <a:ext cx="488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14" name="Line 11"/>
            <p:cNvSpPr>
              <a:spLocks noChangeShapeType="1"/>
            </p:cNvSpPr>
            <p:nvPr/>
          </p:nvSpPr>
          <p:spPr bwMode="auto">
            <a:xfrm>
              <a:off x="4320" y="124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5" name="Line 12"/>
            <p:cNvSpPr>
              <a:spLocks noChangeShapeType="1"/>
            </p:cNvSpPr>
            <p:nvPr/>
          </p:nvSpPr>
          <p:spPr bwMode="auto">
            <a:xfrm>
              <a:off x="5160" y="420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6" name="Line 13"/>
            <p:cNvSpPr>
              <a:spLocks noChangeShapeType="1"/>
            </p:cNvSpPr>
            <p:nvPr/>
          </p:nvSpPr>
          <p:spPr bwMode="auto">
            <a:xfrm>
              <a:off x="4524" y="1061"/>
              <a:ext cx="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7" name="Line 14"/>
            <p:cNvSpPr>
              <a:spLocks noChangeShapeType="1"/>
            </p:cNvSpPr>
            <p:nvPr/>
          </p:nvSpPr>
          <p:spPr bwMode="auto">
            <a:xfrm>
              <a:off x="4620" y="945"/>
              <a:ext cx="0" cy="2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8" name="Line 15"/>
            <p:cNvSpPr>
              <a:spLocks noChangeShapeType="1"/>
            </p:cNvSpPr>
            <p:nvPr/>
          </p:nvSpPr>
          <p:spPr bwMode="auto">
            <a:xfrm>
              <a:off x="4416" y="1165"/>
              <a:ext cx="0" cy="1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19" name="Line 16"/>
            <p:cNvSpPr>
              <a:spLocks noChangeShapeType="1"/>
            </p:cNvSpPr>
            <p:nvPr/>
          </p:nvSpPr>
          <p:spPr bwMode="auto">
            <a:xfrm>
              <a:off x="4944" y="612"/>
              <a:ext cx="0" cy="4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0" name="Line 17"/>
            <p:cNvSpPr>
              <a:spLocks noChangeShapeType="1"/>
            </p:cNvSpPr>
            <p:nvPr/>
          </p:nvSpPr>
          <p:spPr bwMode="auto">
            <a:xfrm>
              <a:off x="4836" y="746"/>
              <a:ext cx="0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1" name="Line 18"/>
            <p:cNvSpPr>
              <a:spLocks noChangeShapeType="1"/>
            </p:cNvSpPr>
            <p:nvPr/>
          </p:nvSpPr>
          <p:spPr bwMode="auto">
            <a:xfrm>
              <a:off x="4728" y="841"/>
              <a:ext cx="0" cy="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8822" name="Line 19"/>
            <p:cNvSpPr>
              <a:spLocks noChangeShapeType="1"/>
            </p:cNvSpPr>
            <p:nvPr/>
          </p:nvSpPr>
          <p:spPr bwMode="auto">
            <a:xfrm>
              <a:off x="5052" y="528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8787" name="Object 20"/>
          <p:cNvGraphicFramePr>
            <a:graphicFrameLocks noChangeAspect="1"/>
          </p:cNvGraphicFramePr>
          <p:nvPr/>
        </p:nvGraphicFramePr>
        <p:xfrm>
          <a:off x="5414645" y="3691255"/>
          <a:ext cx="3424555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248400" imgH="1638300" progId="Equation.DSMT4">
                  <p:embed/>
                </p:oleObj>
              </mc:Choice>
              <mc:Fallback>
                <p:oleObj name="Equation" r:id="rId10" imgW="6248400" imgH="1638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4645" y="3691255"/>
                        <a:ext cx="3424555" cy="93789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8" name="Object 21"/>
          <p:cNvGraphicFramePr>
            <a:graphicFrameLocks noChangeAspect="1"/>
          </p:cNvGraphicFramePr>
          <p:nvPr/>
        </p:nvGraphicFramePr>
        <p:xfrm>
          <a:off x="914400" y="658178"/>
          <a:ext cx="14541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70100" imgH="558800" progId="Equation.DSMT4">
                  <p:embed/>
                </p:oleObj>
              </mc:Choice>
              <mc:Fallback>
                <p:oleObj name="Equation" r:id="rId12" imgW="2070100" imgH="5588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58178"/>
                        <a:ext cx="14541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Text Box 22"/>
          <p:cNvSpPr txBox="1">
            <a:spLocks noChangeArrowheads="1"/>
          </p:cNvSpPr>
          <p:nvPr/>
        </p:nvSpPr>
        <p:spPr bwMode="auto">
          <a:xfrm>
            <a:off x="288925" y="52006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</a:t>
            </a:r>
          </a:p>
        </p:txBody>
      </p:sp>
      <p:graphicFrame>
        <p:nvGraphicFramePr>
          <p:cNvPr id="363543" name="Object 23"/>
          <p:cNvGraphicFramePr>
            <a:graphicFrameLocks noChangeAspect="1"/>
          </p:cNvGraphicFramePr>
          <p:nvPr/>
        </p:nvGraphicFramePr>
        <p:xfrm>
          <a:off x="2603500" y="680403"/>
          <a:ext cx="25082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44900" imgH="558800" progId="Equation.DSMT4">
                  <p:embed/>
                </p:oleObj>
              </mc:Choice>
              <mc:Fallback>
                <p:oleObj name="Equation" r:id="rId14" imgW="3644900" imgH="558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680403"/>
                        <a:ext cx="25082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44" name="Object 24"/>
          <p:cNvGraphicFramePr>
            <a:graphicFrameLocks noChangeAspect="1"/>
          </p:cNvGraphicFramePr>
          <p:nvPr/>
        </p:nvGraphicFramePr>
        <p:xfrm>
          <a:off x="965200" y="1244600"/>
          <a:ext cx="21669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36900" imgH="558800" progId="Equation.DSMT4">
                  <p:embed/>
                </p:oleObj>
              </mc:Choice>
              <mc:Fallback>
                <p:oleObj name="Equation" r:id="rId16" imgW="3136900" imgH="5588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244600"/>
                        <a:ext cx="21669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45" name="Text Box 25"/>
          <p:cNvSpPr txBox="1">
            <a:spLocks noChangeArrowheads="1"/>
          </p:cNvSpPr>
          <p:nvPr/>
        </p:nvSpPr>
        <p:spPr bwMode="auto">
          <a:xfrm>
            <a:off x="3163888" y="1214755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如右图</a:t>
            </a:r>
          </a:p>
        </p:txBody>
      </p:sp>
      <p:grpSp>
        <p:nvGrpSpPr>
          <p:cNvPr id="11" name="Group 26"/>
          <p:cNvGrpSpPr/>
          <p:nvPr/>
        </p:nvGrpSpPr>
        <p:grpSpPr bwMode="auto">
          <a:xfrm>
            <a:off x="357188" y="1863725"/>
            <a:ext cx="2343150" cy="557213"/>
            <a:chOff x="134" y="1152"/>
            <a:chExt cx="1476" cy="351"/>
          </a:xfrm>
        </p:grpSpPr>
        <p:sp>
          <p:nvSpPr>
            <p:cNvPr id="118803" name="Text Box 27"/>
            <p:cNvSpPr txBox="1">
              <a:spLocks noChangeArrowheads="1"/>
            </p:cNvSpPr>
            <p:nvPr/>
          </p:nvSpPr>
          <p:spPr bwMode="auto">
            <a:xfrm>
              <a:off x="134" y="115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graphicFrame>
          <p:nvGraphicFramePr>
            <p:cNvPr id="118804" name="Object 28"/>
            <p:cNvGraphicFramePr>
              <a:graphicFrameLocks noChangeAspect="1"/>
            </p:cNvGraphicFramePr>
            <p:nvPr/>
          </p:nvGraphicFramePr>
          <p:xfrm>
            <a:off x="492" y="1229"/>
            <a:ext cx="56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130300" imgH="431800" progId="Equation.DSMT4">
                    <p:embed/>
                  </p:oleObj>
                </mc:Choice>
                <mc:Fallback>
                  <p:oleObj name="Equation" r:id="rId18" imgW="1130300" imgH="431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" y="1229"/>
                          <a:ext cx="56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5" name="Text Box 29"/>
            <p:cNvSpPr txBox="1">
              <a:spLocks noChangeArrowheads="1"/>
            </p:cNvSpPr>
            <p:nvPr/>
          </p:nvSpPr>
          <p:spPr bwMode="auto">
            <a:xfrm>
              <a:off x="1046" y="1176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63550" name="Object 30"/>
          <p:cNvGraphicFramePr>
            <a:graphicFrameLocks noChangeAspect="1"/>
          </p:cNvGraphicFramePr>
          <p:nvPr/>
        </p:nvGraphicFramePr>
        <p:xfrm>
          <a:off x="971550" y="2420620"/>
          <a:ext cx="27892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975100" imgH="1054100" progId="Equation.DSMT4">
                  <p:embed/>
                </p:oleObj>
              </mc:Choice>
              <mc:Fallback>
                <p:oleObj name="Equation" r:id="rId20" imgW="3975100" imgH="10541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420620"/>
                        <a:ext cx="278923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3551" name="Object 31"/>
          <p:cNvGraphicFramePr>
            <a:graphicFrameLocks noChangeAspect="1"/>
          </p:cNvGraphicFramePr>
          <p:nvPr/>
        </p:nvGraphicFramePr>
        <p:xfrm>
          <a:off x="1979295" y="3356293"/>
          <a:ext cx="190023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05100" imgH="546100" progId="Equation.DSMT4">
                  <p:embed/>
                </p:oleObj>
              </mc:Choice>
              <mc:Fallback>
                <p:oleObj name="Equation" r:id="rId22" imgW="2705100" imgH="5461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295" y="3356293"/>
                        <a:ext cx="190023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32"/>
          <p:cNvGrpSpPr/>
          <p:nvPr/>
        </p:nvGrpSpPr>
        <p:grpSpPr bwMode="auto">
          <a:xfrm>
            <a:off x="355918" y="4077970"/>
            <a:ext cx="2343150" cy="557213"/>
            <a:chOff x="120" y="2832"/>
            <a:chExt cx="1476" cy="351"/>
          </a:xfrm>
        </p:grpSpPr>
        <p:sp>
          <p:nvSpPr>
            <p:cNvPr id="118800" name="Text Box 33"/>
            <p:cNvSpPr txBox="1">
              <a:spLocks noChangeArrowheads="1"/>
            </p:cNvSpPr>
            <p:nvPr/>
          </p:nvSpPr>
          <p:spPr bwMode="auto">
            <a:xfrm>
              <a:off x="120" y="2832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graphicFrame>
          <p:nvGraphicFramePr>
            <p:cNvPr id="118801" name="Object 34"/>
            <p:cNvGraphicFramePr>
              <a:graphicFrameLocks noChangeAspect="1"/>
            </p:cNvGraphicFramePr>
            <p:nvPr/>
          </p:nvGraphicFramePr>
          <p:xfrm>
            <a:off x="483" y="2909"/>
            <a:ext cx="557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117600" imgH="431800" progId="Equation.DSMT4">
                    <p:embed/>
                  </p:oleObj>
                </mc:Choice>
                <mc:Fallback>
                  <p:oleObj name="Equation" r:id="rId24" imgW="1117600" imgH="4318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" y="2909"/>
                          <a:ext cx="557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2" name="Text Box 35"/>
            <p:cNvSpPr txBox="1">
              <a:spLocks noChangeArrowheads="1"/>
            </p:cNvSpPr>
            <p:nvPr/>
          </p:nvSpPr>
          <p:spPr bwMode="auto">
            <a:xfrm>
              <a:off x="1032" y="2856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63556" name="Object 36"/>
          <p:cNvGraphicFramePr>
            <a:graphicFrameLocks noChangeAspect="1"/>
          </p:cNvGraphicFramePr>
          <p:nvPr/>
        </p:nvGraphicFramePr>
        <p:xfrm>
          <a:off x="2556193" y="4150995"/>
          <a:ext cx="15144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146300" imgH="622300" progId="Equation.DSMT4">
                  <p:embed/>
                </p:oleObj>
              </mc:Choice>
              <mc:Fallback>
                <p:oleObj name="Equation" r:id="rId26" imgW="2146300" imgH="6223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193" y="4150995"/>
                        <a:ext cx="15144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3557" name="Text Box 37"/>
          <p:cNvSpPr txBox="1">
            <a:spLocks noChangeArrowheads="1"/>
          </p:cNvSpPr>
          <p:nvPr/>
        </p:nvSpPr>
        <p:spPr bwMode="auto">
          <a:xfrm>
            <a:off x="435293" y="52149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所以</a:t>
            </a:r>
          </a:p>
        </p:txBody>
      </p:sp>
      <p:graphicFrame>
        <p:nvGraphicFramePr>
          <p:cNvPr id="363558" name="Object 38"/>
          <p:cNvGraphicFramePr>
            <a:graphicFrameLocks noChangeAspect="1"/>
          </p:cNvGraphicFramePr>
          <p:nvPr/>
        </p:nvGraphicFramePr>
        <p:xfrm>
          <a:off x="1403668" y="4910138"/>
          <a:ext cx="45275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502400" imgH="1638300" progId="Equation.DSMT4">
                  <p:embed/>
                </p:oleObj>
              </mc:Choice>
              <mc:Fallback>
                <p:oleObj name="Equation" r:id="rId28" imgW="6502400" imgH="16383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68" y="4910138"/>
                        <a:ext cx="45275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35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3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3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45" grpId="0" build="p" autoUpdateAnimBg="0"/>
      <p:bldP spid="36355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546" name="Object 2"/>
          <p:cNvGraphicFramePr>
            <a:graphicFrameLocks noChangeAspect="1"/>
          </p:cNvGraphicFramePr>
          <p:nvPr/>
        </p:nvGraphicFramePr>
        <p:xfrm>
          <a:off x="2109788" y="1109663"/>
          <a:ext cx="39687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1104900" progId="Equation.DSMT4">
                  <p:embed/>
                </p:oleObj>
              </mc:Choice>
              <mc:Fallback>
                <p:oleObj name="Equation" r:id="rId2" imgW="5791200" imgH="1104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1109663"/>
                        <a:ext cx="396875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28600" y="630873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或用另一个公式</a:t>
            </a:r>
          </a:p>
        </p:txBody>
      </p:sp>
      <p:sp>
        <p:nvSpPr>
          <p:cNvPr id="364548" name="Text Box 4"/>
          <p:cNvSpPr txBox="1">
            <a:spLocks noChangeArrowheads="1"/>
          </p:cNvSpPr>
          <p:nvPr/>
        </p:nvSpPr>
        <p:spPr bwMode="auto">
          <a:xfrm>
            <a:off x="212725" y="2133600"/>
            <a:ext cx="7700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同样可解出来，但注意图形坐标是关于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和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64549" name="Text Box 5"/>
          <p:cNvSpPr txBox="1">
            <a:spLocks noChangeArrowheads="1"/>
          </p:cNvSpPr>
          <p:nvPr/>
        </p:nvSpPr>
        <p:spPr bwMode="auto">
          <a:xfrm>
            <a:off x="212725" y="2924175"/>
            <a:ext cx="4687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⑵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关于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的边缘概率密度为</a:t>
            </a:r>
          </a:p>
        </p:txBody>
      </p:sp>
      <p:graphicFrame>
        <p:nvGraphicFramePr>
          <p:cNvPr id="364550" name="Object 6"/>
          <p:cNvGraphicFramePr>
            <a:graphicFrameLocks noChangeAspect="1"/>
          </p:cNvGraphicFramePr>
          <p:nvPr/>
        </p:nvGraphicFramePr>
        <p:xfrm>
          <a:off x="381000" y="3573463"/>
          <a:ext cx="351948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41900" imgH="1054100" progId="Equation.DSMT4">
                  <p:embed/>
                </p:oleObj>
              </mc:Choice>
              <mc:Fallback>
                <p:oleObj name="Equation" r:id="rId4" imgW="5041900" imgH="1054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73463"/>
                        <a:ext cx="3519488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"/>
          <p:cNvGrpSpPr/>
          <p:nvPr/>
        </p:nvGrpSpPr>
        <p:grpSpPr bwMode="auto">
          <a:xfrm>
            <a:off x="5651500" y="3068638"/>
            <a:ext cx="2978150" cy="2743200"/>
            <a:chOff x="3696" y="1920"/>
            <a:chExt cx="1876" cy="1728"/>
          </a:xfrm>
        </p:grpSpPr>
        <p:sp>
          <p:nvSpPr>
            <p:cNvPr id="119817" name="Line 8"/>
            <p:cNvSpPr>
              <a:spLocks noChangeShapeType="1"/>
            </p:cNvSpPr>
            <p:nvPr/>
          </p:nvSpPr>
          <p:spPr bwMode="auto">
            <a:xfrm>
              <a:off x="3696" y="3264"/>
              <a:ext cx="18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8" name="Line 9"/>
            <p:cNvSpPr>
              <a:spLocks noChangeShapeType="1"/>
            </p:cNvSpPr>
            <p:nvPr/>
          </p:nvSpPr>
          <p:spPr bwMode="auto">
            <a:xfrm flipV="1">
              <a:off x="4080" y="1920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19" name="Line 10"/>
            <p:cNvSpPr>
              <a:spLocks noChangeShapeType="1"/>
            </p:cNvSpPr>
            <p:nvPr/>
          </p:nvSpPr>
          <p:spPr bwMode="auto">
            <a:xfrm flipV="1">
              <a:off x="3792" y="2016"/>
              <a:ext cx="1536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9820" name="Object 11"/>
            <p:cNvGraphicFramePr>
              <a:graphicFrameLocks noChangeAspect="1"/>
            </p:cNvGraphicFramePr>
            <p:nvPr/>
          </p:nvGraphicFramePr>
          <p:xfrm>
            <a:off x="5434" y="3356"/>
            <a:ext cx="13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9400" imgH="292100" progId="Equation.DSMT4">
                    <p:embed/>
                  </p:oleObj>
                </mc:Choice>
                <mc:Fallback>
                  <p:oleObj name="Equation" r:id="rId6" imgW="279400" imgH="2921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" y="3356"/>
                          <a:ext cx="13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1" name="Object 12"/>
            <p:cNvGraphicFramePr>
              <a:graphicFrameLocks noChangeAspect="1"/>
            </p:cNvGraphicFramePr>
            <p:nvPr/>
          </p:nvGraphicFramePr>
          <p:xfrm>
            <a:off x="3878" y="1968"/>
            <a:ext cx="154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04800" imgH="419100" progId="Equation.DSMT4">
                    <p:embed/>
                  </p:oleObj>
                </mc:Choice>
                <mc:Fallback>
                  <p:oleObj name="Equation" r:id="rId8" imgW="304800" imgH="4191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1968"/>
                          <a:ext cx="154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22" name="Object 13"/>
            <p:cNvGraphicFramePr>
              <a:graphicFrameLocks noChangeAspect="1"/>
            </p:cNvGraphicFramePr>
            <p:nvPr/>
          </p:nvGraphicFramePr>
          <p:xfrm>
            <a:off x="4944" y="2448"/>
            <a:ext cx="496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193800" imgH="419100" progId="Equation.DSMT4">
                    <p:embed/>
                  </p:oleObj>
                </mc:Choice>
                <mc:Fallback>
                  <p:oleObj name="Equation" r:id="rId10" imgW="1193800" imgH="419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448"/>
                          <a:ext cx="496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23" name="Line 14"/>
            <p:cNvSpPr>
              <a:spLocks noChangeShapeType="1"/>
            </p:cNvSpPr>
            <p:nvPr/>
          </p:nvSpPr>
          <p:spPr bwMode="auto">
            <a:xfrm rot="10800000">
              <a:off x="5013" y="2139"/>
              <a:ext cx="0" cy="1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4" name="Line 15"/>
            <p:cNvSpPr>
              <a:spLocks noChangeShapeType="1"/>
            </p:cNvSpPr>
            <p:nvPr/>
          </p:nvSpPr>
          <p:spPr bwMode="auto">
            <a:xfrm rot="10800000">
              <a:off x="4171" y="2203"/>
              <a:ext cx="0" cy="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5" name="Line 16"/>
            <p:cNvSpPr>
              <a:spLocks noChangeShapeType="1"/>
            </p:cNvSpPr>
            <p:nvPr/>
          </p:nvSpPr>
          <p:spPr bwMode="auto">
            <a:xfrm rot="10800000">
              <a:off x="4809" y="2154"/>
              <a:ext cx="0" cy="3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6" name="Line 17"/>
            <p:cNvSpPr>
              <a:spLocks noChangeShapeType="1"/>
            </p:cNvSpPr>
            <p:nvPr/>
          </p:nvSpPr>
          <p:spPr bwMode="auto">
            <a:xfrm rot="10800000">
              <a:off x="4714" y="2145"/>
              <a:ext cx="0" cy="4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7" name="Line 18"/>
            <p:cNvSpPr>
              <a:spLocks noChangeShapeType="1"/>
            </p:cNvSpPr>
            <p:nvPr/>
          </p:nvSpPr>
          <p:spPr bwMode="auto">
            <a:xfrm rot="10800000">
              <a:off x="4917" y="215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8" name="Line 19"/>
            <p:cNvSpPr>
              <a:spLocks noChangeShapeType="1"/>
            </p:cNvSpPr>
            <p:nvPr/>
          </p:nvSpPr>
          <p:spPr bwMode="auto">
            <a:xfrm rot="10800000">
              <a:off x="4389" y="2183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29" name="Line 20"/>
            <p:cNvSpPr>
              <a:spLocks noChangeShapeType="1"/>
            </p:cNvSpPr>
            <p:nvPr/>
          </p:nvSpPr>
          <p:spPr bwMode="auto">
            <a:xfrm rot="10800000">
              <a:off x="4496" y="2174"/>
              <a:ext cx="0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0" name="Line 21"/>
            <p:cNvSpPr>
              <a:spLocks noChangeShapeType="1"/>
            </p:cNvSpPr>
            <p:nvPr/>
          </p:nvSpPr>
          <p:spPr bwMode="auto">
            <a:xfrm rot="10800000">
              <a:off x="4606" y="2159"/>
              <a:ext cx="0" cy="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831" name="Line 22"/>
            <p:cNvSpPr>
              <a:spLocks noChangeShapeType="1"/>
            </p:cNvSpPr>
            <p:nvPr/>
          </p:nvSpPr>
          <p:spPr bwMode="auto">
            <a:xfrm rot="10800000">
              <a:off x="4282" y="2200"/>
              <a:ext cx="0" cy="8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64567" name="Object 23"/>
          <p:cNvGraphicFramePr>
            <a:graphicFrameLocks noChangeAspect="1"/>
          </p:cNvGraphicFramePr>
          <p:nvPr/>
        </p:nvGraphicFramePr>
        <p:xfrm>
          <a:off x="1214438" y="4564063"/>
          <a:ext cx="435927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48400" imgH="2070100" progId="Equation.DSMT4">
                  <p:embed/>
                </p:oleObj>
              </mc:Choice>
              <mc:Fallback>
                <p:oleObj name="Equation" r:id="rId12" imgW="6248400" imgH="20701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64063"/>
                        <a:ext cx="435927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4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45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8" grpId="0" build="p" autoUpdateAnimBg="0"/>
      <p:bldP spid="36454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Text Box 2"/>
          <p:cNvSpPr txBox="1">
            <a:spLocks noChangeArrowheads="1"/>
          </p:cNvSpPr>
          <p:nvPr/>
        </p:nvSpPr>
        <p:spPr bwMode="auto">
          <a:xfrm>
            <a:off x="401638" y="6191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⑶</a:t>
            </a:r>
          </a:p>
        </p:txBody>
      </p:sp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1296988" y="758825"/>
          <a:ext cx="219551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00400" imgH="558800" progId="Equation.DSMT4">
                  <p:embed/>
                </p:oleObj>
              </mc:Choice>
              <mc:Fallback>
                <p:oleObj name="Equation" r:id="rId2" imgW="3200400" imgH="558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758825"/>
                        <a:ext cx="2195512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5572" name="Text Box 4"/>
          <p:cNvSpPr txBox="1">
            <a:spLocks noChangeArrowheads="1"/>
          </p:cNvSpPr>
          <p:nvPr/>
        </p:nvSpPr>
        <p:spPr bwMode="auto">
          <a:xfrm>
            <a:off x="3924300" y="6207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由⑴式可得</a:t>
            </a:r>
          </a:p>
        </p:txBody>
      </p:sp>
      <p:graphicFrame>
        <p:nvGraphicFramePr>
          <p:cNvPr id="365573" name="Object 5"/>
          <p:cNvGraphicFramePr>
            <a:graphicFrameLocks noChangeAspect="1"/>
          </p:cNvGraphicFramePr>
          <p:nvPr/>
        </p:nvGraphicFramePr>
        <p:xfrm>
          <a:off x="1012825" y="1698625"/>
          <a:ext cx="16875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1100" imgH="558800" progId="Equation.DSMT4">
                  <p:embed/>
                </p:oleObj>
              </mc:Choice>
              <mc:Fallback>
                <p:oleObj name="Equation" r:id="rId4" imgW="2451100" imgH="558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1698625"/>
                        <a:ext cx="16875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4" name="Object 6"/>
          <p:cNvGraphicFramePr>
            <a:graphicFrameLocks noChangeAspect="1"/>
          </p:cNvGraphicFramePr>
          <p:nvPr/>
        </p:nvGraphicFramePr>
        <p:xfrm>
          <a:off x="2843213" y="1498600"/>
          <a:ext cx="2133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35300" imgH="1054100" progId="Equation.DSMT4">
                  <p:embed/>
                </p:oleObj>
              </mc:Choice>
              <mc:Fallback>
                <p:oleObj name="Equation" r:id="rId6" imgW="3035300" imgH="1054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98600"/>
                        <a:ext cx="2133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571750" y="5072063"/>
          <a:ext cx="37338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502400" imgH="1638300" progId="Equation.DSMT4">
                  <p:embed/>
                </p:oleObj>
              </mc:Choice>
              <mc:Fallback>
                <p:oleObj name="Equation" r:id="rId8" imgW="6502400" imgH="1638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5072063"/>
                        <a:ext cx="3733800" cy="9969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6" name="Object 8"/>
          <p:cNvGraphicFramePr>
            <a:graphicFrameLocks noChangeAspect="1"/>
          </p:cNvGraphicFramePr>
          <p:nvPr/>
        </p:nvGraphicFramePr>
        <p:xfrm>
          <a:off x="998538" y="2627313"/>
          <a:ext cx="292576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16400" imgH="1054100" progId="Equation.DSMT4">
                  <p:embed/>
                </p:oleObj>
              </mc:Choice>
              <mc:Fallback>
                <p:oleObj name="Equation" r:id="rId10" imgW="4216400" imgH="1054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2627313"/>
                        <a:ext cx="292576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5577" name="Object 9"/>
          <p:cNvGraphicFramePr>
            <a:graphicFrameLocks noChangeAspect="1"/>
          </p:cNvGraphicFramePr>
          <p:nvPr/>
        </p:nvGraphicFramePr>
        <p:xfrm>
          <a:off x="4227513" y="2801938"/>
          <a:ext cx="2511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44900" imgH="546100" progId="Equation.DSMT4">
                  <p:embed/>
                </p:oleObj>
              </mc:Choice>
              <mc:Fallback>
                <p:oleObj name="Equation" r:id="rId12" imgW="3644900" imgH="546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7513" y="2801938"/>
                        <a:ext cx="25114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55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5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5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2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/>
          <p:cNvSpPr txBox="1">
            <a:spLocks noChangeArrowheads="1"/>
          </p:cNvSpPr>
          <p:nvPr/>
        </p:nvSpPr>
        <p:spPr bwMode="auto">
          <a:xfrm>
            <a:off x="304800" y="533718"/>
            <a:ext cx="596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假设随机变量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的分布律为</a:t>
            </a:r>
          </a:p>
        </p:txBody>
      </p:sp>
      <p:grpSp>
        <p:nvGrpSpPr>
          <p:cNvPr id="103427" name="Group 4"/>
          <p:cNvGrpSpPr/>
          <p:nvPr/>
        </p:nvGrpSpPr>
        <p:grpSpPr bwMode="auto">
          <a:xfrm>
            <a:off x="1082675" y="1152525"/>
            <a:ext cx="6172200" cy="1681163"/>
            <a:chOff x="912" y="2976"/>
            <a:chExt cx="3888" cy="1059"/>
          </a:xfrm>
        </p:grpSpPr>
        <p:sp>
          <p:nvSpPr>
            <p:cNvPr id="103439" name="Line 5"/>
            <p:cNvSpPr>
              <a:spLocks noChangeShapeType="1"/>
            </p:cNvSpPr>
            <p:nvPr/>
          </p:nvSpPr>
          <p:spPr bwMode="auto">
            <a:xfrm>
              <a:off x="912" y="297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0" name="Line 6"/>
            <p:cNvSpPr>
              <a:spLocks noChangeShapeType="1"/>
            </p:cNvSpPr>
            <p:nvPr/>
          </p:nvSpPr>
          <p:spPr bwMode="auto">
            <a:xfrm>
              <a:off x="912" y="3456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1" name="Line 7"/>
            <p:cNvSpPr>
              <a:spLocks noChangeShapeType="1"/>
            </p:cNvSpPr>
            <p:nvPr/>
          </p:nvSpPr>
          <p:spPr bwMode="auto">
            <a:xfrm>
              <a:off x="912" y="3744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2" name="Line 8"/>
            <p:cNvSpPr>
              <a:spLocks noChangeShapeType="1"/>
            </p:cNvSpPr>
            <p:nvPr/>
          </p:nvSpPr>
          <p:spPr bwMode="auto">
            <a:xfrm>
              <a:off x="912" y="4032"/>
              <a:ext cx="38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3" name="Line 9"/>
            <p:cNvSpPr>
              <a:spLocks noChangeShapeType="1"/>
            </p:cNvSpPr>
            <p:nvPr/>
          </p:nvSpPr>
          <p:spPr bwMode="auto">
            <a:xfrm>
              <a:off x="91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4" name="Line 10"/>
            <p:cNvSpPr>
              <a:spLocks noChangeShapeType="1"/>
            </p:cNvSpPr>
            <p:nvPr/>
          </p:nvSpPr>
          <p:spPr bwMode="auto">
            <a:xfrm>
              <a:off x="187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5" name="Line 11"/>
            <p:cNvSpPr>
              <a:spLocks noChangeShapeType="1"/>
            </p:cNvSpPr>
            <p:nvPr/>
          </p:nvSpPr>
          <p:spPr bwMode="auto">
            <a:xfrm>
              <a:off x="283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6" name="Line 12"/>
            <p:cNvSpPr>
              <a:spLocks noChangeShapeType="1"/>
            </p:cNvSpPr>
            <p:nvPr/>
          </p:nvSpPr>
          <p:spPr bwMode="auto">
            <a:xfrm>
              <a:off x="3792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7" name="Line 13"/>
            <p:cNvSpPr>
              <a:spLocks noChangeShapeType="1"/>
            </p:cNvSpPr>
            <p:nvPr/>
          </p:nvSpPr>
          <p:spPr bwMode="auto">
            <a:xfrm>
              <a:off x="4800" y="2976"/>
              <a:ext cx="0" cy="10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8" name="Line 14"/>
            <p:cNvSpPr>
              <a:spLocks noChangeShapeType="1"/>
            </p:cNvSpPr>
            <p:nvPr/>
          </p:nvSpPr>
          <p:spPr bwMode="auto">
            <a:xfrm>
              <a:off x="912" y="2976"/>
              <a:ext cx="96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3449" name="Object 15"/>
            <p:cNvGraphicFramePr>
              <a:graphicFrameLocks noChangeAspect="1"/>
            </p:cNvGraphicFramePr>
            <p:nvPr/>
          </p:nvGraphicFramePr>
          <p:xfrm>
            <a:off x="2208" y="3024"/>
            <a:ext cx="33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41300" imgH="177800" progId="Equation.3">
                    <p:embed/>
                  </p:oleObj>
                </mc:Choice>
                <mc:Fallback>
                  <p:oleObj r:id="rId2" imgW="2413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24"/>
                          <a:ext cx="332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0" name="Object 16"/>
            <p:cNvGraphicFramePr>
              <a:graphicFrameLocks noChangeAspect="1"/>
            </p:cNvGraphicFramePr>
            <p:nvPr/>
          </p:nvGraphicFramePr>
          <p:xfrm>
            <a:off x="3216" y="3072"/>
            <a:ext cx="20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" imgH="215900" progId="Equation.3">
                    <p:embed/>
                  </p:oleObj>
                </mc:Choice>
                <mc:Fallback>
                  <p:oleObj r:id="rId4" imgW="1143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072"/>
                          <a:ext cx="20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1" name="Object 17"/>
            <p:cNvGraphicFramePr>
              <a:graphicFrameLocks noChangeAspect="1"/>
            </p:cNvGraphicFramePr>
            <p:nvPr/>
          </p:nvGraphicFramePr>
          <p:xfrm>
            <a:off x="4224" y="3042"/>
            <a:ext cx="1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50800" imgH="177800" progId="Equation.3">
                    <p:embed/>
                  </p:oleObj>
                </mc:Choice>
                <mc:Fallback>
                  <p:oleObj r:id="rId6" imgW="508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042"/>
                          <a:ext cx="14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2" name="Object 18"/>
            <p:cNvGraphicFramePr>
              <a:graphicFrameLocks noChangeAspect="1"/>
            </p:cNvGraphicFramePr>
            <p:nvPr/>
          </p:nvGraphicFramePr>
          <p:xfrm>
            <a:off x="2073" y="3456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431800" imgH="215900" progId="Equation.3">
                    <p:embed/>
                  </p:oleObj>
                </mc:Choice>
                <mc:Fallback>
                  <p:oleObj r:id="rId8" imgW="431800" imgH="215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456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3" name="Object 19"/>
            <p:cNvGraphicFramePr>
              <a:graphicFrameLocks noChangeAspect="1"/>
            </p:cNvGraphicFramePr>
            <p:nvPr/>
          </p:nvGraphicFramePr>
          <p:xfrm>
            <a:off x="3072" y="3456"/>
            <a:ext cx="49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19100" imgH="215900" progId="Equation.3">
                    <p:embed/>
                  </p:oleObj>
                </mc:Choice>
                <mc:Fallback>
                  <p:oleObj name="Equation" r:id="rId10" imgW="419100" imgH="215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456"/>
                          <a:ext cx="49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4" name="Object 20"/>
            <p:cNvGraphicFramePr>
              <a:graphicFrameLocks noChangeAspect="1"/>
            </p:cNvGraphicFramePr>
            <p:nvPr/>
          </p:nvGraphicFramePr>
          <p:xfrm>
            <a:off x="3984" y="3453"/>
            <a:ext cx="498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419100" imgH="215900" progId="Equation.3">
                    <p:embed/>
                  </p:oleObj>
                </mc:Choice>
                <mc:Fallback>
                  <p:oleObj r:id="rId12" imgW="419100" imgH="215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453"/>
                          <a:ext cx="498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5" name="Object 21"/>
            <p:cNvGraphicFramePr>
              <a:graphicFrameLocks noChangeAspect="1"/>
            </p:cNvGraphicFramePr>
            <p:nvPr/>
          </p:nvGraphicFramePr>
          <p:xfrm>
            <a:off x="1296" y="3744"/>
            <a:ext cx="2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4300" imgH="177800" progId="Equation.3">
                    <p:embed/>
                  </p:oleObj>
                </mc:Choice>
                <mc:Fallback>
                  <p:oleObj r:id="rId14" imgW="114300" imgH="177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744"/>
                          <a:ext cx="2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6" name="Object 22"/>
            <p:cNvGraphicFramePr>
              <a:graphicFrameLocks noChangeAspect="1"/>
            </p:cNvGraphicFramePr>
            <p:nvPr/>
          </p:nvGraphicFramePr>
          <p:xfrm>
            <a:off x="2073" y="3744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31800" imgH="215900" progId="Equation.3">
                    <p:embed/>
                  </p:oleObj>
                </mc:Choice>
                <mc:Fallback>
                  <p:oleObj r:id="rId16" imgW="431800" imgH="215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3" y="3744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7" name="Object 23"/>
            <p:cNvGraphicFramePr>
              <a:graphicFrameLocks noChangeAspect="1"/>
            </p:cNvGraphicFramePr>
            <p:nvPr/>
          </p:nvGraphicFramePr>
          <p:xfrm>
            <a:off x="3072" y="3744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31800" imgH="215900" progId="Equation.3">
                    <p:embed/>
                  </p:oleObj>
                </mc:Choice>
                <mc:Fallback>
                  <p:oleObj r:id="rId18" imgW="431800" imgH="215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744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8" name="Object 24"/>
            <p:cNvGraphicFramePr>
              <a:graphicFrameLocks noChangeAspect="1"/>
            </p:cNvGraphicFramePr>
            <p:nvPr/>
          </p:nvGraphicFramePr>
          <p:xfrm>
            <a:off x="3993" y="3741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31800" imgH="215900" progId="Equation.3">
                    <p:embed/>
                  </p:oleObj>
                </mc:Choice>
                <mc:Fallback>
                  <p:oleObj r:id="rId20" imgW="4318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3" y="3741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59" name="Object 25"/>
            <p:cNvGraphicFramePr>
              <a:graphicFrameLocks noChangeAspect="1"/>
            </p:cNvGraphicFramePr>
            <p:nvPr/>
          </p:nvGraphicFramePr>
          <p:xfrm>
            <a:off x="1536" y="30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152400" imgH="177800" progId="Equation.3">
                    <p:embed/>
                  </p:oleObj>
                </mc:Choice>
                <mc:Fallback>
                  <p:oleObj r:id="rId22" imgW="152400" imgH="1778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0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0" name="Object 26"/>
            <p:cNvGraphicFramePr>
              <a:graphicFrameLocks noChangeAspect="1"/>
            </p:cNvGraphicFramePr>
            <p:nvPr/>
          </p:nvGraphicFramePr>
          <p:xfrm>
            <a:off x="957" y="3168"/>
            <a:ext cx="2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215900" imgH="177800" progId="Equation.3">
                    <p:embed/>
                  </p:oleObj>
                </mc:Choice>
                <mc:Fallback>
                  <p:oleObj r:id="rId24" imgW="215900" imgH="1778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7" y="3168"/>
                          <a:ext cx="291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61" name="Object 27"/>
            <p:cNvGraphicFramePr>
              <a:graphicFrameLocks noChangeAspect="1"/>
            </p:cNvGraphicFramePr>
            <p:nvPr/>
          </p:nvGraphicFramePr>
          <p:xfrm>
            <a:off x="1344" y="3456"/>
            <a:ext cx="1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50800" imgH="177800" progId="Equation.3">
                    <p:embed/>
                  </p:oleObj>
                </mc:Choice>
                <mc:Fallback>
                  <p:oleObj r:id="rId26" imgW="50800" imgH="177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456"/>
                          <a:ext cx="145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428" name="Text Box 28"/>
          <p:cNvSpPr txBox="1">
            <a:spLocks noChangeArrowheads="1"/>
          </p:cNvSpPr>
          <p:nvPr/>
        </p:nvSpPr>
        <p:spPr bwMode="auto">
          <a:xfrm>
            <a:off x="422593" y="3049588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分别求</a:t>
            </a:r>
          </a:p>
        </p:txBody>
      </p:sp>
      <p:sp>
        <p:nvSpPr>
          <p:cNvPr id="103429" name="Text Box 30"/>
          <p:cNvSpPr txBox="1">
            <a:spLocks noChangeArrowheads="1"/>
          </p:cNvSpPr>
          <p:nvPr/>
        </p:nvSpPr>
        <p:spPr bwMode="auto">
          <a:xfrm>
            <a:off x="6948805" y="3071813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的分布律，</a:t>
            </a:r>
          </a:p>
        </p:txBody>
      </p:sp>
      <p:sp>
        <p:nvSpPr>
          <p:cNvPr id="103430" name="Text Box 31"/>
          <p:cNvSpPr txBox="1">
            <a:spLocks noChangeArrowheads="1"/>
          </p:cNvSpPr>
          <p:nvPr/>
        </p:nvSpPr>
        <p:spPr bwMode="auto">
          <a:xfrm>
            <a:off x="395605" y="3668078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并判断</a:t>
            </a:r>
          </a:p>
        </p:txBody>
      </p:sp>
      <p:sp>
        <p:nvSpPr>
          <p:cNvPr id="103431" name="Text Box 33"/>
          <p:cNvSpPr txBox="1">
            <a:spLocks noChangeArrowheads="1"/>
          </p:cNvSpPr>
          <p:nvPr/>
        </p:nvSpPr>
        <p:spPr bwMode="auto">
          <a:xfrm>
            <a:off x="2826068" y="3685540"/>
            <a:ext cx="1962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是否独立？</a:t>
            </a:r>
          </a:p>
        </p:txBody>
      </p:sp>
      <p:sp>
        <p:nvSpPr>
          <p:cNvPr id="345122" name="Text Box 34"/>
          <p:cNvSpPr txBox="1">
            <a:spLocks noChangeArrowheads="1"/>
          </p:cNvSpPr>
          <p:nvPr/>
        </p:nvSpPr>
        <p:spPr bwMode="auto">
          <a:xfrm>
            <a:off x="467995" y="4508818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</a:p>
        </p:txBody>
      </p:sp>
      <p:sp>
        <p:nvSpPr>
          <p:cNvPr id="345124" name="Text Box 36"/>
          <p:cNvSpPr txBox="1">
            <a:spLocks noChangeArrowheads="1"/>
          </p:cNvSpPr>
          <p:nvPr/>
        </p:nvSpPr>
        <p:spPr bwMode="auto">
          <a:xfrm>
            <a:off x="1188085" y="4508818"/>
            <a:ext cx="48304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将二维的分布表转化为一维的</a:t>
            </a:r>
          </a:p>
        </p:txBody>
      </p:sp>
      <p:graphicFrame>
        <p:nvGraphicFramePr>
          <p:cNvPr id="103437" name="Object 13"/>
          <p:cNvGraphicFramePr>
            <a:graphicFrameLocks noChangeAspect="1"/>
          </p:cNvGraphicFramePr>
          <p:nvPr/>
        </p:nvGraphicFramePr>
        <p:xfrm>
          <a:off x="1714818" y="3709353"/>
          <a:ext cx="11604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38200" imgH="317500" progId="Equation.DSMT4">
                  <p:embed/>
                </p:oleObj>
              </mc:Choice>
              <mc:Fallback>
                <p:oleObj name="Equation" r:id="rId28" imgW="838200" imgH="317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818" y="3709353"/>
                        <a:ext cx="116046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38" name="Object 39"/>
          <p:cNvGraphicFramePr>
            <a:graphicFrameLocks noChangeAspect="1"/>
          </p:cNvGraphicFramePr>
          <p:nvPr/>
        </p:nvGraphicFramePr>
        <p:xfrm>
          <a:off x="1757680" y="3105150"/>
          <a:ext cx="510063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924300" imgH="317500" progId="Equation.DSMT4">
                  <p:embed/>
                </p:oleObj>
              </mc:Choice>
              <mc:Fallback>
                <p:oleObj name="Equation" r:id="rId30" imgW="3924300" imgH="3175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680" y="3105150"/>
                        <a:ext cx="510063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122" grpId="0" build="p" autoUpdateAnimBg="0"/>
      <p:bldP spid="34512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3"/>
          <p:cNvSpPr txBox="1">
            <a:spLocks noChangeArrowheads="1"/>
          </p:cNvSpPr>
          <p:nvPr/>
        </p:nvSpPr>
        <p:spPr bwMode="auto">
          <a:xfrm>
            <a:off x="323850" y="533400"/>
            <a:ext cx="80391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4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假设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相互独立，且都服从标准正态分布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317500" y="191611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904875" y="1935163"/>
            <a:ext cx="5794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由题意可知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的概率密度分别为</a:t>
            </a:r>
          </a:p>
        </p:txBody>
      </p:sp>
      <p:graphicFrame>
        <p:nvGraphicFramePr>
          <p:cNvPr id="355336" name="Object 8"/>
          <p:cNvGraphicFramePr>
            <a:graphicFrameLocks noChangeAspect="1"/>
          </p:cNvGraphicFramePr>
          <p:nvPr/>
        </p:nvGraphicFramePr>
        <p:xfrm>
          <a:off x="1335088" y="2590800"/>
          <a:ext cx="5192712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737600" imgH="1612900" progId="Equation.DSMT4">
                  <p:embed/>
                </p:oleObj>
              </mc:Choice>
              <mc:Fallback>
                <p:oleObj name="Equation" r:id="rId2" imgW="8737600" imgH="1612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2590800"/>
                        <a:ext cx="5192712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5337" name="Object 9"/>
          <p:cNvGraphicFramePr>
            <a:graphicFrameLocks noChangeAspect="1"/>
          </p:cNvGraphicFramePr>
          <p:nvPr/>
        </p:nvGraphicFramePr>
        <p:xfrm>
          <a:off x="1331913" y="3716338"/>
          <a:ext cx="5221287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3000" imgH="1612900" progId="Equation.DSMT4">
                  <p:embed/>
                </p:oleObj>
              </mc:Choice>
              <mc:Fallback>
                <p:oleObj name="Equation" r:id="rId4" imgW="8763000" imgH="1612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716338"/>
                        <a:ext cx="5221287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5338" name="Text Box 10"/>
          <p:cNvSpPr txBox="1">
            <a:spLocks noChangeArrowheads="1"/>
          </p:cNvSpPr>
          <p:nvPr/>
        </p:nvSpPr>
        <p:spPr bwMode="auto">
          <a:xfrm>
            <a:off x="371475" y="5013325"/>
            <a:ext cx="5202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由卷积公式可得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sp>
        <p:nvSpPr>
          <p:cNvPr id="114696" name="Text Box 3"/>
          <p:cNvSpPr txBox="1">
            <a:spLocks noChangeArrowheads="1"/>
          </p:cNvSpPr>
          <p:nvPr/>
        </p:nvSpPr>
        <p:spPr bwMode="auto">
          <a:xfrm>
            <a:off x="371475" y="1181100"/>
            <a:ext cx="51308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(0,1)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，求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228364" name="Object 2"/>
          <p:cNvGraphicFramePr>
            <a:graphicFrameLocks noChangeAspect="1"/>
          </p:cNvGraphicFramePr>
          <p:nvPr/>
        </p:nvGraphicFramePr>
        <p:xfrm>
          <a:off x="1692275" y="5584825"/>
          <a:ext cx="436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91400" imgH="1181100" progId="Equation.DSMT4">
                  <p:embed/>
                </p:oleObj>
              </mc:Choice>
              <mc:Fallback>
                <p:oleObj name="Equation" r:id="rId6" imgW="7391400" imgH="1181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584825"/>
                        <a:ext cx="436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5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5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5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5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4" grpId="0" build="p" autoUpdateAnimBg="0"/>
      <p:bldP spid="355335" grpId="0" build="p" autoUpdateAnimBg="0"/>
      <p:bldP spid="35533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468313" y="620078"/>
          <a:ext cx="436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91400" imgH="1181100" progId="Equation.DSMT4">
                  <p:embed/>
                </p:oleObj>
              </mc:Choice>
              <mc:Fallback>
                <p:oleObj name="Equation" r:id="rId2" imgW="7391400" imgH="1181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620078"/>
                        <a:ext cx="4368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5" name="Object 3"/>
          <p:cNvGraphicFramePr>
            <a:graphicFrameLocks noChangeAspect="1"/>
          </p:cNvGraphicFramePr>
          <p:nvPr/>
        </p:nvGraphicFramePr>
        <p:xfrm>
          <a:off x="1284288" y="1555115"/>
          <a:ext cx="34337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40400" imgH="1536700" progId="Equation.DSMT4">
                  <p:embed/>
                </p:oleObj>
              </mc:Choice>
              <mc:Fallback>
                <p:oleObj name="Equation" r:id="rId4" imgW="5740400" imgH="1536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555115"/>
                        <a:ext cx="34337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6" name="Object 4"/>
          <p:cNvGraphicFramePr>
            <a:graphicFrameLocks noChangeAspect="1"/>
          </p:cNvGraphicFramePr>
          <p:nvPr/>
        </p:nvGraphicFramePr>
        <p:xfrm>
          <a:off x="4789488" y="1555115"/>
          <a:ext cx="383222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13500" imgH="1536700" progId="Equation.DSMT4">
                  <p:embed/>
                </p:oleObj>
              </mc:Choice>
              <mc:Fallback>
                <p:oleObj name="Equation" r:id="rId6" imgW="6413500" imgH="1536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9488" y="1555115"/>
                        <a:ext cx="383222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6357" name="Object 5"/>
          <p:cNvGraphicFramePr>
            <a:graphicFrameLocks noChangeAspect="1"/>
          </p:cNvGraphicFramePr>
          <p:nvPr/>
        </p:nvGraphicFramePr>
        <p:xfrm>
          <a:off x="1331913" y="2707640"/>
          <a:ext cx="35083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67400" imgH="1536700" progId="Equation.DSMT4">
                  <p:embed/>
                </p:oleObj>
              </mc:Choice>
              <mc:Fallback>
                <p:oleObj name="Equation" r:id="rId8" imgW="5867400" imgH="15367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707640"/>
                        <a:ext cx="35083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9382" name="Object 6"/>
          <p:cNvGraphicFramePr>
            <a:graphicFrameLocks noChangeAspect="1"/>
          </p:cNvGraphicFramePr>
          <p:nvPr/>
        </p:nvGraphicFramePr>
        <p:xfrm>
          <a:off x="1236663" y="3715703"/>
          <a:ext cx="2936875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14900" imgH="1752600" progId="Equation.DSMT4">
                  <p:embed/>
                </p:oleObj>
              </mc:Choice>
              <mc:Fallback>
                <p:oleObj name="Equation" r:id="rId10" imgW="4914900" imgH="175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3715703"/>
                        <a:ext cx="2936875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79" name="Object 7"/>
          <p:cNvGraphicFramePr>
            <a:graphicFrameLocks noChangeAspect="1"/>
          </p:cNvGraphicFramePr>
          <p:nvPr/>
        </p:nvGraphicFramePr>
        <p:xfrm>
          <a:off x="4579938" y="3744278"/>
          <a:ext cx="29908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029200" imgH="1625600" progId="Equation.DSMT4">
                  <p:embed/>
                </p:oleObj>
              </mc:Choice>
              <mc:Fallback>
                <p:oleObj name="Equation" r:id="rId12" imgW="5029200" imgH="1625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9938" y="3744278"/>
                        <a:ext cx="29908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0" name="Object 8"/>
          <p:cNvGraphicFramePr>
            <a:graphicFrameLocks noChangeAspect="1"/>
          </p:cNvGraphicFramePr>
          <p:nvPr/>
        </p:nvGraphicFramePr>
        <p:xfrm>
          <a:off x="1377950" y="4895215"/>
          <a:ext cx="2022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378200" imgH="1549400" progId="Equation.DSMT4">
                  <p:embed/>
                </p:oleObj>
              </mc:Choice>
              <mc:Fallback>
                <p:oleObj name="Equation" r:id="rId14" imgW="3378200" imgH="1549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895215"/>
                        <a:ext cx="2022475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7381" name="Object 9"/>
          <p:cNvGraphicFramePr>
            <a:graphicFrameLocks noChangeAspect="1"/>
          </p:cNvGraphicFramePr>
          <p:nvPr/>
        </p:nvGraphicFramePr>
        <p:xfrm>
          <a:off x="3609975" y="4847590"/>
          <a:ext cx="26495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419600" imgH="1739900" progId="Equation.DSMT4">
                  <p:embed/>
                </p:oleObj>
              </mc:Choice>
              <mc:Fallback>
                <p:oleObj name="Equation" r:id="rId16" imgW="4419600" imgH="17399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847590"/>
                        <a:ext cx="26495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468313" y="606520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aphicFrame>
        <p:nvGraphicFramePr>
          <p:cNvPr id="357383" name="Object 10"/>
          <p:cNvGraphicFramePr>
            <a:graphicFrameLocks noChangeAspect="1"/>
          </p:cNvGraphicFramePr>
          <p:nvPr/>
        </p:nvGraphicFramePr>
        <p:xfrm>
          <a:off x="1085850" y="6160453"/>
          <a:ext cx="34163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181600" imgH="635000" progId="Equation.DSMT4">
                  <p:embed/>
                </p:oleObj>
              </mc:Choice>
              <mc:Fallback>
                <p:oleObj name="Equation" r:id="rId18" imgW="5181600" imgH="6350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6160453"/>
                        <a:ext cx="34163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6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6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7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7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7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2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506413" y="606425"/>
            <a:ext cx="463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定理</a:t>
            </a:r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（正态分布的可加性）</a:t>
            </a:r>
          </a:p>
        </p:txBody>
      </p:sp>
      <p:graphicFrame>
        <p:nvGraphicFramePr>
          <p:cNvPr id="361476" name="Object 4"/>
          <p:cNvGraphicFramePr>
            <a:graphicFrameLocks noChangeAspect="1"/>
          </p:cNvGraphicFramePr>
          <p:nvPr/>
        </p:nvGraphicFramePr>
        <p:xfrm>
          <a:off x="2343150" y="1371600"/>
          <a:ext cx="282575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200" imgH="304800" progId="Equation.DSMT4">
                  <p:embed/>
                </p:oleObj>
              </mc:Choice>
              <mc:Fallback>
                <p:oleObj name="Equation" r:id="rId2" imgW="1854200" imgH="304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1371600"/>
                        <a:ext cx="282575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77" name="Text Box 5"/>
          <p:cNvSpPr txBox="1">
            <a:spLocks noChangeArrowheads="1"/>
          </p:cNvSpPr>
          <p:nvPr/>
        </p:nvSpPr>
        <p:spPr bwMode="auto">
          <a:xfrm>
            <a:off x="468313" y="1341438"/>
            <a:ext cx="1962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若随机变量</a:t>
            </a:r>
          </a:p>
        </p:txBody>
      </p:sp>
      <p:sp>
        <p:nvSpPr>
          <p:cNvPr id="361478" name="Text Box 6"/>
          <p:cNvSpPr txBox="1">
            <a:spLocks noChangeArrowheads="1"/>
          </p:cNvSpPr>
          <p:nvPr/>
        </p:nvSpPr>
        <p:spPr bwMode="auto">
          <a:xfrm>
            <a:off x="5151438" y="1371600"/>
            <a:ext cx="2673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相互独立，并且</a:t>
            </a:r>
          </a:p>
        </p:txBody>
      </p:sp>
      <p:graphicFrame>
        <p:nvGraphicFramePr>
          <p:cNvPr id="361479" name="Object 7"/>
          <p:cNvGraphicFramePr>
            <a:graphicFrameLocks noChangeAspect="1"/>
          </p:cNvGraphicFramePr>
          <p:nvPr/>
        </p:nvGraphicFramePr>
        <p:xfrm>
          <a:off x="542925" y="2163763"/>
          <a:ext cx="29003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866900" imgH="342900" progId="Equation.3">
                  <p:embed/>
                </p:oleObj>
              </mc:Choice>
              <mc:Fallback>
                <p:oleObj r:id="rId4" imgW="18669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40000" contras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" y="2163763"/>
                        <a:ext cx="29003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0" name="Object 8"/>
          <p:cNvGraphicFramePr>
            <a:graphicFrameLocks noChangeAspect="1"/>
          </p:cNvGraphicFramePr>
          <p:nvPr/>
        </p:nvGraphicFramePr>
        <p:xfrm>
          <a:off x="3613150" y="2236788"/>
          <a:ext cx="26193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800" imgH="304800" progId="Equation.DSMT4">
                  <p:embed/>
                </p:oleObj>
              </mc:Choice>
              <mc:Fallback>
                <p:oleObj name="Equation" r:id="rId6" imgW="1701800" imgH="304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236788"/>
                        <a:ext cx="26193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1481" name="Object 9"/>
          <p:cNvGraphicFramePr>
            <a:graphicFrameLocks noChangeAspect="1"/>
          </p:cNvGraphicFramePr>
          <p:nvPr/>
        </p:nvGraphicFramePr>
        <p:xfrm>
          <a:off x="919163" y="2976563"/>
          <a:ext cx="6237287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65600" imgH="622300" progId="Equation.3">
                  <p:embed/>
                </p:oleObj>
              </mc:Choice>
              <mc:Fallback>
                <p:oleObj r:id="rId8" imgW="4165600" imgH="622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2976563"/>
                        <a:ext cx="6237287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1482" name="Text Box 10"/>
          <p:cNvSpPr txBox="1">
            <a:spLocks noChangeArrowheads="1"/>
          </p:cNvSpPr>
          <p:nvPr/>
        </p:nvSpPr>
        <p:spPr bwMode="auto">
          <a:xfrm>
            <a:off x="6303963" y="21637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，则</a:t>
            </a:r>
          </a:p>
        </p:txBody>
      </p:sp>
      <p:sp>
        <p:nvSpPr>
          <p:cNvPr id="361483" name="Text Box 11"/>
          <p:cNvSpPr txBox="1">
            <a:spLocks noChangeArrowheads="1"/>
          </p:cNvSpPr>
          <p:nvPr/>
        </p:nvSpPr>
        <p:spPr bwMode="auto">
          <a:xfrm>
            <a:off x="560388" y="435133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</a:p>
        </p:txBody>
      </p:sp>
      <p:sp>
        <p:nvSpPr>
          <p:cNvPr id="361484" name="Text Box 12"/>
          <p:cNvSpPr txBox="1">
            <a:spLocks noChangeArrowheads="1"/>
          </p:cNvSpPr>
          <p:nvPr/>
        </p:nvSpPr>
        <p:spPr bwMode="auto">
          <a:xfrm>
            <a:off x="1744663" y="4340225"/>
            <a:ext cx="1339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为常数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361485" name="Object 13"/>
          <p:cNvGraphicFramePr>
            <a:graphicFrameLocks noChangeAspect="1"/>
          </p:cNvGraphicFramePr>
          <p:nvPr/>
        </p:nvGraphicFramePr>
        <p:xfrm>
          <a:off x="1384300" y="4354513"/>
          <a:ext cx="463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600" imgH="292100" progId="Equation.DSMT4">
                  <p:embed/>
                </p:oleObj>
              </mc:Choice>
              <mc:Fallback>
                <p:oleObj name="Equation" r:id="rId10" imgW="228600" imgH="2921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40000" contrast="-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354513"/>
                        <a:ext cx="4635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14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14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1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1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1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1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1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1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7" grpId="0" build="p" autoUpdateAnimBg="0"/>
      <p:bldP spid="361478" grpId="0" build="p" autoUpdateAnimBg="0"/>
      <p:bldP spid="361482" grpId="0" build="p" autoUpdateAnimBg="0"/>
      <p:bldP spid="361483" grpId="0" build="p" autoUpdateAnimBg="0"/>
      <p:bldP spid="361484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ext Box 3"/>
          <p:cNvSpPr txBox="1">
            <a:spLocks noChangeArrowheads="1"/>
          </p:cNvSpPr>
          <p:nvPr/>
        </p:nvSpPr>
        <p:spPr bwMode="auto">
          <a:xfrm>
            <a:off x="323850" y="555625"/>
            <a:ext cx="8331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6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服从区间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(0,1)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上的</a:t>
            </a:r>
          </a:p>
        </p:txBody>
      </p:sp>
      <p:sp>
        <p:nvSpPr>
          <p:cNvPr id="121859" name="Text Box 4"/>
          <p:cNvSpPr txBox="1">
            <a:spLocks noChangeArrowheads="1"/>
          </p:cNvSpPr>
          <p:nvPr/>
        </p:nvSpPr>
        <p:spPr bwMode="auto">
          <a:xfrm>
            <a:off x="363538" y="1204913"/>
            <a:ext cx="29797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均匀分布，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服从</a:t>
            </a:r>
          </a:p>
        </p:txBody>
      </p:sp>
      <p:graphicFrame>
        <p:nvGraphicFramePr>
          <p:cNvPr id="121860" name="Object 5"/>
          <p:cNvGraphicFramePr>
            <a:graphicFrameLocks noChangeAspect="1"/>
          </p:cNvGraphicFramePr>
          <p:nvPr/>
        </p:nvGraphicFramePr>
        <p:xfrm>
          <a:off x="3348038" y="1301750"/>
          <a:ext cx="7953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68400" imgH="482600" progId="Equation.DSMT4">
                  <p:embed/>
                </p:oleObj>
              </mc:Choice>
              <mc:Fallback>
                <p:oleObj name="Equation" r:id="rId2" imgW="1168400" imgH="48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301750"/>
                        <a:ext cx="795337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1" name="Text Box 6"/>
          <p:cNvSpPr txBox="1">
            <a:spLocks noChangeArrowheads="1"/>
          </p:cNvSpPr>
          <p:nvPr/>
        </p:nvSpPr>
        <p:spPr bwMode="auto">
          <a:xfrm>
            <a:off x="4103688" y="1179513"/>
            <a:ext cx="4451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的指数分布，试求随机变量</a:t>
            </a:r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50838" y="1795463"/>
            <a:ext cx="3306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的密度函数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147955" y="2454593"/>
            <a:ext cx="41154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（方法一）用分布函数法</a:t>
            </a:r>
          </a:p>
        </p:txBody>
      </p:sp>
      <p:sp>
        <p:nvSpPr>
          <p:cNvPr id="368645" name="Text Box 5"/>
          <p:cNvSpPr txBox="1">
            <a:spLocks noChangeArrowheads="1"/>
          </p:cNvSpPr>
          <p:nvPr/>
        </p:nvSpPr>
        <p:spPr bwMode="auto">
          <a:xfrm>
            <a:off x="454343" y="314515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由独立性可知</a:t>
            </a:r>
          </a:p>
        </p:txBody>
      </p:sp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1613218" y="3632518"/>
          <a:ext cx="54229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700" imgH="889000" progId="Equation.DSMT4">
                  <p:embed/>
                </p:oleObj>
              </mc:Choice>
              <mc:Fallback>
                <p:oleObj name="Equation" r:id="rId4" imgW="3822700" imgH="889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3218" y="3632518"/>
                        <a:ext cx="542290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 build="p" autoUpdateAnimBg="0"/>
      <p:bldP spid="368645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558800" y="533400"/>
            <a:ext cx="5884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⑴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先求随机变量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</a:t>
            </a:r>
          </a:p>
        </p:txBody>
      </p:sp>
      <p:graphicFrame>
        <p:nvGraphicFramePr>
          <p:cNvPr id="369667" name="Object 3"/>
          <p:cNvGraphicFramePr>
            <a:graphicFrameLocks noChangeAspect="1"/>
          </p:cNvGraphicFramePr>
          <p:nvPr/>
        </p:nvGraphicFramePr>
        <p:xfrm>
          <a:off x="1187450" y="1219200"/>
          <a:ext cx="63373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37700" imgH="1358900" progId="Equation.DSMT4">
                  <p:embed/>
                </p:oleObj>
              </mc:Choice>
              <mc:Fallback>
                <p:oleObj name="Equation" r:id="rId2" imgW="9537700" imgH="1358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219200"/>
                        <a:ext cx="63373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9"/>
          <p:cNvGrpSpPr/>
          <p:nvPr/>
        </p:nvGrpSpPr>
        <p:grpSpPr bwMode="auto">
          <a:xfrm>
            <a:off x="6084888" y="3068638"/>
            <a:ext cx="2325687" cy="2543175"/>
            <a:chOff x="3833" y="1933"/>
            <a:chExt cx="1465" cy="1602"/>
          </a:xfrm>
        </p:grpSpPr>
        <p:sp>
          <p:nvSpPr>
            <p:cNvPr id="124945" name="Line 5"/>
            <p:cNvSpPr>
              <a:spLocks noChangeShapeType="1"/>
            </p:cNvSpPr>
            <p:nvPr/>
          </p:nvSpPr>
          <p:spPr bwMode="auto">
            <a:xfrm>
              <a:off x="3929" y="3003"/>
              <a:ext cx="13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6" name="Line 6"/>
            <p:cNvSpPr>
              <a:spLocks noChangeShapeType="1"/>
            </p:cNvSpPr>
            <p:nvPr/>
          </p:nvSpPr>
          <p:spPr bwMode="auto">
            <a:xfrm flipV="1">
              <a:off x="4121" y="1947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47" name="Line 7"/>
            <p:cNvSpPr>
              <a:spLocks noChangeShapeType="1"/>
            </p:cNvSpPr>
            <p:nvPr/>
          </p:nvSpPr>
          <p:spPr bwMode="auto">
            <a:xfrm>
              <a:off x="3929" y="2331"/>
              <a:ext cx="864" cy="86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948" name="Object 8"/>
            <p:cNvGraphicFramePr>
              <a:graphicFrameLocks noChangeAspect="1"/>
            </p:cNvGraphicFramePr>
            <p:nvPr/>
          </p:nvGraphicFramePr>
          <p:xfrm>
            <a:off x="5148" y="3022"/>
            <a:ext cx="15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500" imgH="215900" progId="Equation.DSMT4">
                    <p:embed/>
                  </p:oleObj>
                </mc:Choice>
                <mc:Fallback>
                  <p:oleObj name="Equation" r:id="rId4" imgW="190500" imgH="2159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3022"/>
                          <a:ext cx="15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9" name="Object 9"/>
            <p:cNvGraphicFramePr>
              <a:graphicFrameLocks noChangeAspect="1"/>
            </p:cNvGraphicFramePr>
            <p:nvPr/>
          </p:nvGraphicFramePr>
          <p:xfrm>
            <a:off x="4169" y="1933"/>
            <a:ext cx="16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5900" imgH="279400" progId="Equation.DSMT4">
                    <p:embed/>
                  </p:oleObj>
                </mc:Choice>
                <mc:Fallback>
                  <p:oleObj name="Equation" r:id="rId6" imgW="215900" imgH="2794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9" y="1933"/>
                          <a:ext cx="16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0" name="Object 10"/>
            <p:cNvGraphicFramePr>
              <a:graphicFrameLocks noChangeAspect="1"/>
            </p:cNvGraphicFramePr>
            <p:nvPr/>
          </p:nvGraphicFramePr>
          <p:xfrm>
            <a:off x="4553" y="3051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" imgH="266700" progId="Equation.DSMT4">
                    <p:embed/>
                  </p:oleObj>
                </mc:Choice>
                <mc:Fallback>
                  <p:oleObj name="Equation" r:id="rId8" imgW="127000" imgH="2667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3" y="3051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1" name="Object 11"/>
            <p:cNvGraphicFramePr>
              <a:graphicFrameLocks noChangeAspect="1"/>
            </p:cNvGraphicFramePr>
            <p:nvPr/>
          </p:nvGraphicFramePr>
          <p:xfrm>
            <a:off x="4193" y="2379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27000" imgH="266700" progId="Equation.DSMT4">
                    <p:embed/>
                  </p:oleObj>
                </mc:Choice>
                <mc:Fallback>
                  <p:oleObj name="Equation" r:id="rId10" imgW="127000" imgH="2667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2379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52" name="Line 12"/>
            <p:cNvSpPr>
              <a:spLocks noChangeShapeType="1"/>
            </p:cNvSpPr>
            <p:nvPr/>
          </p:nvSpPr>
          <p:spPr bwMode="auto">
            <a:xfrm>
              <a:off x="3833" y="2427"/>
              <a:ext cx="864" cy="86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4953" name="Object 13"/>
            <p:cNvGraphicFramePr>
              <a:graphicFrameLocks noChangeAspect="1"/>
            </p:cNvGraphicFramePr>
            <p:nvPr/>
          </p:nvGraphicFramePr>
          <p:xfrm>
            <a:off x="3973" y="2686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190500" progId="Equation.DSMT4">
                    <p:embed/>
                  </p:oleObj>
                </mc:Choice>
                <mc:Fallback>
                  <p:oleObj name="Equation" r:id="rId12" imgW="165100" imgH="1905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3" y="2686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4" name="Object 14"/>
            <p:cNvGraphicFramePr>
              <a:graphicFrameLocks noChangeAspect="1"/>
            </p:cNvGraphicFramePr>
            <p:nvPr/>
          </p:nvGraphicFramePr>
          <p:xfrm>
            <a:off x="4286" y="3022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65100" imgH="190500" progId="Equation.DSMT4">
                    <p:embed/>
                  </p:oleObj>
                </mc:Choice>
                <mc:Fallback>
                  <p:oleObj name="Equation" r:id="rId14" imgW="165100" imgH="1905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3022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5" name="Object 15"/>
            <p:cNvGraphicFramePr>
              <a:graphicFrameLocks noChangeAspect="1"/>
            </p:cNvGraphicFramePr>
            <p:nvPr/>
          </p:nvGraphicFramePr>
          <p:xfrm>
            <a:off x="4361" y="3315"/>
            <a:ext cx="70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54100" imgH="292100" progId="Equation.DSMT4">
                    <p:embed/>
                  </p:oleObj>
                </mc:Choice>
                <mc:Fallback>
                  <p:oleObj name="Equation" r:id="rId16" imgW="1054100" imgH="2921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1" y="3315"/>
                          <a:ext cx="70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56" name="Object 16"/>
            <p:cNvGraphicFramePr>
              <a:graphicFrameLocks noChangeAspect="1"/>
            </p:cNvGraphicFramePr>
            <p:nvPr/>
          </p:nvGraphicFramePr>
          <p:xfrm>
            <a:off x="4422" y="2614"/>
            <a:ext cx="68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28700" imgH="342900" progId="Equation.DSMT4">
                    <p:embed/>
                  </p:oleObj>
                </mc:Choice>
                <mc:Fallback>
                  <p:oleObj name="Equation" r:id="rId18" imgW="1028700" imgH="3429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2614"/>
                          <a:ext cx="68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7"/>
          <p:cNvGrpSpPr/>
          <p:nvPr/>
        </p:nvGrpSpPr>
        <p:grpSpPr bwMode="auto">
          <a:xfrm>
            <a:off x="611188" y="2125663"/>
            <a:ext cx="2327275" cy="519112"/>
            <a:chOff x="288" y="1339"/>
            <a:chExt cx="1466" cy="327"/>
          </a:xfrm>
        </p:grpSpPr>
        <p:sp>
          <p:nvSpPr>
            <p:cNvPr id="124942" name="Text Box 18"/>
            <p:cNvSpPr txBox="1">
              <a:spLocks noChangeArrowheads="1"/>
            </p:cNvSpPr>
            <p:nvPr/>
          </p:nvSpPr>
          <p:spPr bwMode="auto">
            <a:xfrm>
              <a:off x="288" y="133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graphicFrame>
          <p:nvGraphicFramePr>
            <p:cNvPr id="124943" name="Object 19"/>
            <p:cNvGraphicFramePr>
              <a:graphicFrameLocks noChangeAspect="1"/>
            </p:cNvGraphicFramePr>
            <p:nvPr/>
          </p:nvGraphicFramePr>
          <p:xfrm>
            <a:off x="636" y="1401"/>
            <a:ext cx="55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168400" imgH="482600" progId="Equation.DSMT4">
                    <p:embed/>
                  </p:oleObj>
                </mc:Choice>
                <mc:Fallback>
                  <p:oleObj name="Equation" r:id="rId20" imgW="1168400" imgH="482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1401"/>
                          <a:ext cx="55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4" name="Text Box 20"/>
            <p:cNvSpPr txBox="1">
              <a:spLocks noChangeArrowheads="1"/>
            </p:cNvSpPr>
            <p:nvPr/>
          </p:nvSpPr>
          <p:spPr bwMode="auto">
            <a:xfrm>
              <a:off x="1190" y="1339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69685" name="Object 21"/>
          <p:cNvGraphicFramePr>
            <a:graphicFrameLocks noChangeAspect="1"/>
          </p:cNvGraphicFramePr>
          <p:nvPr/>
        </p:nvGraphicFramePr>
        <p:xfrm>
          <a:off x="2838450" y="2216150"/>
          <a:ext cx="1474788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235200" imgH="673100" progId="Equation.DSMT4">
                  <p:embed/>
                </p:oleObj>
              </mc:Choice>
              <mc:Fallback>
                <p:oleObj name="Equation" r:id="rId22" imgW="2235200" imgH="6731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8450" y="2216150"/>
                        <a:ext cx="1474788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22"/>
          <p:cNvGrpSpPr/>
          <p:nvPr/>
        </p:nvGrpSpPr>
        <p:grpSpPr bwMode="auto">
          <a:xfrm>
            <a:off x="611188" y="2819400"/>
            <a:ext cx="2860675" cy="519113"/>
            <a:chOff x="288" y="1776"/>
            <a:chExt cx="1802" cy="327"/>
          </a:xfrm>
        </p:grpSpPr>
        <p:sp>
          <p:nvSpPr>
            <p:cNvPr id="124939" name="Text Box 23"/>
            <p:cNvSpPr txBox="1">
              <a:spLocks noChangeArrowheads="1"/>
            </p:cNvSpPr>
            <p:nvPr/>
          </p:nvSpPr>
          <p:spPr bwMode="auto">
            <a:xfrm>
              <a:off x="288" y="1776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graphicFrame>
          <p:nvGraphicFramePr>
            <p:cNvPr id="124940" name="Object 24"/>
            <p:cNvGraphicFramePr>
              <a:graphicFrameLocks noChangeAspect="1"/>
            </p:cNvGraphicFramePr>
            <p:nvPr/>
          </p:nvGraphicFramePr>
          <p:xfrm>
            <a:off x="648" y="1838"/>
            <a:ext cx="918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943100" imgH="482600" progId="Equation.DSMT4">
                    <p:embed/>
                  </p:oleObj>
                </mc:Choice>
                <mc:Fallback>
                  <p:oleObj name="Equation" r:id="rId24" imgW="1943100" imgH="482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" y="1838"/>
                          <a:ext cx="918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1" name="Text Box 25"/>
            <p:cNvSpPr txBox="1">
              <a:spLocks noChangeArrowheads="1"/>
            </p:cNvSpPr>
            <p:nvPr/>
          </p:nvSpPr>
          <p:spPr bwMode="auto">
            <a:xfrm>
              <a:off x="1526" y="1776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69690" name="Object 26"/>
          <p:cNvGraphicFramePr>
            <a:graphicFrameLocks noChangeAspect="1"/>
          </p:cNvGraphicFramePr>
          <p:nvPr/>
        </p:nvGraphicFramePr>
        <p:xfrm>
          <a:off x="1042988" y="3500438"/>
          <a:ext cx="3533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5308600" imgH="1104900" progId="Equation.DSMT4">
                  <p:embed/>
                </p:oleObj>
              </mc:Choice>
              <mc:Fallback>
                <p:oleObj name="Equation" r:id="rId26" imgW="5308600" imgH="11049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500438"/>
                        <a:ext cx="3533775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1" name="Object 27"/>
          <p:cNvGraphicFramePr>
            <a:graphicFrameLocks noChangeAspect="1"/>
          </p:cNvGraphicFramePr>
          <p:nvPr/>
        </p:nvGraphicFramePr>
        <p:xfrm>
          <a:off x="2009775" y="4508500"/>
          <a:ext cx="241776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619500" imgH="1104900" progId="Equation.DSMT4">
                  <p:embed/>
                </p:oleObj>
              </mc:Choice>
              <mc:Fallback>
                <p:oleObj name="Equation" r:id="rId28" imgW="3619500" imgH="11049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4508500"/>
                        <a:ext cx="241776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9692" name="Object 28"/>
          <p:cNvGraphicFramePr>
            <a:graphicFrameLocks noChangeAspect="1"/>
          </p:cNvGraphicFramePr>
          <p:nvPr/>
        </p:nvGraphicFramePr>
        <p:xfrm>
          <a:off x="2009775" y="5516563"/>
          <a:ext cx="17700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692400" imgH="596900" progId="Equation.DSMT4">
                  <p:embed/>
                </p:oleObj>
              </mc:Choice>
              <mc:Fallback>
                <p:oleObj name="Equation" r:id="rId30" imgW="2692400" imgH="5969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775" y="5516563"/>
                        <a:ext cx="17700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9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/>
          <p:nvPr/>
        </p:nvGrpSpPr>
        <p:grpSpPr bwMode="auto">
          <a:xfrm>
            <a:off x="5795963" y="766763"/>
            <a:ext cx="2160587" cy="2374900"/>
            <a:chOff x="4224" y="328"/>
            <a:chExt cx="1361" cy="1496"/>
          </a:xfrm>
        </p:grpSpPr>
        <p:sp>
          <p:nvSpPr>
            <p:cNvPr id="125964" name="Line 3"/>
            <p:cNvSpPr>
              <a:spLocks noChangeShapeType="1"/>
            </p:cNvSpPr>
            <p:nvPr/>
          </p:nvSpPr>
          <p:spPr bwMode="auto">
            <a:xfrm>
              <a:off x="4241" y="1389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5" name="Line 4"/>
            <p:cNvSpPr>
              <a:spLocks noChangeShapeType="1"/>
            </p:cNvSpPr>
            <p:nvPr/>
          </p:nvSpPr>
          <p:spPr bwMode="auto">
            <a:xfrm flipV="1">
              <a:off x="4422" y="346"/>
              <a:ext cx="0" cy="12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966" name="Line 5"/>
            <p:cNvSpPr>
              <a:spLocks noChangeShapeType="1"/>
            </p:cNvSpPr>
            <p:nvPr/>
          </p:nvSpPr>
          <p:spPr bwMode="auto">
            <a:xfrm>
              <a:off x="4224" y="726"/>
              <a:ext cx="864" cy="864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67" name="Object 6"/>
            <p:cNvGraphicFramePr>
              <a:graphicFrameLocks noChangeAspect="1"/>
            </p:cNvGraphicFramePr>
            <p:nvPr/>
          </p:nvGraphicFramePr>
          <p:xfrm>
            <a:off x="5420" y="1434"/>
            <a:ext cx="150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0500" imgH="215900" progId="Equation.DSMT4">
                    <p:embed/>
                  </p:oleObj>
                </mc:Choice>
                <mc:Fallback>
                  <p:oleObj name="Equation" r:id="rId2" imgW="190500" imgH="2159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434"/>
                          <a:ext cx="150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8" name="Object 7"/>
            <p:cNvGraphicFramePr>
              <a:graphicFrameLocks noChangeAspect="1"/>
            </p:cNvGraphicFramePr>
            <p:nvPr/>
          </p:nvGraphicFramePr>
          <p:xfrm>
            <a:off x="4464" y="328"/>
            <a:ext cx="16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900" imgH="279400" progId="Equation.DSMT4">
                    <p:embed/>
                  </p:oleObj>
                </mc:Choice>
                <mc:Fallback>
                  <p:oleObj name="Equation" r:id="rId4" imgW="215900" imgH="279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28"/>
                          <a:ext cx="16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69" name="Object 8"/>
            <p:cNvGraphicFramePr>
              <a:graphicFrameLocks noChangeAspect="1"/>
            </p:cNvGraphicFramePr>
            <p:nvPr/>
          </p:nvGraphicFramePr>
          <p:xfrm>
            <a:off x="4848" y="1446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7000" imgH="266700" progId="Equation.DSMT4">
                    <p:embed/>
                  </p:oleObj>
                </mc:Choice>
                <mc:Fallback>
                  <p:oleObj name="Equation" r:id="rId6" imgW="127000" imgH="2667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446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0" name="Object 9"/>
            <p:cNvGraphicFramePr>
              <a:graphicFrameLocks noChangeAspect="1"/>
            </p:cNvGraphicFramePr>
            <p:nvPr/>
          </p:nvGraphicFramePr>
          <p:xfrm>
            <a:off x="4320" y="952"/>
            <a:ext cx="82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7000" imgH="266700" progId="Equation.DSMT4">
                    <p:embed/>
                  </p:oleObj>
                </mc:Choice>
                <mc:Fallback>
                  <p:oleObj name="Equation" r:id="rId8" imgW="127000" imgH="2667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952"/>
                          <a:ext cx="82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1" name="Line 10"/>
            <p:cNvSpPr>
              <a:spLocks noChangeShapeType="1"/>
            </p:cNvSpPr>
            <p:nvPr/>
          </p:nvSpPr>
          <p:spPr bwMode="auto">
            <a:xfrm>
              <a:off x="4320" y="616"/>
              <a:ext cx="864" cy="864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5972" name="Object 11"/>
            <p:cNvGraphicFramePr>
              <a:graphicFrameLocks noChangeAspect="1"/>
            </p:cNvGraphicFramePr>
            <p:nvPr/>
          </p:nvGraphicFramePr>
          <p:xfrm>
            <a:off x="4422" y="572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5100" imgH="190500" progId="Equation.DSMT4">
                    <p:embed/>
                  </p:oleObj>
                </mc:Choice>
                <mc:Fallback>
                  <p:oleObj name="Equation" r:id="rId10" imgW="165100" imgH="1905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572"/>
                          <a:ext cx="136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3" name="Object 12"/>
            <p:cNvGraphicFramePr>
              <a:graphicFrameLocks noChangeAspect="1"/>
            </p:cNvGraphicFramePr>
            <p:nvPr/>
          </p:nvGraphicFramePr>
          <p:xfrm>
            <a:off x="5112" y="1204"/>
            <a:ext cx="137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5100" imgH="190500" progId="Equation.DSMT4">
                    <p:embed/>
                  </p:oleObj>
                </mc:Choice>
                <mc:Fallback>
                  <p:oleObj name="Equation" r:id="rId12" imgW="165100" imgH="1905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2" y="1204"/>
                          <a:ext cx="137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4" name="Object 13"/>
            <p:cNvGraphicFramePr>
              <a:graphicFrameLocks noChangeAspect="1"/>
            </p:cNvGraphicFramePr>
            <p:nvPr/>
          </p:nvGraphicFramePr>
          <p:xfrm>
            <a:off x="4656" y="664"/>
            <a:ext cx="70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54100" imgH="292100" progId="Equation.DSMT4">
                    <p:embed/>
                  </p:oleObj>
                </mc:Choice>
                <mc:Fallback>
                  <p:oleObj name="Equation" r:id="rId14" imgW="1054100" imgH="2921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664"/>
                          <a:ext cx="70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5" name="Object 14"/>
            <p:cNvGraphicFramePr>
              <a:graphicFrameLocks noChangeAspect="1"/>
            </p:cNvGraphicFramePr>
            <p:nvPr/>
          </p:nvGraphicFramePr>
          <p:xfrm>
            <a:off x="4608" y="1576"/>
            <a:ext cx="68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028700" imgH="342900" progId="Equation.DSMT4">
                    <p:embed/>
                  </p:oleObj>
                </mc:Choice>
                <mc:Fallback>
                  <p:oleObj name="Equation" r:id="rId16" imgW="1028700" imgH="3429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1576"/>
                          <a:ext cx="68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6" name="Line 15"/>
            <p:cNvSpPr>
              <a:spLocks noChangeShapeType="1"/>
            </p:cNvSpPr>
            <p:nvPr/>
          </p:nvSpPr>
          <p:spPr bwMode="auto">
            <a:xfrm flipV="1">
              <a:off x="4896" y="352"/>
              <a:ext cx="0" cy="1056"/>
            </a:xfrm>
            <a:prstGeom prst="line">
              <a:avLst/>
            </a:prstGeom>
            <a:noFill/>
            <a:ln w="19050">
              <a:solidFill>
                <a:srgbClr val="FF0066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5955" name="Group 16"/>
          <p:cNvGrpSpPr/>
          <p:nvPr/>
        </p:nvGrpSpPr>
        <p:grpSpPr bwMode="auto">
          <a:xfrm>
            <a:off x="582613" y="549275"/>
            <a:ext cx="2333625" cy="519113"/>
            <a:chOff x="288" y="240"/>
            <a:chExt cx="1470" cy="327"/>
          </a:xfrm>
        </p:grpSpPr>
        <p:sp>
          <p:nvSpPr>
            <p:cNvPr id="125961" name="Text Box 17"/>
            <p:cNvSpPr txBox="1">
              <a:spLocks noChangeArrowheads="1"/>
            </p:cNvSpPr>
            <p:nvPr/>
          </p:nvSpPr>
          <p:spPr bwMode="auto">
            <a:xfrm>
              <a:off x="288" y="24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当</a:t>
              </a:r>
            </a:p>
          </p:txBody>
        </p:sp>
        <p:graphicFrame>
          <p:nvGraphicFramePr>
            <p:cNvPr id="125962" name="Object 18"/>
            <p:cNvGraphicFramePr>
              <a:graphicFrameLocks noChangeAspect="1"/>
            </p:cNvGraphicFramePr>
            <p:nvPr/>
          </p:nvGraphicFramePr>
          <p:xfrm>
            <a:off x="672" y="307"/>
            <a:ext cx="51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092200" imgH="469900" progId="Equation.DSMT4">
                    <p:embed/>
                  </p:oleObj>
                </mc:Choice>
                <mc:Fallback>
                  <p:oleObj name="Equation" r:id="rId18" imgW="1092200" imgH="4699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7"/>
                          <a:ext cx="51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3" name="Text Box 19"/>
            <p:cNvSpPr txBox="1">
              <a:spLocks noChangeArrowheads="1"/>
            </p:cNvSpPr>
            <p:nvPr/>
          </p:nvSpPr>
          <p:spPr bwMode="auto">
            <a:xfrm>
              <a:off x="1194" y="240"/>
              <a:ext cx="5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800" b="1">
                  <a:latin typeface="Times New Roman" panose="02020603050405020304" pitchFamily="18" charset="0"/>
                  <a:ea typeface="楷体_GB2312" panose="02010609030101010101" pitchFamily="49" charset="-122"/>
                </a:rPr>
                <a:t>时，</a:t>
              </a:r>
            </a:p>
          </p:txBody>
        </p:sp>
      </p:grpSp>
      <p:graphicFrame>
        <p:nvGraphicFramePr>
          <p:cNvPr id="370708" name="Object 20"/>
          <p:cNvGraphicFramePr>
            <a:graphicFrameLocks noChangeAspect="1"/>
          </p:cNvGraphicFramePr>
          <p:nvPr/>
        </p:nvGraphicFramePr>
        <p:xfrm>
          <a:off x="1165225" y="1219200"/>
          <a:ext cx="3490913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45100" imgH="1104900" progId="Equation.DSMT4">
                  <p:embed/>
                </p:oleObj>
              </mc:Choice>
              <mc:Fallback>
                <p:oleObj name="Equation" r:id="rId20" imgW="5245100" imgH="11049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1219200"/>
                        <a:ext cx="3490913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09" name="Object 21"/>
          <p:cNvGraphicFramePr>
            <a:graphicFrameLocks noChangeAspect="1"/>
          </p:cNvGraphicFramePr>
          <p:nvPr/>
        </p:nvGraphicFramePr>
        <p:xfrm>
          <a:off x="2124075" y="2205038"/>
          <a:ext cx="23749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556000" imgH="1104900" progId="Equation.DSMT4">
                  <p:embed/>
                </p:oleObj>
              </mc:Choice>
              <mc:Fallback>
                <p:oleObj name="Equation" r:id="rId22" imgW="3556000" imgH="11049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23749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710" name="Object 22"/>
          <p:cNvGraphicFramePr>
            <a:graphicFrameLocks noChangeAspect="1"/>
          </p:cNvGraphicFramePr>
          <p:nvPr/>
        </p:nvGraphicFramePr>
        <p:xfrm>
          <a:off x="2124075" y="3213100"/>
          <a:ext cx="2112963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213100" imgH="596900" progId="Equation.DSMT4">
                  <p:embed/>
                </p:oleObj>
              </mc:Choice>
              <mc:Fallback>
                <p:oleObj name="Equation" r:id="rId24" imgW="3213100" imgH="5969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3213100"/>
                        <a:ext cx="2112963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0711" name="Text Box 23"/>
          <p:cNvSpPr txBox="1">
            <a:spLocks noChangeArrowheads="1"/>
          </p:cNvSpPr>
          <p:nvPr/>
        </p:nvSpPr>
        <p:spPr bwMode="auto">
          <a:xfrm>
            <a:off x="577850" y="3943350"/>
            <a:ext cx="7307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⑵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再对随机变量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的分布函数积分可得</a:t>
            </a:r>
          </a:p>
        </p:txBody>
      </p:sp>
      <p:graphicFrame>
        <p:nvGraphicFramePr>
          <p:cNvPr id="370712" name="Object 24"/>
          <p:cNvGraphicFramePr>
            <a:graphicFrameLocks noChangeAspect="1"/>
          </p:cNvGraphicFramePr>
          <p:nvPr/>
        </p:nvGraphicFramePr>
        <p:xfrm>
          <a:off x="1187450" y="4579938"/>
          <a:ext cx="5683250" cy="161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660900" imgH="1295400" progId="Equation.DSMT4">
                  <p:embed/>
                </p:oleObj>
              </mc:Choice>
              <mc:Fallback>
                <p:oleObj name="Equation" r:id="rId26" imgW="4660900" imgH="1295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579938"/>
                        <a:ext cx="5683250" cy="161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07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71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358775" y="937578"/>
            <a:ext cx="62604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（方法二）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由题意可知，用卷积公式</a:t>
            </a:r>
          </a:p>
        </p:txBody>
      </p:sp>
      <p:graphicFrame>
        <p:nvGraphicFramePr>
          <p:cNvPr id="366601" name="Object 9"/>
          <p:cNvGraphicFramePr>
            <a:graphicFrameLocks noChangeAspect="1"/>
          </p:cNvGraphicFramePr>
          <p:nvPr/>
        </p:nvGraphicFramePr>
        <p:xfrm>
          <a:off x="838200" y="1853565"/>
          <a:ext cx="355123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736600" progId="Equation.DSMT4">
                  <p:embed/>
                </p:oleObj>
              </mc:Choice>
              <mc:Fallback>
                <p:oleObj name="Equation" r:id="rId2" imgW="23876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53565"/>
                        <a:ext cx="355123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2" name="Object 10"/>
          <p:cNvGraphicFramePr>
            <a:graphicFrameLocks noChangeAspect="1"/>
          </p:cNvGraphicFramePr>
          <p:nvPr/>
        </p:nvGraphicFramePr>
        <p:xfrm>
          <a:off x="4530725" y="1793240"/>
          <a:ext cx="347027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98700" imgH="774700" progId="Equation.DSMT4">
                  <p:embed/>
                </p:oleObj>
              </mc:Choice>
              <mc:Fallback>
                <p:oleObj name="Equation" r:id="rId4" imgW="2298700" imgH="774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793240"/>
                        <a:ext cx="347027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03" name="Text Box 11"/>
          <p:cNvSpPr txBox="1">
            <a:spLocks noChangeArrowheads="1"/>
          </p:cNvSpPr>
          <p:nvPr/>
        </p:nvSpPr>
        <p:spPr bwMode="auto">
          <a:xfrm>
            <a:off x="373063" y="3153728"/>
            <a:ext cx="5351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则随机变量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的密度函数为</a:t>
            </a:r>
          </a:p>
        </p:txBody>
      </p:sp>
      <p:graphicFrame>
        <p:nvGraphicFramePr>
          <p:cNvPr id="366604" name="Object 12"/>
          <p:cNvGraphicFramePr>
            <a:graphicFrameLocks noChangeAspect="1"/>
          </p:cNvGraphicFramePr>
          <p:nvPr/>
        </p:nvGraphicFramePr>
        <p:xfrm>
          <a:off x="1793875" y="3831590"/>
          <a:ext cx="5013325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03600" imgH="520700" progId="Equation.DSMT4">
                  <p:embed/>
                </p:oleObj>
              </mc:Choice>
              <mc:Fallback>
                <p:oleObj name="Equation" r:id="rId6" imgW="3403600" imgH="5207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3831590"/>
                        <a:ext cx="5013325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6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6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6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6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600" grpId="0" build="p" autoUpdateAnimBg="0"/>
      <p:bldP spid="366603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7619" name="Object 3"/>
          <p:cNvGraphicFramePr>
            <a:graphicFrameLocks noChangeAspect="1"/>
          </p:cNvGraphicFramePr>
          <p:nvPr/>
        </p:nvGraphicFramePr>
        <p:xfrm>
          <a:off x="2339975" y="2563813"/>
          <a:ext cx="15287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330200" progId="Equation.DSMT4">
                  <p:embed/>
                </p:oleObj>
              </mc:Choice>
              <mc:Fallback>
                <p:oleObj name="Equation" r:id="rId2" imgW="977900" imgH="330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563813"/>
                        <a:ext cx="15287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0" name="Object 4"/>
          <p:cNvGraphicFramePr>
            <a:graphicFrameLocks noChangeAspect="1"/>
          </p:cNvGraphicFramePr>
          <p:nvPr/>
        </p:nvGraphicFramePr>
        <p:xfrm>
          <a:off x="414338" y="3316288"/>
          <a:ext cx="24288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9100" imgH="330200" progId="Equation.DSMT4">
                  <p:embed/>
                </p:oleObj>
              </mc:Choice>
              <mc:Fallback>
                <p:oleObj name="Equation" r:id="rId4" imgW="1689100" imgH="330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316288"/>
                        <a:ext cx="24288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4" name="Object 5"/>
          <p:cNvGraphicFramePr>
            <a:graphicFrameLocks noChangeAspect="1"/>
          </p:cNvGraphicFramePr>
          <p:nvPr/>
        </p:nvGraphicFramePr>
        <p:xfrm>
          <a:off x="304800" y="482600"/>
          <a:ext cx="4191000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14600" imgH="736600" progId="Equation.DSMT4">
                  <p:embed/>
                </p:oleObj>
              </mc:Choice>
              <mc:Fallback>
                <p:oleObj name="Equation" r:id="rId6" imgW="2514600" imgH="736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2600"/>
                        <a:ext cx="4191000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2" name="Object 6"/>
          <p:cNvGraphicFramePr>
            <a:graphicFrameLocks noChangeAspect="1"/>
          </p:cNvGraphicFramePr>
          <p:nvPr/>
        </p:nvGraphicFramePr>
        <p:xfrm>
          <a:off x="5289741" y="796886"/>
          <a:ext cx="3090863" cy="553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041600" imgH="4876800" progId="Equation.DSMT4">
                  <p:embed/>
                </p:oleObj>
              </mc:Choice>
              <mc:Fallback>
                <p:oleObj name="Equation" r:id="rId8" imgW="28041600" imgH="4876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741" y="796886"/>
                        <a:ext cx="3090863" cy="553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3" name="Object 7"/>
          <p:cNvGraphicFramePr>
            <a:graphicFrameLocks noChangeAspect="1"/>
          </p:cNvGraphicFramePr>
          <p:nvPr/>
        </p:nvGraphicFramePr>
        <p:xfrm>
          <a:off x="684213" y="3859213"/>
          <a:ext cx="3252787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87600" imgH="863600" progId="Equation.DSMT4">
                  <p:embed/>
                </p:oleObj>
              </mc:Choice>
              <mc:Fallback>
                <p:oleObj name="Equation" r:id="rId10" imgW="2387600" imgH="863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59213"/>
                        <a:ext cx="3252787" cy="1223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4" name="Object 8"/>
          <p:cNvGraphicFramePr>
            <a:graphicFrameLocks noChangeAspect="1"/>
          </p:cNvGraphicFramePr>
          <p:nvPr/>
        </p:nvGraphicFramePr>
        <p:xfrm>
          <a:off x="5929313" y="4187825"/>
          <a:ext cx="13065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200" imgH="292100" progId="Equation.DSMT4">
                  <p:embed/>
                </p:oleObj>
              </mc:Choice>
              <mc:Fallback>
                <p:oleObj name="Equation" r:id="rId12" imgW="838200" imgH="292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187825"/>
                        <a:ext cx="13065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5" name="Object 9"/>
          <p:cNvGraphicFramePr>
            <a:graphicFrameLocks noChangeAspect="1"/>
          </p:cNvGraphicFramePr>
          <p:nvPr/>
        </p:nvGraphicFramePr>
        <p:xfrm>
          <a:off x="3986213" y="3825875"/>
          <a:ext cx="1878012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92200" imgH="736600" progId="Equation.DSMT4">
                  <p:embed/>
                </p:oleObj>
              </mc:Choice>
              <mc:Fallback>
                <p:oleObj name="Equation" r:id="rId14" imgW="1092200" imgH="736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6213" y="3825875"/>
                        <a:ext cx="1878012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7" name="Object 11"/>
          <p:cNvGraphicFramePr>
            <a:graphicFrameLocks noChangeAspect="1"/>
          </p:cNvGraphicFramePr>
          <p:nvPr/>
        </p:nvGraphicFramePr>
        <p:xfrm>
          <a:off x="611188" y="5732463"/>
          <a:ext cx="2971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35200" imgH="571500" progId="Equation.DSMT4">
                  <p:embed/>
                </p:oleObj>
              </mc:Choice>
              <mc:Fallback>
                <p:oleObj name="Equation" r:id="rId16" imgW="2235200" imgH="571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732463"/>
                        <a:ext cx="2971800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8" name="Object 12"/>
          <p:cNvGraphicFramePr>
            <a:graphicFrameLocks noChangeAspect="1"/>
          </p:cNvGraphicFramePr>
          <p:nvPr/>
        </p:nvGraphicFramePr>
        <p:xfrm>
          <a:off x="5489575" y="5853113"/>
          <a:ext cx="20113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06500" imgH="292100" progId="Equation.DSMT4">
                  <p:embed/>
                </p:oleObj>
              </mc:Choice>
              <mc:Fallback>
                <p:oleObj name="Equation" r:id="rId18" imgW="1206500" imgH="2921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9575" y="5853113"/>
                        <a:ext cx="201136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7629" name="Object 13"/>
          <p:cNvGraphicFramePr>
            <a:graphicFrameLocks noChangeAspect="1"/>
          </p:cNvGraphicFramePr>
          <p:nvPr/>
        </p:nvGraphicFramePr>
        <p:xfrm>
          <a:off x="3663950" y="5753100"/>
          <a:ext cx="18557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700" imgH="571500" progId="Equation.DSMT4">
                  <p:embed/>
                </p:oleObj>
              </mc:Choice>
              <mc:Fallback>
                <p:oleObj name="Equation" r:id="rId20" imgW="1409700" imgH="5715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5753100"/>
                        <a:ext cx="1855788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0" name="Text Box 14"/>
          <p:cNvSpPr txBox="1">
            <a:spLocks noChangeArrowheads="1"/>
          </p:cNvSpPr>
          <p:nvPr/>
        </p:nvSpPr>
        <p:spPr bwMode="auto">
          <a:xfrm>
            <a:off x="4427538" y="787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其中</a:t>
            </a:r>
          </a:p>
        </p:txBody>
      </p:sp>
      <p:sp>
        <p:nvSpPr>
          <p:cNvPr id="367631" name="Text Box 15"/>
          <p:cNvSpPr txBox="1">
            <a:spLocks noChangeArrowheads="1"/>
          </p:cNvSpPr>
          <p:nvPr/>
        </p:nvSpPr>
        <p:spPr bwMode="auto">
          <a:xfrm>
            <a:off x="373063" y="17716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即</a:t>
            </a:r>
          </a:p>
        </p:txBody>
      </p:sp>
      <p:graphicFrame>
        <p:nvGraphicFramePr>
          <p:cNvPr id="367632" name="Object 16"/>
          <p:cNvGraphicFramePr>
            <a:graphicFrameLocks noChangeAspect="1"/>
          </p:cNvGraphicFramePr>
          <p:nvPr/>
        </p:nvGraphicFramePr>
        <p:xfrm>
          <a:off x="1033463" y="1793875"/>
          <a:ext cx="2684462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6212800" imgH="5486400" progId="Equation.DSMT4">
                  <p:embed/>
                </p:oleObj>
              </mc:Choice>
              <mc:Fallback>
                <p:oleObj name="Equation" r:id="rId22" imgW="262128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793875"/>
                        <a:ext cx="2684462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7633" name="Text Box 17"/>
          <p:cNvSpPr txBox="1">
            <a:spLocks noChangeArrowheads="1"/>
          </p:cNvSpPr>
          <p:nvPr/>
        </p:nvSpPr>
        <p:spPr bwMode="auto">
          <a:xfrm>
            <a:off x="4378325" y="1798638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如右图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</a:p>
        </p:txBody>
      </p:sp>
      <p:grpSp>
        <p:nvGrpSpPr>
          <p:cNvPr id="13" name="Group 43"/>
          <p:cNvGrpSpPr/>
          <p:nvPr/>
        </p:nvGrpSpPr>
        <p:grpSpPr bwMode="auto">
          <a:xfrm>
            <a:off x="6227763" y="1411288"/>
            <a:ext cx="2590800" cy="2514600"/>
            <a:chOff x="3923" y="663"/>
            <a:chExt cx="1632" cy="1584"/>
          </a:xfrm>
        </p:grpSpPr>
        <p:sp>
          <p:nvSpPr>
            <p:cNvPr id="122899" name="Line 19"/>
            <p:cNvSpPr>
              <a:spLocks noChangeShapeType="1"/>
            </p:cNvSpPr>
            <p:nvPr/>
          </p:nvSpPr>
          <p:spPr bwMode="auto">
            <a:xfrm>
              <a:off x="3923" y="1815"/>
              <a:ext cx="16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0" name="Line 20"/>
            <p:cNvSpPr>
              <a:spLocks noChangeShapeType="1"/>
            </p:cNvSpPr>
            <p:nvPr/>
          </p:nvSpPr>
          <p:spPr bwMode="auto">
            <a:xfrm flipV="1">
              <a:off x="4259" y="663"/>
              <a:ext cx="0" cy="15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1" name="Line 21"/>
            <p:cNvSpPr>
              <a:spLocks noChangeShapeType="1"/>
            </p:cNvSpPr>
            <p:nvPr/>
          </p:nvSpPr>
          <p:spPr bwMode="auto">
            <a:xfrm>
              <a:off x="4691" y="663"/>
              <a:ext cx="0" cy="15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2" name="Line 22"/>
            <p:cNvSpPr>
              <a:spLocks noChangeShapeType="1"/>
            </p:cNvSpPr>
            <p:nvPr/>
          </p:nvSpPr>
          <p:spPr bwMode="auto">
            <a:xfrm flipV="1">
              <a:off x="4115" y="951"/>
              <a:ext cx="1008" cy="10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03" name="Object 23"/>
            <p:cNvGraphicFramePr>
              <a:graphicFrameLocks noChangeAspect="1"/>
            </p:cNvGraphicFramePr>
            <p:nvPr/>
          </p:nvGraphicFramePr>
          <p:xfrm>
            <a:off x="4128" y="1287"/>
            <a:ext cx="1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01600" imgH="190500" progId="Equation.DSMT4">
                    <p:embed/>
                  </p:oleObj>
                </mc:Choice>
                <mc:Fallback>
                  <p:oleObj name="Equation" r:id="rId24" imgW="101600" imgH="1905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287"/>
                          <a:ext cx="12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04" name="Line 24"/>
            <p:cNvSpPr>
              <a:spLocks noChangeShapeType="1"/>
            </p:cNvSpPr>
            <p:nvPr/>
          </p:nvSpPr>
          <p:spPr bwMode="auto">
            <a:xfrm>
              <a:off x="4259" y="1383"/>
              <a:ext cx="43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5" name="Line 25"/>
            <p:cNvSpPr>
              <a:spLocks noChangeShapeType="1"/>
            </p:cNvSpPr>
            <p:nvPr/>
          </p:nvSpPr>
          <p:spPr bwMode="auto">
            <a:xfrm>
              <a:off x="4259" y="1671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6" name="Line 26"/>
            <p:cNvSpPr>
              <a:spLocks noChangeShapeType="1"/>
            </p:cNvSpPr>
            <p:nvPr/>
          </p:nvSpPr>
          <p:spPr bwMode="auto">
            <a:xfrm>
              <a:off x="4259" y="1527"/>
              <a:ext cx="28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7" name="Line 27"/>
            <p:cNvSpPr>
              <a:spLocks noChangeShapeType="1"/>
            </p:cNvSpPr>
            <p:nvPr/>
          </p:nvSpPr>
          <p:spPr bwMode="auto">
            <a:xfrm>
              <a:off x="4259" y="1431"/>
              <a:ext cx="38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8" name="Line 28"/>
            <p:cNvSpPr>
              <a:spLocks noChangeShapeType="1"/>
            </p:cNvSpPr>
            <p:nvPr/>
          </p:nvSpPr>
          <p:spPr bwMode="auto">
            <a:xfrm>
              <a:off x="4259" y="1575"/>
              <a:ext cx="2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09" name="Line 29"/>
            <p:cNvSpPr>
              <a:spLocks noChangeShapeType="1"/>
            </p:cNvSpPr>
            <p:nvPr/>
          </p:nvSpPr>
          <p:spPr bwMode="auto">
            <a:xfrm>
              <a:off x="4259" y="1479"/>
              <a:ext cx="33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0" name="Line 30"/>
            <p:cNvSpPr>
              <a:spLocks noChangeShapeType="1"/>
            </p:cNvSpPr>
            <p:nvPr/>
          </p:nvSpPr>
          <p:spPr bwMode="auto">
            <a:xfrm>
              <a:off x="4259" y="1623"/>
              <a:ext cx="192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1" name="Line 31"/>
            <p:cNvSpPr>
              <a:spLocks noChangeShapeType="1"/>
            </p:cNvSpPr>
            <p:nvPr/>
          </p:nvSpPr>
          <p:spPr bwMode="auto">
            <a:xfrm>
              <a:off x="4259" y="1719"/>
              <a:ext cx="96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2" name="Line 32"/>
            <p:cNvSpPr>
              <a:spLocks noChangeShapeType="1"/>
            </p:cNvSpPr>
            <p:nvPr/>
          </p:nvSpPr>
          <p:spPr bwMode="auto">
            <a:xfrm>
              <a:off x="4355" y="1671"/>
              <a:ext cx="48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3" name="Line 33"/>
            <p:cNvSpPr>
              <a:spLocks noChangeShapeType="1"/>
            </p:cNvSpPr>
            <p:nvPr/>
          </p:nvSpPr>
          <p:spPr bwMode="auto">
            <a:xfrm>
              <a:off x="4595" y="711"/>
              <a:ext cx="0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4" name="Line 34"/>
            <p:cNvSpPr>
              <a:spLocks noChangeShapeType="1"/>
            </p:cNvSpPr>
            <p:nvPr/>
          </p:nvSpPr>
          <p:spPr bwMode="auto">
            <a:xfrm>
              <a:off x="4499" y="759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5" name="Line 35"/>
            <p:cNvSpPr>
              <a:spLocks noChangeShapeType="1"/>
            </p:cNvSpPr>
            <p:nvPr/>
          </p:nvSpPr>
          <p:spPr bwMode="auto">
            <a:xfrm>
              <a:off x="4419" y="711"/>
              <a:ext cx="0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6" name="Line 36"/>
            <p:cNvSpPr>
              <a:spLocks noChangeShapeType="1"/>
            </p:cNvSpPr>
            <p:nvPr/>
          </p:nvSpPr>
          <p:spPr bwMode="auto">
            <a:xfrm>
              <a:off x="4339" y="711"/>
              <a:ext cx="0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17" name="Line 37"/>
            <p:cNvSpPr>
              <a:spLocks noChangeShapeType="1"/>
            </p:cNvSpPr>
            <p:nvPr/>
          </p:nvSpPr>
          <p:spPr bwMode="auto">
            <a:xfrm>
              <a:off x="4507" y="711"/>
              <a:ext cx="0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2918" name="Object 38"/>
            <p:cNvGraphicFramePr>
              <a:graphicFrameLocks noChangeAspect="1"/>
            </p:cNvGraphicFramePr>
            <p:nvPr/>
          </p:nvGraphicFramePr>
          <p:xfrm>
            <a:off x="4740" y="1797"/>
            <a:ext cx="12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01600" imgH="190500" progId="Equation.DSMT4">
                    <p:embed/>
                  </p:oleObj>
                </mc:Choice>
                <mc:Fallback>
                  <p:oleObj name="Equation" r:id="rId26" imgW="101600" imgH="1905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1797"/>
                          <a:ext cx="12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19" name="Object 39"/>
            <p:cNvGraphicFramePr>
              <a:graphicFrameLocks noChangeAspect="1"/>
            </p:cNvGraphicFramePr>
            <p:nvPr/>
          </p:nvGraphicFramePr>
          <p:xfrm>
            <a:off x="4286" y="1842"/>
            <a:ext cx="117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65100" imgH="279400" progId="Equation.DSMT4">
                    <p:embed/>
                  </p:oleObj>
                </mc:Choice>
                <mc:Fallback>
                  <p:oleObj name="Equation" r:id="rId28" imgW="165100" imgH="2794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1842"/>
                          <a:ext cx="117" cy="1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0" name="Object 40"/>
            <p:cNvGraphicFramePr>
              <a:graphicFrameLocks noChangeAspect="1"/>
            </p:cNvGraphicFramePr>
            <p:nvPr/>
          </p:nvGraphicFramePr>
          <p:xfrm>
            <a:off x="5364" y="1842"/>
            <a:ext cx="148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500" imgH="215900" progId="Equation.DSMT4">
                    <p:embed/>
                  </p:oleObj>
                </mc:Choice>
                <mc:Fallback>
                  <p:oleObj name="Equation" r:id="rId30" imgW="190500" imgH="2159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4" y="1842"/>
                          <a:ext cx="148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1" name="Object 41"/>
            <p:cNvGraphicFramePr>
              <a:graphicFrameLocks noChangeAspect="1"/>
            </p:cNvGraphicFramePr>
            <p:nvPr/>
          </p:nvGraphicFramePr>
          <p:xfrm>
            <a:off x="4967" y="1162"/>
            <a:ext cx="417" cy="1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609600" imgH="215900" progId="Equation.DSMT4">
                    <p:embed/>
                  </p:oleObj>
                </mc:Choice>
                <mc:Fallback>
                  <p:oleObj name="Equation" r:id="rId32" imgW="609600" imgH="215900" progId="Equation.DSMT4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162"/>
                          <a:ext cx="417" cy="1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22" name="Object 42"/>
            <p:cNvGraphicFramePr>
              <a:graphicFrameLocks noChangeAspect="1"/>
            </p:cNvGraphicFramePr>
            <p:nvPr/>
          </p:nvGraphicFramePr>
          <p:xfrm>
            <a:off x="4091" y="687"/>
            <a:ext cx="134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165100" imgH="190500" progId="Equation.DSMT4">
                    <p:embed/>
                  </p:oleObj>
                </mc:Choice>
                <mc:Fallback>
                  <p:oleObj name="Equation" r:id="rId34" imgW="165100" imgH="1905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1" y="687"/>
                          <a:ext cx="134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44"/>
          <p:cNvGraphicFramePr>
            <a:graphicFrameLocks noChangeAspect="1"/>
          </p:cNvGraphicFramePr>
          <p:nvPr/>
        </p:nvGraphicFramePr>
        <p:xfrm>
          <a:off x="395288" y="2600325"/>
          <a:ext cx="18589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1282700" imgH="330200" progId="Equation.DSMT4">
                  <p:embed/>
                </p:oleObj>
              </mc:Choice>
              <mc:Fallback>
                <p:oleObj name="Equation" r:id="rId36" imgW="1282700" imgH="33020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600325"/>
                        <a:ext cx="1858962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5"/>
          <p:cNvGraphicFramePr>
            <a:graphicFrameLocks noChangeAspect="1"/>
          </p:cNvGraphicFramePr>
          <p:nvPr/>
        </p:nvGraphicFramePr>
        <p:xfrm>
          <a:off x="409575" y="5156200"/>
          <a:ext cx="185896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1282700" imgH="330200" progId="Equation.DSMT4">
                  <p:embed/>
                </p:oleObj>
              </mc:Choice>
              <mc:Fallback>
                <p:oleObj name="Equation" r:id="rId38" imgW="1282700" imgH="33020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5156200"/>
                        <a:ext cx="1858963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7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7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7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7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7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7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7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7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7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7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30" grpId="0" build="p" autoUpdateAnimBg="0"/>
      <p:bldP spid="367631" grpId="0" build="p" autoUpdateAnimBg="0"/>
      <p:bldP spid="367633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42" name="Object 2"/>
          <p:cNvGraphicFramePr>
            <a:graphicFrameLocks noChangeAspect="1"/>
          </p:cNvGraphicFramePr>
          <p:nvPr/>
        </p:nvGraphicFramePr>
        <p:xfrm>
          <a:off x="1691005" y="1645285"/>
          <a:ext cx="5448300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44900" imgH="1295400" progId="Equation.DSMT4">
                  <p:embed/>
                </p:oleObj>
              </mc:Choice>
              <mc:Fallback>
                <p:oleObj name="Equation" r:id="rId2" imgW="3644900" imgH="1295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005" y="1645285"/>
                        <a:ext cx="5448300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376555" y="1035685"/>
            <a:ext cx="64182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综上所述随机变量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的密度函数为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2"/>
          <p:cNvSpPr txBox="1">
            <a:spLocks noChangeArrowheads="1"/>
          </p:cNvSpPr>
          <p:nvPr/>
        </p:nvSpPr>
        <p:spPr bwMode="auto">
          <a:xfrm>
            <a:off x="342900" y="748983"/>
            <a:ext cx="628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Ⅱ.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/>
        </p:nvGraphicFramePr>
        <p:xfrm>
          <a:off x="1042988" y="844233"/>
          <a:ext cx="26924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609600" progId="Equation.DSMT4">
                  <p:embed/>
                </p:oleObj>
              </mc:Choice>
              <mc:Fallback>
                <p:oleObj name="Equation" r:id="rId2" imgW="4152900" imgH="60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44233"/>
                        <a:ext cx="26924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4"/>
          <p:cNvGraphicFramePr>
            <a:graphicFrameLocks noChangeAspect="1"/>
          </p:cNvGraphicFramePr>
          <p:nvPr/>
        </p:nvGraphicFramePr>
        <p:xfrm>
          <a:off x="3851275" y="829945"/>
          <a:ext cx="2519363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86200" imgH="609600" progId="Equation.DSMT4">
                  <p:embed/>
                </p:oleObj>
              </mc:Choice>
              <mc:Fallback>
                <p:oleObj name="Equation" r:id="rId4" imgW="38862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829945"/>
                        <a:ext cx="2519363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1" name="Text Box 5"/>
          <p:cNvSpPr txBox="1">
            <a:spLocks noChangeArrowheads="1"/>
          </p:cNvSpPr>
          <p:nvPr/>
        </p:nvSpPr>
        <p:spPr bwMode="auto">
          <a:xfrm>
            <a:off x="6227763" y="718820"/>
            <a:ext cx="125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的分布</a:t>
            </a:r>
          </a:p>
        </p:txBody>
      </p:sp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250825" y="1353820"/>
            <a:ext cx="83629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最大最小分布有广泛的应用：在一个系统中要考虑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元件组的最大最小寿命；建筑桥梁时，要考虑使用期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内洪水最高水位等。这些问题的解决对经济建设是有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很大意义的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71722" name="Text Box 10"/>
          <p:cNvSpPr txBox="1">
            <a:spLocks noChangeArrowheads="1"/>
          </p:cNvSpPr>
          <p:nvPr/>
        </p:nvSpPr>
        <p:spPr bwMode="auto">
          <a:xfrm>
            <a:off x="304800" y="3860483"/>
            <a:ext cx="4184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引例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（一般情况的推导）</a:t>
            </a:r>
          </a:p>
        </p:txBody>
      </p:sp>
      <p:sp>
        <p:nvSpPr>
          <p:cNvPr id="371723" name="Text Box 11"/>
          <p:cNvSpPr txBox="1">
            <a:spLocks noChangeArrowheads="1"/>
          </p:cNvSpPr>
          <p:nvPr/>
        </p:nvSpPr>
        <p:spPr bwMode="auto">
          <a:xfrm>
            <a:off x="4427538" y="3860483"/>
            <a:ext cx="41941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已知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,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solidFill>
                  <a:srgbClr val="C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，已知</a:t>
            </a:r>
          </a:p>
        </p:txBody>
      </p:sp>
      <p:graphicFrame>
        <p:nvGraphicFramePr>
          <p:cNvPr id="371726" name="Object 14"/>
          <p:cNvGraphicFramePr>
            <a:graphicFrameLocks noChangeAspect="1"/>
          </p:cNvGraphicFramePr>
          <p:nvPr/>
        </p:nvGraphicFramePr>
        <p:xfrm>
          <a:off x="484188" y="4646295"/>
          <a:ext cx="2359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68700" imgH="698500" progId="Equation.DSMT4">
                  <p:embed/>
                </p:oleObj>
              </mc:Choice>
              <mc:Fallback>
                <p:oleObj name="Equation" r:id="rId6" imgW="3568700" imgH="6985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4646295"/>
                        <a:ext cx="2359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27" name="Text Box 15"/>
          <p:cNvSpPr txBox="1">
            <a:spLocks noChangeArrowheads="1"/>
          </p:cNvSpPr>
          <p:nvPr/>
        </p:nvSpPr>
        <p:spPr bwMode="auto">
          <a:xfrm>
            <a:off x="2876550" y="4562158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且</a:t>
            </a:r>
          </a:p>
        </p:txBody>
      </p:sp>
      <p:graphicFrame>
        <p:nvGraphicFramePr>
          <p:cNvPr id="371728" name="Object 16"/>
          <p:cNvGraphicFramePr>
            <a:graphicFrameLocks noChangeAspect="1"/>
          </p:cNvGraphicFramePr>
          <p:nvPr/>
        </p:nvGraphicFramePr>
        <p:xfrm>
          <a:off x="3594100" y="4652645"/>
          <a:ext cx="50323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59700" imgH="635000" progId="Equation.DSMT4">
                  <p:embed/>
                </p:oleObj>
              </mc:Choice>
              <mc:Fallback>
                <p:oleObj name="Equation" r:id="rId8" imgW="7759700" imgH="6350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4652645"/>
                        <a:ext cx="50323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730" name="Text Box 18"/>
          <p:cNvSpPr txBox="1">
            <a:spLocks noChangeArrowheads="1"/>
          </p:cNvSpPr>
          <p:nvPr/>
        </p:nvSpPr>
        <p:spPr bwMode="auto">
          <a:xfrm>
            <a:off x="395288" y="5371783"/>
            <a:ext cx="3335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和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1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1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1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1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1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1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2" grpId="0" build="p" autoUpdateAnimBg="0"/>
      <p:bldP spid="371723" grpId="0" build="p" autoUpdateAnimBg="0"/>
      <p:bldP spid="371727" grpId="0" build="p" autoUpdateAnimBg="0"/>
      <p:bldP spid="371730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Line 3"/>
          <p:cNvSpPr>
            <a:spLocks noChangeShapeType="1"/>
          </p:cNvSpPr>
          <p:nvPr/>
        </p:nvSpPr>
        <p:spPr bwMode="auto">
          <a:xfrm>
            <a:off x="539750" y="12687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539750" y="20307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5"/>
          <p:cNvSpPr>
            <a:spLocks noChangeShapeType="1"/>
          </p:cNvSpPr>
          <p:nvPr/>
        </p:nvSpPr>
        <p:spPr bwMode="auto">
          <a:xfrm>
            <a:off x="539750" y="27927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Line 6"/>
          <p:cNvSpPr>
            <a:spLocks noChangeShapeType="1"/>
          </p:cNvSpPr>
          <p:nvPr/>
        </p:nvSpPr>
        <p:spPr bwMode="auto">
          <a:xfrm>
            <a:off x="539750" y="43929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7" name="Line 7"/>
          <p:cNvSpPr>
            <a:spLocks noChangeShapeType="1"/>
          </p:cNvSpPr>
          <p:nvPr/>
        </p:nvSpPr>
        <p:spPr bwMode="auto">
          <a:xfrm>
            <a:off x="539750" y="36309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8" name="Line 8"/>
          <p:cNvSpPr>
            <a:spLocks noChangeShapeType="1"/>
          </p:cNvSpPr>
          <p:nvPr/>
        </p:nvSpPr>
        <p:spPr bwMode="auto">
          <a:xfrm>
            <a:off x="539750" y="5154930"/>
            <a:ext cx="792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Line 9"/>
          <p:cNvSpPr>
            <a:spLocks noChangeShapeType="1"/>
          </p:cNvSpPr>
          <p:nvPr/>
        </p:nvSpPr>
        <p:spPr bwMode="auto">
          <a:xfrm>
            <a:off x="5397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10"/>
          <p:cNvSpPr>
            <a:spLocks noChangeShapeType="1"/>
          </p:cNvSpPr>
          <p:nvPr/>
        </p:nvSpPr>
        <p:spPr bwMode="auto">
          <a:xfrm>
            <a:off x="35877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1" name="Line 11"/>
          <p:cNvSpPr>
            <a:spLocks noChangeShapeType="1"/>
          </p:cNvSpPr>
          <p:nvPr/>
        </p:nvSpPr>
        <p:spPr bwMode="auto">
          <a:xfrm>
            <a:off x="45783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2" name="Line 12"/>
          <p:cNvSpPr>
            <a:spLocks noChangeShapeType="1"/>
          </p:cNvSpPr>
          <p:nvPr/>
        </p:nvSpPr>
        <p:spPr bwMode="auto">
          <a:xfrm>
            <a:off x="55689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3" name="Line 13"/>
          <p:cNvSpPr>
            <a:spLocks noChangeShapeType="1"/>
          </p:cNvSpPr>
          <p:nvPr/>
        </p:nvSpPr>
        <p:spPr bwMode="auto">
          <a:xfrm>
            <a:off x="65595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14"/>
          <p:cNvSpPr>
            <a:spLocks noChangeShapeType="1"/>
          </p:cNvSpPr>
          <p:nvPr/>
        </p:nvSpPr>
        <p:spPr bwMode="auto">
          <a:xfrm>
            <a:off x="25209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15"/>
          <p:cNvSpPr>
            <a:spLocks noChangeShapeType="1"/>
          </p:cNvSpPr>
          <p:nvPr/>
        </p:nvSpPr>
        <p:spPr bwMode="auto">
          <a:xfrm>
            <a:off x="75501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6" name="Line 16"/>
          <p:cNvSpPr>
            <a:spLocks noChangeShapeType="1"/>
          </p:cNvSpPr>
          <p:nvPr/>
        </p:nvSpPr>
        <p:spPr bwMode="auto">
          <a:xfrm>
            <a:off x="8464550" y="126873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4467" name="Object 17"/>
          <p:cNvGraphicFramePr>
            <a:graphicFrameLocks noChangeAspect="1"/>
          </p:cNvGraphicFramePr>
          <p:nvPr/>
        </p:nvGraphicFramePr>
        <p:xfrm>
          <a:off x="1230630" y="1268730"/>
          <a:ext cx="528955" cy="627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1300" imgH="304800" progId="Equation.3">
                  <p:embed/>
                </p:oleObj>
              </mc:Choice>
              <mc:Fallback>
                <p:oleObj r:id="rId2" imgW="241300" imgH="304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630" y="1268730"/>
                        <a:ext cx="528955" cy="6273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8" name="Object 18"/>
          <p:cNvGraphicFramePr>
            <a:graphicFrameLocks noChangeAspect="1"/>
          </p:cNvGraphicFramePr>
          <p:nvPr/>
        </p:nvGraphicFramePr>
        <p:xfrm>
          <a:off x="2673350" y="1421130"/>
          <a:ext cx="824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1800" imgH="215900" progId="Equation.3">
                  <p:embed/>
                </p:oleObj>
              </mc:Choice>
              <mc:Fallback>
                <p:oleObj r:id="rId4" imgW="431800" imgH="2159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1421130"/>
                        <a:ext cx="824230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69" name="Object 19"/>
          <p:cNvGraphicFramePr>
            <a:graphicFrameLocks noChangeAspect="1"/>
          </p:cNvGraphicFramePr>
          <p:nvPr/>
        </p:nvGraphicFramePr>
        <p:xfrm>
          <a:off x="3663950" y="1421130"/>
          <a:ext cx="79057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19100" imgH="215900" progId="Equation.3">
                  <p:embed/>
                </p:oleObj>
              </mc:Choice>
              <mc:Fallback>
                <p:oleObj r:id="rId6" imgW="419100" imgH="215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1421130"/>
                        <a:ext cx="790575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0" name="Object 20"/>
          <p:cNvGraphicFramePr>
            <a:graphicFrameLocks noChangeAspect="1"/>
          </p:cNvGraphicFramePr>
          <p:nvPr/>
        </p:nvGraphicFramePr>
        <p:xfrm>
          <a:off x="4654550" y="1421130"/>
          <a:ext cx="79057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19100" imgH="215900" progId="Equation.3">
                  <p:embed/>
                </p:oleObj>
              </mc:Choice>
              <mc:Fallback>
                <p:oleObj r:id="rId8" imgW="419100" imgH="215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1421130"/>
                        <a:ext cx="790575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1" name="Object 21"/>
          <p:cNvGraphicFramePr>
            <a:graphicFrameLocks noChangeAspect="1"/>
          </p:cNvGraphicFramePr>
          <p:nvPr/>
        </p:nvGraphicFramePr>
        <p:xfrm>
          <a:off x="5721350" y="1416050"/>
          <a:ext cx="824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31800" imgH="215900" progId="Equation.3">
                  <p:embed/>
                </p:oleObj>
              </mc:Choice>
              <mc:Fallback>
                <p:oleObj r:id="rId10" imgW="431800" imgH="2159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1416050"/>
                        <a:ext cx="824230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22"/>
          <p:cNvGraphicFramePr>
            <a:graphicFrameLocks noChangeAspect="1"/>
          </p:cNvGraphicFramePr>
          <p:nvPr/>
        </p:nvGraphicFramePr>
        <p:xfrm>
          <a:off x="6711950" y="1416050"/>
          <a:ext cx="824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431800" imgH="215900" progId="Equation.3">
                  <p:embed/>
                </p:oleObj>
              </mc:Choice>
              <mc:Fallback>
                <p:oleObj r:id="rId12" imgW="431800" imgH="2159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1950" y="1416050"/>
                        <a:ext cx="824230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3" name="Object 23"/>
          <p:cNvGraphicFramePr>
            <a:graphicFrameLocks noChangeAspect="1"/>
          </p:cNvGraphicFramePr>
          <p:nvPr/>
        </p:nvGraphicFramePr>
        <p:xfrm>
          <a:off x="7626350" y="1421130"/>
          <a:ext cx="824230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431800" imgH="215900" progId="Equation.3">
                  <p:embed/>
                </p:oleObj>
              </mc:Choice>
              <mc:Fallback>
                <p:oleObj r:id="rId14" imgW="431800" imgH="215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1421130"/>
                        <a:ext cx="824230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4" name="Object 24"/>
          <p:cNvGraphicFramePr>
            <a:graphicFrameLocks noChangeAspect="1"/>
          </p:cNvGraphicFramePr>
          <p:nvPr/>
        </p:nvGraphicFramePr>
        <p:xfrm>
          <a:off x="920750" y="2187575"/>
          <a:ext cx="112268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22300" imgH="241300" progId="Equation.3">
                  <p:embed/>
                </p:oleObj>
              </mc:Choice>
              <mc:Fallback>
                <p:oleObj r:id="rId16" imgW="622300" imgH="2413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2187575"/>
                        <a:ext cx="1122680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5"/>
          <p:cNvGraphicFramePr>
            <a:graphicFrameLocks noChangeAspect="1"/>
          </p:cNvGraphicFramePr>
          <p:nvPr/>
        </p:nvGraphicFramePr>
        <p:xfrm>
          <a:off x="2597150" y="2183130"/>
          <a:ext cx="99060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46100" imgH="241300" progId="Equation.3">
                  <p:embed/>
                </p:oleObj>
              </mc:Choice>
              <mc:Fallback>
                <p:oleObj r:id="rId18" imgW="546100" imgH="2413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183130"/>
                        <a:ext cx="990600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6" name="Object 26"/>
          <p:cNvGraphicFramePr>
            <a:graphicFrameLocks noChangeAspect="1"/>
          </p:cNvGraphicFramePr>
          <p:nvPr/>
        </p:nvGraphicFramePr>
        <p:xfrm>
          <a:off x="3663950" y="2187575"/>
          <a:ext cx="85725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469900" imgH="241300" progId="Equation.3">
                  <p:embed/>
                </p:oleObj>
              </mc:Choice>
              <mc:Fallback>
                <p:oleObj r:id="rId20" imgW="469900" imgH="241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2187575"/>
                        <a:ext cx="857250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7" name="Object 27"/>
          <p:cNvGraphicFramePr>
            <a:graphicFrameLocks noChangeAspect="1"/>
          </p:cNvGraphicFramePr>
          <p:nvPr/>
        </p:nvGraphicFramePr>
        <p:xfrm>
          <a:off x="4700905" y="2183130"/>
          <a:ext cx="79248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419100" imgH="241300" progId="Equation.3">
                  <p:embed/>
                </p:oleObj>
              </mc:Choice>
              <mc:Fallback>
                <p:oleObj r:id="rId22" imgW="419100" imgH="2413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0905" y="2183130"/>
                        <a:ext cx="79248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8" name="Object 28"/>
          <p:cNvGraphicFramePr>
            <a:graphicFrameLocks noChangeAspect="1"/>
          </p:cNvGraphicFramePr>
          <p:nvPr/>
        </p:nvGraphicFramePr>
        <p:xfrm>
          <a:off x="5568950" y="2187575"/>
          <a:ext cx="108902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609600" imgH="241300" progId="Equation.3">
                  <p:embed/>
                </p:oleObj>
              </mc:Choice>
              <mc:Fallback>
                <p:oleObj r:id="rId24" imgW="609600" imgH="241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8950" y="2187575"/>
                        <a:ext cx="1089025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9" name="Object 29"/>
          <p:cNvGraphicFramePr>
            <a:graphicFrameLocks noChangeAspect="1"/>
          </p:cNvGraphicFramePr>
          <p:nvPr/>
        </p:nvGraphicFramePr>
        <p:xfrm>
          <a:off x="6626225" y="2189480"/>
          <a:ext cx="9239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495300" imgH="241300" progId="Equation.3">
                  <p:embed/>
                </p:oleObj>
              </mc:Choice>
              <mc:Fallback>
                <p:oleObj r:id="rId26" imgW="495300" imgH="241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6225" y="2189480"/>
                        <a:ext cx="9239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0" name="Object 30"/>
          <p:cNvGraphicFramePr>
            <a:graphicFrameLocks noChangeAspect="1"/>
          </p:cNvGraphicFramePr>
          <p:nvPr/>
        </p:nvGraphicFramePr>
        <p:xfrm>
          <a:off x="7626350" y="2187575"/>
          <a:ext cx="857250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469900" imgH="241300" progId="Equation.3">
                  <p:embed/>
                </p:oleObj>
              </mc:Choice>
              <mc:Fallback>
                <p:oleObj r:id="rId28" imgW="469900" imgH="241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6350" y="2187575"/>
                        <a:ext cx="857250" cy="5289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1" name="Object 31"/>
          <p:cNvGraphicFramePr>
            <a:graphicFrameLocks noChangeAspect="1"/>
          </p:cNvGraphicFramePr>
          <p:nvPr/>
        </p:nvGraphicFramePr>
        <p:xfrm>
          <a:off x="615950" y="2945130"/>
          <a:ext cx="191325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0" imgW="1130300" imgH="279400" progId="Equation.3">
                  <p:embed/>
                </p:oleObj>
              </mc:Choice>
              <mc:Fallback>
                <p:oleObj r:id="rId30" imgW="1130300" imgH="2794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2945130"/>
                        <a:ext cx="1913255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5" name="Object 35"/>
          <p:cNvGraphicFramePr>
            <a:graphicFrameLocks noChangeAspect="1"/>
          </p:cNvGraphicFramePr>
          <p:nvPr/>
        </p:nvGraphicFramePr>
        <p:xfrm>
          <a:off x="615950" y="3707130"/>
          <a:ext cx="194627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2" imgW="1168400" imgH="279400" progId="Equation.3">
                  <p:embed/>
                </p:oleObj>
              </mc:Choice>
              <mc:Fallback>
                <p:oleObj r:id="rId32" imgW="1168400" imgH="279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3707130"/>
                        <a:ext cx="1946275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7" name="Object 37"/>
          <p:cNvGraphicFramePr>
            <a:graphicFrameLocks noChangeAspect="1"/>
          </p:cNvGraphicFramePr>
          <p:nvPr/>
        </p:nvGraphicFramePr>
        <p:xfrm>
          <a:off x="615950" y="4469130"/>
          <a:ext cx="15176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4" imgW="876300" imgH="292100" progId="Equation.3">
                  <p:embed/>
                </p:oleObj>
              </mc:Choice>
              <mc:Fallback>
                <p:oleObj r:id="rId34" imgW="876300" imgH="2921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4469130"/>
                        <a:ext cx="15176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2755900" y="4545330"/>
            <a:ext cx="5480050" cy="459740"/>
            <a:chOff x="4340" y="7158"/>
            <a:chExt cx="8630" cy="724"/>
          </a:xfrm>
        </p:grpSpPr>
        <p:graphicFrame>
          <p:nvGraphicFramePr>
            <p:cNvPr id="104483" name="Object 33"/>
            <p:cNvGraphicFramePr>
              <a:graphicFrameLocks noChangeAspect="1"/>
            </p:cNvGraphicFramePr>
            <p:nvPr/>
          </p:nvGraphicFramePr>
          <p:xfrm>
            <a:off x="12450" y="7158"/>
            <a:ext cx="5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14300" imgH="177800" progId="Equation.3">
                    <p:embed/>
                  </p:oleObj>
                </mc:Choice>
                <mc:Fallback>
                  <p:oleObj r:id="rId36" imgW="114300" imgH="1778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0" y="7158"/>
                          <a:ext cx="52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4" name="Object 34"/>
            <p:cNvGraphicFramePr>
              <a:graphicFrameLocks noChangeAspect="1"/>
            </p:cNvGraphicFramePr>
            <p:nvPr/>
          </p:nvGraphicFramePr>
          <p:xfrm>
            <a:off x="7808" y="7158"/>
            <a:ext cx="36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50800" imgH="177800" progId="Equation.3">
                    <p:embed/>
                  </p:oleObj>
                </mc:Choice>
                <mc:Fallback>
                  <p:oleObj r:id="rId38" imgW="50800" imgH="1778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8" y="7158"/>
                          <a:ext cx="36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8" name="Object 38"/>
            <p:cNvGraphicFramePr>
              <a:graphicFrameLocks noChangeAspect="1"/>
            </p:cNvGraphicFramePr>
            <p:nvPr/>
          </p:nvGraphicFramePr>
          <p:xfrm>
            <a:off x="4340" y="7158"/>
            <a:ext cx="83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241300" imgH="177800" progId="Equation.3">
                    <p:embed/>
                  </p:oleObj>
                </mc:Choice>
                <mc:Fallback>
                  <p:oleObj r:id="rId40" imgW="241300" imgH="177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7158"/>
                          <a:ext cx="83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9" name="Object 39"/>
            <p:cNvGraphicFramePr>
              <a:graphicFrameLocks noChangeAspect="1"/>
            </p:cNvGraphicFramePr>
            <p:nvPr/>
          </p:nvGraphicFramePr>
          <p:xfrm>
            <a:off x="8983" y="7158"/>
            <a:ext cx="988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304800" imgH="177800" progId="Equation.3">
                    <p:embed/>
                  </p:oleObj>
                </mc:Choice>
                <mc:Fallback>
                  <p:oleObj r:id="rId42" imgW="3048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3" y="7158"/>
                          <a:ext cx="988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0" name="Object 40"/>
            <p:cNvGraphicFramePr>
              <a:graphicFrameLocks noChangeAspect="1"/>
            </p:cNvGraphicFramePr>
            <p:nvPr/>
          </p:nvGraphicFramePr>
          <p:xfrm>
            <a:off x="6130" y="7158"/>
            <a:ext cx="51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114300" imgH="215900" progId="Equation.3">
                    <p:embed/>
                  </p:oleObj>
                </mc:Choice>
                <mc:Fallback>
                  <p:oleObj r:id="rId44" imgW="114300" imgH="215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30" y="7158"/>
                          <a:ext cx="518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1" name="Object 41"/>
            <p:cNvGraphicFramePr>
              <a:graphicFrameLocks noChangeAspect="1"/>
            </p:cNvGraphicFramePr>
            <p:nvPr/>
          </p:nvGraphicFramePr>
          <p:xfrm>
            <a:off x="10580" y="7158"/>
            <a:ext cx="83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241300" imgH="177800" progId="Equation.3">
                    <p:embed/>
                  </p:oleObj>
                </mc:Choice>
                <mc:Fallback>
                  <p:oleObj r:id="rId46" imgW="241300" imgH="1778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0" y="7158"/>
                          <a:ext cx="83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2876550" y="3783330"/>
            <a:ext cx="5284470" cy="462280"/>
            <a:chOff x="4530" y="5958"/>
            <a:chExt cx="8322" cy="728"/>
          </a:xfrm>
        </p:grpSpPr>
        <p:graphicFrame>
          <p:nvGraphicFramePr>
            <p:cNvPr id="104482" name="Object 32"/>
            <p:cNvGraphicFramePr>
              <a:graphicFrameLocks noChangeAspect="1"/>
            </p:cNvGraphicFramePr>
            <p:nvPr/>
          </p:nvGraphicFramePr>
          <p:xfrm>
            <a:off x="6248" y="5958"/>
            <a:ext cx="36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50800" imgH="177800" progId="Equation.3">
                    <p:embed/>
                  </p:oleObj>
                </mc:Choice>
                <mc:Fallback>
                  <p:oleObj r:id="rId48" imgW="50800" imgH="1778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" y="5958"/>
                          <a:ext cx="36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6" name="Object 36"/>
            <p:cNvGraphicFramePr>
              <a:graphicFrameLocks noChangeAspect="1"/>
            </p:cNvGraphicFramePr>
            <p:nvPr/>
          </p:nvGraphicFramePr>
          <p:xfrm>
            <a:off x="9250" y="5958"/>
            <a:ext cx="46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101600" imgH="215900" progId="Equation.3">
                    <p:embed/>
                  </p:oleObj>
                </mc:Choice>
                <mc:Fallback>
                  <p:oleObj r:id="rId50" imgW="101600" imgH="2159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0" y="5958"/>
                          <a:ext cx="46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2" name="Object 42"/>
            <p:cNvGraphicFramePr>
              <a:graphicFrameLocks noChangeAspect="1"/>
            </p:cNvGraphicFramePr>
            <p:nvPr/>
          </p:nvGraphicFramePr>
          <p:xfrm>
            <a:off x="4530" y="5958"/>
            <a:ext cx="5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2" imgW="114300" imgH="177800" progId="Equation.3">
                    <p:embed/>
                  </p:oleObj>
                </mc:Choice>
                <mc:Fallback>
                  <p:oleObj r:id="rId52" imgW="114300" imgH="1778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0" y="5958"/>
                          <a:ext cx="52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3" name="Object 43"/>
            <p:cNvGraphicFramePr>
              <a:graphicFrameLocks noChangeAspect="1"/>
            </p:cNvGraphicFramePr>
            <p:nvPr/>
          </p:nvGraphicFramePr>
          <p:xfrm>
            <a:off x="7690" y="5958"/>
            <a:ext cx="51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4" imgW="114300" imgH="215900" progId="Equation.3">
                    <p:embed/>
                  </p:oleObj>
                </mc:Choice>
                <mc:Fallback>
                  <p:oleObj r:id="rId54" imgW="114300" imgH="2159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90" y="5958"/>
                          <a:ext cx="518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4" name="Object 44"/>
            <p:cNvGraphicFramePr>
              <a:graphicFrameLocks noChangeAspect="1"/>
            </p:cNvGraphicFramePr>
            <p:nvPr/>
          </p:nvGraphicFramePr>
          <p:xfrm>
            <a:off x="10829" y="5967"/>
            <a:ext cx="5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6" imgW="114300" imgH="177800" progId="Equation.3">
                    <p:embed/>
                  </p:oleObj>
                </mc:Choice>
                <mc:Fallback>
                  <p:oleObj r:id="rId56" imgW="114300" imgH="1778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29" y="5967"/>
                          <a:ext cx="52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5" name="Object 45"/>
            <p:cNvGraphicFramePr>
              <a:graphicFrameLocks noChangeAspect="1"/>
            </p:cNvGraphicFramePr>
            <p:nvPr/>
          </p:nvGraphicFramePr>
          <p:xfrm>
            <a:off x="12490" y="5958"/>
            <a:ext cx="36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8" imgW="50800" imgH="177800" progId="Equation.3">
                    <p:embed/>
                  </p:oleObj>
                </mc:Choice>
                <mc:Fallback>
                  <p:oleObj r:id="rId58" imgW="50800" imgH="1778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0" y="5958"/>
                          <a:ext cx="36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2878455" y="2924810"/>
            <a:ext cx="5375275" cy="480060"/>
            <a:chOff x="4533" y="4606"/>
            <a:chExt cx="8465" cy="756"/>
          </a:xfrm>
        </p:grpSpPr>
        <p:graphicFrame>
          <p:nvGraphicFramePr>
            <p:cNvPr id="104496" name="Object 46"/>
            <p:cNvGraphicFramePr>
              <a:graphicFrameLocks noChangeAspect="1"/>
            </p:cNvGraphicFramePr>
            <p:nvPr/>
          </p:nvGraphicFramePr>
          <p:xfrm>
            <a:off x="4533" y="4638"/>
            <a:ext cx="51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0" imgW="114300" imgH="215900" progId="Equation.3">
                    <p:embed/>
                  </p:oleObj>
                </mc:Choice>
                <mc:Fallback>
                  <p:oleObj r:id="rId60" imgW="114300" imgH="2159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3" y="4638"/>
                          <a:ext cx="518" cy="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7" name="Object 47"/>
            <p:cNvGraphicFramePr>
              <a:graphicFrameLocks noChangeAspect="1"/>
            </p:cNvGraphicFramePr>
            <p:nvPr/>
          </p:nvGraphicFramePr>
          <p:xfrm>
            <a:off x="6248" y="4638"/>
            <a:ext cx="36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2" imgW="50800" imgH="177800" progId="Equation.3">
                    <p:embed/>
                  </p:oleObj>
                </mc:Choice>
                <mc:Fallback>
                  <p:oleObj r:id="rId62" imgW="50800" imgH="1778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" y="4638"/>
                          <a:ext cx="36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8" name="Object 48"/>
            <p:cNvGraphicFramePr>
              <a:graphicFrameLocks noChangeAspect="1"/>
            </p:cNvGraphicFramePr>
            <p:nvPr/>
          </p:nvGraphicFramePr>
          <p:xfrm>
            <a:off x="7770" y="4638"/>
            <a:ext cx="5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4" imgW="114300" imgH="177800" progId="Equation.3">
                    <p:embed/>
                  </p:oleObj>
                </mc:Choice>
                <mc:Fallback>
                  <p:oleObj r:id="rId64" imgW="114300" imgH="1778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0" y="4638"/>
                          <a:ext cx="52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99" name="Object 49"/>
            <p:cNvGraphicFramePr>
              <a:graphicFrameLocks noChangeAspect="1"/>
            </p:cNvGraphicFramePr>
            <p:nvPr/>
          </p:nvGraphicFramePr>
          <p:xfrm>
            <a:off x="9250" y="4638"/>
            <a:ext cx="36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6" imgW="50800" imgH="177800" progId="Equation.3">
                    <p:embed/>
                  </p:oleObj>
                </mc:Choice>
                <mc:Fallback>
                  <p:oleObj r:id="rId66" imgW="50800" imgH="1778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0" y="4638"/>
                          <a:ext cx="363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00" name="Object 50"/>
            <p:cNvGraphicFramePr>
              <a:graphicFrameLocks noChangeAspect="1"/>
            </p:cNvGraphicFramePr>
            <p:nvPr/>
          </p:nvGraphicFramePr>
          <p:xfrm>
            <a:off x="10810" y="4638"/>
            <a:ext cx="5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8" imgW="114300" imgH="177800" progId="Equation.3">
                    <p:embed/>
                  </p:oleObj>
                </mc:Choice>
                <mc:Fallback>
                  <p:oleObj r:id="rId68" imgW="114300" imgH="1778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0" y="4638"/>
                          <a:ext cx="520" cy="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01" name="Object 51"/>
            <p:cNvGraphicFramePr>
              <a:graphicFrameLocks noChangeAspect="1"/>
            </p:cNvGraphicFramePr>
            <p:nvPr/>
          </p:nvGraphicFramePr>
          <p:xfrm>
            <a:off x="12530" y="4606"/>
            <a:ext cx="46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0" imgW="101600" imgH="215900" progId="Equation.3">
                    <p:embed/>
                  </p:oleObj>
                </mc:Choice>
                <mc:Fallback>
                  <p:oleObj r:id="rId70" imgW="101600" imgH="2159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0" y="4606"/>
                          <a:ext cx="46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451" name="Text Box 52"/>
          <p:cNvSpPr txBox="1">
            <a:spLocks noChangeArrowheads="1"/>
          </p:cNvSpPr>
          <p:nvPr/>
        </p:nvSpPr>
        <p:spPr bwMode="auto">
          <a:xfrm>
            <a:off x="373063" y="533400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同理可得下表</a:t>
            </a:r>
          </a:p>
        </p:txBody>
      </p:sp>
      <p:sp>
        <p:nvSpPr>
          <p:cNvPr id="346165" name="Rectangle 53"/>
          <p:cNvSpPr>
            <a:spLocks noChangeArrowheads="1"/>
          </p:cNvSpPr>
          <p:nvPr/>
        </p:nvSpPr>
        <p:spPr bwMode="auto">
          <a:xfrm>
            <a:off x="228600" y="55165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化简整理，得各函数的分布律为：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65" grpId="0"/>
      <p:bldP spid="346165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2738" name="Object 2"/>
          <p:cNvGraphicFramePr>
            <a:graphicFrameLocks noChangeAspect="1"/>
          </p:cNvGraphicFramePr>
          <p:nvPr/>
        </p:nvGraphicFramePr>
        <p:xfrm>
          <a:off x="701675" y="1125538"/>
          <a:ext cx="6175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32900" imgH="673100" progId="Equation.DSMT4">
                  <p:embed/>
                </p:oleObj>
              </mc:Choice>
              <mc:Fallback>
                <p:oleObj name="Equation" r:id="rId2" imgW="92329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1125538"/>
                        <a:ext cx="61753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498475" y="46196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</a:p>
        </p:txBody>
      </p:sp>
      <p:graphicFrame>
        <p:nvGraphicFramePr>
          <p:cNvPr id="128004" name="Object 4"/>
          <p:cNvGraphicFramePr>
            <a:graphicFrameLocks noChangeAspect="1"/>
          </p:cNvGraphicFramePr>
          <p:nvPr/>
        </p:nvGraphicFramePr>
        <p:xfrm>
          <a:off x="1173163" y="557213"/>
          <a:ext cx="24225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21100" imgH="609600" progId="Equation.DSMT4">
                  <p:embed/>
                </p:oleObj>
              </mc:Choice>
              <mc:Fallback>
                <p:oleObj name="Equation" r:id="rId4" imgW="3721100" imgH="60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57213"/>
                        <a:ext cx="24225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3549650" y="43815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  <p:graphicFrame>
        <p:nvGraphicFramePr>
          <p:cNvPr id="372742" name="Object 6"/>
          <p:cNvGraphicFramePr>
            <a:graphicFrameLocks noChangeAspect="1"/>
          </p:cNvGraphicFramePr>
          <p:nvPr/>
        </p:nvGraphicFramePr>
        <p:xfrm>
          <a:off x="1751013" y="1844675"/>
          <a:ext cx="28209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65600" imgH="609600" progId="Equation.DSMT4">
                  <p:embed/>
                </p:oleObj>
              </mc:Choice>
              <mc:Fallback>
                <p:oleObj name="Equation" r:id="rId6" imgW="4165600" imgH="60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844675"/>
                        <a:ext cx="28209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1755775" y="2503488"/>
          <a:ext cx="55308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91500" imgH="698500" progId="Equation.DSMT4">
                  <p:embed/>
                </p:oleObj>
              </mc:Choice>
              <mc:Fallback>
                <p:oleObj name="Equation" r:id="rId8" imgW="8191500" imgH="6985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2503488"/>
                        <a:ext cx="553085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4" name="Object 8"/>
          <p:cNvGraphicFramePr>
            <a:graphicFrameLocks noChangeAspect="1"/>
          </p:cNvGraphicFramePr>
          <p:nvPr/>
        </p:nvGraphicFramePr>
        <p:xfrm>
          <a:off x="717550" y="4005263"/>
          <a:ext cx="41417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134100" imgH="673100" progId="Equation.DSMT4">
                  <p:embed/>
                </p:oleObj>
              </mc:Choice>
              <mc:Fallback>
                <p:oleObj name="Equation" r:id="rId10" imgW="6134100" imgH="6731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005263"/>
                        <a:ext cx="41417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4932363" y="4037013"/>
          <a:ext cx="3630612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372100" imgH="609600" progId="Equation.DSMT4">
                  <p:embed/>
                </p:oleObj>
              </mc:Choice>
              <mc:Fallback>
                <p:oleObj name="Equation" r:id="rId12" imgW="5372100" imgH="609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4037013"/>
                        <a:ext cx="3630612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2746" name="Object 10"/>
          <p:cNvGraphicFramePr>
            <a:graphicFrameLocks noChangeAspect="1"/>
          </p:cNvGraphicFramePr>
          <p:nvPr/>
        </p:nvGraphicFramePr>
        <p:xfrm>
          <a:off x="684213" y="3305175"/>
          <a:ext cx="238283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17900" imgH="609600" progId="Equation.DSMT4">
                  <p:embed/>
                </p:oleObj>
              </mc:Choice>
              <mc:Fallback>
                <p:oleObj name="Equation" r:id="rId14" imgW="3517900" imgH="609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305175"/>
                        <a:ext cx="238283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7" name="Text Box 11"/>
          <p:cNvSpPr txBox="1">
            <a:spLocks noChangeArrowheads="1"/>
          </p:cNvSpPr>
          <p:nvPr/>
        </p:nvSpPr>
        <p:spPr bwMode="auto">
          <a:xfrm>
            <a:off x="3049588" y="3213100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  <p:graphicFrame>
        <p:nvGraphicFramePr>
          <p:cNvPr id="372748" name="Object 12"/>
          <p:cNvGraphicFramePr>
            <a:graphicFrameLocks noChangeAspect="1"/>
          </p:cNvGraphicFramePr>
          <p:nvPr/>
        </p:nvGraphicFramePr>
        <p:xfrm>
          <a:off x="1714500" y="4646613"/>
          <a:ext cx="3767138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588000" imgH="635000" progId="Equation.DSMT4">
                  <p:embed/>
                </p:oleObj>
              </mc:Choice>
              <mc:Fallback>
                <p:oleObj name="Equation" r:id="rId16" imgW="5588000" imgH="6350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646613"/>
                        <a:ext cx="3767138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3" name="Object 13"/>
          <p:cNvGraphicFramePr>
            <a:graphicFrameLocks noChangeAspect="1"/>
          </p:cNvGraphicFramePr>
          <p:nvPr/>
        </p:nvGraphicFramePr>
        <p:xfrm>
          <a:off x="1692275" y="5295900"/>
          <a:ext cx="53165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886700" imgH="609600" progId="Equation.DSMT4">
                  <p:embed/>
                </p:oleObj>
              </mc:Choice>
              <mc:Fallback>
                <p:oleObj name="Equation" r:id="rId18" imgW="7886700" imgH="609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95900"/>
                        <a:ext cx="53165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63" name="Object 3"/>
          <p:cNvGraphicFramePr>
            <a:graphicFrameLocks noChangeAspect="1"/>
          </p:cNvGraphicFramePr>
          <p:nvPr/>
        </p:nvGraphicFramePr>
        <p:xfrm>
          <a:off x="1714500" y="5929313"/>
          <a:ext cx="4113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108700" imgH="673100" progId="Equation.DSMT4">
                  <p:embed/>
                </p:oleObj>
              </mc:Choice>
              <mc:Fallback>
                <p:oleObj name="Equation" r:id="rId20" imgW="6108700" imgH="673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929313"/>
                        <a:ext cx="4113213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7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3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7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4"/>
          <p:cNvGraphicFramePr>
            <a:graphicFrameLocks noChangeAspect="1"/>
          </p:cNvGraphicFramePr>
          <p:nvPr/>
        </p:nvGraphicFramePr>
        <p:xfrm>
          <a:off x="1908175" y="620713"/>
          <a:ext cx="3444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92700" imgH="673100" progId="Equation.DSMT4">
                  <p:embed/>
                </p:oleObj>
              </mc:Choice>
              <mc:Fallback>
                <p:oleObj name="Equation" r:id="rId2" imgW="50927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620713"/>
                        <a:ext cx="3444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5"/>
          <p:cNvGraphicFramePr>
            <a:graphicFrameLocks noChangeAspect="1"/>
          </p:cNvGraphicFramePr>
          <p:nvPr/>
        </p:nvGraphicFramePr>
        <p:xfrm>
          <a:off x="1835785" y="1412240"/>
          <a:ext cx="5149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0" imgH="673100" progId="Equation.DSMT4">
                  <p:embed/>
                </p:oleObj>
              </mc:Choice>
              <mc:Fallback>
                <p:oleObj name="Equation" r:id="rId4" imgW="76200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785" y="1412240"/>
                        <a:ext cx="51498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7" name="Text Box 7"/>
          <p:cNvSpPr txBox="1">
            <a:spLocks noChangeArrowheads="1"/>
          </p:cNvSpPr>
          <p:nvPr/>
        </p:nvSpPr>
        <p:spPr bwMode="auto">
          <a:xfrm>
            <a:off x="612775" y="2382838"/>
            <a:ext cx="1520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推广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当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73768" name="Object 8"/>
          <p:cNvGraphicFramePr>
            <a:graphicFrameLocks noChangeAspect="1"/>
          </p:cNvGraphicFramePr>
          <p:nvPr/>
        </p:nvGraphicFramePr>
        <p:xfrm>
          <a:off x="2073275" y="2428875"/>
          <a:ext cx="2151063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5000" imgH="698500" progId="Equation.DSMT4">
                  <p:embed/>
                </p:oleObj>
              </mc:Choice>
              <mc:Fallback>
                <p:oleObj name="Equation" r:id="rId6" imgW="31750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3275" y="2428875"/>
                        <a:ext cx="2151063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4148138" y="2374900"/>
            <a:ext cx="4095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独立同分布时，随机变量</a:t>
            </a:r>
          </a:p>
        </p:txBody>
      </p:sp>
      <p:graphicFrame>
        <p:nvGraphicFramePr>
          <p:cNvPr id="373770" name="Object 10"/>
          <p:cNvGraphicFramePr>
            <a:graphicFrameLocks noChangeAspect="1"/>
          </p:cNvGraphicFramePr>
          <p:nvPr/>
        </p:nvGraphicFramePr>
        <p:xfrm>
          <a:off x="2339658" y="4438015"/>
          <a:ext cx="29289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67200" imgH="838200" progId="Equation.DSMT4">
                  <p:embed/>
                </p:oleObj>
              </mc:Choice>
              <mc:Fallback>
                <p:oleObj name="Equation" r:id="rId8" imgW="4267200" imgH="838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658" y="4438015"/>
                        <a:ext cx="29289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1" name="Object 11"/>
          <p:cNvGraphicFramePr>
            <a:graphicFrameLocks noChangeAspect="1"/>
          </p:cNvGraphicFramePr>
          <p:nvPr/>
        </p:nvGraphicFramePr>
        <p:xfrm>
          <a:off x="2244408" y="5284153"/>
          <a:ext cx="39306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27700" imgH="838200" progId="Equation.DSMT4">
                  <p:embed/>
                </p:oleObj>
              </mc:Choice>
              <mc:Fallback>
                <p:oleObj name="Equation" r:id="rId10" imgW="5727700" imgH="838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08" y="5284153"/>
                        <a:ext cx="3930650" cy="598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3772" name="Object 12"/>
          <p:cNvGraphicFramePr>
            <a:graphicFrameLocks noChangeAspect="1"/>
          </p:cNvGraphicFramePr>
          <p:nvPr/>
        </p:nvGraphicFramePr>
        <p:xfrm>
          <a:off x="604838" y="3022918"/>
          <a:ext cx="77168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33200" imgH="698500" progId="Equation.DSMT4">
                  <p:embed/>
                </p:oleObj>
              </mc:Choice>
              <mc:Fallback>
                <p:oleObj name="Equation" r:id="rId12" imgW="11633200" imgH="698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3022918"/>
                        <a:ext cx="77168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611188" y="364553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37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3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3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3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3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3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3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7" grpId="0" build="p" autoUpdateAnimBg="0"/>
      <p:bldP spid="373769" grpId="0" build="p" autoUpdateAnimBg="0"/>
      <p:bldP spid="37377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3"/>
          <p:cNvSpPr txBox="1">
            <a:spLocks noChangeArrowheads="1"/>
          </p:cNvSpPr>
          <p:nvPr/>
        </p:nvSpPr>
        <p:spPr bwMode="auto">
          <a:xfrm>
            <a:off x="290513" y="549275"/>
            <a:ext cx="51549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设随机变量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130051" name="Object 4"/>
          <p:cNvGraphicFramePr>
            <a:graphicFrameLocks noChangeAspect="1"/>
          </p:cNvGraphicFramePr>
          <p:nvPr/>
        </p:nvGraphicFramePr>
        <p:xfrm>
          <a:off x="2465388" y="1128713"/>
          <a:ext cx="3846512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37200" imgH="1651000" progId="Equation.DSMT4">
                  <p:embed/>
                </p:oleObj>
              </mc:Choice>
              <mc:Fallback>
                <p:oleObj name="Equation" r:id="rId2" imgW="5537200" imgH="165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128713"/>
                        <a:ext cx="3846512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5"/>
          <p:cNvGraphicFramePr>
            <a:graphicFrameLocks noChangeAspect="1"/>
          </p:cNvGraphicFramePr>
          <p:nvPr/>
        </p:nvGraphicFramePr>
        <p:xfrm>
          <a:off x="1835150" y="2433638"/>
          <a:ext cx="22240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76600" imgH="673100" progId="Equation.DSMT4">
                  <p:embed/>
                </p:oleObj>
              </mc:Choice>
              <mc:Fallback>
                <p:oleObj name="Equation" r:id="rId4" imgW="32766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433638"/>
                        <a:ext cx="2224088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3" name="Text Box 6"/>
          <p:cNvSpPr txBox="1">
            <a:spLocks noChangeArrowheads="1"/>
          </p:cNvSpPr>
          <p:nvPr/>
        </p:nvSpPr>
        <p:spPr bwMode="auto">
          <a:xfrm>
            <a:off x="273050" y="2349500"/>
            <a:ext cx="1606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随机变量</a:t>
            </a:r>
          </a:p>
        </p:txBody>
      </p:sp>
      <p:sp>
        <p:nvSpPr>
          <p:cNvPr id="130054" name="Text Box 7"/>
          <p:cNvSpPr txBox="1">
            <a:spLocks noChangeArrowheads="1"/>
          </p:cNvSpPr>
          <p:nvPr/>
        </p:nvSpPr>
        <p:spPr bwMode="auto">
          <a:xfrm>
            <a:off x="4035425" y="2395538"/>
            <a:ext cx="513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相互独立且与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有相同的分布，</a:t>
            </a:r>
          </a:p>
        </p:txBody>
      </p:sp>
      <p:sp>
        <p:nvSpPr>
          <p:cNvPr id="130055" name="Text Box 8"/>
          <p:cNvSpPr txBox="1">
            <a:spLocks noChangeArrowheads="1"/>
          </p:cNvSpPr>
          <p:nvPr/>
        </p:nvSpPr>
        <p:spPr bwMode="auto">
          <a:xfrm>
            <a:off x="273050" y="294798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试求随机变量</a:t>
            </a:r>
          </a:p>
        </p:txBody>
      </p:sp>
      <p:graphicFrame>
        <p:nvGraphicFramePr>
          <p:cNvPr id="130056" name="Object 9"/>
          <p:cNvGraphicFramePr>
            <a:graphicFrameLocks noChangeAspect="1"/>
          </p:cNvGraphicFramePr>
          <p:nvPr/>
        </p:nvGraphicFramePr>
        <p:xfrm>
          <a:off x="2540000" y="3036888"/>
          <a:ext cx="39560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43600" imgH="673100" progId="Equation.DSMT4">
                  <p:embed/>
                </p:oleObj>
              </mc:Choice>
              <mc:Fallback>
                <p:oleObj name="Equation" r:id="rId6" imgW="59436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000" y="3036888"/>
                        <a:ext cx="39560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7" name="Text Box 10"/>
          <p:cNvSpPr txBox="1">
            <a:spLocks noChangeArrowheads="1"/>
          </p:cNvSpPr>
          <p:nvPr/>
        </p:nvSpPr>
        <p:spPr bwMode="auto">
          <a:xfrm>
            <a:off x="6443663" y="2974975"/>
            <a:ext cx="2317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的概率密度和</a:t>
            </a:r>
          </a:p>
        </p:txBody>
      </p:sp>
      <p:graphicFrame>
        <p:nvGraphicFramePr>
          <p:cNvPr id="130058" name="Object 12"/>
          <p:cNvGraphicFramePr>
            <a:graphicFrameLocks noChangeAspect="1"/>
          </p:cNvGraphicFramePr>
          <p:nvPr/>
        </p:nvGraphicFramePr>
        <p:xfrm>
          <a:off x="395288" y="3709988"/>
          <a:ext cx="1993900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46400" imgH="609600" progId="Equation.DSMT4">
                  <p:embed/>
                </p:oleObj>
              </mc:Choice>
              <mc:Fallback>
                <p:oleObj name="Equation" r:id="rId8" imgW="2946400" imgH="609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09988"/>
                        <a:ext cx="1993900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7" name="Text Box 13"/>
          <p:cNvSpPr txBox="1">
            <a:spLocks noChangeArrowheads="1"/>
          </p:cNvSpPr>
          <p:nvPr/>
        </p:nvSpPr>
        <p:spPr bwMode="auto">
          <a:xfrm>
            <a:off x="315913" y="4278313"/>
            <a:ext cx="3176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  <p:graphicFrame>
        <p:nvGraphicFramePr>
          <p:cNvPr id="374798" name="Object 14"/>
          <p:cNvGraphicFramePr>
            <a:graphicFrameLocks noChangeAspect="1"/>
          </p:cNvGraphicFramePr>
          <p:nvPr/>
        </p:nvGraphicFramePr>
        <p:xfrm>
          <a:off x="1225550" y="4822825"/>
          <a:ext cx="59388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597900" imgH="2552700" progId="Equation.DSMT4">
                  <p:embed/>
                </p:oleObj>
              </mc:Choice>
              <mc:Fallback>
                <p:oleObj name="Equation" r:id="rId10" imgW="8597900" imgH="25527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822825"/>
                        <a:ext cx="5938838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4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4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304800" y="672465"/>
          <a:ext cx="39560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43600" imgH="673100" progId="Equation.DSMT4">
                  <p:embed/>
                </p:oleObj>
              </mc:Choice>
              <mc:Fallback>
                <p:oleObj name="Equation" r:id="rId2" imgW="5943600" imgH="6731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72465"/>
                        <a:ext cx="39560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4211638" y="620078"/>
            <a:ext cx="2317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的分布函数为</a:t>
            </a:r>
          </a:p>
        </p:txBody>
      </p:sp>
      <p:graphicFrame>
        <p:nvGraphicFramePr>
          <p:cNvPr id="375812" name="Object 4"/>
          <p:cNvGraphicFramePr>
            <a:graphicFrameLocks noChangeAspect="1"/>
          </p:cNvGraphicFramePr>
          <p:nvPr/>
        </p:nvGraphicFramePr>
        <p:xfrm>
          <a:off x="3079750" y="1350328"/>
          <a:ext cx="28606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16400" imgH="736600" progId="Equation.DSMT4">
                  <p:embed/>
                </p:oleObj>
              </mc:Choice>
              <mc:Fallback>
                <p:oleObj name="Equation" r:id="rId4" imgW="42164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350328"/>
                        <a:ext cx="28606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212725" y="2139315"/>
            <a:ext cx="3433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所以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M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375814" name="Object 6"/>
          <p:cNvGraphicFramePr>
            <a:graphicFrameLocks noChangeAspect="1"/>
          </p:cNvGraphicFramePr>
          <p:nvPr/>
        </p:nvGraphicFramePr>
        <p:xfrm>
          <a:off x="1658938" y="2729865"/>
          <a:ext cx="528955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96200" imgH="901700" progId="Equation.DSMT4">
                  <p:embed/>
                </p:oleObj>
              </mc:Choice>
              <mc:Fallback>
                <p:oleObj name="Equation" r:id="rId6" imgW="7696200" imgH="901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2729865"/>
                        <a:ext cx="5289550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5" name="Object 7"/>
          <p:cNvGraphicFramePr>
            <a:graphicFrameLocks noChangeAspect="1"/>
          </p:cNvGraphicFramePr>
          <p:nvPr/>
        </p:nvGraphicFramePr>
        <p:xfrm>
          <a:off x="2654300" y="3650615"/>
          <a:ext cx="3092450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83100" imgH="1727200" progId="Equation.DSMT4">
                  <p:embed/>
                </p:oleObj>
              </mc:Choice>
              <mc:Fallback>
                <p:oleObj name="Equation" r:id="rId8" imgW="4483100" imgH="172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300" y="3650615"/>
                        <a:ext cx="3092450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5816" name="Text Box 8"/>
          <p:cNvSpPr txBox="1">
            <a:spLocks noChangeArrowheads="1"/>
          </p:cNvSpPr>
          <p:nvPr/>
        </p:nvSpPr>
        <p:spPr bwMode="auto">
          <a:xfrm>
            <a:off x="212725" y="501269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于是</a:t>
            </a:r>
          </a:p>
        </p:txBody>
      </p:sp>
      <p:graphicFrame>
        <p:nvGraphicFramePr>
          <p:cNvPr id="375817" name="Object 9"/>
          <p:cNvGraphicFramePr>
            <a:graphicFrameLocks noChangeAspect="1"/>
          </p:cNvGraphicFramePr>
          <p:nvPr/>
        </p:nvGraphicFramePr>
        <p:xfrm>
          <a:off x="1109663" y="5117465"/>
          <a:ext cx="67659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058400" imgH="673100" progId="Equation.DSMT4">
                  <p:embed/>
                </p:oleObj>
              </mc:Choice>
              <mc:Fallback>
                <p:oleObj name="Equation" r:id="rId10" imgW="10058400" imgH="6731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63" y="5117465"/>
                        <a:ext cx="67659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5818" name="Object 10"/>
          <p:cNvGraphicFramePr>
            <a:graphicFrameLocks noChangeAspect="1"/>
          </p:cNvGraphicFramePr>
          <p:nvPr/>
        </p:nvGraphicFramePr>
        <p:xfrm>
          <a:off x="3059113" y="5879465"/>
          <a:ext cx="3070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21200" imgH="596900" progId="Equation.DSMT4">
                  <p:embed/>
                </p:oleObj>
              </mc:Choice>
              <mc:Fallback>
                <p:oleObj name="Equation" r:id="rId12" imgW="4521200" imgH="5969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879465"/>
                        <a:ext cx="30702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58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5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758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75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 build="p" autoUpdateAnimBg="0"/>
      <p:bldP spid="375816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9" name="Rectangle 2"/>
          <p:cNvSpPr/>
          <p:nvPr/>
        </p:nvSpPr>
        <p:spPr>
          <a:xfrm>
            <a:off x="180975" y="549275"/>
            <a:ext cx="83518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2800" b="1" dirty="0">
                <a:solidFill>
                  <a:schemeClr val="accent4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chemeClr val="accent4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55650" y="764540"/>
            <a:ext cx="38893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练习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教材</a:t>
            </a:r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P91 T25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Text Box 2"/>
          <p:cNvSpPr txBox="1">
            <a:spLocks noChangeArrowheads="1"/>
          </p:cNvSpPr>
          <p:nvPr/>
        </p:nvSpPr>
        <p:spPr bwMode="auto">
          <a:xfrm>
            <a:off x="487363" y="465138"/>
            <a:ext cx="6032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练习</a:t>
            </a:r>
            <a:r>
              <a:rPr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设随机变量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/>
        </p:nvGraphicFramePr>
        <p:xfrm>
          <a:off x="4724400" y="3060700"/>
          <a:ext cx="927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6200" imgH="698500" progId="Equation.DSMT4">
                  <p:embed/>
                </p:oleObj>
              </mc:Choice>
              <mc:Fallback>
                <p:oleObj name="Equation" r:id="rId2" imgW="1346200" imgH="698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060700"/>
                        <a:ext cx="927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/>
        </p:nvGraphicFramePr>
        <p:xfrm>
          <a:off x="1827213" y="1122363"/>
          <a:ext cx="4941887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29500" imgH="2552700" progId="Equation.DSMT4">
                  <p:embed/>
                </p:oleObj>
              </mc:Choice>
              <mc:Fallback>
                <p:oleObj name="Equation" r:id="rId4" imgW="7429500" imgH="2552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122363"/>
                        <a:ext cx="4941887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547688" y="3017838"/>
            <a:ext cx="5589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+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           ；</a:t>
            </a:r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63563" y="3857625"/>
            <a:ext cx="184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求概率</a:t>
            </a:r>
          </a:p>
        </p:txBody>
      </p:sp>
      <p:graphicFrame>
        <p:nvGraphicFramePr>
          <p:cNvPr id="139271" name="Object 7"/>
          <p:cNvGraphicFramePr>
            <a:graphicFrameLocks noChangeAspect="1"/>
          </p:cNvGraphicFramePr>
          <p:nvPr/>
        </p:nvGraphicFramePr>
        <p:xfrm>
          <a:off x="2427288" y="3933825"/>
          <a:ext cx="20002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21000" imgH="635000" progId="Equation.DSMT4">
                  <p:embed/>
                </p:oleObj>
              </mc:Choice>
              <mc:Fallback>
                <p:oleObj name="Equation" r:id="rId6" imgW="2921000" imgH="6350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933825"/>
                        <a:ext cx="200025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457200" y="46196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答案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140291" name="Object 3"/>
          <p:cNvGraphicFramePr>
            <a:graphicFrameLocks noChangeAspect="1"/>
          </p:cNvGraphicFramePr>
          <p:nvPr/>
        </p:nvGraphicFramePr>
        <p:xfrm>
          <a:off x="1187450" y="1125538"/>
          <a:ext cx="37258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89600" imgH="711200" progId="Equation.DSMT4">
                  <p:embed/>
                </p:oleObj>
              </mc:Choice>
              <mc:Fallback>
                <p:oleObj name="Equation" r:id="rId2" imgW="5689600" imgH="71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125538"/>
                        <a:ext cx="37258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2" name="Text Box 5"/>
          <p:cNvSpPr txBox="1">
            <a:spLocks noChangeArrowheads="1"/>
          </p:cNvSpPr>
          <p:nvPr/>
        </p:nvSpPr>
        <p:spPr bwMode="auto">
          <a:xfrm>
            <a:off x="517525" y="1052513"/>
            <a:ext cx="600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</a:t>
            </a:r>
          </a:p>
        </p:txBody>
      </p:sp>
      <p:sp>
        <p:nvSpPr>
          <p:cNvPr id="140293" name="Text Box 7"/>
          <p:cNvSpPr txBox="1">
            <a:spLocks noChangeArrowheads="1"/>
          </p:cNvSpPr>
          <p:nvPr/>
        </p:nvSpPr>
        <p:spPr bwMode="auto">
          <a:xfrm>
            <a:off x="533400" y="3695700"/>
            <a:ext cx="1489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概率</a:t>
            </a:r>
          </a:p>
        </p:txBody>
      </p:sp>
      <p:graphicFrame>
        <p:nvGraphicFramePr>
          <p:cNvPr id="140294" name="Object 9"/>
          <p:cNvGraphicFramePr>
            <a:graphicFrameLocks noChangeAspect="1"/>
          </p:cNvGraphicFramePr>
          <p:nvPr/>
        </p:nvGraphicFramePr>
        <p:xfrm>
          <a:off x="2227263" y="3548063"/>
          <a:ext cx="263207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4000" imgH="1346200" progId="Equation.DSMT4">
                  <p:embed/>
                </p:oleObj>
              </mc:Choice>
              <mc:Fallback>
                <p:oleObj name="Equation" r:id="rId4" imgW="4064000" imgH="1346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548063"/>
                        <a:ext cx="2632075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5" name="Object 8"/>
          <p:cNvGraphicFramePr>
            <a:graphicFrameLocks noChangeAspect="1"/>
          </p:cNvGraphicFramePr>
          <p:nvPr/>
        </p:nvGraphicFramePr>
        <p:xfrm>
          <a:off x="2268538" y="1844675"/>
          <a:ext cx="3971925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43700" imgH="2552700" progId="Equation.DSMT4">
                  <p:embed/>
                </p:oleObj>
              </mc:Choice>
              <mc:Fallback>
                <p:oleObj name="Equation" r:id="rId6" imgW="6743700" imgH="2552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3971925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ext Box 2"/>
          <p:cNvSpPr txBox="1">
            <a:spLocks noChangeArrowheads="1"/>
          </p:cNvSpPr>
          <p:nvPr/>
        </p:nvSpPr>
        <p:spPr bwMode="auto">
          <a:xfrm>
            <a:off x="457200" y="591185"/>
            <a:ext cx="6032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练习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设随机变量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的概率密度为</a:t>
            </a:r>
          </a:p>
        </p:txBody>
      </p:sp>
      <p:graphicFrame>
        <p:nvGraphicFramePr>
          <p:cNvPr id="141315" name="Object 3"/>
          <p:cNvGraphicFramePr>
            <a:graphicFrameLocks noChangeAspect="1"/>
          </p:cNvGraphicFramePr>
          <p:nvPr/>
        </p:nvGraphicFramePr>
        <p:xfrm>
          <a:off x="1190625" y="3815398"/>
          <a:ext cx="52974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785100" imgH="736600" progId="Equation.DSMT4">
                  <p:embed/>
                </p:oleObj>
              </mc:Choice>
              <mc:Fallback>
                <p:oleObj name="Equation" r:id="rId2" imgW="7785100" imgH="736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3815398"/>
                        <a:ext cx="52974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6" name="Object 4"/>
          <p:cNvGraphicFramePr>
            <a:graphicFrameLocks noChangeAspect="1"/>
          </p:cNvGraphicFramePr>
          <p:nvPr/>
        </p:nvGraphicFramePr>
        <p:xfrm>
          <a:off x="2262188" y="1192848"/>
          <a:ext cx="4100512" cy="171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159500" imgH="2552700" progId="Equation.DSMT4">
                  <p:embed/>
                </p:oleObj>
              </mc:Choice>
              <mc:Fallback>
                <p:oleObj name="Equation" r:id="rId4" imgW="6159500" imgH="2552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1192848"/>
                        <a:ext cx="4100512" cy="171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7" name="Text Box 5"/>
          <p:cNvSpPr txBox="1">
            <a:spLocks noChangeArrowheads="1"/>
          </p:cNvSpPr>
          <p:nvPr/>
        </p:nvSpPr>
        <p:spPr bwMode="auto">
          <a:xfrm>
            <a:off x="517525" y="3788410"/>
            <a:ext cx="600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(2)</a:t>
            </a:r>
          </a:p>
        </p:txBody>
      </p:sp>
      <p:sp>
        <p:nvSpPr>
          <p:cNvPr id="141318" name="Text Box 6"/>
          <p:cNvSpPr txBox="1">
            <a:spLocks noChangeArrowheads="1"/>
          </p:cNvSpPr>
          <p:nvPr/>
        </p:nvSpPr>
        <p:spPr bwMode="auto">
          <a:xfrm>
            <a:off x="533400" y="3045460"/>
            <a:ext cx="582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的边缘概率密度           和</a:t>
            </a:r>
          </a:p>
        </p:txBody>
      </p:sp>
      <p:sp>
        <p:nvSpPr>
          <p:cNvPr id="141319" name="Text Box 7"/>
          <p:cNvSpPr txBox="1">
            <a:spLocks noChangeArrowheads="1"/>
          </p:cNvSpPr>
          <p:nvPr/>
        </p:nvSpPr>
        <p:spPr bwMode="auto">
          <a:xfrm>
            <a:off x="533400" y="4575810"/>
            <a:ext cx="1844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(3)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求概率</a:t>
            </a:r>
          </a:p>
        </p:txBody>
      </p:sp>
      <p:graphicFrame>
        <p:nvGraphicFramePr>
          <p:cNvPr id="141320" name="Object 8"/>
          <p:cNvGraphicFramePr>
            <a:graphicFrameLocks noChangeAspect="1"/>
          </p:cNvGraphicFramePr>
          <p:nvPr/>
        </p:nvGraphicFramePr>
        <p:xfrm>
          <a:off x="4940300" y="3062923"/>
          <a:ext cx="24399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32200" imgH="698500" progId="Equation.DSMT4">
                  <p:embed/>
                </p:oleObj>
              </mc:Choice>
              <mc:Fallback>
                <p:oleObj name="Equation" r:id="rId6" imgW="3632200" imgH="6985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062923"/>
                        <a:ext cx="243998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1" name="Object 9"/>
          <p:cNvGraphicFramePr>
            <a:graphicFrameLocks noChangeAspect="1"/>
          </p:cNvGraphicFramePr>
          <p:nvPr/>
        </p:nvGraphicFramePr>
        <p:xfrm>
          <a:off x="2346325" y="4364673"/>
          <a:ext cx="287972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6100" imgH="1625600" progId="Equation.DSMT4">
                  <p:embed/>
                </p:oleObj>
              </mc:Choice>
              <mc:Fallback>
                <p:oleObj name="Equation" r:id="rId8" imgW="4356100" imgH="162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325" y="4364673"/>
                        <a:ext cx="287972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Text Box 2"/>
          <p:cNvSpPr txBox="1">
            <a:spLocks noChangeArrowheads="1"/>
          </p:cNvSpPr>
          <p:nvPr/>
        </p:nvSpPr>
        <p:spPr bwMode="auto">
          <a:xfrm>
            <a:off x="468313" y="533400"/>
            <a:ext cx="8953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答案</a:t>
            </a:r>
            <a:endParaRPr kumimoji="1" lang="zh-CN" altLang="en-US" sz="2800" b="1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2339" name="Text Box 5"/>
          <p:cNvSpPr txBox="1">
            <a:spLocks noChangeArrowheads="1"/>
          </p:cNvSpPr>
          <p:nvPr/>
        </p:nvSpPr>
        <p:spPr bwMode="auto">
          <a:xfrm>
            <a:off x="517525" y="3141663"/>
            <a:ext cx="40528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(2) 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Z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=2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–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的概率密度</a:t>
            </a:r>
          </a:p>
        </p:txBody>
      </p:sp>
      <p:sp>
        <p:nvSpPr>
          <p:cNvPr id="142340" name="Text Box 6"/>
          <p:cNvSpPr txBox="1">
            <a:spLocks noChangeArrowheads="1"/>
          </p:cNvSpPr>
          <p:nvPr/>
        </p:nvSpPr>
        <p:spPr bwMode="auto">
          <a:xfrm>
            <a:off x="539750" y="1052513"/>
            <a:ext cx="4137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(1)  (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的边缘概率密度</a:t>
            </a:r>
          </a:p>
        </p:txBody>
      </p:sp>
      <p:sp>
        <p:nvSpPr>
          <p:cNvPr id="142341" name="Text Box 7"/>
          <p:cNvSpPr txBox="1">
            <a:spLocks noChangeArrowheads="1"/>
          </p:cNvSpPr>
          <p:nvPr/>
        </p:nvSpPr>
        <p:spPr bwMode="auto">
          <a:xfrm>
            <a:off x="533400" y="5424488"/>
            <a:ext cx="1489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(3)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概率</a:t>
            </a:r>
          </a:p>
        </p:txBody>
      </p:sp>
      <p:graphicFrame>
        <p:nvGraphicFramePr>
          <p:cNvPr id="142342" name="Object 8"/>
          <p:cNvGraphicFramePr>
            <a:graphicFrameLocks noChangeAspect="1"/>
          </p:cNvGraphicFramePr>
          <p:nvPr/>
        </p:nvGraphicFramePr>
        <p:xfrm>
          <a:off x="793750" y="1835150"/>
          <a:ext cx="33147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26100" imgH="1663700" progId="Equation.DSMT4">
                  <p:embed/>
                </p:oleObj>
              </mc:Choice>
              <mc:Fallback>
                <p:oleObj name="Equation" r:id="rId2" imgW="5626100" imgH="1663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1835150"/>
                        <a:ext cx="3314700" cy="1017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9"/>
          <p:cNvGraphicFramePr>
            <a:graphicFrameLocks noChangeAspect="1"/>
          </p:cNvGraphicFramePr>
          <p:nvPr/>
        </p:nvGraphicFramePr>
        <p:xfrm>
          <a:off x="2014538" y="5172075"/>
          <a:ext cx="337026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7000" imgH="1625600" progId="Equation.DSMT4">
                  <p:embed/>
                </p:oleObj>
              </mc:Choice>
              <mc:Fallback>
                <p:oleObj name="Equation" r:id="rId4" imgW="5207000" imgH="1625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4538" y="5172075"/>
                        <a:ext cx="337026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4" name="Object 11"/>
          <p:cNvGraphicFramePr>
            <a:graphicFrameLocks noChangeAspect="1"/>
          </p:cNvGraphicFramePr>
          <p:nvPr/>
        </p:nvGraphicFramePr>
        <p:xfrm>
          <a:off x="4572000" y="1644650"/>
          <a:ext cx="3724275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24600" imgH="2349500" progId="Equation.DSMT4">
                  <p:embed/>
                </p:oleObj>
              </mc:Choice>
              <mc:Fallback>
                <p:oleObj name="Equation" r:id="rId6" imgW="6324600" imgH="23495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644650"/>
                        <a:ext cx="3724275" cy="1423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5" name="Object 12"/>
          <p:cNvGraphicFramePr>
            <a:graphicFrameLocks noChangeAspect="1"/>
          </p:cNvGraphicFramePr>
          <p:nvPr/>
        </p:nvGraphicFramePr>
        <p:xfrm>
          <a:off x="2411413" y="3716338"/>
          <a:ext cx="3649662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197600" imgH="2349500" progId="Equation.DSMT4">
                  <p:embed/>
                </p:oleObj>
              </mc:Choice>
              <mc:Fallback>
                <p:oleObj name="Equation" r:id="rId8" imgW="6197600" imgH="23495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716338"/>
                        <a:ext cx="3649662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 bwMode="auto">
          <a:xfrm>
            <a:off x="827088" y="4508500"/>
            <a:ext cx="7315200" cy="1524000"/>
            <a:chOff x="528" y="3024"/>
            <a:chExt cx="4608" cy="960"/>
          </a:xfrm>
        </p:grpSpPr>
        <p:sp>
          <p:nvSpPr>
            <p:cNvPr id="105515" name="Line 3"/>
            <p:cNvSpPr>
              <a:spLocks noChangeShapeType="1"/>
            </p:cNvSpPr>
            <p:nvPr/>
          </p:nvSpPr>
          <p:spPr bwMode="auto">
            <a:xfrm>
              <a:off x="528" y="302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6" name="Line 4"/>
            <p:cNvSpPr>
              <a:spLocks noChangeShapeType="1"/>
            </p:cNvSpPr>
            <p:nvPr/>
          </p:nvSpPr>
          <p:spPr bwMode="auto">
            <a:xfrm>
              <a:off x="528" y="350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7" name="Line 5"/>
            <p:cNvSpPr>
              <a:spLocks noChangeShapeType="1"/>
            </p:cNvSpPr>
            <p:nvPr/>
          </p:nvSpPr>
          <p:spPr bwMode="auto">
            <a:xfrm>
              <a:off x="528" y="3984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8" name="Line 6"/>
            <p:cNvSpPr>
              <a:spLocks noChangeShapeType="1"/>
            </p:cNvSpPr>
            <p:nvPr/>
          </p:nvSpPr>
          <p:spPr bwMode="auto">
            <a:xfrm>
              <a:off x="528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19" name="Line 7"/>
            <p:cNvSpPr>
              <a:spLocks noChangeShapeType="1"/>
            </p:cNvSpPr>
            <p:nvPr/>
          </p:nvSpPr>
          <p:spPr bwMode="auto">
            <a:xfrm>
              <a:off x="225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0" name="Line 8"/>
            <p:cNvSpPr>
              <a:spLocks noChangeShapeType="1"/>
            </p:cNvSpPr>
            <p:nvPr/>
          </p:nvSpPr>
          <p:spPr bwMode="auto">
            <a:xfrm>
              <a:off x="369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1" name="Line 9"/>
            <p:cNvSpPr>
              <a:spLocks noChangeShapeType="1"/>
            </p:cNvSpPr>
            <p:nvPr/>
          </p:nvSpPr>
          <p:spPr bwMode="auto">
            <a:xfrm>
              <a:off x="297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2" name="Line 10"/>
            <p:cNvSpPr>
              <a:spLocks noChangeShapeType="1"/>
            </p:cNvSpPr>
            <p:nvPr/>
          </p:nvSpPr>
          <p:spPr bwMode="auto">
            <a:xfrm>
              <a:off x="441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3" name="Line 11"/>
            <p:cNvSpPr>
              <a:spLocks noChangeShapeType="1"/>
            </p:cNvSpPr>
            <p:nvPr/>
          </p:nvSpPr>
          <p:spPr bwMode="auto">
            <a:xfrm>
              <a:off x="513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24" name="Line 12"/>
            <p:cNvSpPr>
              <a:spLocks noChangeShapeType="1"/>
            </p:cNvSpPr>
            <p:nvPr/>
          </p:nvSpPr>
          <p:spPr bwMode="auto">
            <a:xfrm>
              <a:off x="1536" y="302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25" name="Object 13"/>
            <p:cNvGraphicFramePr>
              <a:graphicFrameLocks noChangeAspect="1"/>
            </p:cNvGraphicFramePr>
            <p:nvPr/>
          </p:nvGraphicFramePr>
          <p:xfrm>
            <a:off x="576" y="3072"/>
            <a:ext cx="96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876300" imgH="292100" progId="Equation.3">
                    <p:embed/>
                  </p:oleObj>
                </mc:Choice>
                <mc:Fallback>
                  <p:oleObj r:id="rId2" imgW="876300" imgH="29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3072"/>
                          <a:ext cx="96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6" name="Object 14"/>
            <p:cNvGraphicFramePr>
              <a:graphicFrameLocks noChangeAspect="1"/>
            </p:cNvGraphicFramePr>
            <p:nvPr/>
          </p:nvGraphicFramePr>
          <p:xfrm>
            <a:off x="1728" y="3137"/>
            <a:ext cx="3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04800" imgH="177800" progId="Equation.3">
                    <p:embed/>
                  </p:oleObj>
                </mc:Choice>
                <mc:Fallback>
                  <p:oleObj r:id="rId4" imgW="304800" imgH="177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137"/>
                          <a:ext cx="39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7" name="Object 15"/>
            <p:cNvGraphicFramePr>
              <a:graphicFrameLocks noChangeAspect="1"/>
            </p:cNvGraphicFramePr>
            <p:nvPr/>
          </p:nvGraphicFramePr>
          <p:xfrm>
            <a:off x="2448" y="3120"/>
            <a:ext cx="33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41300" imgH="177800" progId="Equation.3">
                    <p:embed/>
                  </p:oleObj>
                </mc:Choice>
                <mc:Fallback>
                  <p:oleObj r:id="rId6" imgW="241300" imgH="177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120"/>
                          <a:ext cx="33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8" name="Object 16"/>
            <p:cNvGraphicFramePr>
              <a:graphicFrameLocks noChangeAspect="1"/>
            </p:cNvGraphicFramePr>
            <p:nvPr/>
          </p:nvGraphicFramePr>
          <p:xfrm>
            <a:off x="3168" y="3120"/>
            <a:ext cx="20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4300" imgH="215900" progId="Equation.3">
                    <p:embed/>
                  </p:oleObj>
                </mc:Choice>
                <mc:Fallback>
                  <p:oleObj r:id="rId8" imgW="114300" imgH="2159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120"/>
                          <a:ext cx="20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29" name="Object 17"/>
            <p:cNvGraphicFramePr>
              <a:graphicFrameLocks noChangeAspect="1"/>
            </p:cNvGraphicFramePr>
            <p:nvPr/>
          </p:nvGraphicFramePr>
          <p:xfrm>
            <a:off x="3984" y="3120"/>
            <a:ext cx="1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50800" imgH="177800" progId="Equation.3">
                    <p:embed/>
                  </p:oleObj>
                </mc:Choice>
                <mc:Fallback>
                  <p:oleObj r:id="rId10" imgW="50800" imgH="1778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3120"/>
                          <a:ext cx="14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0" name="Object 18"/>
            <p:cNvGraphicFramePr>
              <a:graphicFrameLocks noChangeAspect="1"/>
            </p:cNvGraphicFramePr>
            <p:nvPr/>
          </p:nvGraphicFramePr>
          <p:xfrm>
            <a:off x="4640" y="3120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14300" imgH="177800" progId="Equation.3">
                    <p:embed/>
                  </p:oleObj>
                </mc:Choice>
                <mc:Fallback>
                  <p:oleObj r:id="rId12" imgW="114300" imgH="177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3120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1" name="Object 19"/>
            <p:cNvGraphicFramePr>
              <a:graphicFrameLocks noChangeAspect="1"/>
            </p:cNvGraphicFramePr>
            <p:nvPr/>
          </p:nvGraphicFramePr>
          <p:xfrm>
            <a:off x="866" y="3552"/>
            <a:ext cx="33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41300" imgH="292100" progId="Equation.3">
                    <p:embed/>
                  </p:oleObj>
                </mc:Choice>
                <mc:Fallback>
                  <p:oleObj r:id="rId14" imgW="241300" imgH="2921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6" y="3552"/>
                          <a:ext cx="33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2" name="Object 20"/>
            <p:cNvGraphicFramePr>
              <a:graphicFrameLocks noChangeAspect="1"/>
            </p:cNvGraphicFramePr>
            <p:nvPr/>
          </p:nvGraphicFramePr>
          <p:xfrm>
            <a:off x="1680" y="3600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431800" imgH="215900" progId="Equation.3">
                    <p:embed/>
                  </p:oleObj>
                </mc:Choice>
                <mc:Fallback>
                  <p:oleObj r:id="rId16" imgW="431800" imgH="2159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600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3" name="Object 21"/>
            <p:cNvGraphicFramePr>
              <a:graphicFrameLocks noChangeAspect="1"/>
            </p:cNvGraphicFramePr>
            <p:nvPr/>
          </p:nvGraphicFramePr>
          <p:xfrm>
            <a:off x="2352" y="3600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431800" imgH="215900" progId="Equation.3">
                    <p:embed/>
                  </p:oleObj>
                </mc:Choice>
                <mc:Fallback>
                  <p:oleObj r:id="rId18" imgW="431800" imgH="2159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600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4" name="Object 22"/>
            <p:cNvGraphicFramePr>
              <a:graphicFrameLocks noChangeAspect="1"/>
            </p:cNvGraphicFramePr>
            <p:nvPr/>
          </p:nvGraphicFramePr>
          <p:xfrm>
            <a:off x="3079" y="3600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431800" imgH="215900" progId="Equation.3">
                    <p:embed/>
                  </p:oleObj>
                </mc:Choice>
                <mc:Fallback>
                  <p:oleObj r:id="rId20" imgW="431800" imgH="2159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9" y="3600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5" name="Object 23"/>
            <p:cNvGraphicFramePr>
              <a:graphicFrameLocks noChangeAspect="1"/>
            </p:cNvGraphicFramePr>
            <p:nvPr/>
          </p:nvGraphicFramePr>
          <p:xfrm>
            <a:off x="3792" y="3600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431800" imgH="215900" progId="Equation.3">
                    <p:embed/>
                  </p:oleObj>
                </mc:Choice>
                <mc:Fallback>
                  <p:oleObj r:id="rId22" imgW="431800" imgH="2159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600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6" name="Object 24"/>
            <p:cNvGraphicFramePr>
              <a:graphicFrameLocks noChangeAspect="1"/>
            </p:cNvGraphicFramePr>
            <p:nvPr/>
          </p:nvGraphicFramePr>
          <p:xfrm>
            <a:off x="4492" y="3600"/>
            <a:ext cx="5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419100" imgH="215900" progId="Equation.3">
                    <p:embed/>
                  </p:oleObj>
                </mc:Choice>
                <mc:Fallback>
                  <p:oleObj r:id="rId24" imgW="4191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2" y="3600"/>
                          <a:ext cx="5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25"/>
          <p:cNvGrpSpPr/>
          <p:nvPr/>
        </p:nvGrpSpPr>
        <p:grpSpPr bwMode="auto">
          <a:xfrm>
            <a:off x="1042988" y="2492375"/>
            <a:ext cx="6858000" cy="1524000"/>
            <a:chOff x="624" y="1776"/>
            <a:chExt cx="4320" cy="960"/>
          </a:xfrm>
        </p:grpSpPr>
        <p:sp>
          <p:nvSpPr>
            <p:cNvPr id="105496" name="Line 26"/>
            <p:cNvSpPr>
              <a:spLocks noChangeShapeType="1"/>
            </p:cNvSpPr>
            <p:nvPr/>
          </p:nvSpPr>
          <p:spPr bwMode="auto">
            <a:xfrm>
              <a:off x="1968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7" name="Line 27"/>
            <p:cNvSpPr>
              <a:spLocks noChangeShapeType="1"/>
            </p:cNvSpPr>
            <p:nvPr/>
          </p:nvSpPr>
          <p:spPr bwMode="auto">
            <a:xfrm>
              <a:off x="624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8" name="Line 28"/>
            <p:cNvSpPr>
              <a:spLocks noChangeShapeType="1"/>
            </p:cNvSpPr>
            <p:nvPr/>
          </p:nvSpPr>
          <p:spPr bwMode="auto">
            <a:xfrm>
              <a:off x="345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99" name="Line 29"/>
            <p:cNvSpPr>
              <a:spLocks noChangeShapeType="1"/>
            </p:cNvSpPr>
            <p:nvPr/>
          </p:nvSpPr>
          <p:spPr bwMode="auto">
            <a:xfrm>
              <a:off x="417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0" name="Line 30"/>
            <p:cNvSpPr>
              <a:spLocks noChangeShapeType="1"/>
            </p:cNvSpPr>
            <p:nvPr/>
          </p:nvSpPr>
          <p:spPr bwMode="auto">
            <a:xfrm>
              <a:off x="4944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1" name="Line 31"/>
            <p:cNvSpPr>
              <a:spLocks noChangeShapeType="1"/>
            </p:cNvSpPr>
            <p:nvPr/>
          </p:nvSpPr>
          <p:spPr bwMode="auto">
            <a:xfrm>
              <a:off x="273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02" name="Object 32"/>
            <p:cNvGraphicFramePr>
              <a:graphicFrameLocks noChangeAspect="1"/>
            </p:cNvGraphicFramePr>
            <p:nvPr/>
          </p:nvGraphicFramePr>
          <p:xfrm>
            <a:off x="672" y="1872"/>
            <a:ext cx="122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168400" imgH="279400" progId="Equation.3">
                    <p:embed/>
                  </p:oleObj>
                </mc:Choice>
                <mc:Fallback>
                  <p:oleObj r:id="rId26" imgW="1168400" imgH="279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72"/>
                          <a:ext cx="122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3" name="Object 33"/>
            <p:cNvGraphicFramePr>
              <a:graphicFrameLocks noChangeAspect="1"/>
            </p:cNvGraphicFramePr>
            <p:nvPr/>
          </p:nvGraphicFramePr>
          <p:xfrm>
            <a:off x="4469" y="1872"/>
            <a:ext cx="1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01600" imgH="215900" progId="Equation.3">
                    <p:embed/>
                  </p:oleObj>
                </mc:Choice>
                <mc:Fallback>
                  <p:oleObj r:id="rId28" imgW="101600" imgH="215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872"/>
                          <a:ext cx="18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4" name="Object 34"/>
            <p:cNvGraphicFramePr>
              <a:graphicFrameLocks noChangeAspect="1"/>
            </p:cNvGraphicFramePr>
            <p:nvPr/>
          </p:nvGraphicFramePr>
          <p:xfrm>
            <a:off x="2832" y="2352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431800" imgH="215900" progId="Equation.3">
                    <p:embed/>
                  </p:oleObj>
                </mc:Choice>
                <mc:Fallback>
                  <p:oleObj r:id="rId30" imgW="431800" imgH="215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05" name="Line 35"/>
            <p:cNvSpPr>
              <a:spLocks noChangeShapeType="1"/>
            </p:cNvSpPr>
            <p:nvPr/>
          </p:nvSpPr>
          <p:spPr bwMode="auto">
            <a:xfrm>
              <a:off x="624" y="1776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6" name="Line 36"/>
            <p:cNvSpPr>
              <a:spLocks noChangeShapeType="1"/>
            </p:cNvSpPr>
            <p:nvPr/>
          </p:nvSpPr>
          <p:spPr bwMode="auto">
            <a:xfrm>
              <a:off x="624" y="22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507" name="Line 37"/>
            <p:cNvSpPr>
              <a:spLocks noChangeShapeType="1"/>
            </p:cNvSpPr>
            <p:nvPr/>
          </p:nvSpPr>
          <p:spPr bwMode="auto">
            <a:xfrm>
              <a:off x="624" y="273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508" name="Object 38"/>
            <p:cNvGraphicFramePr>
              <a:graphicFrameLocks noChangeAspect="1"/>
            </p:cNvGraphicFramePr>
            <p:nvPr/>
          </p:nvGraphicFramePr>
          <p:xfrm>
            <a:off x="3728" y="1872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14300" imgH="177800" progId="Equation.3">
                    <p:embed/>
                  </p:oleObj>
                </mc:Choice>
                <mc:Fallback>
                  <p:oleObj r:id="rId32" imgW="114300" imgH="177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872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9" name="Object 39"/>
            <p:cNvGraphicFramePr>
              <a:graphicFrameLocks noChangeAspect="1"/>
            </p:cNvGraphicFramePr>
            <p:nvPr/>
          </p:nvGraphicFramePr>
          <p:xfrm>
            <a:off x="3024" y="1841"/>
            <a:ext cx="1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50800" imgH="177800" progId="Equation.3">
                    <p:embed/>
                  </p:oleObj>
                </mc:Choice>
                <mc:Fallback>
                  <p:oleObj r:id="rId34" imgW="508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41"/>
                          <a:ext cx="14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0" name="Object 40"/>
            <p:cNvGraphicFramePr>
              <a:graphicFrameLocks noChangeAspect="1"/>
            </p:cNvGraphicFramePr>
            <p:nvPr/>
          </p:nvGraphicFramePr>
          <p:xfrm>
            <a:off x="2256" y="1868"/>
            <a:ext cx="20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114300" imgH="215900" progId="Equation.3">
                    <p:embed/>
                  </p:oleObj>
                </mc:Choice>
                <mc:Fallback>
                  <p:oleObj r:id="rId36" imgW="114300" imgH="215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68"/>
                          <a:ext cx="20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1" name="Object 41"/>
            <p:cNvGraphicFramePr>
              <a:graphicFrameLocks noChangeAspect="1"/>
            </p:cNvGraphicFramePr>
            <p:nvPr/>
          </p:nvGraphicFramePr>
          <p:xfrm>
            <a:off x="1056" y="2304"/>
            <a:ext cx="33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241300" imgH="292100" progId="Equation.3">
                    <p:embed/>
                  </p:oleObj>
                </mc:Choice>
                <mc:Fallback>
                  <p:oleObj r:id="rId38" imgW="241300" imgH="2921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04"/>
                          <a:ext cx="33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2" name="Object 42"/>
            <p:cNvGraphicFramePr>
              <a:graphicFrameLocks noChangeAspect="1"/>
            </p:cNvGraphicFramePr>
            <p:nvPr/>
          </p:nvGraphicFramePr>
          <p:xfrm>
            <a:off x="2092" y="2352"/>
            <a:ext cx="5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419100" imgH="215900" progId="Equation.3">
                    <p:embed/>
                  </p:oleObj>
                </mc:Choice>
                <mc:Fallback>
                  <p:oleObj r:id="rId40" imgW="419100" imgH="215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352"/>
                          <a:ext cx="5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3" name="Object 43"/>
            <p:cNvGraphicFramePr>
              <a:graphicFrameLocks noChangeAspect="1"/>
            </p:cNvGraphicFramePr>
            <p:nvPr/>
          </p:nvGraphicFramePr>
          <p:xfrm>
            <a:off x="3552" y="2349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431800" imgH="215900" progId="Equation.3">
                    <p:embed/>
                  </p:oleObj>
                </mc:Choice>
                <mc:Fallback>
                  <p:oleObj r:id="rId42" imgW="431800" imgH="2159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349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14" name="Object 44"/>
            <p:cNvGraphicFramePr>
              <a:graphicFrameLocks noChangeAspect="1"/>
            </p:cNvGraphicFramePr>
            <p:nvPr/>
          </p:nvGraphicFramePr>
          <p:xfrm>
            <a:off x="4327" y="2352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431800" imgH="215900" progId="Equation.3">
                    <p:embed/>
                  </p:oleObj>
                </mc:Choice>
                <mc:Fallback>
                  <p:oleObj r:id="rId44" imgW="431800" imgH="2159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352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/>
          <p:cNvGrpSpPr/>
          <p:nvPr/>
        </p:nvGrpSpPr>
        <p:grpSpPr>
          <a:xfrm>
            <a:off x="1043305" y="621030"/>
            <a:ext cx="6858000" cy="1524000"/>
            <a:chOff x="1643" y="978"/>
            <a:chExt cx="10800" cy="2400"/>
          </a:xfrm>
        </p:grpSpPr>
        <p:sp>
          <p:nvSpPr>
            <p:cNvPr id="105477" name="Line 46"/>
            <p:cNvSpPr>
              <a:spLocks noChangeShapeType="1"/>
            </p:cNvSpPr>
            <p:nvPr/>
          </p:nvSpPr>
          <p:spPr bwMode="auto">
            <a:xfrm>
              <a:off x="164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8" name="Line 47"/>
            <p:cNvSpPr>
              <a:spLocks noChangeShapeType="1"/>
            </p:cNvSpPr>
            <p:nvPr/>
          </p:nvSpPr>
          <p:spPr bwMode="auto">
            <a:xfrm>
              <a:off x="500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79" name="Line 48"/>
            <p:cNvSpPr>
              <a:spLocks noChangeShapeType="1"/>
            </p:cNvSpPr>
            <p:nvPr/>
          </p:nvSpPr>
          <p:spPr bwMode="auto">
            <a:xfrm>
              <a:off x="692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0" name="Line 49"/>
            <p:cNvSpPr>
              <a:spLocks noChangeShapeType="1"/>
            </p:cNvSpPr>
            <p:nvPr/>
          </p:nvSpPr>
          <p:spPr bwMode="auto">
            <a:xfrm>
              <a:off x="872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1" name="Line 50"/>
            <p:cNvSpPr>
              <a:spLocks noChangeShapeType="1"/>
            </p:cNvSpPr>
            <p:nvPr/>
          </p:nvSpPr>
          <p:spPr bwMode="auto">
            <a:xfrm>
              <a:off x="1052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2" name="Line 51"/>
            <p:cNvSpPr>
              <a:spLocks noChangeShapeType="1"/>
            </p:cNvSpPr>
            <p:nvPr/>
          </p:nvSpPr>
          <p:spPr bwMode="auto">
            <a:xfrm>
              <a:off x="12443" y="978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3" name="Line 52"/>
            <p:cNvSpPr>
              <a:spLocks noChangeShapeType="1"/>
            </p:cNvSpPr>
            <p:nvPr/>
          </p:nvSpPr>
          <p:spPr bwMode="auto">
            <a:xfrm>
              <a:off x="1643" y="2178"/>
              <a:ext cx="1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4" name="Line 53"/>
            <p:cNvSpPr>
              <a:spLocks noChangeShapeType="1"/>
            </p:cNvSpPr>
            <p:nvPr/>
          </p:nvSpPr>
          <p:spPr bwMode="auto">
            <a:xfrm>
              <a:off x="1643" y="3378"/>
              <a:ext cx="1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485" name="Line 54"/>
            <p:cNvSpPr>
              <a:spLocks noChangeShapeType="1"/>
            </p:cNvSpPr>
            <p:nvPr/>
          </p:nvSpPr>
          <p:spPr bwMode="auto">
            <a:xfrm>
              <a:off x="1643" y="978"/>
              <a:ext cx="1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5486" name="Object 55"/>
            <p:cNvGraphicFramePr>
              <a:graphicFrameLocks noChangeAspect="1"/>
            </p:cNvGraphicFramePr>
            <p:nvPr/>
          </p:nvGraphicFramePr>
          <p:xfrm>
            <a:off x="1763" y="1098"/>
            <a:ext cx="3013" cy="8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130300" imgH="279400" progId="Equation.3">
                    <p:embed/>
                  </p:oleObj>
                </mc:Choice>
                <mc:Fallback>
                  <p:oleObj r:id="rId46" imgW="1130300" imgH="279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098"/>
                          <a:ext cx="3013" cy="8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7" name="Object 56"/>
            <p:cNvGraphicFramePr>
              <a:graphicFrameLocks noChangeAspect="1"/>
            </p:cNvGraphicFramePr>
            <p:nvPr/>
          </p:nvGraphicFramePr>
          <p:xfrm>
            <a:off x="7185" y="2418"/>
            <a:ext cx="129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8" imgW="431800" imgH="215900" progId="Equation.3">
                    <p:embed/>
                  </p:oleObj>
                </mc:Choice>
                <mc:Fallback>
                  <p:oleObj r:id="rId48" imgW="431800" imgH="215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5" y="2418"/>
                          <a:ext cx="129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8" name="Object 57"/>
            <p:cNvGraphicFramePr>
              <a:graphicFrameLocks noChangeAspect="1"/>
            </p:cNvGraphicFramePr>
            <p:nvPr/>
          </p:nvGraphicFramePr>
          <p:xfrm>
            <a:off x="5363" y="2418"/>
            <a:ext cx="1303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0" imgW="431800" imgH="215900" progId="Equation.3">
                    <p:embed/>
                  </p:oleObj>
                </mc:Choice>
                <mc:Fallback>
                  <p:oleObj r:id="rId50" imgW="431800" imgH="2159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3" y="2418"/>
                          <a:ext cx="1303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9" name="Object 58"/>
            <p:cNvGraphicFramePr>
              <a:graphicFrameLocks noChangeAspect="1"/>
            </p:cNvGraphicFramePr>
            <p:nvPr/>
          </p:nvGraphicFramePr>
          <p:xfrm>
            <a:off x="10780" y="2418"/>
            <a:ext cx="1303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2" imgW="431800" imgH="215900" progId="Equation.3">
                    <p:embed/>
                  </p:oleObj>
                </mc:Choice>
                <mc:Fallback>
                  <p:oleObj r:id="rId52" imgW="4318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80" y="2418"/>
                          <a:ext cx="1303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59"/>
            <p:cNvGraphicFramePr>
              <a:graphicFrameLocks noChangeAspect="1"/>
            </p:cNvGraphicFramePr>
            <p:nvPr/>
          </p:nvGraphicFramePr>
          <p:xfrm>
            <a:off x="8963" y="2418"/>
            <a:ext cx="129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4" imgW="431800" imgH="215900" progId="Equation.3">
                    <p:embed/>
                  </p:oleObj>
                </mc:Choice>
                <mc:Fallback>
                  <p:oleObj r:id="rId54" imgW="431800" imgH="2159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3" y="2418"/>
                          <a:ext cx="129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1" name="Object 60"/>
            <p:cNvGraphicFramePr>
              <a:graphicFrameLocks noChangeAspect="1"/>
            </p:cNvGraphicFramePr>
            <p:nvPr/>
          </p:nvGraphicFramePr>
          <p:xfrm>
            <a:off x="2843" y="2298"/>
            <a:ext cx="835" cy="9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6" imgW="241300" imgH="292100" progId="Equation.3">
                    <p:embed/>
                  </p:oleObj>
                </mc:Choice>
                <mc:Fallback>
                  <p:oleObj r:id="rId56" imgW="241300" imgH="2921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3" y="2298"/>
                          <a:ext cx="835" cy="9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2" name="Object 61"/>
            <p:cNvGraphicFramePr>
              <a:graphicFrameLocks noChangeAspect="1"/>
            </p:cNvGraphicFramePr>
            <p:nvPr/>
          </p:nvGraphicFramePr>
          <p:xfrm>
            <a:off x="5723" y="1328"/>
            <a:ext cx="520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8" imgW="114300" imgH="215900" progId="Equation.3">
                    <p:embed/>
                  </p:oleObj>
                </mc:Choice>
                <mc:Fallback>
                  <p:oleObj r:id="rId58" imgW="114300" imgH="2159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23" y="1328"/>
                          <a:ext cx="520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3" name="Object 62"/>
            <p:cNvGraphicFramePr>
              <a:graphicFrameLocks noChangeAspect="1"/>
            </p:cNvGraphicFramePr>
            <p:nvPr/>
          </p:nvGraphicFramePr>
          <p:xfrm>
            <a:off x="7523" y="1260"/>
            <a:ext cx="365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0" imgW="50800" imgH="177800" progId="Equation.3">
                    <p:embed/>
                  </p:oleObj>
                </mc:Choice>
                <mc:Fallback>
                  <p:oleObj r:id="rId60" imgW="50800" imgH="1778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3" y="1260"/>
                          <a:ext cx="365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4" name="Object 63"/>
            <p:cNvGraphicFramePr>
              <a:graphicFrameLocks noChangeAspect="1"/>
            </p:cNvGraphicFramePr>
            <p:nvPr/>
          </p:nvGraphicFramePr>
          <p:xfrm>
            <a:off x="9323" y="1260"/>
            <a:ext cx="520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2" imgW="114300" imgH="177800" progId="Equation.3">
                    <p:embed/>
                  </p:oleObj>
                </mc:Choice>
                <mc:Fallback>
                  <p:oleObj r:id="rId62" imgW="114300" imgH="1778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3" y="1260"/>
                          <a:ext cx="520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5" name="Object 64"/>
            <p:cNvGraphicFramePr>
              <a:graphicFrameLocks noChangeAspect="1"/>
            </p:cNvGraphicFramePr>
            <p:nvPr/>
          </p:nvGraphicFramePr>
          <p:xfrm>
            <a:off x="11255" y="1330"/>
            <a:ext cx="468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4" imgW="101600" imgH="215900" progId="Equation.3">
                    <p:embed/>
                  </p:oleObj>
                </mc:Choice>
                <mc:Fallback>
                  <p:oleObj r:id="rId64" imgW="101600" imgH="2159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55" y="1330"/>
                          <a:ext cx="468" cy="7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plit orient="vert"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1250950" y="721360"/>
          <a:ext cx="334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304800" progId="Equation.DSMT4">
                  <p:embed/>
                </p:oleObj>
              </mc:Choice>
              <mc:Fallback>
                <p:oleObj name="Equation" r:id="rId2" imgW="2387600" imgH="304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721360"/>
                        <a:ext cx="334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360680" y="698183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因为</a:t>
            </a:r>
          </a:p>
        </p:txBody>
      </p:sp>
      <p:graphicFrame>
        <p:nvGraphicFramePr>
          <p:cNvPr id="348164" name="Object 4"/>
          <p:cNvGraphicFramePr>
            <a:graphicFrameLocks noChangeAspect="1"/>
          </p:cNvGraphicFramePr>
          <p:nvPr/>
        </p:nvGraphicFramePr>
        <p:xfrm>
          <a:off x="903605" y="1390650"/>
          <a:ext cx="5108575" cy="499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38600" imgH="381000" progId="Equation.DSMT4">
                  <p:embed/>
                </p:oleObj>
              </mc:Choice>
              <mc:Fallback>
                <p:oleObj name="Equation" r:id="rId4" imgW="4038600" imgH="381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05" y="1390650"/>
                        <a:ext cx="5108575" cy="4991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5" name="Text Box 5"/>
          <p:cNvSpPr txBox="1">
            <a:spLocks noChangeArrowheads="1"/>
          </p:cNvSpPr>
          <p:nvPr/>
        </p:nvSpPr>
        <p:spPr bwMode="auto">
          <a:xfrm>
            <a:off x="330200" y="1354773"/>
            <a:ext cx="539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而</a:t>
            </a:r>
          </a:p>
        </p:txBody>
      </p:sp>
      <p:graphicFrame>
        <p:nvGraphicFramePr>
          <p:cNvPr id="348166" name="Object 6"/>
          <p:cNvGraphicFramePr>
            <a:graphicFrameLocks noChangeAspect="1"/>
          </p:cNvGraphicFramePr>
          <p:nvPr/>
        </p:nvGraphicFramePr>
        <p:xfrm>
          <a:off x="876300" y="2149475"/>
          <a:ext cx="1332230" cy="51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63600" imgH="304800" progId="Equation.DSMT4">
                  <p:embed/>
                </p:oleObj>
              </mc:Choice>
              <mc:Fallback>
                <p:oleObj name="Equation" r:id="rId6" imgW="863600" imgH="304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149475"/>
                        <a:ext cx="1332230" cy="5130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67" name="Text Box 7"/>
          <p:cNvSpPr txBox="1">
            <a:spLocks noChangeArrowheads="1"/>
          </p:cNvSpPr>
          <p:nvPr/>
        </p:nvSpPr>
        <p:spPr bwMode="auto">
          <a:xfrm>
            <a:off x="2173288" y="2133600"/>
            <a:ext cx="2051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不相互独立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48168" name="Text Box 8"/>
          <p:cNvSpPr txBox="1">
            <a:spLocks noChangeArrowheads="1"/>
          </p:cNvSpPr>
          <p:nvPr/>
        </p:nvSpPr>
        <p:spPr bwMode="auto">
          <a:xfrm>
            <a:off x="349250" y="2114550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  <p:grpSp>
        <p:nvGrpSpPr>
          <p:cNvPr id="106505" name="Group 25"/>
          <p:cNvGrpSpPr/>
          <p:nvPr/>
        </p:nvGrpSpPr>
        <p:grpSpPr bwMode="auto">
          <a:xfrm>
            <a:off x="928688" y="4833938"/>
            <a:ext cx="6858000" cy="1524000"/>
            <a:chOff x="624" y="1776"/>
            <a:chExt cx="4320" cy="960"/>
          </a:xfrm>
        </p:grpSpPr>
        <p:sp>
          <p:nvSpPr>
            <p:cNvPr id="106527" name="Line 26"/>
            <p:cNvSpPr>
              <a:spLocks noChangeShapeType="1"/>
            </p:cNvSpPr>
            <p:nvPr/>
          </p:nvSpPr>
          <p:spPr bwMode="auto">
            <a:xfrm>
              <a:off x="1968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8" name="Line 27"/>
            <p:cNvSpPr>
              <a:spLocks noChangeShapeType="1"/>
            </p:cNvSpPr>
            <p:nvPr/>
          </p:nvSpPr>
          <p:spPr bwMode="auto">
            <a:xfrm>
              <a:off x="624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29" name="Line 28"/>
            <p:cNvSpPr>
              <a:spLocks noChangeShapeType="1"/>
            </p:cNvSpPr>
            <p:nvPr/>
          </p:nvSpPr>
          <p:spPr bwMode="auto">
            <a:xfrm>
              <a:off x="345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0" name="Line 29"/>
            <p:cNvSpPr>
              <a:spLocks noChangeShapeType="1"/>
            </p:cNvSpPr>
            <p:nvPr/>
          </p:nvSpPr>
          <p:spPr bwMode="auto">
            <a:xfrm>
              <a:off x="417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1" name="Line 30"/>
            <p:cNvSpPr>
              <a:spLocks noChangeShapeType="1"/>
            </p:cNvSpPr>
            <p:nvPr/>
          </p:nvSpPr>
          <p:spPr bwMode="auto">
            <a:xfrm>
              <a:off x="4944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2" name="Line 31"/>
            <p:cNvSpPr>
              <a:spLocks noChangeShapeType="1"/>
            </p:cNvSpPr>
            <p:nvPr/>
          </p:nvSpPr>
          <p:spPr bwMode="auto">
            <a:xfrm>
              <a:off x="2736" y="17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6533" name="Object 32"/>
            <p:cNvGraphicFramePr>
              <a:graphicFrameLocks noChangeAspect="1"/>
            </p:cNvGraphicFramePr>
            <p:nvPr/>
          </p:nvGraphicFramePr>
          <p:xfrm>
            <a:off x="672" y="1872"/>
            <a:ext cx="1226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168400" imgH="279400" progId="Equation.3">
                    <p:embed/>
                  </p:oleObj>
                </mc:Choice>
                <mc:Fallback>
                  <p:oleObj r:id="rId8" imgW="1168400" imgH="2794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872"/>
                          <a:ext cx="1226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34" name="Object 33"/>
            <p:cNvGraphicFramePr>
              <a:graphicFrameLocks noChangeAspect="1"/>
            </p:cNvGraphicFramePr>
            <p:nvPr/>
          </p:nvGraphicFramePr>
          <p:xfrm>
            <a:off x="4469" y="1872"/>
            <a:ext cx="1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01600" imgH="215900" progId="Equation.3">
                    <p:embed/>
                  </p:oleObj>
                </mc:Choice>
                <mc:Fallback>
                  <p:oleObj r:id="rId10" imgW="101600" imgH="215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1872"/>
                          <a:ext cx="18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35" name="Object 34"/>
            <p:cNvGraphicFramePr>
              <a:graphicFrameLocks noChangeAspect="1"/>
            </p:cNvGraphicFramePr>
            <p:nvPr/>
          </p:nvGraphicFramePr>
          <p:xfrm>
            <a:off x="2832" y="2352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431800" imgH="215900" progId="Equation.3">
                    <p:embed/>
                  </p:oleObj>
                </mc:Choice>
                <mc:Fallback>
                  <p:oleObj r:id="rId12" imgW="431800" imgH="2159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36" name="Line 35"/>
            <p:cNvSpPr>
              <a:spLocks noChangeShapeType="1"/>
            </p:cNvSpPr>
            <p:nvPr/>
          </p:nvSpPr>
          <p:spPr bwMode="auto">
            <a:xfrm>
              <a:off x="624" y="1776"/>
              <a:ext cx="43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7" name="Line 36"/>
            <p:cNvSpPr>
              <a:spLocks noChangeShapeType="1"/>
            </p:cNvSpPr>
            <p:nvPr/>
          </p:nvSpPr>
          <p:spPr bwMode="auto">
            <a:xfrm>
              <a:off x="624" y="22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38" name="Line 37"/>
            <p:cNvSpPr>
              <a:spLocks noChangeShapeType="1"/>
            </p:cNvSpPr>
            <p:nvPr/>
          </p:nvSpPr>
          <p:spPr bwMode="auto">
            <a:xfrm>
              <a:off x="624" y="273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6539" name="Object 38"/>
            <p:cNvGraphicFramePr>
              <a:graphicFrameLocks noChangeAspect="1"/>
            </p:cNvGraphicFramePr>
            <p:nvPr/>
          </p:nvGraphicFramePr>
          <p:xfrm>
            <a:off x="3728" y="1872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4300" imgH="177800" progId="Equation.3">
                    <p:embed/>
                  </p:oleObj>
                </mc:Choice>
                <mc:Fallback>
                  <p:oleObj r:id="rId14" imgW="114300" imgH="177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1872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0" name="Object 39"/>
            <p:cNvGraphicFramePr>
              <a:graphicFrameLocks noChangeAspect="1"/>
            </p:cNvGraphicFramePr>
            <p:nvPr/>
          </p:nvGraphicFramePr>
          <p:xfrm>
            <a:off x="3024" y="1841"/>
            <a:ext cx="1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50800" imgH="177800" progId="Equation.3">
                    <p:embed/>
                  </p:oleObj>
                </mc:Choice>
                <mc:Fallback>
                  <p:oleObj r:id="rId16" imgW="50800" imgH="177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841"/>
                          <a:ext cx="14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1" name="Object 40"/>
            <p:cNvGraphicFramePr>
              <a:graphicFrameLocks noChangeAspect="1"/>
            </p:cNvGraphicFramePr>
            <p:nvPr/>
          </p:nvGraphicFramePr>
          <p:xfrm>
            <a:off x="2256" y="1868"/>
            <a:ext cx="20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14300" imgH="215900" progId="Equation.3">
                    <p:embed/>
                  </p:oleObj>
                </mc:Choice>
                <mc:Fallback>
                  <p:oleObj r:id="rId18" imgW="114300" imgH="2159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868"/>
                          <a:ext cx="20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2" name="Object 41"/>
            <p:cNvGraphicFramePr>
              <a:graphicFrameLocks noChangeAspect="1"/>
            </p:cNvGraphicFramePr>
            <p:nvPr/>
          </p:nvGraphicFramePr>
          <p:xfrm>
            <a:off x="1056" y="2304"/>
            <a:ext cx="33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241300" imgH="292100" progId="Equation.3">
                    <p:embed/>
                  </p:oleObj>
                </mc:Choice>
                <mc:Fallback>
                  <p:oleObj r:id="rId20" imgW="241300" imgH="2921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304"/>
                          <a:ext cx="33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3" name="Object 42"/>
            <p:cNvGraphicFramePr>
              <a:graphicFrameLocks noChangeAspect="1"/>
            </p:cNvGraphicFramePr>
            <p:nvPr/>
          </p:nvGraphicFramePr>
          <p:xfrm>
            <a:off x="2092" y="2352"/>
            <a:ext cx="500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419100" imgH="215900" progId="Equation.3">
                    <p:embed/>
                  </p:oleObj>
                </mc:Choice>
                <mc:Fallback>
                  <p:oleObj r:id="rId22" imgW="419100" imgH="215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352"/>
                          <a:ext cx="500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4" name="Object 43"/>
            <p:cNvGraphicFramePr>
              <a:graphicFrameLocks noChangeAspect="1"/>
            </p:cNvGraphicFramePr>
            <p:nvPr/>
          </p:nvGraphicFramePr>
          <p:xfrm>
            <a:off x="3552" y="2349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4" imgW="431800" imgH="215900" progId="Equation.3">
                    <p:embed/>
                  </p:oleObj>
                </mc:Choice>
                <mc:Fallback>
                  <p:oleObj r:id="rId24" imgW="431800" imgH="2159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349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45" name="Object 44"/>
            <p:cNvGraphicFramePr>
              <a:graphicFrameLocks noChangeAspect="1"/>
            </p:cNvGraphicFramePr>
            <p:nvPr/>
          </p:nvGraphicFramePr>
          <p:xfrm>
            <a:off x="4327" y="2352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431800" imgH="215900" progId="Equation.3">
                    <p:embed/>
                  </p:oleObj>
                </mc:Choice>
                <mc:Fallback>
                  <p:oleObj r:id="rId26" imgW="431800" imgH="2159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7" y="2352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6" name="Group 45"/>
          <p:cNvGrpSpPr/>
          <p:nvPr/>
        </p:nvGrpSpPr>
        <p:grpSpPr bwMode="auto">
          <a:xfrm>
            <a:off x="928688" y="3048000"/>
            <a:ext cx="6858000" cy="1524000"/>
            <a:chOff x="624" y="576"/>
            <a:chExt cx="4320" cy="960"/>
          </a:xfrm>
        </p:grpSpPr>
        <p:sp>
          <p:nvSpPr>
            <p:cNvPr id="106508" name="Line 46"/>
            <p:cNvSpPr>
              <a:spLocks noChangeShapeType="1"/>
            </p:cNvSpPr>
            <p:nvPr/>
          </p:nvSpPr>
          <p:spPr bwMode="auto">
            <a:xfrm>
              <a:off x="624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09" name="Line 47"/>
            <p:cNvSpPr>
              <a:spLocks noChangeShapeType="1"/>
            </p:cNvSpPr>
            <p:nvPr/>
          </p:nvSpPr>
          <p:spPr bwMode="auto">
            <a:xfrm>
              <a:off x="1968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0" name="Line 48"/>
            <p:cNvSpPr>
              <a:spLocks noChangeShapeType="1"/>
            </p:cNvSpPr>
            <p:nvPr/>
          </p:nvSpPr>
          <p:spPr bwMode="auto">
            <a:xfrm>
              <a:off x="2736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1" name="Line 49"/>
            <p:cNvSpPr>
              <a:spLocks noChangeShapeType="1"/>
            </p:cNvSpPr>
            <p:nvPr/>
          </p:nvSpPr>
          <p:spPr bwMode="auto">
            <a:xfrm>
              <a:off x="3456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2" name="Line 50"/>
            <p:cNvSpPr>
              <a:spLocks noChangeShapeType="1"/>
            </p:cNvSpPr>
            <p:nvPr/>
          </p:nvSpPr>
          <p:spPr bwMode="auto">
            <a:xfrm>
              <a:off x="4176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3" name="Line 51"/>
            <p:cNvSpPr>
              <a:spLocks noChangeShapeType="1"/>
            </p:cNvSpPr>
            <p:nvPr/>
          </p:nvSpPr>
          <p:spPr bwMode="auto">
            <a:xfrm>
              <a:off x="4944" y="576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4" name="Line 52"/>
            <p:cNvSpPr>
              <a:spLocks noChangeShapeType="1"/>
            </p:cNvSpPr>
            <p:nvPr/>
          </p:nvSpPr>
          <p:spPr bwMode="auto">
            <a:xfrm>
              <a:off x="624" y="105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5" name="Line 53"/>
            <p:cNvSpPr>
              <a:spLocks noChangeShapeType="1"/>
            </p:cNvSpPr>
            <p:nvPr/>
          </p:nvSpPr>
          <p:spPr bwMode="auto">
            <a:xfrm>
              <a:off x="624" y="153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16" name="Line 54"/>
            <p:cNvSpPr>
              <a:spLocks noChangeShapeType="1"/>
            </p:cNvSpPr>
            <p:nvPr/>
          </p:nvSpPr>
          <p:spPr bwMode="auto">
            <a:xfrm>
              <a:off x="624" y="576"/>
              <a:ext cx="4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6517" name="Object 55"/>
            <p:cNvGraphicFramePr>
              <a:graphicFrameLocks noChangeAspect="1"/>
            </p:cNvGraphicFramePr>
            <p:nvPr/>
          </p:nvGraphicFramePr>
          <p:xfrm>
            <a:off x="672" y="624"/>
            <a:ext cx="1205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130300" imgH="279400" progId="Equation.3">
                    <p:embed/>
                  </p:oleObj>
                </mc:Choice>
                <mc:Fallback>
                  <p:oleObj r:id="rId28" imgW="1130300" imgH="2794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624"/>
                          <a:ext cx="1205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8" name="Object 56"/>
            <p:cNvGraphicFramePr>
              <a:graphicFrameLocks noChangeAspect="1"/>
            </p:cNvGraphicFramePr>
            <p:nvPr/>
          </p:nvGraphicFramePr>
          <p:xfrm>
            <a:off x="2841" y="1152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431800" imgH="215900" progId="Equation.3">
                    <p:embed/>
                  </p:oleObj>
                </mc:Choice>
                <mc:Fallback>
                  <p:oleObj r:id="rId30" imgW="431800" imgH="2159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1152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9" name="Object 57"/>
            <p:cNvGraphicFramePr>
              <a:graphicFrameLocks noChangeAspect="1"/>
            </p:cNvGraphicFramePr>
            <p:nvPr/>
          </p:nvGraphicFramePr>
          <p:xfrm>
            <a:off x="2112" y="1152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431800" imgH="215900" progId="Equation.3">
                    <p:embed/>
                  </p:oleObj>
                </mc:Choice>
                <mc:Fallback>
                  <p:oleObj r:id="rId32" imgW="431800" imgH="2159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152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0" name="Object 58"/>
            <p:cNvGraphicFramePr>
              <a:graphicFrameLocks noChangeAspect="1"/>
            </p:cNvGraphicFramePr>
            <p:nvPr/>
          </p:nvGraphicFramePr>
          <p:xfrm>
            <a:off x="4279" y="1152"/>
            <a:ext cx="52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431800" imgH="215900" progId="Equation.3">
                    <p:embed/>
                  </p:oleObj>
                </mc:Choice>
                <mc:Fallback>
                  <p:oleObj r:id="rId34" imgW="431800" imgH="2159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152"/>
                          <a:ext cx="52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1" name="Object 59"/>
            <p:cNvGraphicFramePr>
              <a:graphicFrameLocks noChangeAspect="1"/>
            </p:cNvGraphicFramePr>
            <p:nvPr/>
          </p:nvGraphicFramePr>
          <p:xfrm>
            <a:off x="3552" y="1152"/>
            <a:ext cx="519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6" imgW="431800" imgH="215900" progId="Equation.3">
                    <p:embed/>
                  </p:oleObj>
                </mc:Choice>
                <mc:Fallback>
                  <p:oleObj r:id="rId36" imgW="431800" imgH="215900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152"/>
                          <a:ext cx="519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2" name="Object 60"/>
            <p:cNvGraphicFramePr>
              <a:graphicFrameLocks noChangeAspect="1"/>
            </p:cNvGraphicFramePr>
            <p:nvPr/>
          </p:nvGraphicFramePr>
          <p:xfrm>
            <a:off x="1104" y="1104"/>
            <a:ext cx="33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8" imgW="241300" imgH="292100" progId="Equation.3">
                    <p:embed/>
                  </p:oleObj>
                </mc:Choice>
                <mc:Fallback>
                  <p:oleObj r:id="rId38" imgW="241300" imgH="2921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104"/>
                          <a:ext cx="33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3" name="Object 61"/>
            <p:cNvGraphicFramePr>
              <a:graphicFrameLocks noChangeAspect="1"/>
            </p:cNvGraphicFramePr>
            <p:nvPr/>
          </p:nvGraphicFramePr>
          <p:xfrm>
            <a:off x="2256" y="716"/>
            <a:ext cx="208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0" imgW="114300" imgH="215900" progId="Equation.3">
                    <p:embed/>
                  </p:oleObj>
                </mc:Choice>
                <mc:Fallback>
                  <p:oleObj r:id="rId40" imgW="114300" imgH="2159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716"/>
                          <a:ext cx="208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4" name="Object 62"/>
            <p:cNvGraphicFramePr>
              <a:graphicFrameLocks noChangeAspect="1"/>
            </p:cNvGraphicFramePr>
            <p:nvPr/>
          </p:nvGraphicFramePr>
          <p:xfrm>
            <a:off x="2976" y="689"/>
            <a:ext cx="14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2" imgW="50800" imgH="177800" progId="Equation.3">
                    <p:embed/>
                  </p:oleObj>
                </mc:Choice>
                <mc:Fallback>
                  <p:oleObj r:id="rId42" imgW="50800" imgH="1778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689"/>
                          <a:ext cx="14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5" name="Object 63"/>
            <p:cNvGraphicFramePr>
              <a:graphicFrameLocks noChangeAspect="1"/>
            </p:cNvGraphicFramePr>
            <p:nvPr/>
          </p:nvGraphicFramePr>
          <p:xfrm>
            <a:off x="3696" y="689"/>
            <a:ext cx="208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4" imgW="114300" imgH="177800" progId="Equation.3">
                    <p:embed/>
                  </p:oleObj>
                </mc:Choice>
                <mc:Fallback>
                  <p:oleObj r:id="rId44" imgW="114300" imgH="1778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689"/>
                          <a:ext cx="208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6" name="Object 64"/>
            <p:cNvGraphicFramePr>
              <a:graphicFrameLocks noChangeAspect="1"/>
            </p:cNvGraphicFramePr>
            <p:nvPr/>
          </p:nvGraphicFramePr>
          <p:xfrm>
            <a:off x="4469" y="717"/>
            <a:ext cx="187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6" imgW="101600" imgH="215900" progId="Equation.3">
                    <p:embed/>
                  </p:oleObj>
                </mc:Choice>
                <mc:Fallback>
                  <p:oleObj r:id="rId46" imgW="101600" imgH="2159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717"/>
                          <a:ext cx="187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" name="矩形 48"/>
          <p:cNvSpPr/>
          <p:nvPr/>
        </p:nvSpPr>
        <p:spPr>
          <a:xfrm>
            <a:off x="785813" y="2928938"/>
            <a:ext cx="7143750" cy="35004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8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8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/>
      <p:bldP spid="348165" grpId="0" build="p" autoUpdateAnimBg="0"/>
      <p:bldP spid="348167" grpId="0" build="p" autoUpdateAnimBg="0"/>
      <p:bldP spid="348168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3491230" y="3469005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[填空2]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ctr" anchorCtr="1" compatLnSpc="1">
            <a:noAutofit/>
          </a:bodyPr>
          <a:lstStyle/>
          <a:p>
            <a:pPr marL="0" marR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6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8985"/>
            <a:ext cx="9144000" cy="365760"/>
          </a:xfrm>
          <a:prstGeom prst="rect">
            <a:avLst/>
          </a:prstGeom>
          <a:solidFill>
            <a:srgbClr val="FBFAE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458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none" lIns="91440" tIns="45720" rIns="91440" bIns="45720" numCol="1" anchor="ctr" anchorCtr="1" compatLnSpc="1">
            <a:noAutofit/>
          </a:bodyPr>
          <a:lstStyle/>
          <a:p>
            <a:pPr marL="0" marR="0" lvl="0" indent="0" algn="l" defTabSz="1069975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1200" b="0" i="0" u="none" strike="noStrike" cap="none" normalizeH="0" baseline="0">
                <a:ln>
                  <a:noFill/>
                </a:ln>
                <a:solidFill>
                  <a:srgbClr val="F84F4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正常使用填空题需3.0以上版本雨课堂</a:t>
            </a: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2195830" y="2924810"/>
            <a:ext cx="7315200" cy="214312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7836" name="Group 2"/>
          <p:cNvGrpSpPr/>
          <p:nvPr/>
        </p:nvGrpSpPr>
        <p:grpSpPr>
          <a:xfrm>
            <a:off x="468313" y="821690"/>
            <a:ext cx="7815263" cy="2508250"/>
            <a:chOff x="350" y="654"/>
            <a:chExt cx="4923" cy="1580"/>
          </a:xfrm>
        </p:grpSpPr>
        <p:sp>
          <p:nvSpPr>
            <p:cNvPr id="77840" name="Text Box 3"/>
            <p:cNvSpPr txBox="1"/>
            <p:nvPr>
              <p:custDataLst>
                <p:tags r:id="rId17"/>
              </p:custDataLst>
            </p:nvPr>
          </p:nvSpPr>
          <p:spPr>
            <a:xfrm>
              <a:off x="350" y="654"/>
              <a:ext cx="4923" cy="53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noAutofit/>
            </a:bodyPr>
            <a:lstStyle/>
            <a:p>
              <a:pPr>
                <a:spcBef>
                  <a:spcPct val="1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设相互独立的两个随机变量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 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Y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具有同一分布律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,</a:t>
              </a:r>
            </a:p>
            <a:p>
              <a:pPr>
                <a:spcBef>
                  <a:spcPct val="1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且 分布律为</a:t>
              </a:r>
            </a:p>
          </p:txBody>
        </p:sp>
        <p:sp>
          <p:nvSpPr>
            <p:cNvPr id="77841" name="Line 4"/>
            <p:cNvSpPr/>
            <p:nvPr>
              <p:custDataLst>
                <p:tags r:id="rId18"/>
              </p:custDataLst>
            </p:nvPr>
          </p:nvSpPr>
          <p:spPr>
            <a:xfrm>
              <a:off x="1728" y="1440"/>
              <a:ext cx="2064" cy="0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7842" name="Line 5"/>
            <p:cNvSpPr/>
            <p:nvPr>
              <p:custDataLst>
                <p:tags r:id="rId19"/>
              </p:custDataLst>
            </p:nvPr>
          </p:nvSpPr>
          <p:spPr>
            <a:xfrm>
              <a:off x="2304" y="1152"/>
              <a:ext cx="0" cy="624"/>
            </a:xfrm>
            <a:prstGeom prst="line">
              <a:avLst/>
            </a:prstGeom>
            <a:ln w="28575" cap="flat" cmpd="sng">
              <a:solidFill>
                <a:srgbClr val="008000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77831" name="Object 6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1920" y="12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355600" imgH="292100" progId="Equation.3">
                    <p:embed/>
                  </p:oleObj>
                </mc:Choice>
                <mc:Fallback>
                  <p:oleObj r:id="rId26" imgW="355600" imgH="292100" progId="Equation.3">
                    <p:embed/>
                    <p:pic>
                      <p:nvPicPr>
                        <p:cNvPr id="0" name="图片 3897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920" y="12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7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968" y="1536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292100" imgH="292100" progId="Equation.3">
                    <p:embed/>
                  </p:oleObj>
                </mc:Choice>
                <mc:Fallback>
                  <p:oleObj r:id="rId28" imgW="292100" imgH="292100" progId="Equation.3">
                    <p:embed/>
                    <p:pic>
                      <p:nvPicPr>
                        <p:cNvPr id="0" name="图片 3893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1968" y="1536"/>
                          <a:ext cx="184" cy="1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8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592" y="1200"/>
            <a:ext cx="9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0" imgW="1040765" imgH="393700" progId="Equation.3">
                    <p:embed/>
                  </p:oleObj>
                </mc:Choice>
                <mc:Fallback>
                  <p:oleObj r:id="rId30" imgW="1040765" imgH="393700" progId="Equation.3">
                    <p:embed/>
                    <p:pic>
                      <p:nvPicPr>
                        <p:cNvPr id="0" name="图片 3884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592" y="1200"/>
                          <a:ext cx="912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9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544" y="1536"/>
            <a:ext cx="10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2" imgW="1600200" imgH="393700" progId="Equation.3">
                    <p:embed/>
                  </p:oleObj>
                </mc:Choice>
                <mc:Fallback>
                  <p:oleObj r:id="rId32" imgW="1600200" imgH="393700" progId="Equation.3">
                    <p:embed/>
                    <p:pic>
                      <p:nvPicPr>
                        <p:cNvPr id="0" name="图片 3886"/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2544" y="1536"/>
                          <a:ext cx="100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0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624" y="1962"/>
            <a:ext cx="318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4" imgW="4800600" imgH="431800" progId="Equation.3">
                    <p:embed/>
                  </p:oleObj>
                </mc:Choice>
                <mc:Fallback>
                  <p:oleObj r:id="rId34" imgW="4800600" imgH="431800" progId="Equation.3">
                    <p:embed/>
                    <p:pic>
                      <p:nvPicPr>
                        <p:cNvPr id="0" name="图片 3885"/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624" y="1962"/>
                          <a:ext cx="3188" cy="27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3131820" y="3714115"/>
          <a:ext cx="31813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6" imgW="152400" imgH="165100" progId="Equation.3">
                  <p:embed/>
                </p:oleObj>
              </mc:Choice>
              <mc:Fallback>
                <p:oleObj r:id="rId36" imgW="152400" imgH="165100" progId="Equation.3">
                  <p:embed/>
                  <p:pic>
                    <p:nvPicPr>
                      <p:cNvPr id="0" name="图片 3897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131820" y="3714115"/>
                        <a:ext cx="318135" cy="34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4"/>
          <p:cNvSpPr/>
          <p:nvPr>
            <p:custDataLst>
              <p:tags r:id="rId7"/>
            </p:custDataLst>
          </p:nvPr>
        </p:nvSpPr>
        <p:spPr>
          <a:xfrm>
            <a:off x="2771458" y="4145915"/>
            <a:ext cx="3276600" cy="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1" name="Object 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995738" y="3753485"/>
          <a:ext cx="1447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8" imgW="1040765" imgH="393700" progId="Equation.3">
                  <p:embed/>
                </p:oleObj>
              </mc:Choice>
              <mc:Fallback>
                <p:oleObj r:id="rId38" imgW="1040765" imgH="393700" progId="Equation.3">
                  <p:embed/>
                  <p:pic>
                    <p:nvPicPr>
                      <p:cNvPr id="0" name="图片 388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995738" y="3753485"/>
                        <a:ext cx="1447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Line 5"/>
          <p:cNvSpPr/>
          <p:nvPr>
            <p:custDataLst>
              <p:tags r:id="rId9"/>
            </p:custDataLst>
          </p:nvPr>
        </p:nvSpPr>
        <p:spPr>
          <a:xfrm>
            <a:off x="3633153" y="3773170"/>
            <a:ext cx="0" cy="990600"/>
          </a:xfrm>
          <a:prstGeom prst="line">
            <a:avLst/>
          </a:prstGeom>
          <a:ln w="28575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033078" y="4364990"/>
          <a:ext cx="292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9" imgW="292100" imgH="292100" progId="Equation.3">
                  <p:embed/>
                </p:oleObj>
              </mc:Choice>
              <mc:Fallback>
                <p:oleObj r:id="rId39" imgW="292100" imgH="292100" progId="Equation.3">
                  <p:embed/>
                  <p:pic>
                    <p:nvPicPr>
                      <p:cNvPr id="0" name="图片 3893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033078" y="4364990"/>
                        <a:ext cx="2921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5" name="TitleBackground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ColorBlock"/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458A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indent="0" algn="l" defTabSz="1069975" rtl="0" eaLnBrk="1" fontAlgn="base" latinLnBrk="0" hangingPunct="1">
                <a:lnSpc>
                  <a:spcPct val="13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ypeText"/>
            <p:cNvSpPr txBox="1"/>
            <p:nvPr>
              <p:custDataLst>
                <p:tags r:id="rId1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6"/>
              </p:custDataLst>
            </p:nvPr>
          </p:nvSpPr>
          <p:spPr>
            <a:xfrm>
              <a:off x="2403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2分</a:t>
              </a:r>
            </a:p>
          </p:txBody>
        </p:sp>
      </p:grpSp>
      <p:pic>
        <p:nvPicPr>
          <p:cNvPr id="2" name="图片 1" descr="tmpC6FA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0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ext Box 10"/>
          <p:cNvSpPr txBox="1">
            <a:spLocks noChangeArrowheads="1"/>
          </p:cNvSpPr>
          <p:nvPr/>
        </p:nvSpPr>
        <p:spPr bwMode="auto">
          <a:xfrm>
            <a:off x="323850" y="692150"/>
            <a:ext cx="848550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例</a:t>
            </a:r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假设随机变量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  <a:ea typeface="楷体_GB2312" panose="02010609030101010101" pitchFamily="49" charset="-122"/>
              </a:rPr>
              <a:t>Y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相互独立，它们分别服从参</a:t>
            </a:r>
          </a:p>
        </p:txBody>
      </p:sp>
      <p:sp>
        <p:nvSpPr>
          <p:cNvPr id="107523" name="Text Box 11"/>
          <p:cNvSpPr txBox="1">
            <a:spLocks noChangeArrowheads="1"/>
          </p:cNvSpPr>
          <p:nvPr/>
        </p:nvSpPr>
        <p:spPr bwMode="auto">
          <a:xfrm>
            <a:off x="254000" y="1385888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数为</a:t>
            </a:r>
          </a:p>
        </p:txBody>
      </p:sp>
      <p:graphicFrame>
        <p:nvGraphicFramePr>
          <p:cNvPr id="107524" name="Object 12"/>
          <p:cNvGraphicFramePr>
            <a:graphicFrameLocks noChangeAspect="1"/>
          </p:cNvGraphicFramePr>
          <p:nvPr/>
        </p:nvGraphicFramePr>
        <p:xfrm>
          <a:off x="1115695" y="1412240"/>
          <a:ext cx="124142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0100" imgH="304800" progId="Equation.DSMT4">
                  <p:embed/>
                </p:oleObj>
              </mc:Choice>
              <mc:Fallback>
                <p:oleObj name="Equation" r:id="rId2" imgW="800100" imgH="304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95" y="1412240"/>
                        <a:ext cx="1241425" cy="4622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5" name="Text Box 13"/>
          <p:cNvSpPr txBox="1">
            <a:spLocks noChangeArrowheads="1"/>
          </p:cNvSpPr>
          <p:nvPr/>
        </p:nvSpPr>
        <p:spPr bwMode="auto">
          <a:xfrm>
            <a:off x="2286000" y="1411288"/>
            <a:ext cx="267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的泊松分布。求</a:t>
            </a:r>
          </a:p>
        </p:txBody>
      </p:sp>
      <p:graphicFrame>
        <p:nvGraphicFramePr>
          <p:cNvPr id="107526" name="Object 14"/>
          <p:cNvGraphicFramePr>
            <a:graphicFrameLocks noChangeAspect="1"/>
          </p:cNvGraphicFramePr>
          <p:nvPr/>
        </p:nvGraphicFramePr>
        <p:xfrm>
          <a:off x="4949825" y="1484630"/>
          <a:ext cx="174942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800" imgH="215900" progId="Equation.DSMT4">
                  <p:embed/>
                </p:oleObj>
              </mc:Choice>
              <mc:Fallback>
                <p:oleObj name="Equation" r:id="rId4" imgW="1193800" imgH="2159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1484630"/>
                        <a:ext cx="1749425" cy="378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27" name="Text Box 15"/>
          <p:cNvSpPr txBox="1">
            <a:spLocks noChangeArrowheads="1"/>
          </p:cNvSpPr>
          <p:nvPr/>
        </p:nvSpPr>
        <p:spPr bwMode="auto">
          <a:xfrm>
            <a:off x="6732588" y="1411288"/>
            <a:ext cx="16954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的分布律</a:t>
            </a:r>
            <a:r>
              <a:rPr kumimoji="1" lang="en-US" altLang="zh-CN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.</a:t>
            </a:r>
          </a:p>
        </p:txBody>
      </p:sp>
      <p:sp>
        <p:nvSpPr>
          <p:cNvPr id="348176" name="Text Box 16"/>
          <p:cNvSpPr txBox="1">
            <a:spLocks noChangeArrowheads="1"/>
          </p:cNvSpPr>
          <p:nvPr/>
        </p:nvSpPr>
        <p:spPr bwMode="auto">
          <a:xfrm>
            <a:off x="346075" y="2203450"/>
            <a:ext cx="2495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解</a:t>
            </a: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由题意可知</a:t>
            </a:r>
          </a:p>
        </p:txBody>
      </p:sp>
      <p:graphicFrame>
        <p:nvGraphicFramePr>
          <p:cNvPr id="348177" name="Object 17"/>
          <p:cNvGraphicFramePr>
            <a:graphicFrameLocks noChangeAspect="1"/>
          </p:cNvGraphicFramePr>
          <p:nvPr/>
        </p:nvGraphicFramePr>
        <p:xfrm>
          <a:off x="2806700" y="2206625"/>
          <a:ext cx="28241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317500" progId="Equation.DSMT4">
                  <p:embed/>
                </p:oleObj>
              </mc:Choice>
              <mc:Fallback>
                <p:oleObj name="Equation" r:id="rId6" imgW="1943100" imgH="3175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6700" y="2206625"/>
                        <a:ext cx="28241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202" name="Object 18"/>
          <p:cNvGraphicFramePr>
            <a:graphicFrameLocks noChangeAspect="1"/>
          </p:cNvGraphicFramePr>
          <p:nvPr/>
        </p:nvGraphicFramePr>
        <p:xfrm>
          <a:off x="979805" y="2949575"/>
          <a:ext cx="640207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203700" imgH="800100" progId="Equation.DSMT4">
                  <p:embed/>
                </p:oleObj>
              </mc:Choice>
              <mc:Fallback>
                <p:oleObj name="Equation" r:id="rId8" imgW="4203700" imgH="8001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805" y="2949575"/>
                        <a:ext cx="640207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965200" y="4297680"/>
          <a:ext cx="646430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241800" imgH="787400" progId="Equation.DSMT4">
                  <p:embed/>
                </p:oleObj>
              </mc:Choice>
              <mc:Fallback>
                <p:oleObj name="Equation" r:id="rId10" imgW="4241800" imgH="787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4297680"/>
                        <a:ext cx="6464300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1565275" y="5718175"/>
          <a:ext cx="4124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768600" imgH="292100" progId="Equation.DSMT4">
                  <p:embed/>
                </p:oleObj>
              </mc:Choice>
              <mc:Fallback>
                <p:oleObj name="Equation" r:id="rId12" imgW="27686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718175"/>
                        <a:ext cx="4124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857250" y="5686425"/>
            <a:ext cx="539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800" b="1">
                <a:latin typeface="Times New Roman" panose="02020603050405020304" pitchFamily="18" charset="0"/>
                <a:ea typeface="楷体_GB2312" panose="02010609030101010101" pitchFamily="49" charset="-122"/>
              </a:rPr>
              <a:t>故</a:t>
            </a:r>
          </a:p>
        </p:txBody>
      </p:sp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6" grpId="0" build="p" autoUpdateAnimBg="0"/>
      <p:bldP spid="2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6" name="Object 4"/>
          <p:cNvGraphicFramePr>
            <a:graphicFrameLocks noChangeAspect="1"/>
          </p:cNvGraphicFramePr>
          <p:nvPr/>
        </p:nvGraphicFramePr>
        <p:xfrm>
          <a:off x="857250" y="701675"/>
          <a:ext cx="41243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600" imgH="292100" progId="Equation.DSMT4">
                  <p:embed/>
                </p:oleObj>
              </mc:Choice>
              <mc:Fallback>
                <p:oleObj name="Equation" r:id="rId2" imgW="2768600" imgH="292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701675"/>
                        <a:ext cx="41243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0" name="Object 6"/>
          <p:cNvGraphicFramePr>
            <a:graphicFrameLocks noChangeAspect="1"/>
          </p:cNvGraphicFramePr>
          <p:nvPr/>
        </p:nvGraphicFramePr>
        <p:xfrm>
          <a:off x="929005" y="3254375"/>
          <a:ext cx="4733925" cy="111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98800" imgH="749300" progId="Equation.DSMT4">
                  <p:embed/>
                </p:oleObj>
              </mc:Choice>
              <mc:Fallback>
                <p:oleObj name="Equation" r:id="rId4" imgW="3098800" imgH="7493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005" y="3254375"/>
                        <a:ext cx="4733925" cy="1116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1" name="Object 7"/>
          <p:cNvGraphicFramePr>
            <a:graphicFrameLocks noChangeAspect="1"/>
          </p:cNvGraphicFramePr>
          <p:nvPr/>
        </p:nvGraphicFramePr>
        <p:xfrm>
          <a:off x="875030" y="1490980"/>
          <a:ext cx="6756400" cy="497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84700" imgH="292100" progId="Equation.DSMT4">
                  <p:embed/>
                </p:oleObj>
              </mc:Choice>
              <mc:Fallback>
                <p:oleObj name="Equation" r:id="rId6" imgW="4584700" imgH="2921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030" y="1490980"/>
                        <a:ext cx="6756400" cy="497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9192" name="Object 8"/>
          <p:cNvGraphicFramePr>
            <a:graphicFrameLocks noChangeAspect="1"/>
          </p:cNvGraphicFramePr>
          <p:nvPr/>
        </p:nvGraphicFramePr>
        <p:xfrm>
          <a:off x="900430" y="2003425"/>
          <a:ext cx="463867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35300" imgH="736600" progId="Equation.DSMT4">
                  <p:embed/>
                </p:oleObj>
              </mc:Choice>
              <mc:Fallback>
                <p:oleObj name="Equation" r:id="rId8" imgW="3035300" imgH="736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430" y="2003425"/>
                        <a:ext cx="4638675" cy="1134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9193" name="AutoShape 9"/>
          <p:cNvSpPr>
            <a:spLocks noChangeArrowheads="1"/>
          </p:cNvSpPr>
          <p:nvPr/>
        </p:nvSpPr>
        <p:spPr bwMode="auto">
          <a:xfrm>
            <a:off x="6588125" y="2352675"/>
            <a:ext cx="1944688" cy="1082675"/>
          </a:xfrm>
          <a:prstGeom prst="cloudCallout">
            <a:avLst>
              <a:gd name="adj1" fmla="val -117977"/>
              <a:gd name="adj2" fmla="val -14074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独立性</a:t>
            </a:r>
          </a:p>
        </p:txBody>
      </p:sp>
      <p:graphicFrame>
        <p:nvGraphicFramePr>
          <p:cNvPr id="95242" name="Object 2"/>
          <p:cNvGraphicFramePr>
            <a:graphicFrameLocks noChangeAspect="1"/>
          </p:cNvGraphicFramePr>
          <p:nvPr/>
        </p:nvGraphicFramePr>
        <p:xfrm>
          <a:off x="914400" y="4570413"/>
          <a:ext cx="45275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92400" imgH="685800" progId="Equation.DSMT4">
                  <p:embed/>
                </p:oleObj>
              </mc:Choice>
              <mc:Fallback>
                <p:oleObj name="Equation" r:id="rId10" imgW="2692400" imgH="685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570413"/>
                        <a:ext cx="4527550" cy="1144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93" grpId="0" animBg="1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07736eb-dc15-4a7c-8fd3-7d24d8dbdf0c"/>
  <p:tag name="COMMONDATA" val="eyJoZGlkIjoiYjA4YzkwOWE3M2FjOTM0ODMzZGIxYjE3NTc3N2VkNj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0.5,&quot;answers&quot;:[&quot;1/4&quot;,&quot;3/4&quot;]},{&quot;num&quot;:2,&quot;caseSensitive&quot;:false,&quot;fuzzyMatch&quot;:false,&quot;Score&quot;:0.5,&quot;answers&quot;:[&quot;3/4&quot;]}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VOICEALLOWED" val="False"/>
  <p:tag name="PROBLEMSCORE" val="1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课件">
  <a:themeElements>
    <a:clrScheme name="模板-黄01 3">
      <a:dk1>
        <a:srgbClr val="000000"/>
      </a:dk1>
      <a:lt1>
        <a:srgbClr val="FFFFCC"/>
      </a:lt1>
      <a:dk2>
        <a:srgbClr val="999933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模板-黄0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1069975" rtl="0" eaLnBrk="1" fontAlgn="base" latinLnBrk="0" hangingPunct="1">
          <a:lnSpc>
            <a:spcPct val="13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noFill/>
        <a:ln w="31750" cap="rnd" cmpd="sng" algn="ctr">
          <a:solidFill>
            <a:srgbClr val="00458A"/>
          </a:solidFill>
          <a:prstDash val="solid"/>
          <a:round/>
          <a:headEnd type="none" w="med" len="med"/>
          <a:tailEnd type="none" w="med" len="med"/>
        </a:ln>
      </a:spPr>
      <a:bodyPr/>
      <a:lstStyle/>
    </a:lnDef>
  </a:objectDefaults>
  <a:extraClrSchemeLst>
    <a:extraClrScheme>
      <a:clrScheme name="模板-黄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-黄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-黄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1157</Words>
  <Application>Microsoft Office PowerPoint</Application>
  <PresentationFormat>全屏显示(4:3)</PresentationFormat>
  <Paragraphs>210</Paragraphs>
  <Slides>48</Slides>
  <Notes>1</Notes>
  <HiddenSlides>6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48</vt:i4>
      </vt:variant>
    </vt:vector>
  </HeadingPairs>
  <TitlesOfParts>
    <vt:vector size="63" baseType="lpstr">
      <vt:lpstr>黑体</vt:lpstr>
      <vt:lpstr>楷体_GB2312</vt:lpstr>
      <vt:lpstr>宋体</vt:lpstr>
      <vt:lpstr>Microsoft Yahei</vt:lpstr>
      <vt:lpstr>Microsoft Yahei</vt:lpstr>
      <vt:lpstr>Arial</vt:lpstr>
      <vt:lpstr>Cambria Math</vt:lpstr>
      <vt:lpstr>Symbol</vt:lpstr>
      <vt:lpstr>Tahoma</vt:lpstr>
      <vt:lpstr>Times New Roman</vt:lpstr>
      <vt:lpstr>Wingdings</vt:lpstr>
      <vt:lpstr>课件</vt:lpstr>
      <vt:lpstr>Equation.3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sony</dc:creator>
  <cp:lastModifiedBy>新安 任</cp:lastModifiedBy>
  <cp:revision>144</cp:revision>
  <dcterms:created xsi:type="dcterms:W3CDTF">2013-03-08T16:43:00Z</dcterms:created>
  <dcterms:modified xsi:type="dcterms:W3CDTF">2024-03-27T03:36:20Z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3B69E113E966419B9C475AF215B8B4B3</vt:lpwstr>
  </property>
</Properties>
</file>