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omments/comment1.xml" ContentType="application/vnd.openxmlformats-officedocument.presentationml.comment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474" r:id="rId2"/>
    <p:sldId id="475" r:id="rId3"/>
    <p:sldId id="476" r:id="rId4"/>
    <p:sldId id="477" r:id="rId5"/>
    <p:sldId id="478" r:id="rId6"/>
    <p:sldId id="554" r:id="rId7"/>
    <p:sldId id="595" r:id="rId8"/>
    <p:sldId id="596" r:id="rId9"/>
    <p:sldId id="482" r:id="rId10"/>
    <p:sldId id="522" r:id="rId11"/>
    <p:sldId id="523" r:id="rId12"/>
    <p:sldId id="492" r:id="rId13"/>
    <p:sldId id="493" r:id="rId14"/>
    <p:sldId id="487" r:id="rId15"/>
    <p:sldId id="488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601" r:id="rId24"/>
    <p:sldId id="517" r:id="rId25"/>
    <p:sldId id="518" r:id="rId26"/>
    <p:sldId id="599" r:id="rId27"/>
    <p:sldId id="526" r:id="rId28"/>
    <p:sldId id="527" r:id="rId29"/>
    <p:sldId id="528" r:id="rId30"/>
    <p:sldId id="529" r:id="rId31"/>
    <p:sldId id="531" r:id="rId32"/>
    <p:sldId id="532" r:id="rId33"/>
    <p:sldId id="585" r:id="rId34"/>
    <p:sldId id="519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4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009900"/>
    <a:srgbClr val="FF0000"/>
    <a:srgbClr val="CC0000"/>
    <a:srgbClr val="008000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1T10:53:53.704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1T11:16:59.902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39A15B-33DB-4478-8742-307AF245FCC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7" y="2130242"/>
            <a:ext cx="7773206" cy="147055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140" y="3886661"/>
            <a:ext cx="6399725" cy="1752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90525" indent="0" algn="ctr">
              <a:buNone/>
              <a:defRPr/>
            </a:lvl2pPr>
            <a:lvl3pPr marL="781685" indent="0" algn="ctr">
              <a:buNone/>
              <a:defRPr/>
            </a:lvl3pPr>
            <a:lvl4pPr marL="1172210" indent="0" algn="ctr">
              <a:buNone/>
              <a:defRPr/>
            </a:lvl4pPr>
            <a:lvl5pPr marL="1562735" indent="0" algn="ctr">
              <a:buNone/>
              <a:defRPr/>
            </a:lvl5pPr>
            <a:lvl6pPr marL="1953895" indent="0" algn="ctr">
              <a:buNone/>
              <a:defRPr/>
            </a:lvl6pPr>
            <a:lvl7pPr marL="2344420" indent="0" algn="ctr">
              <a:buNone/>
              <a:defRPr/>
            </a:lvl7pPr>
            <a:lvl8pPr marL="2734945" indent="0" algn="ctr">
              <a:buNone/>
              <a:defRPr/>
            </a:lvl8pPr>
            <a:lvl9pPr marL="312547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56540" y="585474"/>
            <a:ext cx="1741714" cy="50658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399" y="585474"/>
            <a:ext cx="5096127" cy="50658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B3286A1-5205-46B7-ABD9-E01DE4B9B705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4B9304E-2ADC-42FC-AB86-2DA9A30004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57D51FE-F921-4EC9-B2AF-69681B2D0037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3A1065-77C3-483C-AFBF-7063E8864E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9482035-FA5B-4E47-A988-247829BAEDA2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A7488CF-00E4-4BCE-8CF7-19F2D1D0C4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BA4EE63-45A3-4E1A-BD12-FFCCFAE33698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6FE4165-29A0-4950-A522-A447607694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AA861FA-E714-481B-B2B8-0A92F58BB9FD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B2474A8-5AB5-4709-8CFE-514B92D71C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97A607F-15B2-464E-B467-1073D692A488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691D875-9A0D-4381-ABC4-740F938482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15CA0D7-6AF0-4A39-B935-9CDB9A1CDED2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D206540-A4A0-433B-9403-7416BA4048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7093F7E-995A-42C6-B376-1AE876ED37C0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BE2D49-551A-4B77-8170-16478F3C3F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0EB7D40-8EF8-449C-BE5F-E8661D9E6A87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AF7F63B-A992-45D5-8E03-2330DB6B62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11C1522-0CE3-4707-9625-14021C695BE3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95DCA84-47D7-41C6-B727-27A15A451F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A535811-7654-4C28-998D-F03E4B1A4EBA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6CFD31B-A85F-4D5A-9635-192FECF436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852B06D-6BC3-4B19-AC0A-146481BDBAB5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2BC04E1-E969-40B6-9BC0-75B1C74585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5458C4-E3B9-4D0E-81CF-CA6C6479800B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289EAC7-050C-4F10-9F60-22FC087950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CFE91F0-F939-4C33-9BC7-58065627CACA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DBD5F53-28AE-432C-9E8F-F7758F9238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9843C2E-164B-4E19-9096-AFB251426FE8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109EB78-E358-475F-9B01-188B8F3480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35D108-BD0F-48DB-8616-43ADCFEABB17}" type="datetimeFigureOut">
              <a:rPr lang="zh-CN" altLang="en-US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32A14C4-1F27-41D5-AFBB-B7C6D2DD0E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83" y="4407537"/>
            <a:ext cx="7773206" cy="1361979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83" y="2906748"/>
            <a:ext cx="7773206" cy="15007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0"/>
            </a:lvl1pPr>
            <a:lvl2pPr marL="390525" indent="0">
              <a:buNone/>
              <a:defRPr sz="1500"/>
            </a:lvl2pPr>
            <a:lvl3pPr marL="781685" indent="0">
              <a:buNone/>
              <a:defRPr sz="1400"/>
            </a:lvl3pPr>
            <a:lvl4pPr marL="1172210" indent="0">
              <a:buNone/>
              <a:defRPr sz="1200"/>
            </a:lvl4pPr>
            <a:lvl5pPr marL="1562735" indent="0">
              <a:buNone/>
              <a:defRPr sz="1200"/>
            </a:lvl5pPr>
            <a:lvl6pPr marL="1953895" indent="0">
              <a:buNone/>
              <a:defRPr sz="1200"/>
            </a:lvl6pPr>
            <a:lvl7pPr marL="2344420" indent="0">
              <a:buNone/>
              <a:defRPr sz="1200"/>
            </a:lvl7pPr>
            <a:lvl8pPr marL="2734945" indent="0">
              <a:buNone/>
              <a:defRPr sz="1200"/>
            </a:lvl8pPr>
            <a:lvl9pPr marL="312547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399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79336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1" y="274871"/>
            <a:ext cx="8230138" cy="11420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931" y="1535148"/>
            <a:ext cx="4039810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931" y="2174221"/>
            <a:ext cx="4039810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574" y="1535148"/>
            <a:ext cx="4042497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574" y="2174221"/>
            <a:ext cx="4042497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4" y="273497"/>
            <a:ext cx="3009027" cy="1161324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15" y="273498"/>
            <a:ext cx="5112254" cy="585335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934" y="1434821"/>
            <a:ext cx="3009027" cy="4692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84" y="4800600"/>
            <a:ext cx="5485862" cy="566232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84" y="612960"/>
            <a:ext cx="548586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 marL="390525" indent="0">
              <a:buNone/>
              <a:defRPr sz="2400"/>
            </a:lvl2pPr>
            <a:lvl3pPr marL="781685" indent="0">
              <a:buNone/>
              <a:defRPr sz="2100"/>
            </a:lvl3pPr>
            <a:lvl4pPr marL="1172210" indent="0">
              <a:buNone/>
              <a:defRPr sz="1700"/>
            </a:lvl4pPr>
            <a:lvl5pPr marL="1562735" indent="0">
              <a:buNone/>
              <a:defRPr sz="1700"/>
            </a:lvl5pPr>
            <a:lvl6pPr marL="1953895" indent="0">
              <a:buNone/>
              <a:defRPr sz="1700"/>
            </a:lvl6pPr>
            <a:lvl7pPr marL="2344420" indent="0">
              <a:buNone/>
              <a:defRPr sz="1700"/>
            </a:lvl7pPr>
            <a:lvl8pPr marL="2734945" indent="0">
              <a:buNone/>
              <a:defRPr sz="1700"/>
            </a:lvl8pPr>
            <a:lvl9pPr marL="3125470" indent="0">
              <a:buNone/>
              <a:defRPr sz="17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84" y="5366833"/>
            <a:ext cx="5485862" cy="805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ppt/slideMasters/ppt/slideMasters/NUL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19" descr="http://100.cumt.edu.cn/guanhuai/images/xiaoming.gif"/>
          <p:cNvPicPr>
            <a:picLocks noChangeAspect="1" noChangeArrowheads="1"/>
          </p:cNvPicPr>
          <p:nvPr/>
        </p:nvPicPr>
        <p:blipFill>
          <a:blip r:embed="rId29" r:link="rId3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535"/>
            <a:ext cx="1279528" cy="3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4"/>
          <p:cNvSpPr>
            <a:spLocks noChangeArrowheads="1"/>
          </p:cNvSpPr>
          <p:nvPr/>
        </p:nvSpPr>
        <p:spPr bwMode="gray">
          <a:xfrm>
            <a:off x="863600" y="481013"/>
            <a:ext cx="4679950" cy="14287"/>
          </a:xfrm>
          <a:prstGeom prst="rect">
            <a:avLst/>
          </a:prstGeom>
          <a:gradFill rotWithShape="0">
            <a:gsLst>
              <a:gs pos="0">
                <a:srgbClr val="0060C0"/>
              </a:gs>
              <a:gs pos="100000">
                <a:srgbClr val="CCECFF">
                  <a:alpha val="69000"/>
                </a:srgbClr>
              </a:gs>
            </a:gsLst>
            <a:lin ang="0" scaled="1"/>
          </a:gradFill>
          <a:ln>
            <a:noFill/>
          </a:ln>
        </p:spPr>
        <p:txBody>
          <a:bodyPr wrap="none" lIns="78136" tIns="39067" rIns="78136" bIns="39067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1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30" name="Picture 34" descr="杰出模板3"/>
          <p:cNvPicPr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r="3088"/>
          <a:stretch>
            <a:fillRect/>
          </a:stretch>
        </p:blipFill>
        <p:spPr bwMode="auto">
          <a:xfrm>
            <a:off x="5580512" y="-21052"/>
            <a:ext cx="3600000" cy="50400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35" descr="深色木质"/>
          <p:cNvSpPr txBox="1">
            <a:spLocks noChangeArrowheads="1"/>
          </p:cNvSpPr>
          <p:nvPr/>
        </p:nvSpPr>
        <p:spPr bwMode="auto">
          <a:xfrm>
            <a:off x="2268538" y="244475"/>
            <a:ext cx="3330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136" tIns="39067" rIns="78136" bIns="39067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solidFill>
                  <a:srgbClr val="006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CHINA UNIVERSITY OF MINING AND TECHNOLOGY</a:t>
            </a:r>
          </a:p>
        </p:txBody>
      </p:sp>
      <p:pic>
        <p:nvPicPr>
          <p:cNvPr id="2" name="Picture 16"/>
          <p:cNvPicPr>
            <a:picLocks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1913"/>
            <a:ext cx="6127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5C1F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9052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78168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172210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56273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44729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83845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228975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61950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89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27.emf"/><Relationship Id="rId3" Type="http://schemas.openxmlformats.org/officeDocument/2006/relationships/image" Target="../media/image122.emf"/><Relationship Id="rId7" Type="http://schemas.openxmlformats.org/officeDocument/2006/relationships/image" Target="../media/image124.emf"/><Relationship Id="rId12" Type="http://schemas.openxmlformats.org/officeDocument/2006/relationships/oleObject" Target="../embeddings/oleObject128.bin"/><Relationship Id="rId2" Type="http://schemas.openxmlformats.org/officeDocument/2006/relationships/oleObject" Target="../embeddings/oleObject123.bin"/><Relationship Id="rId16" Type="http://schemas.openxmlformats.org/officeDocument/2006/relationships/image" Target="../media/image129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26.emf"/><Relationship Id="rId5" Type="http://schemas.openxmlformats.org/officeDocument/2006/relationships/image" Target="../media/image123.emf"/><Relationship Id="rId15" Type="http://schemas.openxmlformats.org/officeDocument/2006/relationships/oleObject" Target="../embeddings/oleObject129.bin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25.emf"/><Relationship Id="rId14" Type="http://schemas.openxmlformats.org/officeDocument/2006/relationships/image" Target="../media/image1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35.emf"/><Relationship Id="rId3" Type="http://schemas.openxmlformats.org/officeDocument/2006/relationships/image" Target="../media/image130.emf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35.bin"/><Relationship Id="rId2" Type="http://schemas.openxmlformats.org/officeDocument/2006/relationships/oleObject" Target="../embeddings/oleObject130.bin"/><Relationship Id="rId16" Type="http://schemas.openxmlformats.org/officeDocument/2006/relationships/image" Target="../media/image13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34.emf"/><Relationship Id="rId5" Type="http://schemas.openxmlformats.org/officeDocument/2006/relationships/image" Target="../media/image131.emf"/><Relationship Id="rId15" Type="http://schemas.openxmlformats.org/officeDocument/2006/relationships/oleObject" Target="../embeddings/oleObject136.bin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33.emf"/><Relationship Id="rId14" Type="http://schemas.openxmlformats.org/officeDocument/2006/relationships/image" Target="../media/image1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42.emf"/><Relationship Id="rId18" Type="http://schemas.openxmlformats.org/officeDocument/2006/relationships/oleObject" Target="../embeddings/oleObject145.bin"/><Relationship Id="rId26" Type="http://schemas.openxmlformats.org/officeDocument/2006/relationships/oleObject" Target="../embeddings/oleObject149.bin"/><Relationship Id="rId3" Type="http://schemas.openxmlformats.org/officeDocument/2006/relationships/image" Target="../media/image137.emf"/><Relationship Id="rId21" Type="http://schemas.openxmlformats.org/officeDocument/2006/relationships/image" Target="../media/image146.emf"/><Relationship Id="rId7" Type="http://schemas.openxmlformats.org/officeDocument/2006/relationships/image" Target="../media/image139.e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44.emf"/><Relationship Id="rId25" Type="http://schemas.openxmlformats.org/officeDocument/2006/relationships/image" Target="../media/image148.emf"/><Relationship Id="rId2" Type="http://schemas.openxmlformats.org/officeDocument/2006/relationships/oleObject" Target="../embeddings/oleObject137.bin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29" Type="http://schemas.openxmlformats.org/officeDocument/2006/relationships/image" Target="../media/image150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41.emf"/><Relationship Id="rId24" Type="http://schemas.openxmlformats.org/officeDocument/2006/relationships/oleObject" Target="../embeddings/oleObject148.bin"/><Relationship Id="rId32" Type="http://schemas.openxmlformats.org/officeDocument/2006/relationships/comments" Target="../comments/comment1.xml"/><Relationship Id="rId5" Type="http://schemas.openxmlformats.org/officeDocument/2006/relationships/image" Target="../media/image138.emf"/><Relationship Id="rId15" Type="http://schemas.openxmlformats.org/officeDocument/2006/relationships/image" Target="../media/image143.emf"/><Relationship Id="rId23" Type="http://schemas.openxmlformats.org/officeDocument/2006/relationships/image" Target="../media/image147.emf"/><Relationship Id="rId28" Type="http://schemas.openxmlformats.org/officeDocument/2006/relationships/oleObject" Target="../embeddings/oleObject150.bin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145.emf"/><Relationship Id="rId31" Type="http://schemas.openxmlformats.org/officeDocument/2006/relationships/image" Target="../media/image151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40.emf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Relationship Id="rId27" Type="http://schemas.openxmlformats.org/officeDocument/2006/relationships/image" Target="../media/image149.emf"/><Relationship Id="rId30" Type="http://schemas.openxmlformats.org/officeDocument/2006/relationships/oleObject" Target="../embeddings/oleObject15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57.emf"/><Relationship Id="rId18" Type="http://schemas.openxmlformats.org/officeDocument/2006/relationships/oleObject" Target="../embeddings/oleObject160.bin"/><Relationship Id="rId3" Type="http://schemas.openxmlformats.org/officeDocument/2006/relationships/image" Target="../media/image152.emf"/><Relationship Id="rId21" Type="http://schemas.openxmlformats.org/officeDocument/2006/relationships/image" Target="../media/image161.emf"/><Relationship Id="rId7" Type="http://schemas.openxmlformats.org/officeDocument/2006/relationships/image" Target="../media/image154.e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159.emf"/><Relationship Id="rId25" Type="http://schemas.openxmlformats.org/officeDocument/2006/relationships/image" Target="../media/image163.emf"/><Relationship Id="rId2" Type="http://schemas.openxmlformats.org/officeDocument/2006/relationships/oleObject" Target="../embeddings/oleObject152.bin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56.emf"/><Relationship Id="rId24" Type="http://schemas.openxmlformats.org/officeDocument/2006/relationships/oleObject" Target="../embeddings/oleObject163.bin"/><Relationship Id="rId5" Type="http://schemas.openxmlformats.org/officeDocument/2006/relationships/image" Target="../media/image153.emf"/><Relationship Id="rId15" Type="http://schemas.openxmlformats.org/officeDocument/2006/relationships/image" Target="../media/image158.emf"/><Relationship Id="rId23" Type="http://schemas.openxmlformats.org/officeDocument/2006/relationships/image" Target="../media/image162.emf"/><Relationship Id="rId10" Type="http://schemas.openxmlformats.org/officeDocument/2006/relationships/oleObject" Target="../embeddings/oleObject156.bin"/><Relationship Id="rId19" Type="http://schemas.openxmlformats.org/officeDocument/2006/relationships/image" Target="../media/image160.emf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55.emf"/><Relationship Id="rId14" Type="http://schemas.openxmlformats.org/officeDocument/2006/relationships/oleObject" Target="../embeddings/oleObject158.bin"/><Relationship Id="rId22" Type="http://schemas.openxmlformats.org/officeDocument/2006/relationships/oleObject" Target="../embeddings/oleObject16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72.emf"/><Relationship Id="rId3" Type="http://schemas.openxmlformats.org/officeDocument/2006/relationships/image" Target="../media/image164.emf"/><Relationship Id="rId21" Type="http://schemas.openxmlformats.org/officeDocument/2006/relationships/oleObject" Target="../embeddings/oleObject173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69.emf"/><Relationship Id="rId17" Type="http://schemas.openxmlformats.org/officeDocument/2006/relationships/oleObject" Target="../embeddings/oleObject171.bin"/><Relationship Id="rId2" Type="http://schemas.openxmlformats.org/officeDocument/2006/relationships/oleObject" Target="../embeddings/oleObject164.bin"/><Relationship Id="rId16" Type="http://schemas.openxmlformats.org/officeDocument/2006/relationships/image" Target="../media/image171.emf"/><Relationship Id="rId20" Type="http://schemas.openxmlformats.org/officeDocument/2006/relationships/image" Target="../media/image1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75.emf"/><Relationship Id="rId5" Type="http://schemas.openxmlformats.org/officeDocument/2006/relationships/image" Target="../media/image165.emf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10" Type="http://schemas.openxmlformats.org/officeDocument/2006/relationships/image" Target="../media/image168.emf"/><Relationship Id="rId19" Type="http://schemas.openxmlformats.org/officeDocument/2006/relationships/oleObject" Target="../embeddings/oleObject172.bin"/><Relationship Id="rId4" Type="http://schemas.openxmlformats.org/officeDocument/2006/relationships/oleObject" Target="../embeddings/oleObject165.bin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70.emf"/><Relationship Id="rId22" Type="http://schemas.openxmlformats.org/officeDocument/2006/relationships/image" Target="../media/image17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81.emf"/><Relationship Id="rId3" Type="http://schemas.openxmlformats.org/officeDocument/2006/relationships/image" Target="../media/image176.emf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180.bin"/><Relationship Id="rId2" Type="http://schemas.openxmlformats.org/officeDocument/2006/relationships/oleObject" Target="../embeddings/oleObject1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80.emf"/><Relationship Id="rId5" Type="http://schemas.openxmlformats.org/officeDocument/2006/relationships/image" Target="../media/image177.emf"/><Relationship Id="rId10" Type="http://schemas.openxmlformats.org/officeDocument/2006/relationships/oleObject" Target="../embeddings/oleObject179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7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2" Type="http://schemas.openxmlformats.org/officeDocument/2006/relationships/oleObject" Target="../embeddings/oleObject18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89.emf"/><Relationship Id="rId18" Type="http://schemas.openxmlformats.org/officeDocument/2006/relationships/oleObject" Target="../embeddings/oleObject190.bin"/><Relationship Id="rId3" Type="http://schemas.openxmlformats.org/officeDocument/2006/relationships/image" Target="../media/image184.emf"/><Relationship Id="rId21" Type="http://schemas.openxmlformats.org/officeDocument/2006/relationships/image" Target="../media/image193.emf"/><Relationship Id="rId7" Type="http://schemas.openxmlformats.org/officeDocument/2006/relationships/image" Target="../media/image186.wmf"/><Relationship Id="rId12" Type="http://schemas.openxmlformats.org/officeDocument/2006/relationships/oleObject" Target="../embeddings/oleObject187.bin"/><Relationship Id="rId17" Type="http://schemas.openxmlformats.org/officeDocument/2006/relationships/image" Target="../media/image191.emf"/><Relationship Id="rId2" Type="http://schemas.openxmlformats.org/officeDocument/2006/relationships/oleObject" Target="../embeddings/oleObject182.bin"/><Relationship Id="rId16" Type="http://schemas.openxmlformats.org/officeDocument/2006/relationships/oleObject" Target="../embeddings/oleObject189.bin"/><Relationship Id="rId20" Type="http://schemas.openxmlformats.org/officeDocument/2006/relationships/oleObject" Target="../embeddings/oleObject1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88.emf"/><Relationship Id="rId5" Type="http://schemas.openxmlformats.org/officeDocument/2006/relationships/image" Target="../media/image185.emf"/><Relationship Id="rId15" Type="http://schemas.openxmlformats.org/officeDocument/2006/relationships/image" Target="../media/image190.emf"/><Relationship Id="rId10" Type="http://schemas.openxmlformats.org/officeDocument/2006/relationships/oleObject" Target="../embeddings/oleObject186.bin"/><Relationship Id="rId19" Type="http://schemas.openxmlformats.org/officeDocument/2006/relationships/image" Target="../media/image192.emf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87.emf"/><Relationship Id="rId14" Type="http://schemas.openxmlformats.org/officeDocument/2006/relationships/oleObject" Target="../embeddings/oleObject18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199.emf"/><Relationship Id="rId3" Type="http://schemas.openxmlformats.org/officeDocument/2006/relationships/image" Target="../media/image194.emf"/><Relationship Id="rId7" Type="http://schemas.openxmlformats.org/officeDocument/2006/relationships/image" Target="../media/image196.emf"/><Relationship Id="rId12" Type="http://schemas.openxmlformats.org/officeDocument/2006/relationships/oleObject" Target="../embeddings/oleObject197.bin"/><Relationship Id="rId17" Type="http://schemas.openxmlformats.org/officeDocument/2006/relationships/image" Target="../media/image201.emf"/><Relationship Id="rId2" Type="http://schemas.openxmlformats.org/officeDocument/2006/relationships/oleObject" Target="../embeddings/oleObject192.bin"/><Relationship Id="rId16" Type="http://schemas.openxmlformats.org/officeDocument/2006/relationships/oleObject" Target="../embeddings/oleObject1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98.emf"/><Relationship Id="rId5" Type="http://schemas.openxmlformats.org/officeDocument/2006/relationships/image" Target="../media/image195.emf"/><Relationship Id="rId15" Type="http://schemas.openxmlformats.org/officeDocument/2006/relationships/image" Target="../media/image200.emf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97.emf"/><Relationship Id="rId14" Type="http://schemas.openxmlformats.org/officeDocument/2006/relationships/oleObject" Target="../embeddings/oleObject19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e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6.wmf"/><Relationship Id="rId21" Type="http://schemas.openxmlformats.org/officeDocument/2006/relationships/image" Target="../media/image15.wmf"/><Relationship Id="rId7" Type="http://schemas.openxmlformats.org/officeDocument/2006/relationships/image" Target="../media/image8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3.emf"/><Relationship Id="rId25" Type="http://schemas.openxmlformats.org/officeDocument/2006/relationships/image" Target="../media/image17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23" Type="http://schemas.openxmlformats.org/officeDocument/2006/relationships/image" Target="../media/image16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8.e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7.emf"/><Relationship Id="rId18" Type="http://schemas.openxmlformats.org/officeDocument/2006/relationships/oleObject" Target="../embeddings/oleObject208.bin"/><Relationship Id="rId26" Type="http://schemas.openxmlformats.org/officeDocument/2006/relationships/oleObject" Target="../embeddings/oleObject212.bin"/><Relationship Id="rId39" Type="http://schemas.openxmlformats.org/officeDocument/2006/relationships/image" Target="../media/image220.emf"/><Relationship Id="rId21" Type="http://schemas.openxmlformats.org/officeDocument/2006/relationships/image" Target="../media/image211.emf"/><Relationship Id="rId34" Type="http://schemas.openxmlformats.org/officeDocument/2006/relationships/oleObject" Target="../embeddings/oleObject216.bin"/><Relationship Id="rId42" Type="http://schemas.openxmlformats.org/officeDocument/2006/relationships/oleObject" Target="../embeddings/oleObject220.bin"/><Relationship Id="rId47" Type="http://schemas.openxmlformats.org/officeDocument/2006/relationships/image" Target="../media/image224.emf"/><Relationship Id="rId50" Type="http://schemas.openxmlformats.org/officeDocument/2006/relationships/oleObject" Target="../embeddings/oleObject224.bin"/><Relationship Id="rId55" Type="http://schemas.openxmlformats.org/officeDocument/2006/relationships/image" Target="../media/image228.emf"/><Relationship Id="rId63" Type="http://schemas.openxmlformats.org/officeDocument/2006/relationships/image" Target="../media/image232.emf"/><Relationship Id="rId7" Type="http://schemas.openxmlformats.org/officeDocument/2006/relationships/image" Target="../media/image204.emf"/><Relationship Id="rId2" Type="http://schemas.openxmlformats.org/officeDocument/2006/relationships/oleObject" Target="../embeddings/oleObject200.bin"/><Relationship Id="rId16" Type="http://schemas.openxmlformats.org/officeDocument/2006/relationships/oleObject" Target="../embeddings/oleObject207.bin"/><Relationship Id="rId29" Type="http://schemas.openxmlformats.org/officeDocument/2006/relationships/image" Target="../media/image215.emf"/><Relationship Id="rId11" Type="http://schemas.openxmlformats.org/officeDocument/2006/relationships/image" Target="../media/image206.emf"/><Relationship Id="rId24" Type="http://schemas.openxmlformats.org/officeDocument/2006/relationships/oleObject" Target="../embeddings/oleObject211.bin"/><Relationship Id="rId32" Type="http://schemas.openxmlformats.org/officeDocument/2006/relationships/oleObject" Target="../embeddings/oleObject215.bin"/><Relationship Id="rId37" Type="http://schemas.openxmlformats.org/officeDocument/2006/relationships/image" Target="../media/image219.emf"/><Relationship Id="rId40" Type="http://schemas.openxmlformats.org/officeDocument/2006/relationships/oleObject" Target="../embeddings/oleObject219.bin"/><Relationship Id="rId45" Type="http://schemas.openxmlformats.org/officeDocument/2006/relationships/image" Target="../media/image223.emf"/><Relationship Id="rId53" Type="http://schemas.openxmlformats.org/officeDocument/2006/relationships/image" Target="../media/image227.emf"/><Relationship Id="rId58" Type="http://schemas.openxmlformats.org/officeDocument/2006/relationships/oleObject" Target="../embeddings/oleObject228.bin"/><Relationship Id="rId5" Type="http://schemas.openxmlformats.org/officeDocument/2006/relationships/image" Target="../media/image203.emf"/><Relationship Id="rId61" Type="http://schemas.openxmlformats.org/officeDocument/2006/relationships/image" Target="../media/image231.emf"/><Relationship Id="rId19" Type="http://schemas.openxmlformats.org/officeDocument/2006/relationships/image" Target="../media/image210.emf"/><Relationship Id="rId14" Type="http://schemas.openxmlformats.org/officeDocument/2006/relationships/oleObject" Target="../embeddings/oleObject206.bin"/><Relationship Id="rId22" Type="http://schemas.openxmlformats.org/officeDocument/2006/relationships/oleObject" Target="../embeddings/oleObject210.bin"/><Relationship Id="rId27" Type="http://schemas.openxmlformats.org/officeDocument/2006/relationships/image" Target="../media/image214.emf"/><Relationship Id="rId30" Type="http://schemas.openxmlformats.org/officeDocument/2006/relationships/oleObject" Target="../embeddings/oleObject214.bin"/><Relationship Id="rId35" Type="http://schemas.openxmlformats.org/officeDocument/2006/relationships/image" Target="../media/image218.emf"/><Relationship Id="rId43" Type="http://schemas.openxmlformats.org/officeDocument/2006/relationships/image" Target="../media/image222.emf"/><Relationship Id="rId48" Type="http://schemas.openxmlformats.org/officeDocument/2006/relationships/oleObject" Target="../embeddings/oleObject223.bin"/><Relationship Id="rId56" Type="http://schemas.openxmlformats.org/officeDocument/2006/relationships/oleObject" Target="../embeddings/oleObject227.bin"/><Relationship Id="rId8" Type="http://schemas.openxmlformats.org/officeDocument/2006/relationships/oleObject" Target="../embeddings/oleObject203.bin"/><Relationship Id="rId51" Type="http://schemas.openxmlformats.org/officeDocument/2006/relationships/image" Target="../media/image226.emf"/><Relationship Id="rId3" Type="http://schemas.openxmlformats.org/officeDocument/2006/relationships/image" Target="../media/image202.emf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209.emf"/><Relationship Id="rId25" Type="http://schemas.openxmlformats.org/officeDocument/2006/relationships/image" Target="../media/image213.emf"/><Relationship Id="rId33" Type="http://schemas.openxmlformats.org/officeDocument/2006/relationships/image" Target="../media/image217.emf"/><Relationship Id="rId38" Type="http://schemas.openxmlformats.org/officeDocument/2006/relationships/oleObject" Target="../embeddings/oleObject218.bin"/><Relationship Id="rId46" Type="http://schemas.openxmlformats.org/officeDocument/2006/relationships/oleObject" Target="../embeddings/oleObject222.bin"/><Relationship Id="rId59" Type="http://schemas.openxmlformats.org/officeDocument/2006/relationships/image" Target="../media/image230.emf"/><Relationship Id="rId20" Type="http://schemas.openxmlformats.org/officeDocument/2006/relationships/oleObject" Target="../embeddings/oleObject209.bin"/><Relationship Id="rId41" Type="http://schemas.openxmlformats.org/officeDocument/2006/relationships/image" Target="../media/image221.emf"/><Relationship Id="rId54" Type="http://schemas.openxmlformats.org/officeDocument/2006/relationships/oleObject" Target="../embeddings/oleObject226.bin"/><Relationship Id="rId62" Type="http://schemas.openxmlformats.org/officeDocument/2006/relationships/oleObject" Target="../embeddings/oleObject2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2.bin"/><Relationship Id="rId15" Type="http://schemas.openxmlformats.org/officeDocument/2006/relationships/image" Target="../media/image208.emf"/><Relationship Id="rId23" Type="http://schemas.openxmlformats.org/officeDocument/2006/relationships/image" Target="../media/image212.emf"/><Relationship Id="rId28" Type="http://schemas.openxmlformats.org/officeDocument/2006/relationships/oleObject" Target="../embeddings/oleObject213.bin"/><Relationship Id="rId36" Type="http://schemas.openxmlformats.org/officeDocument/2006/relationships/oleObject" Target="../embeddings/oleObject217.bin"/><Relationship Id="rId49" Type="http://schemas.openxmlformats.org/officeDocument/2006/relationships/image" Target="../media/image225.emf"/><Relationship Id="rId57" Type="http://schemas.openxmlformats.org/officeDocument/2006/relationships/image" Target="../media/image229.emf"/><Relationship Id="rId10" Type="http://schemas.openxmlformats.org/officeDocument/2006/relationships/oleObject" Target="../embeddings/oleObject204.bin"/><Relationship Id="rId31" Type="http://schemas.openxmlformats.org/officeDocument/2006/relationships/image" Target="../media/image216.emf"/><Relationship Id="rId44" Type="http://schemas.openxmlformats.org/officeDocument/2006/relationships/oleObject" Target="../embeddings/oleObject221.bin"/><Relationship Id="rId52" Type="http://schemas.openxmlformats.org/officeDocument/2006/relationships/oleObject" Target="../embeddings/oleObject225.bin"/><Relationship Id="rId60" Type="http://schemas.openxmlformats.org/officeDocument/2006/relationships/oleObject" Target="../embeddings/oleObject229.bin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20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3" Type="http://schemas.openxmlformats.org/officeDocument/2006/relationships/image" Target="../media/image233.emf"/><Relationship Id="rId7" Type="http://schemas.openxmlformats.org/officeDocument/2006/relationships/image" Target="../media/image235.emf"/><Relationship Id="rId2" Type="http://schemas.openxmlformats.org/officeDocument/2006/relationships/oleObject" Target="../embeddings/oleObject2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237.emf"/><Relationship Id="rId5" Type="http://schemas.openxmlformats.org/officeDocument/2006/relationships/image" Target="../media/image234.emf"/><Relationship Id="rId10" Type="http://schemas.openxmlformats.org/officeDocument/2006/relationships/oleObject" Target="../embeddings/oleObject235.bin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236.e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.emf"/><Relationship Id="rId18" Type="http://schemas.openxmlformats.org/officeDocument/2006/relationships/oleObject" Target="../embeddings/oleObject244.bin"/><Relationship Id="rId26" Type="http://schemas.openxmlformats.org/officeDocument/2006/relationships/oleObject" Target="../embeddings/oleObject248.bin"/><Relationship Id="rId39" Type="http://schemas.openxmlformats.org/officeDocument/2006/relationships/image" Target="../media/image256.emf"/><Relationship Id="rId21" Type="http://schemas.openxmlformats.org/officeDocument/2006/relationships/image" Target="../media/image247.emf"/><Relationship Id="rId34" Type="http://schemas.openxmlformats.org/officeDocument/2006/relationships/oleObject" Target="../embeddings/oleObject252.bin"/><Relationship Id="rId42" Type="http://schemas.openxmlformats.org/officeDocument/2006/relationships/oleObject" Target="../embeddings/oleObject256.bin"/><Relationship Id="rId47" Type="http://schemas.openxmlformats.org/officeDocument/2006/relationships/image" Target="../media/image260.emf"/><Relationship Id="rId7" Type="http://schemas.openxmlformats.org/officeDocument/2006/relationships/image" Target="../media/image240.emf"/><Relationship Id="rId2" Type="http://schemas.openxmlformats.org/officeDocument/2006/relationships/oleObject" Target="../embeddings/oleObject236.bin"/><Relationship Id="rId16" Type="http://schemas.openxmlformats.org/officeDocument/2006/relationships/oleObject" Target="../embeddings/oleObject243.bin"/><Relationship Id="rId29" Type="http://schemas.openxmlformats.org/officeDocument/2006/relationships/image" Target="../media/image251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42.emf"/><Relationship Id="rId24" Type="http://schemas.openxmlformats.org/officeDocument/2006/relationships/oleObject" Target="../embeddings/oleObject247.bin"/><Relationship Id="rId32" Type="http://schemas.openxmlformats.org/officeDocument/2006/relationships/oleObject" Target="../embeddings/oleObject251.bin"/><Relationship Id="rId37" Type="http://schemas.openxmlformats.org/officeDocument/2006/relationships/image" Target="../media/image255.emf"/><Relationship Id="rId40" Type="http://schemas.openxmlformats.org/officeDocument/2006/relationships/oleObject" Target="../embeddings/oleObject255.bin"/><Relationship Id="rId45" Type="http://schemas.openxmlformats.org/officeDocument/2006/relationships/image" Target="../media/image259.emf"/><Relationship Id="rId5" Type="http://schemas.openxmlformats.org/officeDocument/2006/relationships/image" Target="../media/image239.emf"/><Relationship Id="rId15" Type="http://schemas.openxmlformats.org/officeDocument/2006/relationships/image" Target="../media/image244.emf"/><Relationship Id="rId23" Type="http://schemas.openxmlformats.org/officeDocument/2006/relationships/image" Target="../media/image248.emf"/><Relationship Id="rId28" Type="http://schemas.openxmlformats.org/officeDocument/2006/relationships/oleObject" Target="../embeddings/oleObject249.bin"/><Relationship Id="rId36" Type="http://schemas.openxmlformats.org/officeDocument/2006/relationships/oleObject" Target="../embeddings/oleObject253.bin"/><Relationship Id="rId10" Type="http://schemas.openxmlformats.org/officeDocument/2006/relationships/oleObject" Target="../embeddings/oleObject240.bin"/><Relationship Id="rId19" Type="http://schemas.openxmlformats.org/officeDocument/2006/relationships/image" Target="../media/image246.emf"/><Relationship Id="rId31" Type="http://schemas.openxmlformats.org/officeDocument/2006/relationships/image" Target="../media/image252.emf"/><Relationship Id="rId44" Type="http://schemas.openxmlformats.org/officeDocument/2006/relationships/oleObject" Target="../embeddings/oleObject257.bin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241.emf"/><Relationship Id="rId14" Type="http://schemas.openxmlformats.org/officeDocument/2006/relationships/oleObject" Target="../embeddings/oleObject242.bin"/><Relationship Id="rId22" Type="http://schemas.openxmlformats.org/officeDocument/2006/relationships/oleObject" Target="../embeddings/oleObject246.bin"/><Relationship Id="rId27" Type="http://schemas.openxmlformats.org/officeDocument/2006/relationships/image" Target="../media/image250.emf"/><Relationship Id="rId30" Type="http://schemas.openxmlformats.org/officeDocument/2006/relationships/oleObject" Target="../embeddings/oleObject250.bin"/><Relationship Id="rId35" Type="http://schemas.openxmlformats.org/officeDocument/2006/relationships/image" Target="../media/image254.emf"/><Relationship Id="rId43" Type="http://schemas.openxmlformats.org/officeDocument/2006/relationships/image" Target="../media/image258.emf"/><Relationship Id="rId8" Type="http://schemas.openxmlformats.org/officeDocument/2006/relationships/oleObject" Target="../embeddings/oleObject239.bin"/><Relationship Id="rId3" Type="http://schemas.openxmlformats.org/officeDocument/2006/relationships/image" Target="../media/image238.emf"/><Relationship Id="rId12" Type="http://schemas.openxmlformats.org/officeDocument/2006/relationships/oleObject" Target="../embeddings/oleObject241.bin"/><Relationship Id="rId17" Type="http://schemas.openxmlformats.org/officeDocument/2006/relationships/image" Target="../media/image245.emf"/><Relationship Id="rId25" Type="http://schemas.openxmlformats.org/officeDocument/2006/relationships/image" Target="../media/image249.emf"/><Relationship Id="rId33" Type="http://schemas.openxmlformats.org/officeDocument/2006/relationships/image" Target="../media/image253.emf"/><Relationship Id="rId38" Type="http://schemas.openxmlformats.org/officeDocument/2006/relationships/oleObject" Target="../embeddings/oleObject254.bin"/><Relationship Id="rId46" Type="http://schemas.openxmlformats.org/officeDocument/2006/relationships/oleObject" Target="../embeddings/oleObject258.bin"/><Relationship Id="rId20" Type="http://schemas.openxmlformats.org/officeDocument/2006/relationships/oleObject" Target="../embeddings/oleObject245.bin"/><Relationship Id="rId41" Type="http://schemas.openxmlformats.org/officeDocument/2006/relationships/image" Target="../media/image257.e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0.bin"/><Relationship Id="rId18" Type="http://schemas.openxmlformats.org/officeDocument/2006/relationships/image" Target="../media/image264.emf"/><Relationship Id="rId26" Type="http://schemas.openxmlformats.org/officeDocument/2006/relationships/image" Target="../media/image268.emf"/><Relationship Id="rId39" Type="http://schemas.openxmlformats.org/officeDocument/2006/relationships/oleObject" Target="../embeddings/oleObject273.bin"/><Relationship Id="rId21" Type="http://schemas.openxmlformats.org/officeDocument/2006/relationships/oleObject" Target="../embeddings/oleObject264.bin"/><Relationship Id="rId34" Type="http://schemas.openxmlformats.org/officeDocument/2006/relationships/image" Target="../media/image272.emf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6" Type="http://schemas.openxmlformats.org/officeDocument/2006/relationships/image" Target="../media/image263.emf"/><Relationship Id="rId20" Type="http://schemas.openxmlformats.org/officeDocument/2006/relationships/image" Target="../media/image265.emf"/><Relationship Id="rId29" Type="http://schemas.openxmlformats.org/officeDocument/2006/relationships/oleObject" Target="../embeddings/oleObject268.bin"/><Relationship Id="rId41" Type="http://schemas.openxmlformats.org/officeDocument/2006/relationships/image" Target="../media/image112.tmp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oleObject" Target="../embeddings/oleObject259.bin"/><Relationship Id="rId24" Type="http://schemas.openxmlformats.org/officeDocument/2006/relationships/image" Target="../media/image267.emf"/><Relationship Id="rId32" Type="http://schemas.openxmlformats.org/officeDocument/2006/relationships/image" Target="../media/image271.emf"/><Relationship Id="rId37" Type="http://schemas.openxmlformats.org/officeDocument/2006/relationships/oleObject" Target="../embeddings/oleObject272.bin"/><Relationship Id="rId40" Type="http://schemas.openxmlformats.org/officeDocument/2006/relationships/image" Target="../media/image275.emf"/><Relationship Id="rId5" Type="http://schemas.openxmlformats.org/officeDocument/2006/relationships/tags" Target="../tags/tag21.xml"/><Relationship Id="rId15" Type="http://schemas.openxmlformats.org/officeDocument/2006/relationships/oleObject" Target="../embeddings/oleObject261.bin"/><Relationship Id="rId23" Type="http://schemas.openxmlformats.org/officeDocument/2006/relationships/oleObject" Target="../embeddings/oleObject265.bin"/><Relationship Id="rId28" Type="http://schemas.openxmlformats.org/officeDocument/2006/relationships/image" Target="../media/image269.emf"/><Relationship Id="rId36" Type="http://schemas.openxmlformats.org/officeDocument/2006/relationships/image" Target="../media/image273.emf"/><Relationship Id="rId10" Type="http://schemas.openxmlformats.org/officeDocument/2006/relationships/slideLayout" Target="../slideLayouts/slideLayout7.xml"/><Relationship Id="rId19" Type="http://schemas.openxmlformats.org/officeDocument/2006/relationships/oleObject" Target="../embeddings/oleObject263.bin"/><Relationship Id="rId31" Type="http://schemas.openxmlformats.org/officeDocument/2006/relationships/oleObject" Target="../embeddings/oleObject269.bin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262.emf"/><Relationship Id="rId22" Type="http://schemas.openxmlformats.org/officeDocument/2006/relationships/image" Target="../media/image266.emf"/><Relationship Id="rId27" Type="http://schemas.openxmlformats.org/officeDocument/2006/relationships/oleObject" Target="../embeddings/oleObject267.bin"/><Relationship Id="rId30" Type="http://schemas.openxmlformats.org/officeDocument/2006/relationships/image" Target="../media/image270.emf"/><Relationship Id="rId35" Type="http://schemas.openxmlformats.org/officeDocument/2006/relationships/oleObject" Target="../embeddings/oleObject271.bin"/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12" Type="http://schemas.openxmlformats.org/officeDocument/2006/relationships/image" Target="../media/image261.emf"/><Relationship Id="rId17" Type="http://schemas.openxmlformats.org/officeDocument/2006/relationships/oleObject" Target="../embeddings/oleObject262.bin"/><Relationship Id="rId25" Type="http://schemas.openxmlformats.org/officeDocument/2006/relationships/oleObject" Target="../embeddings/oleObject266.bin"/><Relationship Id="rId33" Type="http://schemas.openxmlformats.org/officeDocument/2006/relationships/oleObject" Target="../embeddings/oleObject270.bin"/><Relationship Id="rId38" Type="http://schemas.openxmlformats.org/officeDocument/2006/relationships/image" Target="../media/image274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1.emf"/><Relationship Id="rId18" Type="http://schemas.openxmlformats.org/officeDocument/2006/relationships/oleObject" Target="../embeddings/oleObject261.bin"/><Relationship Id="rId26" Type="http://schemas.openxmlformats.org/officeDocument/2006/relationships/oleObject" Target="../embeddings/oleObject264.bin"/><Relationship Id="rId39" Type="http://schemas.openxmlformats.org/officeDocument/2006/relationships/image" Target="../media/image271.emf"/><Relationship Id="rId21" Type="http://schemas.openxmlformats.org/officeDocument/2006/relationships/image" Target="../media/image264.emf"/><Relationship Id="rId34" Type="http://schemas.openxmlformats.org/officeDocument/2006/relationships/oleObject" Target="../embeddings/oleObject281.bin"/><Relationship Id="rId42" Type="http://schemas.openxmlformats.org/officeDocument/2006/relationships/oleObject" Target="../embeddings/oleObject271.bin"/><Relationship Id="rId47" Type="http://schemas.openxmlformats.org/officeDocument/2006/relationships/image" Target="../media/image285.emf"/><Relationship Id="rId50" Type="http://schemas.openxmlformats.org/officeDocument/2006/relationships/oleObject" Target="../embeddings/oleObject285.bin"/><Relationship Id="rId55" Type="http://schemas.openxmlformats.org/officeDocument/2006/relationships/image" Target="../media/image289.emf"/><Relationship Id="rId7" Type="http://schemas.openxmlformats.org/officeDocument/2006/relationships/image" Target="../media/image278.emf"/><Relationship Id="rId2" Type="http://schemas.openxmlformats.org/officeDocument/2006/relationships/oleObject" Target="../embeddings/oleObject274.bin"/><Relationship Id="rId16" Type="http://schemas.openxmlformats.org/officeDocument/2006/relationships/oleObject" Target="../embeddings/oleObject260.bin"/><Relationship Id="rId29" Type="http://schemas.openxmlformats.org/officeDocument/2006/relationships/image" Target="../media/image267.emf"/><Relationship Id="rId11" Type="http://schemas.openxmlformats.org/officeDocument/2006/relationships/image" Target="../media/image280.emf"/><Relationship Id="rId24" Type="http://schemas.openxmlformats.org/officeDocument/2006/relationships/oleObject" Target="../embeddings/oleObject280.bin"/><Relationship Id="rId32" Type="http://schemas.openxmlformats.org/officeDocument/2006/relationships/oleObject" Target="../embeddings/oleObject267.bin"/><Relationship Id="rId37" Type="http://schemas.openxmlformats.org/officeDocument/2006/relationships/image" Target="../media/image270.emf"/><Relationship Id="rId40" Type="http://schemas.openxmlformats.org/officeDocument/2006/relationships/oleObject" Target="../embeddings/oleObject270.bin"/><Relationship Id="rId45" Type="http://schemas.openxmlformats.org/officeDocument/2006/relationships/image" Target="../media/image284.emf"/><Relationship Id="rId53" Type="http://schemas.openxmlformats.org/officeDocument/2006/relationships/image" Target="../media/image288.emf"/><Relationship Id="rId58" Type="http://schemas.openxmlformats.org/officeDocument/2006/relationships/oleObject" Target="../embeddings/oleObject273.bin"/><Relationship Id="rId5" Type="http://schemas.openxmlformats.org/officeDocument/2006/relationships/image" Target="../media/image277.emf"/><Relationship Id="rId19" Type="http://schemas.openxmlformats.org/officeDocument/2006/relationships/image" Target="../media/image263.emf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279.emf"/><Relationship Id="rId14" Type="http://schemas.openxmlformats.org/officeDocument/2006/relationships/oleObject" Target="../embeddings/oleObject259.bin"/><Relationship Id="rId22" Type="http://schemas.openxmlformats.org/officeDocument/2006/relationships/oleObject" Target="../embeddings/oleObject263.bin"/><Relationship Id="rId27" Type="http://schemas.openxmlformats.org/officeDocument/2006/relationships/image" Target="../media/image266.emf"/><Relationship Id="rId30" Type="http://schemas.openxmlformats.org/officeDocument/2006/relationships/oleObject" Target="../embeddings/oleObject266.bin"/><Relationship Id="rId35" Type="http://schemas.openxmlformats.org/officeDocument/2006/relationships/image" Target="../media/image283.emf"/><Relationship Id="rId43" Type="http://schemas.openxmlformats.org/officeDocument/2006/relationships/image" Target="../media/image273.emf"/><Relationship Id="rId48" Type="http://schemas.openxmlformats.org/officeDocument/2006/relationships/oleObject" Target="../embeddings/oleObject284.bin"/><Relationship Id="rId56" Type="http://schemas.openxmlformats.org/officeDocument/2006/relationships/oleObject" Target="../embeddings/oleObject272.bin"/><Relationship Id="rId8" Type="http://schemas.openxmlformats.org/officeDocument/2006/relationships/oleObject" Target="../embeddings/oleObject277.bin"/><Relationship Id="rId51" Type="http://schemas.openxmlformats.org/officeDocument/2006/relationships/image" Target="../media/image287.wmf"/><Relationship Id="rId3" Type="http://schemas.openxmlformats.org/officeDocument/2006/relationships/image" Target="../media/image276.emf"/><Relationship Id="rId12" Type="http://schemas.openxmlformats.org/officeDocument/2006/relationships/oleObject" Target="../embeddings/oleObject279.bin"/><Relationship Id="rId17" Type="http://schemas.openxmlformats.org/officeDocument/2006/relationships/image" Target="../media/image262.emf"/><Relationship Id="rId25" Type="http://schemas.openxmlformats.org/officeDocument/2006/relationships/image" Target="../media/image282.emf"/><Relationship Id="rId33" Type="http://schemas.openxmlformats.org/officeDocument/2006/relationships/image" Target="../media/image269.emf"/><Relationship Id="rId38" Type="http://schemas.openxmlformats.org/officeDocument/2006/relationships/oleObject" Target="../embeddings/oleObject269.bin"/><Relationship Id="rId46" Type="http://schemas.openxmlformats.org/officeDocument/2006/relationships/oleObject" Target="../embeddings/oleObject283.bin"/><Relationship Id="rId59" Type="http://schemas.openxmlformats.org/officeDocument/2006/relationships/image" Target="../media/image275.emf"/><Relationship Id="rId20" Type="http://schemas.openxmlformats.org/officeDocument/2006/relationships/oleObject" Target="../embeddings/oleObject262.bin"/><Relationship Id="rId41" Type="http://schemas.openxmlformats.org/officeDocument/2006/relationships/image" Target="../media/image272.emf"/><Relationship Id="rId54" Type="http://schemas.openxmlformats.org/officeDocument/2006/relationships/oleObject" Target="../embeddings/oleObject2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6.bin"/><Relationship Id="rId15" Type="http://schemas.openxmlformats.org/officeDocument/2006/relationships/image" Target="../media/image261.emf"/><Relationship Id="rId23" Type="http://schemas.openxmlformats.org/officeDocument/2006/relationships/image" Target="../media/image265.emf"/><Relationship Id="rId28" Type="http://schemas.openxmlformats.org/officeDocument/2006/relationships/oleObject" Target="../embeddings/oleObject265.bin"/><Relationship Id="rId36" Type="http://schemas.openxmlformats.org/officeDocument/2006/relationships/oleObject" Target="../embeddings/oleObject268.bin"/><Relationship Id="rId49" Type="http://schemas.openxmlformats.org/officeDocument/2006/relationships/image" Target="../media/image286.emf"/><Relationship Id="rId57" Type="http://schemas.openxmlformats.org/officeDocument/2006/relationships/image" Target="../media/image274.emf"/><Relationship Id="rId10" Type="http://schemas.openxmlformats.org/officeDocument/2006/relationships/oleObject" Target="../embeddings/oleObject278.bin"/><Relationship Id="rId31" Type="http://schemas.openxmlformats.org/officeDocument/2006/relationships/image" Target="../media/image268.emf"/><Relationship Id="rId44" Type="http://schemas.openxmlformats.org/officeDocument/2006/relationships/oleObject" Target="../embeddings/oleObject282.bin"/><Relationship Id="rId52" Type="http://schemas.openxmlformats.org/officeDocument/2006/relationships/oleObject" Target="../embeddings/oleObject28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emf"/><Relationship Id="rId13" Type="http://schemas.openxmlformats.org/officeDocument/2006/relationships/oleObject" Target="../embeddings/oleObject293.bin"/><Relationship Id="rId18" Type="http://schemas.openxmlformats.org/officeDocument/2006/relationships/image" Target="../media/image297.emf"/><Relationship Id="rId3" Type="http://schemas.openxmlformats.org/officeDocument/2006/relationships/oleObject" Target="../embeddings/oleObject288.bin"/><Relationship Id="rId21" Type="http://schemas.openxmlformats.org/officeDocument/2006/relationships/oleObject" Target="../embeddings/oleObject297.bin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294.emf"/><Relationship Id="rId17" Type="http://schemas.openxmlformats.org/officeDocument/2006/relationships/oleObject" Target="../embeddings/oleObject295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6.emf"/><Relationship Id="rId20" Type="http://schemas.openxmlformats.org/officeDocument/2006/relationships/image" Target="../media/image29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1.emf"/><Relationship Id="rId11" Type="http://schemas.openxmlformats.org/officeDocument/2006/relationships/oleObject" Target="../embeddings/oleObject292.bin"/><Relationship Id="rId5" Type="http://schemas.openxmlformats.org/officeDocument/2006/relationships/oleObject" Target="../embeddings/oleObject289.bin"/><Relationship Id="rId15" Type="http://schemas.openxmlformats.org/officeDocument/2006/relationships/oleObject" Target="../embeddings/oleObject294.bin"/><Relationship Id="rId10" Type="http://schemas.openxmlformats.org/officeDocument/2006/relationships/image" Target="../media/image293.emf"/><Relationship Id="rId19" Type="http://schemas.openxmlformats.org/officeDocument/2006/relationships/oleObject" Target="../embeddings/oleObject296.bin"/><Relationship Id="rId4" Type="http://schemas.openxmlformats.org/officeDocument/2006/relationships/image" Target="../media/image290.e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295.emf"/><Relationship Id="rId22" Type="http://schemas.openxmlformats.org/officeDocument/2006/relationships/image" Target="../media/image29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oleObject" Target="../embeddings/oleObject298.bin"/><Relationship Id="rId3" Type="http://schemas.openxmlformats.org/officeDocument/2006/relationships/tags" Target="../tags/tag28.xml"/><Relationship Id="rId21" Type="http://schemas.openxmlformats.org/officeDocument/2006/relationships/image" Target="../media/image112.tmp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image" Target="../media/image300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10" Type="http://schemas.openxmlformats.org/officeDocument/2006/relationships/tags" Target="../tags/tag35.xml"/><Relationship Id="rId19" Type="http://schemas.openxmlformats.org/officeDocument/2006/relationships/image" Target="../media/image151.wmf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wmf"/><Relationship Id="rId2" Type="http://schemas.openxmlformats.org/officeDocument/2006/relationships/oleObject" Target="../embeddings/oleObject29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2.wmf"/><Relationship Id="rId4" Type="http://schemas.openxmlformats.org/officeDocument/2006/relationships/oleObject" Target="../embeddings/oleObject30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4.bin"/><Relationship Id="rId3" Type="http://schemas.openxmlformats.org/officeDocument/2006/relationships/image" Target="../media/image305.emf"/><Relationship Id="rId7" Type="http://schemas.openxmlformats.org/officeDocument/2006/relationships/image" Target="../media/image307.wmf"/><Relationship Id="rId2" Type="http://schemas.openxmlformats.org/officeDocument/2006/relationships/oleObject" Target="../embeddings/oleObject30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3.bin"/><Relationship Id="rId5" Type="http://schemas.openxmlformats.org/officeDocument/2006/relationships/image" Target="../media/image306.emf"/><Relationship Id="rId4" Type="http://schemas.openxmlformats.org/officeDocument/2006/relationships/oleObject" Target="../embeddings/oleObject302.bin"/><Relationship Id="rId9" Type="http://schemas.openxmlformats.org/officeDocument/2006/relationships/image" Target="../media/image30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4.e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9.emf"/><Relationship Id="rId21" Type="http://schemas.openxmlformats.org/officeDocument/2006/relationships/image" Target="../media/image28.emf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6.e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7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20.bin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4.emf"/><Relationship Id="rId18" Type="http://schemas.openxmlformats.org/officeDocument/2006/relationships/image" Target="../media/image315.emf"/><Relationship Id="rId26" Type="http://schemas.openxmlformats.org/officeDocument/2006/relationships/image" Target="../media/image319.emf"/><Relationship Id="rId39" Type="http://schemas.openxmlformats.org/officeDocument/2006/relationships/oleObject" Target="../embeddings/oleObject327.bin"/><Relationship Id="rId21" Type="http://schemas.openxmlformats.org/officeDocument/2006/relationships/oleObject" Target="../embeddings/oleObject316.bin"/><Relationship Id="rId34" Type="http://schemas.openxmlformats.org/officeDocument/2006/relationships/oleObject" Target="../embeddings/oleObject324.bin"/><Relationship Id="rId42" Type="http://schemas.openxmlformats.org/officeDocument/2006/relationships/image" Target="../media/image325.wmf"/><Relationship Id="rId47" Type="http://schemas.openxmlformats.org/officeDocument/2006/relationships/oleObject" Target="../embeddings/oleObject331.bin"/><Relationship Id="rId50" Type="http://schemas.openxmlformats.org/officeDocument/2006/relationships/oleObject" Target="../embeddings/oleObject333.bin"/><Relationship Id="rId7" Type="http://schemas.openxmlformats.org/officeDocument/2006/relationships/image" Target="../media/image311.emf"/><Relationship Id="rId2" Type="http://schemas.openxmlformats.org/officeDocument/2006/relationships/oleObject" Target="../embeddings/oleObject305.bin"/><Relationship Id="rId16" Type="http://schemas.openxmlformats.org/officeDocument/2006/relationships/oleObject" Target="../embeddings/oleObject313.bin"/><Relationship Id="rId29" Type="http://schemas.openxmlformats.org/officeDocument/2006/relationships/oleObject" Target="../embeddings/oleObject320.bin"/><Relationship Id="rId11" Type="http://schemas.openxmlformats.org/officeDocument/2006/relationships/image" Target="../media/image313.emf"/><Relationship Id="rId24" Type="http://schemas.openxmlformats.org/officeDocument/2006/relationships/image" Target="../media/image318.emf"/><Relationship Id="rId32" Type="http://schemas.openxmlformats.org/officeDocument/2006/relationships/oleObject" Target="../embeddings/oleObject322.bin"/><Relationship Id="rId37" Type="http://schemas.openxmlformats.org/officeDocument/2006/relationships/oleObject" Target="../embeddings/oleObject326.bin"/><Relationship Id="rId40" Type="http://schemas.openxmlformats.org/officeDocument/2006/relationships/image" Target="../media/image324.wmf"/><Relationship Id="rId45" Type="http://schemas.openxmlformats.org/officeDocument/2006/relationships/oleObject" Target="../embeddings/oleObject330.bin"/><Relationship Id="rId53" Type="http://schemas.openxmlformats.org/officeDocument/2006/relationships/oleObject" Target="../embeddings/oleObject335.bin"/><Relationship Id="rId5" Type="http://schemas.openxmlformats.org/officeDocument/2006/relationships/image" Target="../media/image310.emf"/><Relationship Id="rId10" Type="http://schemas.openxmlformats.org/officeDocument/2006/relationships/oleObject" Target="../embeddings/oleObject309.bin"/><Relationship Id="rId19" Type="http://schemas.openxmlformats.org/officeDocument/2006/relationships/oleObject" Target="../embeddings/oleObject315.bin"/><Relationship Id="rId31" Type="http://schemas.openxmlformats.org/officeDocument/2006/relationships/oleObject" Target="../embeddings/oleObject321.bin"/><Relationship Id="rId44" Type="http://schemas.openxmlformats.org/officeDocument/2006/relationships/image" Target="../media/image326.wmf"/><Relationship Id="rId52" Type="http://schemas.openxmlformats.org/officeDocument/2006/relationships/image" Target="../media/image329.wmf"/><Relationship Id="rId4" Type="http://schemas.openxmlformats.org/officeDocument/2006/relationships/oleObject" Target="../embeddings/oleObject306.bin"/><Relationship Id="rId9" Type="http://schemas.openxmlformats.org/officeDocument/2006/relationships/image" Target="../media/image312.emf"/><Relationship Id="rId14" Type="http://schemas.openxmlformats.org/officeDocument/2006/relationships/oleObject" Target="../embeddings/oleObject311.bin"/><Relationship Id="rId22" Type="http://schemas.openxmlformats.org/officeDocument/2006/relationships/image" Target="../media/image317.emf"/><Relationship Id="rId27" Type="http://schemas.openxmlformats.org/officeDocument/2006/relationships/oleObject" Target="../embeddings/oleObject319.bin"/><Relationship Id="rId30" Type="http://schemas.openxmlformats.org/officeDocument/2006/relationships/image" Target="../media/image321.emf"/><Relationship Id="rId35" Type="http://schemas.openxmlformats.org/officeDocument/2006/relationships/oleObject" Target="../embeddings/oleObject325.bin"/><Relationship Id="rId43" Type="http://schemas.openxmlformats.org/officeDocument/2006/relationships/oleObject" Target="../embeddings/oleObject329.bin"/><Relationship Id="rId48" Type="http://schemas.openxmlformats.org/officeDocument/2006/relationships/oleObject" Target="../embeddings/oleObject332.bin"/><Relationship Id="rId8" Type="http://schemas.openxmlformats.org/officeDocument/2006/relationships/oleObject" Target="../embeddings/oleObject308.bin"/><Relationship Id="rId51" Type="http://schemas.openxmlformats.org/officeDocument/2006/relationships/oleObject" Target="../embeddings/oleObject334.bin"/><Relationship Id="rId3" Type="http://schemas.openxmlformats.org/officeDocument/2006/relationships/image" Target="../media/image309.emf"/><Relationship Id="rId12" Type="http://schemas.openxmlformats.org/officeDocument/2006/relationships/oleObject" Target="../embeddings/oleObject310.bin"/><Relationship Id="rId17" Type="http://schemas.openxmlformats.org/officeDocument/2006/relationships/oleObject" Target="../embeddings/oleObject314.bin"/><Relationship Id="rId25" Type="http://schemas.openxmlformats.org/officeDocument/2006/relationships/oleObject" Target="../embeddings/oleObject318.bin"/><Relationship Id="rId33" Type="http://schemas.openxmlformats.org/officeDocument/2006/relationships/oleObject" Target="../embeddings/oleObject323.bin"/><Relationship Id="rId38" Type="http://schemas.openxmlformats.org/officeDocument/2006/relationships/image" Target="../media/image323.wmf"/><Relationship Id="rId46" Type="http://schemas.openxmlformats.org/officeDocument/2006/relationships/image" Target="../media/image327.wmf"/><Relationship Id="rId20" Type="http://schemas.openxmlformats.org/officeDocument/2006/relationships/image" Target="../media/image316.emf"/><Relationship Id="rId41" Type="http://schemas.openxmlformats.org/officeDocument/2006/relationships/oleObject" Target="../embeddings/oleObject3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23" Type="http://schemas.openxmlformats.org/officeDocument/2006/relationships/oleObject" Target="../embeddings/oleObject317.bin"/><Relationship Id="rId28" Type="http://schemas.openxmlformats.org/officeDocument/2006/relationships/image" Target="../media/image320.emf"/><Relationship Id="rId36" Type="http://schemas.openxmlformats.org/officeDocument/2006/relationships/image" Target="../media/image322.emf"/><Relationship Id="rId49" Type="http://schemas.openxmlformats.org/officeDocument/2006/relationships/image" Target="../media/image32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jpeg"/><Relationship Id="rId2" Type="http://schemas.openxmlformats.org/officeDocument/2006/relationships/image" Target="../media/image330.wmf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wmf"/><Relationship Id="rId2" Type="http://schemas.openxmlformats.org/officeDocument/2006/relationships/oleObject" Target="../embeddings/oleObject336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0.bin"/><Relationship Id="rId3" Type="http://schemas.openxmlformats.org/officeDocument/2006/relationships/image" Target="../media/image333.emf"/><Relationship Id="rId7" Type="http://schemas.openxmlformats.org/officeDocument/2006/relationships/image" Target="../media/image335.emf"/><Relationship Id="rId2" Type="http://schemas.openxmlformats.org/officeDocument/2006/relationships/oleObject" Target="../embeddings/oleObject3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9.bin"/><Relationship Id="rId5" Type="http://schemas.openxmlformats.org/officeDocument/2006/relationships/image" Target="../media/image334.emf"/><Relationship Id="rId4" Type="http://schemas.openxmlformats.org/officeDocument/2006/relationships/oleObject" Target="../embeddings/oleObject338.bin"/><Relationship Id="rId9" Type="http://schemas.openxmlformats.org/officeDocument/2006/relationships/image" Target="../media/image33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4.emf"/><Relationship Id="rId18" Type="http://schemas.openxmlformats.org/officeDocument/2006/relationships/oleObject" Target="../embeddings/oleObject32.bin"/><Relationship Id="rId3" Type="http://schemas.openxmlformats.org/officeDocument/2006/relationships/image" Target="../media/image29.emf"/><Relationship Id="rId21" Type="http://schemas.openxmlformats.org/officeDocument/2006/relationships/image" Target="../media/image38.e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6.emf"/><Relationship Id="rId25" Type="http://schemas.openxmlformats.org/officeDocument/2006/relationships/image" Target="../media/image40.e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3.emf"/><Relationship Id="rId24" Type="http://schemas.openxmlformats.org/officeDocument/2006/relationships/oleObject" Target="../embeddings/oleObject35.bin"/><Relationship Id="rId5" Type="http://schemas.openxmlformats.org/officeDocument/2006/relationships/image" Target="../media/image30.emf"/><Relationship Id="rId15" Type="http://schemas.openxmlformats.org/officeDocument/2006/relationships/image" Target="../media/image35.emf"/><Relationship Id="rId23" Type="http://schemas.openxmlformats.org/officeDocument/2006/relationships/image" Target="../media/image39.e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7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2.e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42.bin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55.bin"/><Relationship Id="rId21" Type="http://schemas.openxmlformats.org/officeDocument/2006/relationships/image" Target="../media/image57.emf"/><Relationship Id="rId42" Type="http://schemas.openxmlformats.org/officeDocument/2006/relationships/oleObject" Target="../embeddings/oleObject63.bin"/><Relationship Id="rId47" Type="http://schemas.openxmlformats.org/officeDocument/2006/relationships/image" Target="../media/image70.emf"/><Relationship Id="rId63" Type="http://schemas.openxmlformats.org/officeDocument/2006/relationships/image" Target="../media/image78.emf"/><Relationship Id="rId68" Type="http://schemas.openxmlformats.org/officeDocument/2006/relationships/oleObject" Target="../embeddings/oleObject76.bin"/><Relationship Id="rId84" Type="http://schemas.openxmlformats.org/officeDocument/2006/relationships/oleObject" Target="../embeddings/oleObject84.bin"/><Relationship Id="rId89" Type="http://schemas.openxmlformats.org/officeDocument/2006/relationships/image" Target="../media/image91.emf"/><Relationship Id="rId16" Type="http://schemas.openxmlformats.org/officeDocument/2006/relationships/oleObject" Target="../embeddings/oleObject50.bin"/><Relationship Id="rId11" Type="http://schemas.openxmlformats.org/officeDocument/2006/relationships/image" Target="../media/image52.emf"/><Relationship Id="rId32" Type="http://schemas.openxmlformats.org/officeDocument/2006/relationships/oleObject" Target="../embeddings/oleObject58.bin"/><Relationship Id="rId37" Type="http://schemas.openxmlformats.org/officeDocument/2006/relationships/image" Target="../media/image65.emf"/><Relationship Id="rId53" Type="http://schemas.openxmlformats.org/officeDocument/2006/relationships/image" Target="../media/image73.emf"/><Relationship Id="rId58" Type="http://schemas.openxmlformats.org/officeDocument/2006/relationships/oleObject" Target="../embeddings/oleObject71.bin"/><Relationship Id="rId74" Type="http://schemas.openxmlformats.org/officeDocument/2006/relationships/oleObject" Target="../embeddings/oleObject79.bin"/><Relationship Id="rId79" Type="http://schemas.openxmlformats.org/officeDocument/2006/relationships/image" Target="../media/image86.emf"/><Relationship Id="rId102" Type="http://schemas.openxmlformats.org/officeDocument/2006/relationships/oleObject" Target="../embeddings/oleObject93.bin"/><Relationship Id="rId5" Type="http://schemas.openxmlformats.org/officeDocument/2006/relationships/image" Target="../media/image49.emf"/><Relationship Id="rId90" Type="http://schemas.openxmlformats.org/officeDocument/2006/relationships/oleObject" Target="../embeddings/oleObject87.bin"/><Relationship Id="rId95" Type="http://schemas.openxmlformats.org/officeDocument/2006/relationships/image" Target="../media/image94.emf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60.emf"/><Relationship Id="rId43" Type="http://schemas.openxmlformats.org/officeDocument/2006/relationships/image" Target="../media/image68.emf"/><Relationship Id="rId48" Type="http://schemas.openxmlformats.org/officeDocument/2006/relationships/oleObject" Target="../embeddings/oleObject66.bin"/><Relationship Id="rId64" Type="http://schemas.openxmlformats.org/officeDocument/2006/relationships/oleObject" Target="../embeddings/oleObject74.bin"/><Relationship Id="rId69" Type="http://schemas.openxmlformats.org/officeDocument/2006/relationships/image" Target="../media/image81.emf"/><Relationship Id="rId80" Type="http://schemas.openxmlformats.org/officeDocument/2006/relationships/oleObject" Target="../embeddings/oleObject82.bin"/><Relationship Id="rId85" Type="http://schemas.openxmlformats.org/officeDocument/2006/relationships/image" Target="../media/image89.e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5.emf"/><Relationship Id="rId25" Type="http://schemas.openxmlformats.org/officeDocument/2006/relationships/image" Target="../media/image59.emf"/><Relationship Id="rId33" Type="http://schemas.openxmlformats.org/officeDocument/2006/relationships/image" Target="../media/image63.emf"/><Relationship Id="rId38" Type="http://schemas.openxmlformats.org/officeDocument/2006/relationships/oleObject" Target="../embeddings/oleObject61.bin"/><Relationship Id="rId46" Type="http://schemas.openxmlformats.org/officeDocument/2006/relationships/oleObject" Target="../embeddings/oleObject65.bin"/><Relationship Id="rId59" Type="http://schemas.openxmlformats.org/officeDocument/2006/relationships/image" Target="../media/image76.emf"/><Relationship Id="rId67" Type="http://schemas.openxmlformats.org/officeDocument/2006/relationships/image" Target="../media/image80.emf"/><Relationship Id="rId103" Type="http://schemas.openxmlformats.org/officeDocument/2006/relationships/image" Target="../media/image98.emf"/><Relationship Id="rId20" Type="http://schemas.openxmlformats.org/officeDocument/2006/relationships/oleObject" Target="../embeddings/oleObject52.bin"/><Relationship Id="rId41" Type="http://schemas.openxmlformats.org/officeDocument/2006/relationships/image" Target="../media/image67.emf"/><Relationship Id="rId54" Type="http://schemas.openxmlformats.org/officeDocument/2006/relationships/oleObject" Target="../embeddings/oleObject69.bin"/><Relationship Id="rId62" Type="http://schemas.openxmlformats.org/officeDocument/2006/relationships/oleObject" Target="../embeddings/oleObject73.bin"/><Relationship Id="rId70" Type="http://schemas.openxmlformats.org/officeDocument/2006/relationships/oleObject" Target="../embeddings/oleObject77.bin"/><Relationship Id="rId75" Type="http://schemas.openxmlformats.org/officeDocument/2006/relationships/image" Target="../media/image84.emf"/><Relationship Id="rId83" Type="http://schemas.openxmlformats.org/officeDocument/2006/relationships/image" Target="../media/image88.emf"/><Relationship Id="rId88" Type="http://schemas.openxmlformats.org/officeDocument/2006/relationships/oleObject" Target="../embeddings/oleObject86.bin"/><Relationship Id="rId91" Type="http://schemas.openxmlformats.org/officeDocument/2006/relationships/image" Target="../media/image92.emf"/><Relationship Id="rId96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28" Type="http://schemas.openxmlformats.org/officeDocument/2006/relationships/oleObject" Target="../embeddings/oleObject56.bin"/><Relationship Id="rId36" Type="http://schemas.openxmlformats.org/officeDocument/2006/relationships/oleObject" Target="../embeddings/oleObject60.bin"/><Relationship Id="rId49" Type="http://schemas.openxmlformats.org/officeDocument/2006/relationships/image" Target="../media/image71.emf"/><Relationship Id="rId57" Type="http://schemas.openxmlformats.org/officeDocument/2006/relationships/image" Target="../media/image75.emf"/><Relationship Id="rId10" Type="http://schemas.openxmlformats.org/officeDocument/2006/relationships/oleObject" Target="../embeddings/oleObject47.bin"/><Relationship Id="rId31" Type="http://schemas.openxmlformats.org/officeDocument/2006/relationships/image" Target="../media/image62.emf"/><Relationship Id="rId44" Type="http://schemas.openxmlformats.org/officeDocument/2006/relationships/oleObject" Target="../embeddings/oleObject64.bin"/><Relationship Id="rId52" Type="http://schemas.openxmlformats.org/officeDocument/2006/relationships/oleObject" Target="../embeddings/oleObject68.bin"/><Relationship Id="rId60" Type="http://schemas.openxmlformats.org/officeDocument/2006/relationships/oleObject" Target="../embeddings/oleObject72.bin"/><Relationship Id="rId65" Type="http://schemas.openxmlformats.org/officeDocument/2006/relationships/image" Target="../media/image79.emf"/><Relationship Id="rId73" Type="http://schemas.openxmlformats.org/officeDocument/2006/relationships/image" Target="../media/image83.emf"/><Relationship Id="rId78" Type="http://schemas.openxmlformats.org/officeDocument/2006/relationships/oleObject" Target="../embeddings/oleObject81.bin"/><Relationship Id="rId81" Type="http://schemas.openxmlformats.org/officeDocument/2006/relationships/image" Target="../media/image87.emf"/><Relationship Id="rId86" Type="http://schemas.openxmlformats.org/officeDocument/2006/relationships/oleObject" Target="../embeddings/oleObject85.bin"/><Relationship Id="rId94" Type="http://schemas.openxmlformats.org/officeDocument/2006/relationships/oleObject" Target="../embeddings/oleObject89.bin"/><Relationship Id="rId99" Type="http://schemas.openxmlformats.org/officeDocument/2006/relationships/image" Target="../media/image96.emf"/><Relationship Id="rId101" Type="http://schemas.openxmlformats.org/officeDocument/2006/relationships/image" Target="../media/image97.e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1.emf"/><Relationship Id="rId13" Type="http://schemas.openxmlformats.org/officeDocument/2006/relationships/image" Target="../media/image53.emf"/><Relationship Id="rId18" Type="http://schemas.openxmlformats.org/officeDocument/2006/relationships/oleObject" Target="../embeddings/oleObject51.bin"/><Relationship Id="rId39" Type="http://schemas.openxmlformats.org/officeDocument/2006/relationships/image" Target="../media/image66.emf"/><Relationship Id="rId34" Type="http://schemas.openxmlformats.org/officeDocument/2006/relationships/oleObject" Target="../embeddings/oleObject59.bin"/><Relationship Id="rId50" Type="http://schemas.openxmlformats.org/officeDocument/2006/relationships/oleObject" Target="../embeddings/oleObject67.bin"/><Relationship Id="rId55" Type="http://schemas.openxmlformats.org/officeDocument/2006/relationships/image" Target="../media/image74.emf"/><Relationship Id="rId76" Type="http://schemas.openxmlformats.org/officeDocument/2006/relationships/oleObject" Target="../embeddings/oleObject80.bin"/><Relationship Id="rId97" Type="http://schemas.openxmlformats.org/officeDocument/2006/relationships/image" Target="../media/image95.emf"/><Relationship Id="rId7" Type="http://schemas.openxmlformats.org/officeDocument/2006/relationships/image" Target="../media/image50.emf"/><Relationship Id="rId71" Type="http://schemas.openxmlformats.org/officeDocument/2006/relationships/image" Target="../media/image82.emf"/><Relationship Id="rId92" Type="http://schemas.openxmlformats.org/officeDocument/2006/relationships/oleObject" Target="../embeddings/oleObject88.bin"/><Relationship Id="rId2" Type="http://schemas.openxmlformats.org/officeDocument/2006/relationships/oleObject" Target="../embeddings/oleObject43.bin"/><Relationship Id="rId29" Type="http://schemas.openxmlformats.org/officeDocument/2006/relationships/image" Target="../media/image61.emf"/><Relationship Id="rId24" Type="http://schemas.openxmlformats.org/officeDocument/2006/relationships/oleObject" Target="../embeddings/oleObject54.bin"/><Relationship Id="rId40" Type="http://schemas.openxmlformats.org/officeDocument/2006/relationships/oleObject" Target="../embeddings/oleObject62.bin"/><Relationship Id="rId45" Type="http://schemas.openxmlformats.org/officeDocument/2006/relationships/image" Target="../media/image69.emf"/><Relationship Id="rId66" Type="http://schemas.openxmlformats.org/officeDocument/2006/relationships/oleObject" Target="../embeddings/oleObject75.bin"/><Relationship Id="rId87" Type="http://schemas.openxmlformats.org/officeDocument/2006/relationships/image" Target="../media/image90.emf"/><Relationship Id="rId61" Type="http://schemas.openxmlformats.org/officeDocument/2006/relationships/image" Target="../media/image77.emf"/><Relationship Id="rId82" Type="http://schemas.openxmlformats.org/officeDocument/2006/relationships/oleObject" Target="../embeddings/oleObject83.bin"/><Relationship Id="rId19" Type="http://schemas.openxmlformats.org/officeDocument/2006/relationships/image" Target="../media/image56.emf"/><Relationship Id="rId14" Type="http://schemas.openxmlformats.org/officeDocument/2006/relationships/oleObject" Target="../embeddings/oleObject49.bin"/><Relationship Id="rId30" Type="http://schemas.openxmlformats.org/officeDocument/2006/relationships/oleObject" Target="../embeddings/oleObject57.bin"/><Relationship Id="rId35" Type="http://schemas.openxmlformats.org/officeDocument/2006/relationships/image" Target="../media/image64.emf"/><Relationship Id="rId56" Type="http://schemas.openxmlformats.org/officeDocument/2006/relationships/oleObject" Target="../embeddings/oleObject70.bin"/><Relationship Id="rId77" Type="http://schemas.openxmlformats.org/officeDocument/2006/relationships/image" Target="../media/image85.emf"/><Relationship Id="rId100" Type="http://schemas.openxmlformats.org/officeDocument/2006/relationships/oleObject" Target="../embeddings/oleObject92.bin"/><Relationship Id="rId8" Type="http://schemas.openxmlformats.org/officeDocument/2006/relationships/oleObject" Target="../embeddings/oleObject46.bin"/><Relationship Id="rId51" Type="http://schemas.openxmlformats.org/officeDocument/2006/relationships/image" Target="../media/image72.emf"/><Relationship Id="rId72" Type="http://schemas.openxmlformats.org/officeDocument/2006/relationships/oleObject" Target="../embeddings/oleObject78.bin"/><Relationship Id="rId93" Type="http://schemas.openxmlformats.org/officeDocument/2006/relationships/image" Target="../media/image93.emf"/><Relationship Id="rId98" Type="http://schemas.openxmlformats.org/officeDocument/2006/relationships/oleObject" Target="../embeddings/oleObject91.bin"/><Relationship Id="rId3" Type="http://schemas.openxmlformats.org/officeDocument/2006/relationships/image" Target="../media/image4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04.wmf"/><Relationship Id="rId18" Type="http://schemas.openxmlformats.org/officeDocument/2006/relationships/image" Target="../media/image106.wmf"/><Relationship Id="rId26" Type="http://schemas.openxmlformats.org/officeDocument/2006/relationships/oleObject" Target="../embeddings/oleObject107.bin"/><Relationship Id="rId3" Type="http://schemas.openxmlformats.org/officeDocument/2006/relationships/image" Target="../media/image99.wmf"/><Relationship Id="rId21" Type="http://schemas.openxmlformats.org/officeDocument/2006/relationships/oleObject" Target="../embeddings/oleObject104.bin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99.bin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2" Type="http://schemas.openxmlformats.org/officeDocument/2006/relationships/oleObject" Target="../embeddings/oleObject94.bin"/><Relationship Id="rId16" Type="http://schemas.openxmlformats.org/officeDocument/2006/relationships/oleObject" Target="../embeddings/oleObject101.bin"/><Relationship Id="rId20" Type="http://schemas.openxmlformats.org/officeDocument/2006/relationships/image" Target="../media/image107.wmf"/><Relationship Id="rId29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03.wmf"/><Relationship Id="rId24" Type="http://schemas.openxmlformats.org/officeDocument/2006/relationships/image" Target="../media/image109.wmf"/><Relationship Id="rId5" Type="http://schemas.openxmlformats.org/officeDocument/2006/relationships/image" Target="../media/image100.emf"/><Relationship Id="rId15" Type="http://schemas.openxmlformats.org/officeDocument/2006/relationships/image" Target="../media/image105.wmf"/><Relationship Id="rId23" Type="http://schemas.openxmlformats.org/officeDocument/2006/relationships/oleObject" Target="../embeddings/oleObject105.bin"/><Relationship Id="rId28" Type="http://schemas.openxmlformats.org/officeDocument/2006/relationships/oleObject" Target="../embeddings/oleObject109.bin"/><Relationship Id="rId10" Type="http://schemas.openxmlformats.org/officeDocument/2006/relationships/oleObject" Target="../embeddings/oleObject98.bin"/><Relationship Id="rId19" Type="http://schemas.openxmlformats.org/officeDocument/2006/relationships/oleObject" Target="../embeddings/oleObject103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00.bin"/><Relationship Id="rId22" Type="http://schemas.openxmlformats.org/officeDocument/2006/relationships/image" Target="../media/image108.wmf"/><Relationship Id="rId27" Type="http://schemas.openxmlformats.org/officeDocument/2006/relationships/oleObject" Target="../embeddings/oleObject108.bin"/><Relationship Id="rId30" Type="http://schemas.openxmlformats.org/officeDocument/2006/relationships/oleObject" Target="../embeddings/oleObject1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oleObject" Target="../embeddings/oleObject112.bin"/><Relationship Id="rId26" Type="http://schemas.openxmlformats.org/officeDocument/2006/relationships/image" Target="../media/image112.tmp"/><Relationship Id="rId3" Type="http://schemas.openxmlformats.org/officeDocument/2006/relationships/tags" Target="../tags/tag3.xml"/><Relationship Id="rId21" Type="http://schemas.openxmlformats.org/officeDocument/2006/relationships/image" Target="../media/image111.emf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101.emf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oleObject" Target="../embeddings/oleObject113.bin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oleObject" Target="../embeddings/oleObject96.bin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00.emf"/><Relationship Id="rId10" Type="http://schemas.openxmlformats.org/officeDocument/2006/relationships/tags" Target="../tags/tag10.xml"/><Relationship Id="rId19" Type="http://schemas.openxmlformats.org/officeDocument/2006/relationships/image" Target="../media/image110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oleObject" Target="../embeddings/oleObject9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18.wmf"/><Relationship Id="rId18" Type="http://schemas.openxmlformats.org/officeDocument/2006/relationships/oleObject" Target="../embeddings/oleObject122.bin"/><Relationship Id="rId3" Type="http://schemas.openxmlformats.org/officeDocument/2006/relationships/image" Target="../media/image113.emf"/><Relationship Id="rId7" Type="http://schemas.openxmlformats.org/officeDocument/2006/relationships/image" Target="../media/image115.emf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120.emf"/><Relationship Id="rId2" Type="http://schemas.openxmlformats.org/officeDocument/2006/relationships/oleObject" Target="../embeddings/oleObject114.bin"/><Relationship Id="rId16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17.emf"/><Relationship Id="rId5" Type="http://schemas.openxmlformats.org/officeDocument/2006/relationships/image" Target="../media/image114.emf"/><Relationship Id="rId15" Type="http://schemas.openxmlformats.org/officeDocument/2006/relationships/image" Target="../media/image119.e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121.emf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6.emf"/><Relationship Id="rId14" Type="http://schemas.openxmlformats.org/officeDocument/2006/relationships/oleObject" Target="../embeddings/oleObject1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2632075" y="3810000"/>
            <a:ext cx="302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</a:rPr>
              <a:t>二、边缘分布律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2619375" y="2819400"/>
            <a:ext cx="353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</a:rPr>
              <a:t>一、边缘分布函数 </a:t>
            </a:r>
          </a:p>
        </p:txBody>
      </p:sp>
      <p:sp>
        <p:nvSpPr>
          <p:cNvPr id="54276" name="Text Box 5"/>
          <p:cNvSpPr txBox="1">
            <a:spLocks noChangeArrowheads="1"/>
          </p:cNvSpPr>
          <p:nvPr/>
        </p:nvSpPr>
        <p:spPr bwMode="auto">
          <a:xfrm>
            <a:off x="2632075" y="4724400"/>
            <a:ext cx="3435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</a:rPr>
              <a:t>三、边缘概率密度</a:t>
            </a:r>
          </a:p>
        </p:txBody>
      </p:sp>
      <p:grpSp>
        <p:nvGrpSpPr>
          <p:cNvPr id="54277" name="Group 3"/>
          <p:cNvGrpSpPr/>
          <p:nvPr/>
        </p:nvGrpSpPr>
        <p:grpSpPr bwMode="auto">
          <a:xfrm>
            <a:off x="5762308" y="4194175"/>
            <a:ext cx="2514600" cy="1676400"/>
            <a:chOff x="2304" y="1296"/>
            <a:chExt cx="2496" cy="1776"/>
          </a:xfrm>
        </p:grpSpPr>
        <p:sp>
          <p:nvSpPr>
            <p:cNvPr id="54282" name="Freeform 4"/>
            <p:cNvSpPr/>
            <p:nvPr/>
          </p:nvSpPr>
          <p:spPr bwMode="auto">
            <a:xfrm>
              <a:off x="3312" y="1824"/>
              <a:ext cx="1104" cy="768"/>
            </a:xfrm>
            <a:custGeom>
              <a:avLst/>
              <a:gdLst>
                <a:gd name="T0" fmla="*/ 0 w 1104"/>
                <a:gd name="T1" fmla="*/ 768 h 768"/>
                <a:gd name="T2" fmla="*/ 1104 w 1104"/>
                <a:gd name="T3" fmla="*/ 768 h 768"/>
                <a:gd name="T4" fmla="*/ 1104 w 1104"/>
                <a:gd name="T5" fmla="*/ 384 h 768"/>
                <a:gd name="T6" fmla="*/ 1008 w 1104"/>
                <a:gd name="T7" fmla="*/ 192 h 768"/>
                <a:gd name="T8" fmla="*/ 816 w 1104"/>
                <a:gd name="T9" fmla="*/ 48 h 768"/>
                <a:gd name="T10" fmla="*/ 432 w 1104"/>
                <a:gd name="T11" fmla="*/ 0 h 768"/>
                <a:gd name="T12" fmla="*/ 240 w 1104"/>
                <a:gd name="T13" fmla="*/ 48 h 768"/>
                <a:gd name="T14" fmla="*/ 48 w 1104"/>
                <a:gd name="T15" fmla="*/ 240 h 768"/>
                <a:gd name="T16" fmla="*/ 0 w 1104"/>
                <a:gd name="T17" fmla="*/ 384 h 768"/>
                <a:gd name="T18" fmla="*/ 0 w 1104"/>
                <a:gd name="T19" fmla="*/ 768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4"/>
                <a:gd name="T31" fmla="*/ 0 h 768"/>
                <a:gd name="T32" fmla="*/ 1104 w 1104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4" h="768">
                  <a:moveTo>
                    <a:pt x="0" y="768"/>
                  </a:moveTo>
                  <a:lnTo>
                    <a:pt x="1104" y="768"/>
                  </a:lnTo>
                  <a:lnTo>
                    <a:pt x="1104" y="384"/>
                  </a:lnTo>
                  <a:lnTo>
                    <a:pt x="1008" y="192"/>
                  </a:lnTo>
                  <a:lnTo>
                    <a:pt x="816" y="48"/>
                  </a:lnTo>
                  <a:lnTo>
                    <a:pt x="432" y="0"/>
                  </a:lnTo>
                  <a:lnTo>
                    <a:pt x="240" y="48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83" name="Group 5"/>
            <p:cNvGrpSpPr/>
            <p:nvPr/>
          </p:nvGrpSpPr>
          <p:grpSpPr bwMode="auto">
            <a:xfrm>
              <a:off x="2304" y="2592"/>
              <a:ext cx="2496" cy="480"/>
              <a:chOff x="1303" y="2760"/>
              <a:chExt cx="2573" cy="595"/>
            </a:xfrm>
          </p:grpSpPr>
          <p:sp>
            <p:nvSpPr>
              <p:cNvPr id="54325" name="Freeform 6"/>
              <p:cNvSpPr/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 w 5145"/>
                  <a:gd name="T1" fmla="*/ 0 h 963"/>
                  <a:gd name="T2" fmla="*/ 1 w 5145"/>
                  <a:gd name="T3" fmla="*/ 0 h 963"/>
                  <a:gd name="T4" fmla="*/ 1 w 5145"/>
                  <a:gd name="T5" fmla="*/ 0 h 963"/>
                  <a:gd name="T6" fmla="*/ 0 w 5145"/>
                  <a:gd name="T7" fmla="*/ 0 h 963"/>
                  <a:gd name="T8" fmla="*/ 1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6" name="Rectangle 7"/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kumimoji="1"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54327" name="Freeform 8"/>
              <p:cNvSpPr/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0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284" name="Group 9"/>
            <p:cNvGrpSpPr/>
            <p:nvPr/>
          </p:nvGrpSpPr>
          <p:grpSpPr bwMode="auto">
            <a:xfrm>
              <a:off x="3584" y="1756"/>
              <a:ext cx="511" cy="1215"/>
              <a:chOff x="2681" y="2067"/>
              <a:chExt cx="449" cy="1006"/>
            </a:xfrm>
          </p:grpSpPr>
          <p:sp>
            <p:nvSpPr>
              <p:cNvPr id="54323" name="Freeform 10"/>
              <p:cNvSpPr/>
              <p:nvPr/>
            </p:nvSpPr>
            <p:spPr bwMode="auto">
              <a:xfrm>
                <a:off x="2681" y="2067"/>
                <a:ext cx="449" cy="404"/>
              </a:xfrm>
              <a:custGeom>
                <a:avLst/>
                <a:gdLst>
                  <a:gd name="T0" fmla="*/ 1 w 896"/>
                  <a:gd name="T1" fmla="*/ 1 h 808"/>
                  <a:gd name="T2" fmla="*/ 0 w 896"/>
                  <a:gd name="T3" fmla="*/ 1 h 808"/>
                  <a:gd name="T4" fmla="*/ 1 w 896"/>
                  <a:gd name="T5" fmla="*/ 1 h 808"/>
                  <a:gd name="T6" fmla="*/ 1 w 896"/>
                  <a:gd name="T7" fmla="*/ 1 h 808"/>
                  <a:gd name="T8" fmla="*/ 1 w 896"/>
                  <a:gd name="T9" fmla="*/ 1 h 808"/>
                  <a:gd name="T10" fmla="*/ 1 w 896"/>
                  <a:gd name="T11" fmla="*/ 1 h 808"/>
                  <a:gd name="T12" fmla="*/ 1 w 896"/>
                  <a:gd name="T13" fmla="*/ 1 h 808"/>
                  <a:gd name="T14" fmla="*/ 1 w 896"/>
                  <a:gd name="T15" fmla="*/ 1 h 808"/>
                  <a:gd name="T16" fmla="*/ 1 w 896"/>
                  <a:gd name="T17" fmla="*/ 1 h 808"/>
                  <a:gd name="T18" fmla="*/ 1 w 896"/>
                  <a:gd name="T19" fmla="*/ 1 h 808"/>
                  <a:gd name="T20" fmla="*/ 1 w 896"/>
                  <a:gd name="T21" fmla="*/ 1 h 808"/>
                  <a:gd name="T22" fmla="*/ 1 w 896"/>
                  <a:gd name="T23" fmla="*/ 1 h 808"/>
                  <a:gd name="T24" fmla="*/ 1 w 896"/>
                  <a:gd name="T25" fmla="*/ 1 h 808"/>
                  <a:gd name="T26" fmla="*/ 1 w 896"/>
                  <a:gd name="T27" fmla="*/ 1 h 808"/>
                  <a:gd name="T28" fmla="*/ 1 w 896"/>
                  <a:gd name="T29" fmla="*/ 1 h 808"/>
                  <a:gd name="T30" fmla="*/ 1 w 896"/>
                  <a:gd name="T31" fmla="*/ 1 h 808"/>
                  <a:gd name="T32" fmla="*/ 1 w 896"/>
                  <a:gd name="T33" fmla="*/ 1 h 808"/>
                  <a:gd name="T34" fmla="*/ 1 w 896"/>
                  <a:gd name="T35" fmla="*/ 1 h 808"/>
                  <a:gd name="T36" fmla="*/ 1 w 896"/>
                  <a:gd name="T37" fmla="*/ 1 h 808"/>
                  <a:gd name="T38" fmla="*/ 1 w 896"/>
                  <a:gd name="T39" fmla="*/ 1 h 808"/>
                  <a:gd name="T40" fmla="*/ 1 w 896"/>
                  <a:gd name="T41" fmla="*/ 0 h 808"/>
                  <a:gd name="T42" fmla="*/ 1 w 896"/>
                  <a:gd name="T43" fmla="*/ 1 h 808"/>
                  <a:gd name="T44" fmla="*/ 1 w 896"/>
                  <a:gd name="T45" fmla="*/ 1 h 808"/>
                  <a:gd name="T46" fmla="*/ 1 w 896"/>
                  <a:gd name="T47" fmla="*/ 1 h 8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96"/>
                  <a:gd name="T73" fmla="*/ 0 h 808"/>
                  <a:gd name="T74" fmla="*/ 896 w 896"/>
                  <a:gd name="T75" fmla="*/ 808 h 80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96" h="808">
                    <a:moveTo>
                      <a:pt x="23" y="161"/>
                    </a:moveTo>
                    <a:lnTo>
                      <a:pt x="0" y="299"/>
                    </a:lnTo>
                    <a:lnTo>
                      <a:pt x="35" y="449"/>
                    </a:lnTo>
                    <a:lnTo>
                      <a:pt x="46" y="541"/>
                    </a:lnTo>
                    <a:lnTo>
                      <a:pt x="52" y="578"/>
                    </a:lnTo>
                    <a:lnTo>
                      <a:pt x="72" y="631"/>
                    </a:lnTo>
                    <a:lnTo>
                      <a:pt x="90" y="677"/>
                    </a:lnTo>
                    <a:lnTo>
                      <a:pt x="133" y="731"/>
                    </a:lnTo>
                    <a:lnTo>
                      <a:pt x="163" y="769"/>
                    </a:lnTo>
                    <a:lnTo>
                      <a:pt x="207" y="805"/>
                    </a:lnTo>
                    <a:lnTo>
                      <a:pt x="391" y="587"/>
                    </a:lnTo>
                    <a:lnTo>
                      <a:pt x="595" y="808"/>
                    </a:lnTo>
                    <a:lnTo>
                      <a:pt x="641" y="765"/>
                    </a:lnTo>
                    <a:lnTo>
                      <a:pt x="680" y="716"/>
                    </a:lnTo>
                    <a:lnTo>
                      <a:pt x="714" y="654"/>
                    </a:lnTo>
                    <a:lnTo>
                      <a:pt x="759" y="587"/>
                    </a:lnTo>
                    <a:lnTo>
                      <a:pt x="827" y="449"/>
                    </a:lnTo>
                    <a:lnTo>
                      <a:pt x="873" y="242"/>
                    </a:lnTo>
                    <a:lnTo>
                      <a:pt x="896" y="138"/>
                    </a:lnTo>
                    <a:lnTo>
                      <a:pt x="747" y="47"/>
                    </a:lnTo>
                    <a:lnTo>
                      <a:pt x="586" y="0"/>
                    </a:lnTo>
                    <a:lnTo>
                      <a:pt x="332" y="13"/>
                    </a:lnTo>
                    <a:lnTo>
                      <a:pt x="149" y="59"/>
                    </a:lnTo>
                    <a:lnTo>
                      <a:pt x="23" y="16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4" name="Freeform 11"/>
              <p:cNvSpPr/>
              <p:nvPr/>
            </p:nvSpPr>
            <p:spPr bwMode="auto">
              <a:xfrm>
                <a:off x="2750" y="2360"/>
                <a:ext cx="276" cy="713"/>
              </a:xfrm>
              <a:custGeom>
                <a:avLst/>
                <a:gdLst>
                  <a:gd name="T0" fmla="*/ 0 w 553"/>
                  <a:gd name="T1" fmla="*/ 0 h 1424"/>
                  <a:gd name="T2" fmla="*/ 0 w 553"/>
                  <a:gd name="T3" fmla="*/ 1 h 1424"/>
                  <a:gd name="T4" fmla="*/ 0 w 553"/>
                  <a:gd name="T5" fmla="*/ 1 h 1424"/>
                  <a:gd name="T6" fmla="*/ 0 w 553"/>
                  <a:gd name="T7" fmla="*/ 1 h 1424"/>
                  <a:gd name="T8" fmla="*/ 0 w 553"/>
                  <a:gd name="T9" fmla="*/ 1 h 1424"/>
                  <a:gd name="T10" fmla="*/ 0 w 553"/>
                  <a:gd name="T11" fmla="*/ 1 h 1424"/>
                  <a:gd name="T12" fmla="*/ 0 w 553"/>
                  <a:gd name="T13" fmla="*/ 1 h 1424"/>
                  <a:gd name="T14" fmla="*/ 0 w 553"/>
                  <a:gd name="T15" fmla="*/ 1 h 1424"/>
                  <a:gd name="T16" fmla="*/ 0 w 553"/>
                  <a:gd name="T17" fmla="*/ 1 h 1424"/>
                  <a:gd name="T18" fmla="*/ 0 w 553"/>
                  <a:gd name="T19" fmla="*/ 1 h 1424"/>
                  <a:gd name="T20" fmla="*/ 0 w 553"/>
                  <a:gd name="T21" fmla="*/ 1 h 1424"/>
                  <a:gd name="T22" fmla="*/ 0 w 553"/>
                  <a:gd name="T23" fmla="*/ 1 h 1424"/>
                  <a:gd name="T24" fmla="*/ 0 w 553"/>
                  <a:gd name="T25" fmla="*/ 1 h 1424"/>
                  <a:gd name="T26" fmla="*/ 0 w 553"/>
                  <a:gd name="T27" fmla="*/ 1 h 1424"/>
                  <a:gd name="T28" fmla="*/ 0 w 553"/>
                  <a:gd name="T29" fmla="*/ 1 h 1424"/>
                  <a:gd name="T30" fmla="*/ 0 w 553"/>
                  <a:gd name="T31" fmla="*/ 0 h 14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53"/>
                  <a:gd name="T49" fmla="*/ 0 h 1424"/>
                  <a:gd name="T50" fmla="*/ 553 w 553"/>
                  <a:gd name="T51" fmla="*/ 1424 h 14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53" h="1424">
                    <a:moveTo>
                      <a:pt x="254" y="0"/>
                    </a:moveTo>
                    <a:lnTo>
                      <a:pt x="121" y="160"/>
                    </a:lnTo>
                    <a:lnTo>
                      <a:pt x="173" y="287"/>
                    </a:lnTo>
                    <a:lnTo>
                      <a:pt x="82" y="460"/>
                    </a:lnTo>
                    <a:lnTo>
                      <a:pt x="25" y="700"/>
                    </a:lnTo>
                    <a:lnTo>
                      <a:pt x="0" y="861"/>
                    </a:lnTo>
                    <a:lnTo>
                      <a:pt x="25" y="1011"/>
                    </a:lnTo>
                    <a:lnTo>
                      <a:pt x="70" y="1194"/>
                    </a:lnTo>
                    <a:lnTo>
                      <a:pt x="288" y="1424"/>
                    </a:lnTo>
                    <a:lnTo>
                      <a:pt x="506" y="1149"/>
                    </a:lnTo>
                    <a:lnTo>
                      <a:pt x="553" y="895"/>
                    </a:lnTo>
                    <a:lnTo>
                      <a:pt x="518" y="654"/>
                    </a:lnTo>
                    <a:lnTo>
                      <a:pt x="460" y="448"/>
                    </a:lnTo>
                    <a:lnTo>
                      <a:pt x="368" y="275"/>
                    </a:lnTo>
                    <a:lnTo>
                      <a:pt x="437" y="195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A000A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285" name="Group 12"/>
            <p:cNvGrpSpPr/>
            <p:nvPr/>
          </p:nvGrpSpPr>
          <p:grpSpPr bwMode="auto">
            <a:xfrm>
              <a:off x="3072" y="1701"/>
              <a:ext cx="694" cy="978"/>
              <a:chOff x="3072" y="1701"/>
              <a:chExt cx="694" cy="978"/>
            </a:xfrm>
          </p:grpSpPr>
          <p:sp>
            <p:nvSpPr>
              <p:cNvPr id="54320" name="Freeform 13"/>
              <p:cNvSpPr/>
              <p:nvPr/>
            </p:nvSpPr>
            <p:spPr bwMode="auto">
              <a:xfrm flipH="1">
                <a:off x="3371" y="1701"/>
                <a:ext cx="395" cy="526"/>
              </a:xfrm>
              <a:custGeom>
                <a:avLst/>
                <a:gdLst>
                  <a:gd name="T0" fmla="*/ 1 w 693"/>
                  <a:gd name="T1" fmla="*/ 1 h 873"/>
                  <a:gd name="T2" fmla="*/ 1 w 693"/>
                  <a:gd name="T3" fmla="*/ 1 h 873"/>
                  <a:gd name="T4" fmla="*/ 1 w 693"/>
                  <a:gd name="T5" fmla="*/ 0 h 873"/>
                  <a:gd name="T6" fmla="*/ 1 w 693"/>
                  <a:gd name="T7" fmla="*/ 1 h 873"/>
                  <a:gd name="T8" fmla="*/ 1 w 693"/>
                  <a:gd name="T9" fmla="*/ 1 h 873"/>
                  <a:gd name="T10" fmla="*/ 1 w 693"/>
                  <a:gd name="T11" fmla="*/ 1 h 873"/>
                  <a:gd name="T12" fmla="*/ 1 w 693"/>
                  <a:gd name="T13" fmla="*/ 1 h 873"/>
                  <a:gd name="T14" fmla="*/ 1 w 693"/>
                  <a:gd name="T15" fmla="*/ 1 h 873"/>
                  <a:gd name="T16" fmla="*/ 1 w 693"/>
                  <a:gd name="T17" fmla="*/ 1 h 873"/>
                  <a:gd name="T18" fmla="*/ 1 w 693"/>
                  <a:gd name="T19" fmla="*/ 1 h 873"/>
                  <a:gd name="T20" fmla="*/ 1 w 693"/>
                  <a:gd name="T21" fmla="*/ 1 h 873"/>
                  <a:gd name="T22" fmla="*/ 1 w 693"/>
                  <a:gd name="T23" fmla="*/ 1 h 873"/>
                  <a:gd name="T24" fmla="*/ 1 w 693"/>
                  <a:gd name="T25" fmla="*/ 1 h 873"/>
                  <a:gd name="T26" fmla="*/ 1 w 693"/>
                  <a:gd name="T27" fmla="*/ 1 h 873"/>
                  <a:gd name="T28" fmla="*/ 1 w 693"/>
                  <a:gd name="T29" fmla="*/ 1 h 873"/>
                  <a:gd name="T30" fmla="*/ 1 w 693"/>
                  <a:gd name="T31" fmla="*/ 1 h 873"/>
                  <a:gd name="T32" fmla="*/ 1 w 693"/>
                  <a:gd name="T33" fmla="*/ 1 h 873"/>
                  <a:gd name="T34" fmla="*/ 1 w 693"/>
                  <a:gd name="T35" fmla="*/ 1 h 873"/>
                  <a:gd name="T36" fmla="*/ 1 w 693"/>
                  <a:gd name="T37" fmla="*/ 1 h 873"/>
                  <a:gd name="T38" fmla="*/ 1 w 693"/>
                  <a:gd name="T39" fmla="*/ 1 h 873"/>
                  <a:gd name="T40" fmla="*/ 1 w 693"/>
                  <a:gd name="T41" fmla="*/ 1 h 873"/>
                  <a:gd name="T42" fmla="*/ 1 w 693"/>
                  <a:gd name="T43" fmla="*/ 1 h 873"/>
                  <a:gd name="T44" fmla="*/ 0 w 693"/>
                  <a:gd name="T45" fmla="*/ 1 h 873"/>
                  <a:gd name="T46" fmla="*/ 0 w 693"/>
                  <a:gd name="T47" fmla="*/ 1 h 873"/>
                  <a:gd name="T48" fmla="*/ 1 w 693"/>
                  <a:gd name="T49" fmla="*/ 1 h 873"/>
                  <a:gd name="T50" fmla="*/ 1 w 693"/>
                  <a:gd name="T51" fmla="*/ 1 h 873"/>
                  <a:gd name="T52" fmla="*/ 1 w 693"/>
                  <a:gd name="T53" fmla="*/ 1 h 873"/>
                  <a:gd name="T54" fmla="*/ 1 w 693"/>
                  <a:gd name="T55" fmla="*/ 1 h 873"/>
                  <a:gd name="T56" fmla="*/ 1 w 693"/>
                  <a:gd name="T57" fmla="*/ 1 h 873"/>
                  <a:gd name="T58" fmla="*/ 1 w 693"/>
                  <a:gd name="T59" fmla="*/ 1 h 873"/>
                  <a:gd name="T60" fmla="*/ 1 w 693"/>
                  <a:gd name="T61" fmla="*/ 1 h 873"/>
                  <a:gd name="T62" fmla="*/ 1 w 693"/>
                  <a:gd name="T63" fmla="*/ 1 h 873"/>
                  <a:gd name="T64" fmla="*/ 1 w 693"/>
                  <a:gd name="T65" fmla="*/ 1 h 873"/>
                  <a:gd name="T66" fmla="*/ 1 w 693"/>
                  <a:gd name="T67" fmla="*/ 1 h 873"/>
                  <a:gd name="T68" fmla="*/ 1 w 693"/>
                  <a:gd name="T69" fmla="*/ 1 h 873"/>
                  <a:gd name="T70" fmla="*/ 1 w 693"/>
                  <a:gd name="T71" fmla="*/ 1 h 873"/>
                  <a:gd name="T72" fmla="*/ 1 w 693"/>
                  <a:gd name="T73" fmla="*/ 1 h 87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3"/>
                  <a:gd name="T112" fmla="*/ 0 h 873"/>
                  <a:gd name="T113" fmla="*/ 693 w 693"/>
                  <a:gd name="T114" fmla="*/ 873 h 87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1" name="Freeform 14"/>
              <p:cNvSpPr/>
              <p:nvPr/>
            </p:nvSpPr>
            <p:spPr bwMode="auto">
              <a:xfrm flipH="1">
                <a:off x="3072" y="2064"/>
                <a:ext cx="543" cy="615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2" name="Freeform 15"/>
              <p:cNvSpPr/>
              <p:nvPr/>
            </p:nvSpPr>
            <p:spPr bwMode="auto">
              <a:xfrm flipH="1">
                <a:off x="3292" y="2050"/>
                <a:ext cx="331" cy="293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86" name="Freeform 16"/>
            <p:cNvSpPr/>
            <p:nvPr/>
          </p:nvSpPr>
          <p:spPr bwMode="auto">
            <a:xfrm>
              <a:off x="3878" y="1685"/>
              <a:ext cx="395" cy="526"/>
            </a:xfrm>
            <a:custGeom>
              <a:avLst/>
              <a:gdLst>
                <a:gd name="T0" fmla="*/ 1 w 693"/>
                <a:gd name="T1" fmla="*/ 1 h 873"/>
                <a:gd name="T2" fmla="*/ 1 w 693"/>
                <a:gd name="T3" fmla="*/ 1 h 873"/>
                <a:gd name="T4" fmla="*/ 1 w 693"/>
                <a:gd name="T5" fmla="*/ 0 h 873"/>
                <a:gd name="T6" fmla="*/ 1 w 693"/>
                <a:gd name="T7" fmla="*/ 1 h 873"/>
                <a:gd name="T8" fmla="*/ 1 w 693"/>
                <a:gd name="T9" fmla="*/ 1 h 873"/>
                <a:gd name="T10" fmla="*/ 1 w 693"/>
                <a:gd name="T11" fmla="*/ 1 h 873"/>
                <a:gd name="T12" fmla="*/ 1 w 693"/>
                <a:gd name="T13" fmla="*/ 1 h 873"/>
                <a:gd name="T14" fmla="*/ 1 w 693"/>
                <a:gd name="T15" fmla="*/ 1 h 873"/>
                <a:gd name="T16" fmla="*/ 1 w 693"/>
                <a:gd name="T17" fmla="*/ 1 h 873"/>
                <a:gd name="T18" fmla="*/ 1 w 693"/>
                <a:gd name="T19" fmla="*/ 1 h 873"/>
                <a:gd name="T20" fmla="*/ 1 w 693"/>
                <a:gd name="T21" fmla="*/ 1 h 873"/>
                <a:gd name="T22" fmla="*/ 1 w 693"/>
                <a:gd name="T23" fmla="*/ 1 h 873"/>
                <a:gd name="T24" fmla="*/ 1 w 693"/>
                <a:gd name="T25" fmla="*/ 1 h 873"/>
                <a:gd name="T26" fmla="*/ 1 w 693"/>
                <a:gd name="T27" fmla="*/ 1 h 873"/>
                <a:gd name="T28" fmla="*/ 1 w 693"/>
                <a:gd name="T29" fmla="*/ 1 h 873"/>
                <a:gd name="T30" fmla="*/ 1 w 693"/>
                <a:gd name="T31" fmla="*/ 1 h 873"/>
                <a:gd name="T32" fmla="*/ 1 w 693"/>
                <a:gd name="T33" fmla="*/ 1 h 873"/>
                <a:gd name="T34" fmla="*/ 1 w 693"/>
                <a:gd name="T35" fmla="*/ 1 h 873"/>
                <a:gd name="T36" fmla="*/ 1 w 693"/>
                <a:gd name="T37" fmla="*/ 1 h 873"/>
                <a:gd name="T38" fmla="*/ 1 w 693"/>
                <a:gd name="T39" fmla="*/ 1 h 873"/>
                <a:gd name="T40" fmla="*/ 1 w 693"/>
                <a:gd name="T41" fmla="*/ 1 h 873"/>
                <a:gd name="T42" fmla="*/ 1 w 693"/>
                <a:gd name="T43" fmla="*/ 1 h 873"/>
                <a:gd name="T44" fmla="*/ 0 w 693"/>
                <a:gd name="T45" fmla="*/ 1 h 873"/>
                <a:gd name="T46" fmla="*/ 0 w 693"/>
                <a:gd name="T47" fmla="*/ 1 h 873"/>
                <a:gd name="T48" fmla="*/ 1 w 693"/>
                <a:gd name="T49" fmla="*/ 1 h 873"/>
                <a:gd name="T50" fmla="*/ 1 w 693"/>
                <a:gd name="T51" fmla="*/ 1 h 873"/>
                <a:gd name="T52" fmla="*/ 1 w 693"/>
                <a:gd name="T53" fmla="*/ 1 h 873"/>
                <a:gd name="T54" fmla="*/ 1 w 693"/>
                <a:gd name="T55" fmla="*/ 1 h 873"/>
                <a:gd name="T56" fmla="*/ 1 w 693"/>
                <a:gd name="T57" fmla="*/ 1 h 873"/>
                <a:gd name="T58" fmla="*/ 1 w 693"/>
                <a:gd name="T59" fmla="*/ 1 h 873"/>
                <a:gd name="T60" fmla="*/ 1 w 693"/>
                <a:gd name="T61" fmla="*/ 1 h 873"/>
                <a:gd name="T62" fmla="*/ 1 w 693"/>
                <a:gd name="T63" fmla="*/ 1 h 873"/>
                <a:gd name="T64" fmla="*/ 1 w 693"/>
                <a:gd name="T65" fmla="*/ 1 h 873"/>
                <a:gd name="T66" fmla="*/ 1 w 693"/>
                <a:gd name="T67" fmla="*/ 1 h 873"/>
                <a:gd name="T68" fmla="*/ 1 w 693"/>
                <a:gd name="T69" fmla="*/ 1 h 873"/>
                <a:gd name="T70" fmla="*/ 1 w 693"/>
                <a:gd name="T71" fmla="*/ 1 h 873"/>
                <a:gd name="T72" fmla="*/ 1 w 693"/>
                <a:gd name="T73" fmla="*/ 1 h 8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3"/>
                <a:gd name="T112" fmla="*/ 0 h 873"/>
                <a:gd name="T113" fmla="*/ 693 w 693"/>
                <a:gd name="T114" fmla="*/ 873 h 87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3" h="873">
                  <a:moveTo>
                    <a:pt x="331" y="38"/>
                  </a:moveTo>
                  <a:lnTo>
                    <a:pt x="352" y="11"/>
                  </a:lnTo>
                  <a:lnTo>
                    <a:pt x="388" y="0"/>
                  </a:lnTo>
                  <a:lnTo>
                    <a:pt x="411" y="3"/>
                  </a:lnTo>
                  <a:lnTo>
                    <a:pt x="422" y="18"/>
                  </a:lnTo>
                  <a:lnTo>
                    <a:pt x="435" y="51"/>
                  </a:lnTo>
                  <a:lnTo>
                    <a:pt x="439" y="114"/>
                  </a:lnTo>
                  <a:lnTo>
                    <a:pt x="434" y="174"/>
                  </a:lnTo>
                  <a:lnTo>
                    <a:pt x="432" y="212"/>
                  </a:lnTo>
                  <a:lnTo>
                    <a:pt x="444" y="300"/>
                  </a:lnTo>
                  <a:lnTo>
                    <a:pt x="460" y="366"/>
                  </a:lnTo>
                  <a:lnTo>
                    <a:pt x="468" y="389"/>
                  </a:lnTo>
                  <a:lnTo>
                    <a:pt x="489" y="429"/>
                  </a:lnTo>
                  <a:lnTo>
                    <a:pt x="531" y="561"/>
                  </a:lnTo>
                  <a:lnTo>
                    <a:pt x="563" y="597"/>
                  </a:lnTo>
                  <a:lnTo>
                    <a:pt x="617" y="653"/>
                  </a:lnTo>
                  <a:lnTo>
                    <a:pt x="693" y="727"/>
                  </a:lnTo>
                  <a:lnTo>
                    <a:pt x="422" y="873"/>
                  </a:lnTo>
                  <a:lnTo>
                    <a:pt x="259" y="689"/>
                  </a:lnTo>
                  <a:lnTo>
                    <a:pt x="195" y="717"/>
                  </a:lnTo>
                  <a:lnTo>
                    <a:pt x="96" y="736"/>
                  </a:lnTo>
                  <a:lnTo>
                    <a:pt x="31" y="727"/>
                  </a:lnTo>
                  <a:lnTo>
                    <a:pt x="0" y="699"/>
                  </a:lnTo>
                  <a:lnTo>
                    <a:pt x="0" y="671"/>
                  </a:lnTo>
                  <a:lnTo>
                    <a:pt x="18" y="632"/>
                  </a:lnTo>
                  <a:lnTo>
                    <a:pt x="77" y="612"/>
                  </a:lnTo>
                  <a:lnTo>
                    <a:pt x="157" y="595"/>
                  </a:lnTo>
                  <a:lnTo>
                    <a:pt x="214" y="574"/>
                  </a:lnTo>
                  <a:lnTo>
                    <a:pt x="241" y="547"/>
                  </a:lnTo>
                  <a:lnTo>
                    <a:pt x="280" y="508"/>
                  </a:lnTo>
                  <a:lnTo>
                    <a:pt x="303" y="485"/>
                  </a:lnTo>
                  <a:lnTo>
                    <a:pt x="326" y="450"/>
                  </a:lnTo>
                  <a:lnTo>
                    <a:pt x="326" y="378"/>
                  </a:lnTo>
                  <a:lnTo>
                    <a:pt x="319" y="302"/>
                  </a:lnTo>
                  <a:lnTo>
                    <a:pt x="303" y="219"/>
                  </a:lnTo>
                  <a:lnTo>
                    <a:pt x="315" y="101"/>
                  </a:lnTo>
                  <a:lnTo>
                    <a:pt x="331" y="3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Freeform 17"/>
            <p:cNvSpPr/>
            <p:nvPr/>
          </p:nvSpPr>
          <p:spPr bwMode="auto">
            <a:xfrm>
              <a:off x="4029" y="2048"/>
              <a:ext cx="543" cy="615"/>
            </a:xfrm>
            <a:custGeom>
              <a:avLst/>
              <a:gdLst>
                <a:gd name="T0" fmla="*/ 1 w 954"/>
                <a:gd name="T1" fmla="*/ 1 h 1017"/>
                <a:gd name="T2" fmla="*/ 1 w 954"/>
                <a:gd name="T3" fmla="*/ 1 h 1017"/>
                <a:gd name="T4" fmla="*/ 1 w 954"/>
                <a:gd name="T5" fmla="*/ 1 h 1017"/>
                <a:gd name="T6" fmla="*/ 1 w 954"/>
                <a:gd name="T7" fmla="*/ 0 h 1017"/>
                <a:gd name="T8" fmla="*/ 1 w 954"/>
                <a:gd name="T9" fmla="*/ 1 h 1017"/>
                <a:gd name="T10" fmla="*/ 1 w 954"/>
                <a:gd name="T11" fmla="*/ 1 h 1017"/>
                <a:gd name="T12" fmla="*/ 1 w 954"/>
                <a:gd name="T13" fmla="*/ 1 h 1017"/>
                <a:gd name="T14" fmla="*/ 1 w 954"/>
                <a:gd name="T15" fmla="*/ 1 h 1017"/>
                <a:gd name="T16" fmla="*/ 1 w 954"/>
                <a:gd name="T17" fmla="*/ 1 h 1017"/>
                <a:gd name="T18" fmla="*/ 1 w 954"/>
                <a:gd name="T19" fmla="*/ 1 h 1017"/>
                <a:gd name="T20" fmla="*/ 1 w 954"/>
                <a:gd name="T21" fmla="*/ 1 h 1017"/>
                <a:gd name="T22" fmla="*/ 1 w 954"/>
                <a:gd name="T23" fmla="*/ 1 h 1017"/>
                <a:gd name="T24" fmla="*/ 1 w 954"/>
                <a:gd name="T25" fmla="*/ 1 h 1017"/>
                <a:gd name="T26" fmla="*/ 1 w 954"/>
                <a:gd name="T27" fmla="*/ 1 h 1017"/>
                <a:gd name="T28" fmla="*/ 1 w 954"/>
                <a:gd name="T29" fmla="*/ 1 h 1017"/>
                <a:gd name="T30" fmla="*/ 1 w 954"/>
                <a:gd name="T31" fmla="*/ 1 h 1017"/>
                <a:gd name="T32" fmla="*/ 1 w 954"/>
                <a:gd name="T33" fmla="*/ 1 h 1017"/>
                <a:gd name="T34" fmla="*/ 1 w 954"/>
                <a:gd name="T35" fmla="*/ 1 h 1017"/>
                <a:gd name="T36" fmla="*/ 1 w 954"/>
                <a:gd name="T37" fmla="*/ 1 h 1017"/>
                <a:gd name="T38" fmla="*/ 1 w 954"/>
                <a:gd name="T39" fmla="*/ 1 h 1017"/>
                <a:gd name="T40" fmla="*/ 1 w 954"/>
                <a:gd name="T41" fmla="*/ 1 h 1017"/>
                <a:gd name="T42" fmla="*/ 1 w 954"/>
                <a:gd name="T43" fmla="*/ 1 h 1017"/>
                <a:gd name="T44" fmla="*/ 1 w 954"/>
                <a:gd name="T45" fmla="*/ 1 h 1017"/>
                <a:gd name="T46" fmla="*/ 1 w 954"/>
                <a:gd name="T47" fmla="*/ 1 h 1017"/>
                <a:gd name="T48" fmla="*/ 1 w 954"/>
                <a:gd name="T49" fmla="*/ 1 h 1017"/>
                <a:gd name="T50" fmla="*/ 1 w 954"/>
                <a:gd name="T51" fmla="*/ 1 h 1017"/>
                <a:gd name="T52" fmla="*/ 1 w 954"/>
                <a:gd name="T53" fmla="*/ 1 h 1017"/>
                <a:gd name="T54" fmla="*/ 1 w 954"/>
                <a:gd name="T55" fmla="*/ 1 h 1017"/>
                <a:gd name="T56" fmla="*/ 1 w 954"/>
                <a:gd name="T57" fmla="*/ 1 h 1017"/>
                <a:gd name="T58" fmla="*/ 1 w 954"/>
                <a:gd name="T59" fmla="*/ 1 h 1017"/>
                <a:gd name="T60" fmla="*/ 1 w 954"/>
                <a:gd name="T61" fmla="*/ 1 h 1017"/>
                <a:gd name="T62" fmla="*/ 1 w 954"/>
                <a:gd name="T63" fmla="*/ 1 h 1017"/>
                <a:gd name="T64" fmla="*/ 0 w 954"/>
                <a:gd name="T65" fmla="*/ 1 h 1017"/>
                <a:gd name="T66" fmla="*/ 1 w 954"/>
                <a:gd name="T67" fmla="*/ 1 h 10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54"/>
                <a:gd name="T103" fmla="*/ 0 h 1017"/>
                <a:gd name="T104" fmla="*/ 954 w 954"/>
                <a:gd name="T105" fmla="*/ 1017 h 10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54" h="1017">
                  <a:moveTo>
                    <a:pt x="65" y="139"/>
                  </a:moveTo>
                  <a:lnTo>
                    <a:pt x="215" y="107"/>
                  </a:lnTo>
                  <a:lnTo>
                    <a:pt x="289" y="53"/>
                  </a:lnTo>
                  <a:lnTo>
                    <a:pt x="343" y="0"/>
                  </a:lnTo>
                  <a:lnTo>
                    <a:pt x="470" y="118"/>
                  </a:lnTo>
                  <a:lnTo>
                    <a:pt x="621" y="257"/>
                  </a:lnTo>
                  <a:lnTo>
                    <a:pt x="749" y="384"/>
                  </a:lnTo>
                  <a:lnTo>
                    <a:pt x="795" y="441"/>
                  </a:lnTo>
                  <a:lnTo>
                    <a:pt x="825" y="483"/>
                  </a:lnTo>
                  <a:lnTo>
                    <a:pt x="865" y="534"/>
                  </a:lnTo>
                  <a:lnTo>
                    <a:pt x="902" y="598"/>
                  </a:lnTo>
                  <a:lnTo>
                    <a:pt x="922" y="648"/>
                  </a:lnTo>
                  <a:lnTo>
                    <a:pt x="941" y="704"/>
                  </a:lnTo>
                  <a:lnTo>
                    <a:pt x="954" y="802"/>
                  </a:lnTo>
                  <a:lnTo>
                    <a:pt x="944" y="858"/>
                  </a:lnTo>
                  <a:lnTo>
                    <a:pt x="922" y="910"/>
                  </a:lnTo>
                  <a:lnTo>
                    <a:pt x="860" y="954"/>
                  </a:lnTo>
                  <a:lnTo>
                    <a:pt x="804" y="984"/>
                  </a:lnTo>
                  <a:lnTo>
                    <a:pt x="726" y="1004"/>
                  </a:lnTo>
                  <a:lnTo>
                    <a:pt x="664" y="1017"/>
                  </a:lnTo>
                  <a:lnTo>
                    <a:pt x="603" y="1011"/>
                  </a:lnTo>
                  <a:lnTo>
                    <a:pt x="557" y="1007"/>
                  </a:lnTo>
                  <a:lnTo>
                    <a:pt x="508" y="996"/>
                  </a:lnTo>
                  <a:lnTo>
                    <a:pt x="461" y="974"/>
                  </a:lnTo>
                  <a:lnTo>
                    <a:pt x="411" y="944"/>
                  </a:lnTo>
                  <a:lnTo>
                    <a:pt x="375" y="910"/>
                  </a:lnTo>
                  <a:lnTo>
                    <a:pt x="335" y="851"/>
                  </a:lnTo>
                  <a:lnTo>
                    <a:pt x="311" y="813"/>
                  </a:lnTo>
                  <a:lnTo>
                    <a:pt x="252" y="688"/>
                  </a:lnTo>
                  <a:lnTo>
                    <a:pt x="182" y="524"/>
                  </a:lnTo>
                  <a:lnTo>
                    <a:pt x="129" y="396"/>
                  </a:lnTo>
                  <a:lnTo>
                    <a:pt x="43" y="245"/>
                  </a:lnTo>
                  <a:lnTo>
                    <a:pt x="0" y="159"/>
                  </a:lnTo>
                  <a:lnTo>
                    <a:pt x="65" y="139"/>
                  </a:lnTo>
                  <a:close/>
                </a:path>
              </a:pathLst>
            </a:custGeom>
            <a:solidFill>
              <a:srgbClr val="9999FF"/>
            </a:solidFill>
            <a:ln w="8001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Freeform 18"/>
            <p:cNvSpPr/>
            <p:nvPr/>
          </p:nvSpPr>
          <p:spPr bwMode="auto">
            <a:xfrm>
              <a:off x="4021" y="2034"/>
              <a:ext cx="331" cy="293"/>
            </a:xfrm>
            <a:custGeom>
              <a:avLst/>
              <a:gdLst>
                <a:gd name="T0" fmla="*/ 0 w 581"/>
                <a:gd name="T1" fmla="*/ 1 h 486"/>
                <a:gd name="T2" fmla="*/ 1 w 581"/>
                <a:gd name="T3" fmla="*/ 1 h 486"/>
                <a:gd name="T4" fmla="*/ 1 w 581"/>
                <a:gd name="T5" fmla="*/ 1 h 486"/>
                <a:gd name="T6" fmla="*/ 1 w 581"/>
                <a:gd name="T7" fmla="*/ 1 h 486"/>
                <a:gd name="T8" fmla="*/ 1 w 581"/>
                <a:gd name="T9" fmla="*/ 1 h 486"/>
                <a:gd name="T10" fmla="*/ 1 w 581"/>
                <a:gd name="T11" fmla="*/ 1 h 486"/>
                <a:gd name="T12" fmla="*/ 1 w 581"/>
                <a:gd name="T13" fmla="*/ 1 h 486"/>
                <a:gd name="T14" fmla="*/ 1 w 581"/>
                <a:gd name="T15" fmla="*/ 0 h 486"/>
                <a:gd name="T16" fmla="*/ 1 w 581"/>
                <a:gd name="T17" fmla="*/ 1 h 486"/>
                <a:gd name="T18" fmla="*/ 1 w 581"/>
                <a:gd name="T19" fmla="*/ 1 h 486"/>
                <a:gd name="T20" fmla="*/ 1 w 581"/>
                <a:gd name="T21" fmla="*/ 1 h 486"/>
                <a:gd name="T22" fmla="*/ 1 w 581"/>
                <a:gd name="T23" fmla="*/ 1 h 486"/>
                <a:gd name="T24" fmla="*/ 1 w 581"/>
                <a:gd name="T25" fmla="*/ 1 h 486"/>
                <a:gd name="T26" fmla="*/ 1 w 581"/>
                <a:gd name="T27" fmla="*/ 1 h 486"/>
                <a:gd name="T28" fmla="*/ 1 w 581"/>
                <a:gd name="T29" fmla="*/ 1 h 486"/>
                <a:gd name="T30" fmla="*/ 1 w 581"/>
                <a:gd name="T31" fmla="*/ 1 h 486"/>
                <a:gd name="T32" fmla="*/ 1 w 581"/>
                <a:gd name="T33" fmla="*/ 1 h 486"/>
                <a:gd name="T34" fmla="*/ 1 w 581"/>
                <a:gd name="T35" fmla="*/ 1 h 486"/>
                <a:gd name="T36" fmla="*/ 1 w 581"/>
                <a:gd name="T37" fmla="*/ 1 h 486"/>
                <a:gd name="T38" fmla="*/ 0 w 581"/>
                <a:gd name="T39" fmla="*/ 1 h 4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81"/>
                <a:gd name="T61" fmla="*/ 0 h 486"/>
                <a:gd name="T62" fmla="*/ 581 w 581"/>
                <a:gd name="T63" fmla="*/ 486 h 4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81" h="486">
                  <a:moveTo>
                    <a:pt x="0" y="171"/>
                  </a:moveTo>
                  <a:lnTo>
                    <a:pt x="42" y="171"/>
                  </a:lnTo>
                  <a:lnTo>
                    <a:pt x="96" y="160"/>
                  </a:lnTo>
                  <a:lnTo>
                    <a:pt x="153" y="150"/>
                  </a:lnTo>
                  <a:lnTo>
                    <a:pt x="191" y="137"/>
                  </a:lnTo>
                  <a:lnTo>
                    <a:pt x="267" y="104"/>
                  </a:lnTo>
                  <a:lnTo>
                    <a:pt x="335" y="46"/>
                  </a:lnTo>
                  <a:lnTo>
                    <a:pt x="369" y="0"/>
                  </a:lnTo>
                  <a:lnTo>
                    <a:pt x="581" y="213"/>
                  </a:lnTo>
                  <a:lnTo>
                    <a:pt x="578" y="248"/>
                  </a:lnTo>
                  <a:lnTo>
                    <a:pt x="563" y="287"/>
                  </a:lnTo>
                  <a:lnTo>
                    <a:pt x="528" y="324"/>
                  </a:lnTo>
                  <a:lnTo>
                    <a:pt x="495" y="357"/>
                  </a:lnTo>
                  <a:lnTo>
                    <a:pt x="455" y="381"/>
                  </a:lnTo>
                  <a:lnTo>
                    <a:pt x="398" y="409"/>
                  </a:lnTo>
                  <a:lnTo>
                    <a:pt x="334" y="436"/>
                  </a:lnTo>
                  <a:lnTo>
                    <a:pt x="254" y="459"/>
                  </a:lnTo>
                  <a:lnTo>
                    <a:pt x="188" y="473"/>
                  </a:lnTo>
                  <a:lnTo>
                    <a:pt x="142" y="486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289" name="Group 19"/>
            <p:cNvGrpSpPr/>
            <p:nvPr/>
          </p:nvGrpSpPr>
          <p:grpSpPr bwMode="auto">
            <a:xfrm>
              <a:off x="3568" y="1296"/>
              <a:ext cx="544" cy="815"/>
              <a:chOff x="3568" y="1296"/>
              <a:chExt cx="544" cy="815"/>
            </a:xfrm>
          </p:grpSpPr>
          <p:grpSp>
            <p:nvGrpSpPr>
              <p:cNvPr id="54290" name="Group 20"/>
              <p:cNvGrpSpPr/>
              <p:nvPr/>
            </p:nvGrpSpPr>
            <p:grpSpPr bwMode="auto">
              <a:xfrm>
                <a:off x="3721" y="1645"/>
                <a:ext cx="76" cy="69"/>
                <a:chOff x="2801" y="1975"/>
                <a:chExt cx="67" cy="57"/>
              </a:xfrm>
            </p:grpSpPr>
            <p:sp>
              <p:nvSpPr>
                <p:cNvPr id="54318" name="Oval 21"/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4319" name="Oval 22"/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291" name="Group 23"/>
              <p:cNvGrpSpPr/>
              <p:nvPr/>
            </p:nvGrpSpPr>
            <p:grpSpPr bwMode="auto">
              <a:xfrm>
                <a:off x="3916" y="1651"/>
                <a:ext cx="77" cy="69"/>
                <a:chOff x="2973" y="1980"/>
                <a:chExt cx="67" cy="57"/>
              </a:xfrm>
            </p:grpSpPr>
            <p:sp>
              <p:nvSpPr>
                <p:cNvPr id="54316" name="Oval 24"/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4317" name="Oval 25"/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4292" name="Freeform 26"/>
              <p:cNvSpPr/>
              <p:nvPr/>
            </p:nvSpPr>
            <p:spPr bwMode="auto">
              <a:xfrm>
                <a:off x="4039" y="1604"/>
                <a:ext cx="73" cy="187"/>
              </a:xfrm>
              <a:custGeom>
                <a:avLst/>
                <a:gdLst>
                  <a:gd name="T0" fmla="*/ 1 w 128"/>
                  <a:gd name="T1" fmla="*/ 1 h 311"/>
                  <a:gd name="T2" fmla="*/ 1 w 128"/>
                  <a:gd name="T3" fmla="*/ 0 h 311"/>
                  <a:gd name="T4" fmla="*/ 1 w 128"/>
                  <a:gd name="T5" fmla="*/ 1 h 311"/>
                  <a:gd name="T6" fmla="*/ 1 w 128"/>
                  <a:gd name="T7" fmla="*/ 1 h 311"/>
                  <a:gd name="T8" fmla="*/ 1 w 128"/>
                  <a:gd name="T9" fmla="*/ 1 h 311"/>
                  <a:gd name="T10" fmla="*/ 1 w 128"/>
                  <a:gd name="T11" fmla="*/ 1 h 311"/>
                  <a:gd name="T12" fmla="*/ 1 w 128"/>
                  <a:gd name="T13" fmla="*/ 1 h 311"/>
                  <a:gd name="T14" fmla="*/ 1 w 128"/>
                  <a:gd name="T15" fmla="*/ 1 h 311"/>
                  <a:gd name="T16" fmla="*/ 1 w 128"/>
                  <a:gd name="T17" fmla="*/ 1 h 311"/>
                  <a:gd name="T18" fmla="*/ 0 w 128"/>
                  <a:gd name="T19" fmla="*/ 1 h 311"/>
                  <a:gd name="T20" fmla="*/ 1 w 128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8"/>
                  <a:gd name="T34" fmla="*/ 0 h 311"/>
                  <a:gd name="T35" fmla="*/ 128 w 128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3" name="Freeform 27"/>
              <p:cNvSpPr/>
              <p:nvPr/>
            </p:nvSpPr>
            <p:spPr bwMode="auto">
              <a:xfrm>
                <a:off x="3568" y="1609"/>
                <a:ext cx="72" cy="187"/>
              </a:xfrm>
              <a:custGeom>
                <a:avLst/>
                <a:gdLst>
                  <a:gd name="T0" fmla="*/ 1 w 126"/>
                  <a:gd name="T1" fmla="*/ 1 h 311"/>
                  <a:gd name="T2" fmla="*/ 1 w 126"/>
                  <a:gd name="T3" fmla="*/ 0 h 311"/>
                  <a:gd name="T4" fmla="*/ 1 w 126"/>
                  <a:gd name="T5" fmla="*/ 1 h 311"/>
                  <a:gd name="T6" fmla="*/ 1 w 126"/>
                  <a:gd name="T7" fmla="*/ 1 h 311"/>
                  <a:gd name="T8" fmla="*/ 0 w 126"/>
                  <a:gd name="T9" fmla="*/ 1 h 311"/>
                  <a:gd name="T10" fmla="*/ 1 w 126"/>
                  <a:gd name="T11" fmla="*/ 1 h 311"/>
                  <a:gd name="T12" fmla="*/ 1 w 126"/>
                  <a:gd name="T13" fmla="*/ 1 h 311"/>
                  <a:gd name="T14" fmla="*/ 1 w 126"/>
                  <a:gd name="T15" fmla="*/ 1 h 311"/>
                  <a:gd name="T16" fmla="*/ 1 w 126"/>
                  <a:gd name="T17" fmla="*/ 1 h 311"/>
                  <a:gd name="T18" fmla="*/ 1 w 126"/>
                  <a:gd name="T19" fmla="*/ 1 h 311"/>
                  <a:gd name="T20" fmla="*/ 1 w 126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6"/>
                  <a:gd name="T34" fmla="*/ 0 h 311"/>
                  <a:gd name="T35" fmla="*/ 126 w 126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4" name="Freeform 28"/>
              <p:cNvSpPr/>
              <p:nvPr/>
            </p:nvSpPr>
            <p:spPr bwMode="auto">
              <a:xfrm>
                <a:off x="3584" y="1361"/>
                <a:ext cx="498" cy="750"/>
              </a:xfrm>
              <a:custGeom>
                <a:avLst/>
                <a:gdLst>
                  <a:gd name="T0" fmla="*/ 1 w 874"/>
                  <a:gd name="T1" fmla="*/ 1 h 1244"/>
                  <a:gd name="T2" fmla="*/ 1 w 874"/>
                  <a:gd name="T3" fmla="*/ 1 h 1244"/>
                  <a:gd name="T4" fmla="*/ 1 w 874"/>
                  <a:gd name="T5" fmla="*/ 1 h 1244"/>
                  <a:gd name="T6" fmla="*/ 1 w 874"/>
                  <a:gd name="T7" fmla="*/ 1 h 1244"/>
                  <a:gd name="T8" fmla="*/ 1 w 874"/>
                  <a:gd name="T9" fmla="*/ 1 h 1244"/>
                  <a:gd name="T10" fmla="*/ 1 w 874"/>
                  <a:gd name="T11" fmla="*/ 1 h 1244"/>
                  <a:gd name="T12" fmla="*/ 1 w 874"/>
                  <a:gd name="T13" fmla="*/ 1 h 1244"/>
                  <a:gd name="T14" fmla="*/ 1 w 874"/>
                  <a:gd name="T15" fmla="*/ 1 h 1244"/>
                  <a:gd name="T16" fmla="*/ 1 w 874"/>
                  <a:gd name="T17" fmla="*/ 1 h 1244"/>
                  <a:gd name="T18" fmla="*/ 1 w 874"/>
                  <a:gd name="T19" fmla="*/ 1 h 1244"/>
                  <a:gd name="T20" fmla="*/ 1 w 874"/>
                  <a:gd name="T21" fmla="*/ 1 h 1244"/>
                  <a:gd name="T22" fmla="*/ 1 w 874"/>
                  <a:gd name="T23" fmla="*/ 1 h 1244"/>
                  <a:gd name="T24" fmla="*/ 0 w 874"/>
                  <a:gd name="T25" fmla="*/ 1 h 1244"/>
                  <a:gd name="T26" fmla="*/ 0 w 874"/>
                  <a:gd name="T27" fmla="*/ 1 h 1244"/>
                  <a:gd name="T28" fmla="*/ 1 w 874"/>
                  <a:gd name="T29" fmla="*/ 1 h 1244"/>
                  <a:gd name="T30" fmla="*/ 1 w 874"/>
                  <a:gd name="T31" fmla="*/ 1 h 1244"/>
                  <a:gd name="T32" fmla="*/ 1 w 874"/>
                  <a:gd name="T33" fmla="*/ 1 h 1244"/>
                  <a:gd name="T34" fmla="*/ 1 w 874"/>
                  <a:gd name="T35" fmla="*/ 1 h 1244"/>
                  <a:gd name="T36" fmla="*/ 1 w 874"/>
                  <a:gd name="T37" fmla="*/ 1 h 1244"/>
                  <a:gd name="T38" fmla="*/ 1 w 874"/>
                  <a:gd name="T39" fmla="*/ 2 h 1244"/>
                  <a:gd name="T40" fmla="*/ 1 w 874"/>
                  <a:gd name="T41" fmla="*/ 2 h 1244"/>
                  <a:gd name="T42" fmla="*/ 1 w 874"/>
                  <a:gd name="T43" fmla="*/ 2 h 1244"/>
                  <a:gd name="T44" fmla="*/ 1 w 874"/>
                  <a:gd name="T45" fmla="*/ 2 h 1244"/>
                  <a:gd name="T46" fmla="*/ 1 w 874"/>
                  <a:gd name="T47" fmla="*/ 2 h 1244"/>
                  <a:gd name="T48" fmla="*/ 1 w 874"/>
                  <a:gd name="T49" fmla="*/ 1 h 1244"/>
                  <a:gd name="T50" fmla="*/ 1 w 874"/>
                  <a:gd name="T51" fmla="*/ 1 h 1244"/>
                  <a:gd name="T52" fmla="*/ 1 w 874"/>
                  <a:gd name="T53" fmla="*/ 1 h 1244"/>
                  <a:gd name="T54" fmla="*/ 1 w 874"/>
                  <a:gd name="T55" fmla="*/ 1 h 1244"/>
                  <a:gd name="T56" fmla="*/ 1 w 874"/>
                  <a:gd name="T57" fmla="*/ 1 h 1244"/>
                  <a:gd name="T58" fmla="*/ 1 w 874"/>
                  <a:gd name="T59" fmla="*/ 1 h 1244"/>
                  <a:gd name="T60" fmla="*/ 1 w 874"/>
                  <a:gd name="T61" fmla="*/ 1 h 1244"/>
                  <a:gd name="T62" fmla="*/ 1 w 874"/>
                  <a:gd name="T63" fmla="*/ 1 h 1244"/>
                  <a:gd name="T64" fmla="*/ 1 w 874"/>
                  <a:gd name="T65" fmla="*/ 1 h 1244"/>
                  <a:gd name="T66" fmla="*/ 1 w 874"/>
                  <a:gd name="T67" fmla="*/ 1 h 1244"/>
                  <a:gd name="T68" fmla="*/ 1 w 874"/>
                  <a:gd name="T69" fmla="*/ 1 h 1244"/>
                  <a:gd name="T70" fmla="*/ 1 w 874"/>
                  <a:gd name="T71" fmla="*/ 1 h 1244"/>
                  <a:gd name="T72" fmla="*/ 1 w 874"/>
                  <a:gd name="T73" fmla="*/ 1 h 1244"/>
                  <a:gd name="T74" fmla="*/ 1 w 874"/>
                  <a:gd name="T75" fmla="*/ 1 h 1244"/>
                  <a:gd name="T76" fmla="*/ 1 w 874"/>
                  <a:gd name="T77" fmla="*/ 1 h 1244"/>
                  <a:gd name="T78" fmla="*/ 1 w 874"/>
                  <a:gd name="T79" fmla="*/ 1 h 1244"/>
                  <a:gd name="T80" fmla="*/ 1 w 874"/>
                  <a:gd name="T81" fmla="*/ 1 h 1244"/>
                  <a:gd name="T82" fmla="*/ 1 w 874"/>
                  <a:gd name="T83" fmla="*/ 1 h 1244"/>
                  <a:gd name="T84" fmla="*/ 1 w 874"/>
                  <a:gd name="T85" fmla="*/ 1 h 1244"/>
                  <a:gd name="T86" fmla="*/ 1 w 874"/>
                  <a:gd name="T87" fmla="*/ 0 h 1244"/>
                  <a:gd name="T88" fmla="*/ 1 w 874"/>
                  <a:gd name="T89" fmla="*/ 1 h 12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874"/>
                  <a:gd name="T136" fmla="*/ 0 h 1244"/>
                  <a:gd name="T137" fmla="*/ 874 w 874"/>
                  <a:gd name="T138" fmla="*/ 1244 h 124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295" name="Group 29"/>
              <p:cNvGrpSpPr/>
              <p:nvPr/>
            </p:nvGrpSpPr>
            <p:grpSpPr bwMode="auto">
              <a:xfrm>
                <a:off x="3722" y="1678"/>
                <a:ext cx="245" cy="281"/>
                <a:chOff x="2802" y="2002"/>
                <a:chExt cx="216" cy="233"/>
              </a:xfrm>
            </p:grpSpPr>
            <p:sp>
              <p:nvSpPr>
                <p:cNvPr id="54313" name="Freeform 30"/>
                <p:cNvSpPr/>
                <p:nvPr/>
              </p:nvSpPr>
              <p:spPr bwMode="auto">
                <a:xfrm>
                  <a:off x="2802" y="2206"/>
                  <a:ext cx="216" cy="9"/>
                </a:xfrm>
                <a:custGeom>
                  <a:avLst/>
                  <a:gdLst>
                    <a:gd name="T0" fmla="*/ 0 w 431"/>
                    <a:gd name="T1" fmla="*/ 0 h 19"/>
                    <a:gd name="T2" fmla="*/ 1 w 431"/>
                    <a:gd name="T3" fmla="*/ 0 h 19"/>
                    <a:gd name="T4" fmla="*/ 1 w 431"/>
                    <a:gd name="T5" fmla="*/ 0 h 19"/>
                    <a:gd name="T6" fmla="*/ 1 w 431"/>
                    <a:gd name="T7" fmla="*/ 0 h 19"/>
                    <a:gd name="T8" fmla="*/ 1 w 431"/>
                    <a:gd name="T9" fmla="*/ 0 h 19"/>
                    <a:gd name="T10" fmla="*/ 1 w 431"/>
                    <a:gd name="T11" fmla="*/ 0 h 19"/>
                    <a:gd name="T12" fmla="*/ 1 w 431"/>
                    <a:gd name="T13" fmla="*/ 0 h 19"/>
                    <a:gd name="T14" fmla="*/ 1 w 431"/>
                    <a:gd name="T15" fmla="*/ 0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1"/>
                    <a:gd name="T25" fmla="*/ 0 h 19"/>
                    <a:gd name="T26" fmla="*/ 431 w 431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14" name="Freeform 31"/>
                <p:cNvSpPr/>
                <p:nvPr/>
              </p:nvSpPr>
              <p:spPr bwMode="auto">
                <a:xfrm>
                  <a:off x="2877" y="2232"/>
                  <a:ext cx="46" cy="3"/>
                </a:xfrm>
                <a:custGeom>
                  <a:avLst/>
                  <a:gdLst>
                    <a:gd name="T0" fmla="*/ 0 w 92"/>
                    <a:gd name="T1" fmla="*/ 1 h 5"/>
                    <a:gd name="T2" fmla="*/ 1 w 92"/>
                    <a:gd name="T3" fmla="*/ 0 h 5"/>
                    <a:gd name="T4" fmla="*/ 1 w 92"/>
                    <a:gd name="T5" fmla="*/ 1 h 5"/>
                    <a:gd name="T6" fmla="*/ 0 60000 65536"/>
                    <a:gd name="T7" fmla="*/ 0 60000 65536"/>
                    <a:gd name="T8" fmla="*/ 0 60000 65536"/>
                    <a:gd name="T9" fmla="*/ 0 w 92"/>
                    <a:gd name="T10" fmla="*/ 0 h 5"/>
                    <a:gd name="T11" fmla="*/ 92 w 92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15" name="Freeform 32"/>
                <p:cNvSpPr/>
                <p:nvPr/>
              </p:nvSpPr>
              <p:spPr bwMode="auto">
                <a:xfrm>
                  <a:off x="2859" y="2002"/>
                  <a:ext cx="101" cy="155"/>
                </a:xfrm>
                <a:custGeom>
                  <a:avLst/>
                  <a:gdLst>
                    <a:gd name="T0" fmla="*/ 1 w 202"/>
                    <a:gd name="T1" fmla="*/ 0 h 309"/>
                    <a:gd name="T2" fmla="*/ 1 w 202"/>
                    <a:gd name="T3" fmla="*/ 1 h 309"/>
                    <a:gd name="T4" fmla="*/ 1 w 202"/>
                    <a:gd name="T5" fmla="*/ 1 h 309"/>
                    <a:gd name="T6" fmla="*/ 1 w 202"/>
                    <a:gd name="T7" fmla="*/ 1 h 309"/>
                    <a:gd name="T8" fmla="*/ 1 w 202"/>
                    <a:gd name="T9" fmla="*/ 1 h 309"/>
                    <a:gd name="T10" fmla="*/ 1 w 202"/>
                    <a:gd name="T11" fmla="*/ 1 h 309"/>
                    <a:gd name="T12" fmla="*/ 1 w 202"/>
                    <a:gd name="T13" fmla="*/ 1 h 309"/>
                    <a:gd name="T14" fmla="*/ 1 w 202"/>
                    <a:gd name="T15" fmla="*/ 1 h 309"/>
                    <a:gd name="T16" fmla="*/ 1 w 202"/>
                    <a:gd name="T17" fmla="*/ 1 h 309"/>
                    <a:gd name="T18" fmla="*/ 1 w 202"/>
                    <a:gd name="T19" fmla="*/ 1 h 309"/>
                    <a:gd name="T20" fmla="*/ 1 w 202"/>
                    <a:gd name="T21" fmla="*/ 1 h 309"/>
                    <a:gd name="T22" fmla="*/ 1 w 202"/>
                    <a:gd name="T23" fmla="*/ 1 h 309"/>
                    <a:gd name="T24" fmla="*/ 0 w 202"/>
                    <a:gd name="T25" fmla="*/ 1 h 3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309"/>
                    <a:gd name="T41" fmla="*/ 202 w 202"/>
                    <a:gd name="T42" fmla="*/ 309 h 3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296" name="Group 33"/>
              <p:cNvGrpSpPr/>
              <p:nvPr/>
            </p:nvGrpSpPr>
            <p:grpSpPr bwMode="auto">
              <a:xfrm>
                <a:off x="3697" y="1559"/>
                <a:ext cx="326" cy="32"/>
                <a:chOff x="2780" y="1904"/>
                <a:chExt cx="287" cy="26"/>
              </a:xfrm>
            </p:grpSpPr>
            <p:sp>
              <p:nvSpPr>
                <p:cNvPr id="54311" name="Freeform 34"/>
                <p:cNvSpPr/>
                <p:nvPr/>
              </p:nvSpPr>
              <p:spPr bwMode="auto">
                <a:xfrm>
                  <a:off x="2780" y="1904"/>
                  <a:ext cx="116" cy="24"/>
                </a:xfrm>
                <a:custGeom>
                  <a:avLst/>
                  <a:gdLst>
                    <a:gd name="T0" fmla="*/ 0 w 232"/>
                    <a:gd name="T1" fmla="*/ 0 h 49"/>
                    <a:gd name="T2" fmla="*/ 1 w 232"/>
                    <a:gd name="T3" fmla="*/ 0 h 49"/>
                    <a:gd name="T4" fmla="*/ 1 w 232"/>
                    <a:gd name="T5" fmla="*/ 0 h 49"/>
                    <a:gd name="T6" fmla="*/ 1 w 232"/>
                    <a:gd name="T7" fmla="*/ 0 h 49"/>
                    <a:gd name="T8" fmla="*/ 1 w 232"/>
                    <a:gd name="T9" fmla="*/ 0 h 49"/>
                    <a:gd name="T10" fmla="*/ 1 w 232"/>
                    <a:gd name="T11" fmla="*/ 0 h 49"/>
                    <a:gd name="T12" fmla="*/ 1 w 232"/>
                    <a:gd name="T13" fmla="*/ 0 h 49"/>
                    <a:gd name="T14" fmla="*/ 1 w 232"/>
                    <a:gd name="T15" fmla="*/ 0 h 49"/>
                    <a:gd name="T16" fmla="*/ 1 w 232"/>
                    <a:gd name="T17" fmla="*/ 0 h 49"/>
                    <a:gd name="T18" fmla="*/ 1 w 232"/>
                    <a:gd name="T19" fmla="*/ 0 h 49"/>
                    <a:gd name="T20" fmla="*/ 1 w 232"/>
                    <a:gd name="T21" fmla="*/ 0 h 49"/>
                    <a:gd name="T22" fmla="*/ 1 w 232"/>
                    <a:gd name="T23" fmla="*/ 0 h 49"/>
                    <a:gd name="T24" fmla="*/ 1 w 232"/>
                    <a:gd name="T25" fmla="*/ 0 h 49"/>
                    <a:gd name="T26" fmla="*/ 1 w 232"/>
                    <a:gd name="T27" fmla="*/ 0 h 49"/>
                    <a:gd name="T28" fmla="*/ 1 w 232"/>
                    <a:gd name="T29" fmla="*/ 0 h 49"/>
                    <a:gd name="T30" fmla="*/ 1 w 232"/>
                    <a:gd name="T31" fmla="*/ 0 h 49"/>
                    <a:gd name="T32" fmla="*/ 0 w 232"/>
                    <a:gd name="T33" fmla="*/ 0 h 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2"/>
                    <a:gd name="T52" fmla="*/ 0 h 49"/>
                    <a:gd name="T53" fmla="*/ 232 w 232"/>
                    <a:gd name="T54" fmla="*/ 49 h 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12" name="Freeform 35"/>
                <p:cNvSpPr/>
                <p:nvPr/>
              </p:nvSpPr>
              <p:spPr bwMode="auto">
                <a:xfrm>
                  <a:off x="2954" y="1906"/>
                  <a:ext cx="113" cy="24"/>
                </a:xfrm>
                <a:custGeom>
                  <a:avLst/>
                  <a:gdLst>
                    <a:gd name="T0" fmla="*/ 1 w 226"/>
                    <a:gd name="T1" fmla="*/ 1 h 48"/>
                    <a:gd name="T2" fmla="*/ 1 w 226"/>
                    <a:gd name="T3" fmla="*/ 1 h 48"/>
                    <a:gd name="T4" fmla="*/ 1 w 226"/>
                    <a:gd name="T5" fmla="*/ 1 h 48"/>
                    <a:gd name="T6" fmla="*/ 1 w 226"/>
                    <a:gd name="T7" fmla="*/ 1 h 48"/>
                    <a:gd name="T8" fmla="*/ 1 w 226"/>
                    <a:gd name="T9" fmla="*/ 1 h 48"/>
                    <a:gd name="T10" fmla="*/ 1 w 226"/>
                    <a:gd name="T11" fmla="*/ 0 h 48"/>
                    <a:gd name="T12" fmla="*/ 1 w 226"/>
                    <a:gd name="T13" fmla="*/ 1 h 48"/>
                    <a:gd name="T14" fmla="*/ 0 w 226"/>
                    <a:gd name="T15" fmla="*/ 1 h 48"/>
                    <a:gd name="T16" fmla="*/ 1 w 226"/>
                    <a:gd name="T17" fmla="*/ 1 h 48"/>
                    <a:gd name="T18" fmla="*/ 1 w 226"/>
                    <a:gd name="T19" fmla="*/ 1 h 48"/>
                    <a:gd name="T20" fmla="*/ 1 w 226"/>
                    <a:gd name="T21" fmla="*/ 1 h 48"/>
                    <a:gd name="T22" fmla="*/ 1 w 226"/>
                    <a:gd name="T23" fmla="*/ 1 h 48"/>
                    <a:gd name="T24" fmla="*/ 1 w 226"/>
                    <a:gd name="T25" fmla="*/ 1 h 48"/>
                    <a:gd name="T26" fmla="*/ 1 w 226"/>
                    <a:gd name="T27" fmla="*/ 1 h 48"/>
                    <a:gd name="T28" fmla="*/ 1 w 226"/>
                    <a:gd name="T29" fmla="*/ 1 h 48"/>
                    <a:gd name="T30" fmla="*/ 1 w 226"/>
                    <a:gd name="T31" fmla="*/ 1 h 48"/>
                    <a:gd name="T32" fmla="*/ 1 w 226"/>
                    <a:gd name="T33" fmla="*/ 1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6"/>
                    <a:gd name="T52" fmla="*/ 0 h 48"/>
                    <a:gd name="T53" fmla="*/ 226 w 226"/>
                    <a:gd name="T54" fmla="*/ 48 h 4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297" name="Freeform 36"/>
              <p:cNvSpPr/>
              <p:nvPr/>
            </p:nvSpPr>
            <p:spPr bwMode="auto">
              <a:xfrm>
                <a:off x="3597" y="1296"/>
                <a:ext cx="514" cy="355"/>
              </a:xfrm>
              <a:custGeom>
                <a:avLst/>
                <a:gdLst>
                  <a:gd name="T0" fmla="*/ 1 w 903"/>
                  <a:gd name="T1" fmla="*/ 1 h 586"/>
                  <a:gd name="T2" fmla="*/ 1 w 903"/>
                  <a:gd name="T3" fmla="*/ 1 h 586"/>
                  <a:gd name="T4" fmla="*/ 1 w 903"/>
                  <a:gd name="T5" fmla="*/ 1 h 586"/>
                  <a:gd name="T6" fmla="*/ 1 w 903"/>
                  <a:gd name="T7" fmla="*/ 1 h 586"/>
                  <a:gd name="T8" fmla="*/ 1 w 903"/>
                  <a:gd name="T9" fmla="*/ 1 h 586"/>
                  <a:gd name="T10" fmla="*/ 1 w 903"/>
                  <a:gd name="T11" fmla="*/ 1 h 586"/>
                  <a:gd name="T12" fmla="*/ 1 w 903"/>
                  <a:gd name="T13" fmla="*/ 1 h 586"/>
                  <a:gd name="T14" fmla="*/ 1 w 903"/>
                  <a:gd name="T15" fmla="*/ 1 h 586"/>
                  <a:gd name="T16" fmla="*/ 1 w 903"/>
                  <a:gd name="T17" fmla="*/ 1 h 586"/>
                  <a:gd name="T18" fmla="*/ 1 w 903"/>
                  <a:gd name="T19" fmla="*/ 1 h 586"/>
                  <a:gd name="T20" fmla="*/ 1 w 903"/>
                  <a:gd name="T21" fmla="*/ 1 h 586"/>
                  <a:gd name="T22" fmla="*/ 1 w 903"/>
                  <a:gd name="T23" fmla="*/ 1 h 586"/>
                  <a:gd name="T24" fmla="*/ 1 w 903"/>
                  <a:gd name="T25" fmla="*/ 1 h 586"/>
                  <a:gd name="T26" fmla="*/ 1 w 903"/>
                  <a:gd name="T27" fmla="*/ 1 h 586"/>
                  <a:gd name="T28" fmla="*/ 1 w 903"/>
                  <a:gd name="T29" fmla="*/ 1 h 586"/>
                  <a:gd name="T30" fmla="*/ 1 w 903"/>
                  <a:gd name="T31" fmla="*/ 1 h 586"/>
                  <a:gd name="T32" fmla="*/ 1 w 903"/>
                  <a:gd name="T33" fmla="*/ 1 h 586"/>
                  <a:gd name="T34" fmla="*/ 1 w 903"/>
                  <a:gd name="T35" fmla="*/ 1 h 586"/>
                  <a:gd name="T36" fmla="*/ 1 w 903"/>
                  <a:gd name="T37" fmla="*/ 1 h 586"/>
                  <a:gd name="T38" fmla="*/ 1 w 903"/>
                  <a:gd name="T39" fmla="*/ 1 h 586"/>
                  <a:gd name="T40" fmla="*/ 1 w 903"/>
                  <a:gd name="T41" fmla="*/ 1 h 586"/>
                  <a:gd name="T42" fmla="*/ 1 w 903"/>
                  <a:gd name="T43" fmla="*/ 1 h 586"/>
                  <a:gd name="T44" fmla="*/ 1 w 903"/>
                  <a:gd name="T45" fmla="*/ 1 h 586"/>
                  <a:gd name="T46" fmla="*/ 1 w 903"/>
                  <a:gd name="T47" fmla="*/ 1 h 586"/>
                  <a:gd name="T48" fmla="*/ 1 w 903"/>
                  <a:gd name="T49" fmla="*/ 1 h 586"/>
                  <a:gd name="T50" fmla="*/ 1 w 903"/>
                  <a:gd name="T51" fmla="*/ 1 h 586"/>
                  <a:gd name="T52" fmla="*/ 1 w 903"/>
                  <a:gd name="T53" fmla="*/ 1 h 586"/>
                  <a:gd name="T54" fmla="*/ 1 w 903"/>
                  <a:gd name="T55" fmla="*/ 1 h 586"/>
                  <a:gd name="T56" fmla="*/ 1 w 903"/>
                  <a:gd name="T57" fmla="*/ 1 h 586"/>
                  <a:gd name="T58" fmla="*/ 1 w 903"/>
                  <a:gd name="T59" fmla="*/ 1 h 586"/>
                  <a:gd name="T60" fmla="*/ 1 w 903"/>
                  <a:gd name="T61" fmla="*/ 1 h 586"/>
                  <a:gd name="T62" fmla="*/ 1 w 903"/>
                  <a:gd name="T63" fmla="*/ 1 h 586"/>
                  <a:gd name="T64" fmla="*/ 1 w 903"/>
                  <a:gd name="T65" fmla="*/ 1 h 586"/>
                  <a:gd name="T66" fmla="*/ 1 w 903"/>
                  <a:gd name="T67" fmla="*/ 0 h 586"/>
                  <a:gd name="T68" fmla="*/ 1 w 903"/>
                  <a:gd name="T69" fmla="*/ 1 h 586"/>
                  <a:gd name="T70" fmla="*/ 1 w 903"/>
                  <a:gd name="T71" fmla="*/ 1 h 586"/>
                  <a:gd name="T72" fmla="*/ 1 w 903"/>
                  <a:gd name="T73" fmla="*/ 1 h 586"/>
                  <a:gd name="T74" fmla="*/ 1 w 903"/>
                  <a:gd name="T75" fmla="*/ 1 h 586"/>
                  <a:gd name="T76" fmla="*/ 1 w 903"/>
                  <a:gd name="T77" fmla="*/ 1 h 586"/>
                  <a:gd name="T78" fmla="*/ 1 w 903"/>
                  <a:gd name="T79" fmla="*/ 1 h 586"/>
                  <a:gd name="T80" fmla="*/ 0 w 903"/>
                  <a:gd name="T81" fmla="*/ 1 h 586"/>
                  <a:gd name="T82" fmla="*/ 0 w 903"/>
                  <a:gd name="T83" fmla="*/ 1 h 586"/>
                  <a:gd name="T84" fmla="*/ 0 w 903"/>
                  <a:gd name="T85" fmla="*/ 1 h 586"/>
                  <a:gd name="T86" fmla="*/ 1 w 903"/>
                  <a:gd name="T87" fmla="*/ 1 h 5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03"/>
                  <a:gd name="T133" fmla="*/ 0 h 586"/>
                  <a:gd name="T134" fmla="*/ 903 w 903"/>
                  <a:gd name="T135" fmla="*/ 586 h 5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4298" name="Group 37"/>
              <p:cNvGrpSpPr/>
              <p:nvPr/>
            </p:nvGrpSpPr>
            <p:grpSpPr bwMode="auto">
              <a:xfrm>
                <a:off x="3597" y="1603"/>
                <a:ext cx="490" cy="151"/>
                <a:chOff x="2692" y="1940"/>
                <a:chExt cx="431" cy="125"/>
              </a:xfrm>
            </p:grpSpPr>
            <p:grpSp>
              <p:nvGrpSpPr>
                <p:cNvPr id="54299" name="Group 38"/>
                <p:cNvGrpSpPr/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54306" name="Freeform 39"/>
                  <p:cNvSpPr/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1 w 309"/>
                      <a:gd name="T1" fmla="*/ 1 h 246"/>
                      <a:gd name="T2" fmla="*/ 1 w 309"/>
                      <a:gd name="T3" fmla="*/ 0 h 246"/>
                      <a:gd name="T4" fmla="*/ 1 w 309"/>
                      <a:gd name="T5" fmla="*/ 0 h 246"/>
                      <a:gd name="T6" fmla="*/ 1 w 309"/>
                      <a:gd name="T7" fmla="*/ 1 h 246"/>
                      <a:gd name="T8" fmla="*/ 1 w 309"/>
                      <a:gd name="T9" fmla="*/ 1 h 246"/>
                      <a:gd name="T10" fmla="*/ 1 w 309"/>
                      <a:gd name="T11" fmla="*/ 1 h 246"/>
                      <a:gd name="T12" fmla="*/ 1 w 309"/>
                      <a:gd name="T13" fmla="*/ 1 h 246"/>
                      <a:gd name="T14" fmla="*/ 1 w 309"/>
                      <a:gd name="T15" fmla="*/ 1 h 246"/>
                      <a:gd name="T16" fmla="*/ 1 w 309"/>
                      <a:gd name="T17" fmla="*/ 1 h 246"/>
                      <a:gd name="T18" fmla="*/ 1 w 309"/>
                      <a:gd name="T19" fmla="*/ 1 h 246"/>
                      <a:gd name="T20" fmla="*/ 1 w 309"/>
                      <a:gd name="T21" fmla="*/ 1 h 246"/>
                      <a:gd name="T22" fmla="*/ 1 w 309"/>
                      <a:gd name="T23" fmla="*/ 1 h 246"/>
                      <a:gd name="T24" fmla="*/ 1 w 309"/>
                      <a:gd name="T25" fmla="*/ 1 h 246"/>
                      <a:gd name="T26" fmla="*/ 1 w 309"/>
                      <a:gd name="T27" fmla="*/ 1 h 246"/>
                      <a:gd name="T28" fmla="*/ 1 w 309"/>
                      <a:gd name="T29" fmla="*/ 1 h 246"/>
                      <a:gd name="T30" fmla="*/ 1 w 309"/>
                      <a:gd name="T31" fmla="*/ 1 h 246"/>
                      <a:gd name="T32" fmla="*/ 1 w 309"/>
                      <a:gd name="T33" fmla="*/ 1 h 246"/>
                      <a:gd name="T34" fmla="*/ 1 w 309"/>
                      <a:gd name="T35" fmla="*/ 1 h 246"/>
                      <a:gd name="T36" fmla="*/ 1 w 309"/>
                      <a:gd name="T37" fmla="*/ 1 h 246"/>
                      <a:gd name="T38" fmla="*/ 1 w 309"/>
                      <a:gd name="T39" fmla="*/ 1 h 246"/>
                      <a:gd name="T40" fmla="*/ 1 w 309"/>
                      <a:gd name="T41" fmla="*/ 1 h 246"/>
                      <a:gd name="T42" fmla="*/ 0 w 309"/>
                      <a:gd name="T43" fmla="*/ 1 h 246"/>
                      <a:gd name="T44" fmla="*/ 0 w 309"/>
                      <a:gd name="T45" fmla="*/ 1 h 246"/>
                      <a:gd name="T46" fmla="*/ 0 w 309"/>
                      <a:gd name="T47" fmla="*/ 1 h 246"/>
                      <a:gd name="T48" fmla="*/ 1 w 309"/>
                      <a:gd name="T49" fmla="*/ 1 h 24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9"/>
                      <a:gd name="T76" fmla="*/ 0 h 246"/>
                      <a:gd name="T77" fmla="*/ 309 w 309"/>
                      <a:gd name="T78" fmla="*/ 246 h 24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07" name="Freeform 40"/>
                  <p:cNvSpPr/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1 w 308"/>
                      <a:gd name="T1" fmla="*/ 0 h 245"/>
                      <a:gd name="T2" fmla="*/ 1 w 308"/>
                      <a:gd name="T3" fmla="*/ 0 h 245"/>
                      <a:gd name="T4" fmla="*/ 1 w 308"/>
                      <a:gd name="T5" fmla="*/ 0 h 245"/>
                      <a:gd name="T6" fmla="*/ 1 w 308"/>
                      <a:gd name="T7" fmla="*/ 0 h 245"/>
                      <a:gd name="T8" fmla="*/ 1 w 308"/>
                      <a:gd name="T9" fmla="*/ 0 h 245"/>
                      <a:gd name="T10" fmla="*/ 1 w 308"/>
                      <a:gd name="T11" fmla="*/ 0 h 245"/>
                      <a:gd name="T12" fmla="*/ 0 w 308"/>
                      <a:gd name="T13" fmla="*/ 0 h 245"/>
                      <a:gd name="T14" fmla="*/ 0 w 308"/>
                      <a:gd name="T15" fmla="*/ 0 h 245"/>
                      <a:gd name="T16" fmla="*/ 1 w 308"/>
                      <a:gd name="T17" fmla="*/ 0 h 245"/>
                      <a:gd name="T18" fmla="*/ 1 w 308"/>
                      <a:gd name="T19" fmla="*/ 0 h 245"/>
                      <a:gd name="T20" fmla="*/ 1 w 308"/>
                      <a:gd name="T21" fmla="*/ 0 h 245"/>
                      <a:gd name="T22" fmla="*/ 1 w 308"/>
                      <a:gd name="T23" fmla="*/ 0 h 245"/>
                      <a:gd name="T24" fmla="*/ 1 w 308"/>
                      <a:gd name="T25" fmla="*/ 0 h 245"/>
                      <a:gd name="T26" fmla="*/ 1 w 308"/>
                      <a:gd name="T27" fmla="*/ 0 h 245"/>
                      <a:gd name="T28" fmla="*/ 1 w 308"/>
                      <a:gd name="T29" fmla="*/ 0 h 245"/>
                      <a:gd name="T30" fmla="*/ 1 w 308"/>
                      <a:gd name="T31" fmla="*/ 0 h 245"/>
                      <a:gd name="T32" fmla="*/ 1 w 308"/>
                      <a:gd name="T33" fmla="*/ 0 h 245"/>
                      <a:gd name="T34" fmla="*/ 1 w 308"/>
                      <a:gd name="T35" fmla="*/ 0 h 245"/>
                      <a:gd name="T36" fmla="*/ 1 w 308"/>
                      <a:gd name="T37" fmla="*/ 0 h 245"/>
                      <a:gd name="T38" fmla="*/ 1 w 308"/>
                      <a:gd name="T39" fmla="*/ 0 h 245"/>
                      <a:gd name="T40" fmla="*/ 1 w 308"/>
                      <a:gd name="T41" fmla="*/ 0 h 245"/>
                      <a:gd name="T42" fmla="*/ 1 w 308"/>
                      <a:gd name="T43" fmla="*/ 0 h 245"/>
                      <a:gd name="T44" fmla="*/ 1 w 308"/>
                      <a:gd name="T45" fmla="*/ 0 h 245"/>
                      <a:gd name="T46" fmla="*/ 1 w 308"/>
                      <a:gd name="T47" fmla="*/ 0 h 245"/>
                      <a:gd name="T48" fmla="*/ 1 w 308"/>
                      <a:gd name="T49" fmla="*/ 0 h 2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8"/>
                      <a:gd name="T76" fmla="*/ 0 h 245"/>
                      <a:gd name="T77" fmla="*/ 308 w 308"/>
                      <a:gd name="T78" fmla="*/ 245 h 245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08" name="Freeform 41"/>
                  <p:cNvSpPr/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0 h 33"/>
                      <a:gd name="T2" fmla="*/ 0 w 45"/>
                      <a:gd name="T3" fmla="*/ 0 h 33"/>
                      <a:gd name="T4" fmla="*/ 0 w 45"/>
                      <a:gd name="T5" fmla="*/ 0 h 33"/>
                      <a:gd name="T6" fmla="*/ 0 w 45"/>
                      <a:gd name="T7" fmla="*/ 0 h 33"/>
                      <a:gd name="T8" fmla="*/ 0 w 45"/>
                      <a:gd name="T9" fmla="*/ 0 h 33"/>
                      <a:gd name="T10" fmla="*/ 0 w 45"/>
                      <a:gd name="T11" fmla="*/ 0 h 33"/>
                      <a:gd name="T12" fmla="*/ 0 w 45"/>
                      <a:gd name="T13" fmla="*/ 0 h 33"/>
                      <a:gd name="T14" fmla="*/ 0 w 45"/>
                      <a:gd name="T15" fmla="*/ 0 h 33"/>
                      <a:gd name="T16" fmla="*/ 0 w 45"/>
                      <a:gd name="T17" fmla="*/ 0 h 33"/>
                      <a:gd name="T18" fmla="*/ 0 w 45"/>
                      <a:gd name="T19" fmla="*/ 0 h 33"/>
                      <a:gd name="T20" fmla="*/ 0 w 45"/>
                      <a:gd name="T21" fmla="*/ 0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5"/>
                      <a:gd name="T34" fmla="*/ 0 h 33"/>
                      <a:gd name="T35" fmla="*/ 45 w 45"/>
                      <a:gd name="T36" fmla="*/ 33 h 3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09" name="Freeform 42"/>
                  <p:cNvSpPr/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 w 128"/>
                      <a:gd name="T1" fmla="*/ 1 h 52"/>
                      <a:gd name="T2" fmla="*/ 1 w 128"/>
                      <a:gd name="T3" fmla="*/ 1 h 52"/>
                      <a:gd name="T4" fmla="*/ 1 w 128"/>
                      <a:gd name="T5" fmla="*/ 1 h 52"/>
                      <a:gd name="T6" fmla="*/ 0 w 128"/>
                      <a:gd name="T7" fmla="*/ 0 h 52"/>
                      <a:gd name="T8" fmla="*/ 1 w 128"/>
                      <a:gd name="T9" fmla="*/ 1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"/>
                      <a:gd name="T16" fmla="*/ 0 h 52"/>
                      <a:gd name="T17" fmla="*/ 128 w 128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10" name="Freeform 43"/>
                  <p:cNvSpPr/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1 h 54"/>
                      <a:gd name="T2" fmla="*/ 0 w 74"/>
                      <a:gd name="T3" fmla="*/ 1 h 54"/>
                      <a:gd name="T4" fmla="*/ 1 w 74"/>
                      <a:gd name="T5" fmla="*/ 1 h 54"/>
                      <a:gd name="T6" fmla="*/ 1 w 74"/>
                      <a:gd name="T7" fmla="*/ 0 h 54"/>
                      <a:gd name="T8" fmla="*/ 0 w 74"/>
                      <a:gd name="T9" fmla="*/ 1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54"/>
                      <a:gd name="T17" fmla="*/ 74 w 74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300" name="Group 44"/>
                <p:cNvGrpSpPr/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54304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305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301" name="Group 47"/>
                <p:cNvGrpSpPr/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54302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303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54278" name="Group 8"/>
          <p:cNvGrpSpPr/>
          <p:nvPr/>
        </p:nvGrpSpPr>
        <p:grpSpPr bwMode="auto">
          <a:xfrm>
            <a:off x="2266950" y="744538"/>
            <a:ext cx="4537075" cy="1747837"/>
            <a:chOff x="1066" y="913"/>
            <a:chExt cx="4281" cy="1101"/>
          </a:xfrm>
        </p:grpSpPr>
        <p:pic>
          <p:nvPicPr>
            <p:cNvPr id="54280" name="Picture 8" descr="卷轴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3600" b="0">
                <a:solidFill>
                  <a:schemeClr val="tx2"/>
                </a:solidFill>
                <a:latin typeface="+mn-lt"/>
                <a:ea typeface="黑体" panose="02010609060101010101" pitchFamily="49" charset="-122"/>
              </a:endParaRPr>
            </a:p>
          </p:txBody>
        </p:sp>
      </p:grpSp>
      <p:sp>
        <p:nvSpPr>
          <p:cNvPr id="56" name="Rectangle 2"/>
          <p:cNvSpPr txBox="1">
            <a:spLocks noChangeArrowheads="1"/>
          </p:cNvSpPr>
          <p:nvPr/>
        </p:nvSpPr>
        <p:spPr>
          <a:xfrm>
            <a:off x="1309688" y="1316038"/>
            <a:ext cx="6286500" cy="762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9052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8168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172210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56273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§3.2  </a:t>
            </a:r>
            <a:r>
              <a:rPr lang="zh-CN" altLang="en-US" sz="3600" kern="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边缘分布</a:t>
            </a:r>
            <a:endParaRPr kumimoji="1" lang="zh-CN" altLang="en-US" sz="3600" b="0" kern="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457200" y="548323"/>
            <a:ext cx="556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kumimoji="1" lang="en-US" altLang="zh-CN" sz="2400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已知 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 X ,Y ) 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的联合概率密度</a:t>
            </a:r>
          </a:p>
        </p:txBody>
      </p:sp>
      <p:graphicFrame>
        <p:nvGraphicFramePr>
          <p:cNvPr id="38914" name="Object 9"/>
          <p:cNvGraphicFramePr>
            <a:graphicFrameLocks noChangeAspect="1"/>
          </p:cNvGraphicFramePr>
          <p:nvPr/>
        </p:nvGraphicFramePr>
        <p:xfrm>
          <a:off x="1310005" y="1096010"/>
          <a:ext cx="4166870" cy="104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800" imgH="596900" progId="Equation.DSMT4">
                  <p:embed/>
                </p:oleObj>
              </mc:Choice>
              <mc:Fallback>
                <p:oleObj name="Equation" r:id="rId2" imgW="2336800" imgH="596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005" y="1096010"/>
                        <a:ext cx="4166870" cy="1042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035685" y="2229168"/>
            <a:ext cx="17189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 如图，求</a:t>
            </a:r>
            <a:endParaRPr kumimoji="1"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8915" name="Object 12"/>
          <p:cNvGraphicFramePr>
            <a:graphicFrameLocks noChangeAspect="1"/>
          </p:cNvGraphicFramePr>
          <p:nvPr/>
        </p:nvGraphicFramePr>
        <p:xfrm>
          <a:off x="2682875" y="2212975"/>
          <a:ext cx="1972310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500" imgH="254000" progId="Equation.DSMT4">
                  <p:embed/>
                </p:oleObj>
              </mc:Choice>
              <mc:Fallback>
                <p:oleObj name="Equation" r:id="rId4" imgW="1079500" imgH="254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2212975"/>
                        <a:ext cx="1972310" cy="476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3" name="Text Box 25"/>
          <p:cNvSpPr txBox="1">
            <a:spLocks noChangeArrowheads="1"/>
          </p:cNvSpPr>
          <p:nvPr/>
        </p:nvSpPr>
        <p:spPr bwMode="auto">
          <a:xfrm>
            <a:off x="591185" y="3144203"/>
            <a:ext cx="1148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14394" name="Object 26"/>
          <p:cNvGraphicFramePr>
            <a:graphicFrameLocks noChangeAspect="1"/>
          </p:cNvGraphicFramePr>
          <p:nvPr/>
        </p:nvGraphicFramePr>
        <p:xfrm>
          <a:off x="1718945" y="3199765"/>
          <a:ext cx="146177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500" imgH="177800" progId="Equation.DSMT4">
                  <p:embed/>
                </p:oleObj>
              </mc:Choice>
              <mc:Fallback>
                <p:oleObj name="Equation" r:id="rId6" imgW="698500" imgH="177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945" y="3199765"/>
                        <a:ext cx="1461770" cy="454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395" name="Object 27"/>
          <p:cNvGraphicFramePr>
            <a:graphicFrameLocks noChangeAspect="1"/>
          </p:cNvGraphicFramePr>
          <p:nvPr/>
        </p:nvGraphicFramePr>
        <p:xfrm>
          <a:off x="3983990" y="2950210"/>
          <a:ext cx="3456305" cy="8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55800" imgH="495300" progId="Equation.DSMT4">
                  <p:embed/>
                </p:oleObj>
              </mc:Choice>
              <mc:Fallback>
                <p:oleObj name="Equation" r:id="rId8" imgW="1955800" imgH="4953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990" y="2950210"/>
                        <a:ext cx="3456305" cy="887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6" name="Text Box 28"/>
          <p:cNvSpPr txBox="1">
            <a:spLocks noChangeArrowheads="1"/>
          </p:cNvSpPr>
          <p:nvPr/>
        </p:nvSpPr>
        <p:spPr bwMode="auto">
          <a:xfrm>
            <a:off x="3253105" y="3206115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14397" name="Object 29"/>
          <p:cNvGraphicFramePr>
            <a:graphicFrameLocks noChangeAspect="1"/>
          </p:cNvGraphicFramePr>
          <p:nvPr/>
        </p:nvGraphicFramePr>
        <p:xfrm>
          <a:off x="1739265" y="4082415"/>
          <a:ext cx="2221230" cy="51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57300" imgH="241300" progId="Equation.DSMT4">
                  <p:embed/>
                </p:oleObj>
              </mc:Choice>
              <mc:Fallback>
                <p:oleObj name="Equation" r:id="rId10" imgW="1257300" imgH="2413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265" y="4082415"/>
                        <a:ext cx="2221230" cy="512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398" name="Text Box 30"/>
          <p:cNvSpPr txBox="1">
            <a:spLocks noChangeArrowheads="1"/>
          </p:cNvSpPr>
          <p:nvPr/>
        </p:nvSpPr>
        <p:spPr bwMode="auto">
          <a:xfrm>
            <a:off x="3960495" y="4061143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14399" name="Text Box 31"/>
          <p:cNvSpPr txBox="1">
            <a:spLocks noChangeArrowheads="1"/>
          </p:cNvSpPr>
          <p:nvPr/>
        </p:nvSpPr>
        <p:spPr bwMode="auto">
          <a:xfrm>
            <a:off x="1231900" y="4061460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14400" name="Object 32"/>
          <p:cNvGraphicFramePr>
            <a:graphicFrameLocks noChangeAspect="1"/>
          </p:cNvGraphicFramePr>
          <p:nvPr/>
        </p:nvGraphicFramePr>
        <p:xfrm>
          <a:off x="4655185" y="4082415"/>
          <a:ext cx="157416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39800" imgH="292100" progId="Equation.DSMT4">
                  <p:embed/>
                </p:oleObj>
              </mc:Choice>
              <mc:Fallback>
                <p:oleObj name="Equation" r:id="rId12" imgW="939800" imgH="2921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5185" y="4082415"/>
                        <a:ext cx="157416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27" name="Picture 34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995" y="545465"/>
            <a:ext cx="27368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428" name="Line 36"/>
          <p:cNvSpPr>
            <a:spLocks noChangeShapeType="1"/>
          </p:cNvSpPr>
          <p:nvPr/>
        </p:nvSpPr>
        <p:spPr bwMode="auto">
          <a:xfrm>
            <a:off x="7235825" y="1340485"/>
            <a:ext cx="0" cy="1439863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7429" name="Object 2"/>
          <p:cNvGraphicFramePr>
            <a:graphicFrameLocks noChangeAspect="1"/>
          </p:cNvGraphicFramePr>
          <p:nvPr/>
        </p:nvGraphicFramePr>
        <p:xfrm>
          <a:off x="1532255" y="4594860"/>
          <a:ext cx="387858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47900" imgH="825500" progId="Equation.DSMT4">
                  <p:embed/>
                </p:oleObj>
              </mc:Choice>
              <mc:Fallback>
                <p:oleObj name="Equation" r:id="rId15" imgW="2247900" imgH="825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255" y="4594860"/>
                        <a:ext cx="387858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4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4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4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93" grpId="0" build="p" autoUpdateAnimBg="0"/>
      <p:bldP spid="314396" grpId="0" build="p" autoUpdateAnimBg="0"/>
      <p:bldP spid="314398" grpId="0" build="p" autoUpdateAnimBg="0"/>
      <p:bldP spid="314399" grpId="0" build="p" autoUpdateAnimBg="0"/>
      <p:bldP spid="18742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395" name="Object 3"/>
          <p:cNvGraphicFramePr>
            <a:graphicFrameLocks noChangeAspect="1"/>
          </p:cNvGraphicFramePr>
          <p:nvPr/>
        </p:nvGraphicFramePr>
        <p:xfrm>
          <a:off x="1343660" y="3296285"/>
          <a:ext cx="135064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203200" progId="Equation.DSMT4">
                  <p:embed/>
                </p:oleObj>
              </mc:Choice>
              <mc:Fallback>
                <p:oleObj name="Equation" r:id="rId2" imgW="6858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660" y="3296285"/>
                        <a:ext cx="1350645" cy="491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6" name="Object 4"/>
          <p:cNvGraphicFramePr>
            <a:graphicFrameLocks noChangeAspect="1"/>
          </p:cNvGraphicFramePr>
          <p:nvPr/>
        </p:nvGraphicFramePr>
        <p:xfrm>
          <a:off x="3339465" y="3159125"/>
          <a:ext cx="4398645" cy="76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8900" imgH="457200" progId="Equation.DSMT4">
                  <p:embed/>
                </p:oleObj>
              </mc:Choice>
              <mc:Fallback>
                <p:oleObj name="Equation" r:id="rId4" imgW="26289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465" y="3159125"/>
                        <a:ext cx="4398645" cy="765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397" name="Object 5"/>
          <p:cNvGraphicFramePr>
            <a:graphicFrameLocks noChangeAspect="1"/>
          </p:cNvGraphicFramePr>
          <p:nvPr/>
        </p:nvGraphicFramePr>
        <p:xfrm>
          <a:off x="1035685" y="4816475"/>
          <a:ext cx="4781550" cy="112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16200" imgH="635000" progId="Equation.DSMT4">
                  <p:embed/>
                </p:oleObj>
              </mc:Choice>
              <mc:Fallback>
                <p:oleObj name="Equation" r:id="rId6" imgW="2616200" imgH="635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685" y="4816475"/>
                        <a:ext cx="4781550" cy="1122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2712720" y="3303905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15400" name="Object 8"/>
          <p:cNvGraphicFramePr>
            <a:graphicFrameLocks noChangeAspect="1"/>
          </p:cNvGraphicFramePr>
          <p:nvPr/>
        </p:nvGraphicFramePr>
        <p:xfrm>
          <a:off x="1355090" y="4101465"/>
          <a:ext cx="221932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090" y="4101465"/>
                        <a:ext cx="2219325" cy="491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8"/>
          <p:cNvSpPr>
            <a:spLocks noChangeArrowheads="1"/>
          </p:cNvSpPr>
          <p:nvPr/>
        </p:nvSpPr>
        <p:spPr bwMode="auto">
          <a:xfrm>
            <a:off x="468630" y="620078"/>
            <a:ext cx="5562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已知( X ,Y )的联合概率密度</a:t>
            </a:r>
          </a:p>
        </p:txBody>
      </p:sp>
      <p:graphicFrame>
        <p:nvGraphicFramePr>
          <p:cNvPr id="39942" name="Object 9"/>
          <p:cNvGraphicFramePr>
            <a:graphicFrameLocks noChangeAspect="1"/>
          </p:cNvGraphicFramePr>
          <p:nvPr/>
        </p:nvGraphicFramePr>
        <p:xfrm>
          <a:off x="1300480" y="1212215"/>
          <a:ext cx="4091305" cy="104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36800" imgH="596900" progId="Equation.DSMT4">
                  <p:embed/>
                </p:oleObj>
              </mc:Choice>
              <mc:Fallback>
                <p:oleObj name="Equation" r:id="rId10" imgW="2336800" imgH="596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480" y="1212215"/>
                        <a:ext cx="4091305" cy="1049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Text Box 10"/>
          <p:cNvSpPr txBox="1">
            <a:spLocks noChangeArrowheads="1"/>
          </p:cNvSpPr>
          <p:nvPr/>
        </p:nvSpPr>
        <p:spPr bwMode="auto">
          <a:xfrm>
            <a:off x="975360" y="2372678"/>
            <a:ext cx="17189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 如图，求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9943" name="Object 12"/>
          <p:cNvGraphicFramePr>
            <a:graphicFrameLocks noChangeAspect="1"/>
          </p:cNvGraphicFramePr>
          <p:nvPr/>
        </p:nvGraphicFramePr>
        <p:xfrm>
          <a:off x="2626995" y="2352675"/>
          <a:ext cx="2038350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79500" imgH="254000" progId="Equation.DSMT4">
                  <p:embed/>
                </p:oleObj>
              </mc:Choice>
              <mc:Fallback>
                <p:oleObj name="Equation" r:id="rId12" imgW="1079500" imgH="254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995" y="2352675"/>
                        <a:ext cx="2038350" cy="48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Text Box 25"/>
          <p:cNvSpPr txBox="1">
            <a:spLocks noChangeArrowheads="1"/>
          </p:cNvSpPr>
          <p:nvPr/>
        </p:nvSpPr>
        <p:spPr bwMode="auto">
          <a:xfrm>
            <a:off x="384175" y="3282950"/>
            <a:ext cx="9728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  当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pic>
        <p:nvPicPr>
          <p:cNvPr id="39949" name="Picture 28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55" y="620078"/>
            <a:ext cx="273685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402" name="Text Box 10"/>
          <p:cNvSpPr txBox="1">
            <a:spLocks noChangeArrowheads="1"/>
          </p:cNvSpPr>
          <p:nvPr/>
        </p:nvSpPr>
        <p:spPr bwMode="auto">
          <a:xfrm>
            <a:off x="867093" y="4098608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3574733" y="4097020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88459" name="Line 43"/>
          <p:cNvSpPr>
            <a:spLocks noChangeShapeType="1"/>
          </p:cNvSpPr>
          <p:nvPr/>
        </p:nvSpPr>
        <p:spPr bwMode="auto">
          <a:xfrm>
            <a:off x="5951855" y="1844040"/>
            <a:ext cx="2519363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8460" name="Object 44"/>
          <p:cNvGraphicFramePr>
            <a:graphicFrameLocks noChangeAspect="1"/>
          </p:cNvGraphicFramePr>
          <p:nvPr/>
        </p:nvGraphicFramePr>
        <p:xfrm>
          <a:off x="4284980" y="4100830"/>
          <a:ext cx="159258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27100" imgH="304800" progId="Equation.DSMT4">
                  <p:embed/>
                </p:oleObj>
              </mc:Choice>
              <mc:Fallback>
                <p:oleObj name="Equation" r:id="rId15" imgW="927100" imgH="3048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980" y="4100830"/>
                        <a:ext cx="159258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5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8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5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5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9" grpId="0" build="p" autoUpdateAnimBg="0"/>
      <p:bldP spid="315402" grpId="0" build="p" autoUpdateAnimBg="0"/>
      <p:bldP spid="315401" grpId="0" build="p" autoUpdateAnimBg="0"/>
      <p:bldP spid="18845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651500" y="5289780"/>
            <a:ext cx="321945" cy="385445"/>
            <a:chOff x="8900" y="7086"/>
            <a:chExt cx="507" cy="607"/>
          </a:xfrm>
        </p:grpSpPr>
        <p:sp>
          <p:nvSpPr>
            <p:cNvPr id="72706" name="Oval 52"/>
            <p:cNvSpPr>
              <a:spLocks noChangeArrowheads="1"/>
            </p:cNvSpPr>
            <p:nvPr/>
          </p:nvSpPr>
          <p:spPr bwMode="auto">
            <a:xfrm>
              <a:off x="9353" y="7086"/>
              <a:ext cx="55" cy="112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2707" name="Object 53"/>
            <p:cNvGraphicFramePr>
              <a:graphicFrameLocks noChangeAspect="1"/>
            </p:cNvGraphicFramePr>
            <p:nvPr/>
          </p:nvGraphicFramePr>
          <p:xfrm>
            <a:off x="8900" y="7313"/>
            <a:ext cx="40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42900" imgH="330200" progId="Equation.DSMT4">
                    <p:embed/>
                  </p:oleObj>
                </mc:Choice>
                <mc:Fallback>
                  <p:oleObj name="Equation" r:id="rId2" imgW="342900" imgH="3302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00" y="7313"/>
                          <a:ext cx="40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08" name="Line 55"/>
          <p:cNvSpPr>
            <a:spLocks noChangeShapeType="1"/>
          </p:cNvSpPr>
          <p:nvPr/>
        </p:nvSpPr>
        <p:spPr bwMode="auto">
          <a:xfrm flipV="1">
            <a:off x="5508625" y="5360900"/>
            <a:ext cx="2592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Line 56"/>
          <p:cNvSpPr>
            <a:spLocks noChangeShapeType="1"/>
          </p:cNvSpPr>
          <p:nvPr/>
        </p:nvSpPr>
        <p:spPr bwMode="auto">
          <a:xfrm flipH="1" flipV="1">
            <a:off x="6372225" y="3416213"/>
            <a:ext cx="0" cy="2400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Line 57"/>
          <p:cNvSpPr>
            <a:spLocks noChangeShapeType="1"/>
          </p:cNvSpPr>
          <p:nvPr/>
        </p:nvSpPr>
        <p:spPr bwMode="auto">
          <a:xfrm flipV="1">
            <a:off x="6372225" y="3705138"/>
            <a:ext cx="1655763" cy="1655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711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092268"/>
              </p:ext>
            </p:extLst>
          </p:nvPr>
        </p:nvGraphicFramePr>
        <p:xfrm>
          <a:off x="7956550" y="3344775"/>
          <a:ext cx="83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457200" progId="Equation.DSMT4">
                  <p:embed/>
                </p:oleObj>
              </mc:Choice>
              <mc:Fallback>
                <p:oleObj name="Equation" r:id="rId4" imgW="1320800" imgH="457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344775"/>
                        <a:ext cx="838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128034"/>
              </p:ext>
            </p:extLst>
          </p:nvPr>
        </p:nvGraphicFramePr>
        <p:xfrm>
          <a:off x="8101013" y="5289463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900" imgH="330200" progId="Equation.DSMT4">
                  <p:embed/>
                </p:oleObj>
              </mc:Choice>
              <mc:Fallback>
                <p:oleObj name="Equation" r:id="rId6" imgW="342900" imgH="3302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5289463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359499"/>
              </p:ext>
            </p:extLst>
          </p:nvPr>
        </p:nvGraphicFramePr>
        <p:xfrm>
          <a:off x="6372225" y="3128875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900" imgH="457200" progId="Equation.DSMT4">
                  <p:embed/>
                </p:oleObj>
              </mc:Choice>
              <mc:Fallback>
                <p:oleObj name="Equation" r:id="rId8" imgW="342900" imgH="4572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128875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AutoShape 61"/>
          <p:cNvSpPr>
            <a:spLocks noChangeArrowheads="1"/>
          </p:cNvSpPr>
          <p:nvPr/>
        </p:nvSpPr>
        <p:spPr bwMode="auto">
          <a:xfrm rot="5400000">
            <a:off x="6372226" y="3921037"/>
            <a:ext cx="1439862" cy="1439863"/>
          </a:xfrm>
          <a:prstGeom prst="rtTriangle">
            <a:avLst/>
          </a:prstGeom>
          <a:solidFill>
            <a:srgbClr val="FF6600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2715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94211"/>
              </p:ext>
            </p:extLst>
          </p:nvPr>
        </p:nvGraphicFramePr>
        <p:xfrm>
          <a:off x="6097588" y="53609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700" imgH="457200" progId="Equation.DSMT4">
                  <p:embed/>
                </p:oleObj>
              </mc:Choice>
              <mc:Fallback>
                <p:oleObj name="Equation" r:id="rId10" imgW="266700" imgH="457200" progId="Equation.DSMT4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588" y="53609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732905" y="5289780"/>
            <a:ext cx="287020" cy="360045"/>
            <a:chOff x="10603" y="7086"/>
            <a:chExt cx="452" cy="567"/>
          </a:xfrm>
        </p:grpSpPr>
        <p:sp>
          <p:nvSpPr>
            <p:cNvPr id="72716" name="Oval 64"/>
            <p:cNvSpPr>
              <a:spLocks noChangeArrowheads="1"/>
            </p:cNvSpPr>
            <p:nvPr/>
          </p:nvSpPr>
          <p:spPr bwMode="auto">
            <a:xfrm>
              <a:off x="10603" y="7086"/>
              <a:ext cx="112" cy="112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2717" name="Object 65"/>
            <p:cNvGraphicFramePr>
              <a:graphicFrameLocks noChangeAspect="1"/>
            </p:cNvGraphicFramePr>
            <p:nvPr/>
          </p:nvGraphicFramePr>
          <p:xfrm>
            <a:off x="10655" y="7273"/>
            <a:ext cx="40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42900" imgH="330200" progId="Equation.DSMT4">
                    <p:embed/>
                  </p:oleObj>
                </mc:Choice>
                <mc:Fallback>
                  <p:oleObj name="Equation" r:id="rId12" imgW="342900" imgH="330200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5" y="7273"/>
                          <a:ext cx="40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811" name="Line 67"/>
          <p:cNvSpPr>
            <a:spLocks noChangeShapeType="1"/>
          </p:cNvSpPr>
          <p:nvPr/>
        </p:nvSpPr>
        <p:spPr bwMode="auto">
          <a:xfrm>
            <a:off x="6731953" y="3498763"/>
            <a:ext cx="0" cy="2449512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9" name="Oval 68"/>
          <p:cNvSpPr>
            <a:spLocks noChangeArrowheads="1"/>
          </p:cNvSpPr>
          <p:nvPr/>
        </p:nvSpPr>
        <p:spPr bwMode="auto">
          <a:xfrm>
            <a:off x="6732588" y="4940213"/>
            <a:ext cx="71437" cy="71437"/>
          </a:xfrm>
          <a:prstGeom prst="ellipse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7817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80756"/>
              </p:ext>
            </p:extLst>
          </p:nvPr>
        </p:nvGraphicFramePr>
        <p:xfrm>
          <a:off x="1758950" y="1900425"/>
          <a:ext cx="3441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664200" imgH="1092200" progId="Equation.DSMT4">
                  <p:embed/>
                </p:oleObj>
              </mc:Choice>
              <mc:Fallback>
                <p:oleObj name="Equation" r:id="rId14" imgW="5664200" imgH="109220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900425"/>
                        <a:ext cx="3441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818" name="Rectangle 74"/>
          <p:cNvSpPr>
            <a:spLocks noChangeArrowheads="1"/>
          </p:cNvSpPr>
          <p:nvPr/>
        </p:nvSpPr>
        <p:spPr bwMode="auto">
          <a:xfrm>
            <a:off x="833914" y="1995675"/>
            <a:ext cx="54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</a:p>
        </p:txBody>
      </p:sp>
      <p:sp>
        <p:nvSpPr>
          <p:cNvPr id="287819" name="Line 75"/>
          <p:cNvSpPr>
            <a:spLocks noChangeShapeType="1"/>
          </p:cNvSpPr>
          <p:nvPr/>
        </p:nvSpPr>
        <p:spPr bwMode="auto">
          <a:xfrm flipH="1" flipV="1">
            <a:off x="6769100" y="3489238"/>
            <a:ext cx="0" cy="1476375"/>
          </a:xfrm>
          <a:prstGeom prst="line">
            <a:avLst/>
          </a:prstGeom>
          <a:noFill/>
          <a:ln w="28575">
            <a:solidFill>
              <a:srgbClr val="FF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7"/>
          <p:cNvGrpSpPr/>
          <p:nvPr/>
        </p:nvGrpSpPr>
        <p:grpSpPr bwMode="auto">
          <a:xfrm>
            <a:off x="971550" y="2716250"/>
            <a:ext cx="1943100" cy="519113"/>
            <a:chOff x="703" y="1071"/>
            <a:chExt cx="1224" cy="327"/>
          </a:xfrm>
        </p:grpSpPr>
        <p:sp>
          <p:nvSpPr>
            <p:cNvPr id="72739" name="Text Box 78"/>
            <p:cNvSpPr txBox="1">
              <a:spLocks noChangeArrowheads="1"/>
            </p:cNvSpPr>
            <p:nvPr/>
          </p:nvSpPr>
          <p:spPr bwMode="auto">
            <a:xfrm>
              <a:off x="703" y="1071"/>
              <a:ext cx="12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当        时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,</a:t>
              </a:r>
            </a:p>
          </p:txBody>
        </p:sp>
        <p:graphicFrame>
          <p:nvGraphicFramePr>
            <p:cNvPr id="72740" name="Object 79"/>
            <p:cNvGraphicFramePr>
              <a:graphicFrameLocks noChangeAspect="1"/>
            </p:cNvGraphicFramePr>
            <p:nvPr/>
          </p:nvGraphicFramePr>
          <p:xfrm>
            <a:off x="1020" y="1144"/>
            <a:ext cx="46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31900" imgH="457200" progId="Equation.DSMT4">
                    <p:embed/>
                  </p:oleObj>
                </mc:Choice>
                <mc:Fallback>
                  <p:oleObj name="Equation" r:id="rId16" imgW="1231900" imgH="45720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144"/>
                          <a:ext cx="46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0"/>
          <p:cNvGrpSpPr/>
          <p:nvPr/>
        </p:nvGrpSpPr>
        <p:grpSpPr bwMode="auto">
          <a:xfrm>
            <a:off x="971550" y="3435388"/>
            <a:ext cx="1943100" cy="519112"/>
            <a:chOff x="703" y="2831"/>
            <a:chExt cx="1224" cy="327"/>
          </a:xfrm>
        </p:grpSpPr>
        <p:sp>
          <p:nvSpPr>
            <p:cNvPr id="72737" name="Text Box 81"/>
            <p:cNvSpPr txBox="1">
              <a:spLocks noChangeArrowheads="1"/>
            </p:cNvSpPr>
            <p:nvPr/>
          </p:nvSpPr>
          <p:spPr bwMode="auto">
            <a:xfrm>
              <a:off x="703" y="2831"/>
              <a:ext cx="12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当        时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,</a:t>
              </a:r>
            </a:p>
          </p:txBody>
        </p:sp>
        <p:graphicFrame>
          <p:nvGraphicFramePr>
            <p:cNvPr id="72738" name="Object 82"/>
            <p:cNvGraphicFramePr>
              <a:graphicFrameLocks noChangeAspect="1"/>
            </p:cNvGraphicFramePr>
            <p:nvPr/>
          </p:nvGraphicFramePr>
          <p:xfrm>
            <a:off x="1020" y="2904"/>
            <a:ext cx="46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31900" imgH="457200" progId="Equation.DSMT4">
                    <p:embed/>
                  </p:oleObj>
                </mc:Choice>
                <mc:Fallback>
                  <p:oleObj name="Equation" r:id="rId18" imgW="1231900" imgH="45720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904"/>
                          <a:ext cx="46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7827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660859"/>
              </p:ext>
            </p:extLst>
          </p:nvPr>
        </p:nvGraphicFramePr>
        <p:xfrm>
          <a:off x="2916238" y="2586075"/>
          <a:ext cx="2984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902200" imgH="1092200" progId="Equation.DSMT4">
                  <p:embed/>
                </p:oleObj>
              </mc:Choice>
              <mc:Fallback>
                <p:oleObj name="Equation" r:id="rId20" imgW="4902200" imgH="10922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586075"/>
                        <a:ext cx="2984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28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727930"/>
              </p:ext>
            </p:extLst>
          </p:nvPr>
        </p:nvGraphicFramePr>
        <p:xfrm>
          <a:off x="1835150" y="3954500"/>
          <a:ext cx="2743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95800" imgH="1092200" progId="Equation.DSMT4">
                  <p:embed/>
                </p:oleObj>
              </mc:Choice>
              <mc:Fallback>
                <p:oleObj name="Equation" r:id="rId22" imgW="4495800" imgH="10922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54500"/>
                        <a:ext cx="2743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29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725256"/>
              </p:ext>
            </p:extLst>
          </p:nvPr>
        </p:nvGraphicFramePr>
        <p:xfrm>
          <a:off x="4067175" y="4641763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19200" imgH="584200" progId="Equation.DSMT4">
                  <p:embed/>
                </p:oleObj>
              </mc:Choice>
              <mc:Fallback>
                <p:oleObj name="Equation" r:id="rId24" imgW="1219200" imgH="5842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641763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3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758244"/>
              </p:ext>
            </p:extLst>
          </p:nvPr>
        </p:nvGraphicFramePr>
        <p:xfrm>
          <a:off x="2771775" y="4641763"/>
          <a:ext cx="121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955800" imgH="876300" progId="Equation.DSMT4">
                  <p:embed/>
                </p:oleObj>
              </mc:Choice>
              <mc:Fallback>
                <p:oleObj name="Equation" r:id="rId26" imgW="1955800" imgH="8763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641763"/>
                        <a:ext cx="121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831" name="Rectangle 87"/>
          <p:cNvSpPr>
            <a:spLocks noChangeArrowheads="1"/>
          </p:cNvSpPr>
          <p:nvPr/>
        </p:nvSpPr>
        <p:spPr bwMode="auto">
          <a:xfrm>
            <a:off x="1042988" y="52894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故</a:t>
            </a:r>
          </a:p>
        </p:txBody>
      </p:sp>
      <p:graphicFrame>
        <p:nvGraphicFramePr>
          <p:cNvPr id="287832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542093"/>
              </p:ext>
            </p:extLst>
          </p:nvPr>
        </p:nvGraphicFramePr>
        <p:xfrm>
          <a:off x="1765300" y="5614900"/>
          <a:ext cx="3022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965700" imgH="1676400" progId="Equation.DSMT4">
                  <p:embed/>
                </p:oleObj>
              </mc:Choice>
              <mc:Fallback>
                <p:oleObj name="Equation" r:id="rId28" imgW="4965700" imgH="16764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614900"/>
                        <a:ext cx="3022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834" name="Line 90"/>
          <p:cNvSpPr>
            <a:spLocks noChangeShapeType="1"/>
          </p:cNvSpPr>
          <p:nvPr/>
        </p:nvSpPr>
        <p:spPr bwMode="auto">
          <a:xfrm>
            <a:off x="5940425" y="4281400"/>
            <a:ext cx="0" cy="15843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4A6A325F-DB0F-51BE-4FC6-126F738F8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00" y="720294"/>
            <a:ext cx="4351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 设 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(X,Y)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的概率密度</a:t>
            </a:r>
          </a:p>
        </p:txBody>
      </p:sp>
      <p:graphicFrame>
        <p:nvGraphicFramePr>
          <p:cNvPr id="7" name="Object 19">
            <a:extLst>
              <a:ext uri="{FF2B5EF4-FFF2-40B4-BE49-F238E27FC236}">
                <a16:creationId xmlns:a16="http://schemas.microsoft.com/office/drawing/2014/main" id="{FF7B4899-A793-33DE-4A28-238D007C6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62457"/>
              </p:ext>
            </p:extLst>
          </p:nvPr>
        </p:nvGraphicFramePr>
        <p:xfrm>
          <a:off x="3735705" y="500267"/>
          <a:ext cx="3284220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114800" imgH="1066800" progId="Equation.DSMT4">
                  <p:embed/>
                </p:oleObj>
              </mc:Choice>
              <mc:Fallback>
                <p:oleObj name="Equation" r:id="rId30" imgW="4114800" imgH="1066800" progId="Equation.DSMT4">
                  <p:embed/>
                  <p:pic>
                    <p:nvPicPr>
                      <p:cNvPr id="12" name="Object 19">
                        <a:extLst>
                          <a:ext uri="{FF2B5EF4-FFF2-40B4-BE49-F238E27FC236}">
                            <a16:creationId xmlns:a16="http://schemas.microsoft.com/office/drawing/2014/main" id="{9B63966B-A4BF-A2CC-F16A-E5B90BAE60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705" y="500267"/>
                        <a:ext cx="3284220" cy="900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0">
            <a:extLst>
              <a:ext uri="{FF2B5EF4-FFF2-40B4-BE49-F238E27FC236}">
                <a16:creationId xmlns:a16="http://schemas.microsoft.com/office/drawing/2014/main" id="{CD49379F-4C51-2B0E-3F7D-3CAB4815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71" y="1438437"/>
            <a:ext cx="71278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求关于 </a:t>
            </a:r>
            <a:r>
              <a:rPr kumimoji="1" lang="en-US" altLang="zh-CN" sz="24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 </a:t>
            </a:r>
            <a:r>
              <a:rPr kumimoji="1" lang="en-US" altLang="zh-CN" sz="2400" i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 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的边缘概率密度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287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9" grpId="0" animBg="1"/>
      <p:bldP spid="287818" grpId="0"/>
      <p:bldP spid="2878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41"/>
          <p:cNvSpPr>
            <a:spLocks noChangeShapeType="1"/>
          </p:cNvSpPr>
          <p:nvPr/>
        </p:nvSpPr>
        <p:spPr bwMode="auto">
          <a:xfrm flipV="1">
            <a:off x="5292725" y="4367213"/>
            <a:ext cx="2592388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1" name="Line 42"/>
          <p:cNvSpPr>
            <a:spLocks noChangeShapeType="1"/>
          </p:cNvSpPr>
          <p:nvPr/>
        </p:nvSpPr>
        <p:spPr bwMode="auto">
          <a:xfrm flipH="1" flipV="1">
            <a:off x="6156325" y="2420938"/>
            <a:ext cx="0" cy="2808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Line 43"/>
          <p:cNvSpPr>
            <a:spLocks noChangeShapeType="1"/>
          </p:cNvSpPr>
          <p:nvPr/>
        </p:nvSpPr>
        <p:spPr bwMode="auto">
          <a:xfrm flipV="1">
            <a:off x="6156325" y="2708275"/>
            <a:ext cx="1655763" cy="1655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33" name="Object 44"/>
          <p:cNvGraphicFramePr>
            <a:graphicFrameLocks noChangeAspect="1"/>
          </p:cNvGraphicFramePr>
          <p:nvPr/>
        </p:nvGraphicFramePr>
        <p:xfrm>
          <a:off x="7740650" y="2349500"/>
          <a:ext cx="83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800" imgH="457200" progId="Equation.DSMT4">
                  <p:embed/>
                </p:oleObj>
              </mc:Choice>
              <mc:Fallback>
                <p:oleObj name="Equation" r:id="rId2" imgW="1320800" imgH="4572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349500"/>
                        <a:ext cx="838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45"/>
          <p:cNvGraphicFramePr>
            <a:graphicFrameLocks noChangeAspect="1"/>
          </p:cNvGraphicFramePr>
          <p:nvPr/>
        </p:nvGraphicFramePr>
        <p:xfrm>
          <a:off x="7885113" y="42926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900" imgH="330200" progId="Equation.DSMT4">
                  <p:embed/>
                </p:oleObj>
              </mc:Choice>
              <mc:Fallback>
                <p:oleObj name="Equation" r:id="rId4" imgW="342900" imgH="3302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292600"/>
                        <a:ext cx="2540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46"/>
          <p:cNvGraphicFramePr>
            <a:graphicFrameLocks noChangeAspect="1"/>
          </p:cNvGraphicFramePr>
          <p:nvPr/>
        </p:nvGraphicFramePr>
        <p:xfrm>
          <a:off x="6156325" y="2133600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900" imgH="457200" progId="Equation.DSMT4">
                  <p:embed/>
                </p:oleObj>
              </mc:Choice>
              <mc:Fallback>
                <p:oleObj name="Equation" r:id="rId6" imgW="342900" imgH="4572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133600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AutoShape 47"/>
          <p:cNvSpPr>
            <a:spLocks noChangeArrowheads="1"/>
          </p:cNvSpPr>
          <p:nvPr/>
        </p:nvSpPr>
        <p:spPr bwMode="auto">
          <a:xfrm rot="5400000">
            <a:off x="6156326" y="2925762"/>
            <a:ext cx="1439862" cy="1439863"/>
          </a:xfrm>
          <a:prstGeom prst="rtTriangle">
            <a:avLst/>
          </a:prstGeom>
          <a:solidFill>
            <a:srgbClr val="FF6600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737" name="Object 48"/>
          <p:cNvGraphicFramePr>
            <a:graphicFrameLocks noChangeAspect="1"/>
          </p:cNvGraphicFramePr>
          <p:nvPr/>
        </p:nvGraphicFramePr>
        <p:xfrm>
          <a:off x="5881688" y="4365625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700" imgH="457200" progId="Equation.DSMT4">
                  <p:embed/>
                </p:oleObj>
              </mc:Choice>
              <mc:Fallback>
                <p:oleObj name="Equation" r:id="rId8" imgW="266700" imgH="4572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4365625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49"/>
          <p:cNvGraphicFramePr>
            <a:graphicFrameLocks noChangeAspect="1"/>
          </p:cNvGraphicFramePr>
          <p:nvPr/>
        </p:nvGraphicFramePr>
        <p:xfrm>
          <a:off x="900113" y="620713"/>
          <a:ext cx="341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613400" imgH="1092200" progId="Equation.DSMT4">
                  <p:embed/>
                </p:oleObj>
              </mc:Choice>
              <mc:Fallback>
                <p:oleObj name="Equation" r:id="rId10" imgW="5613400" imgH="10922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20713"/>
                        <a:ext cx="3416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7"/>
          <p:cNvGrpSpPr/>
          <p:nvPr/>
        </p:nvGrpSpPr>
        <p:grpSpPr bwMode="auto">
          <a:xfrm>
            <a:off x="5795963" y="3357563"/>
            <a:ext cx="2089150" cy="85725"/>
            <a:chOff x="3787" y="2296"/>
            <a:chExt cx="1316" cy="54"/>
          </a:xfrm>
        </p:grpSpPr>
        <p:sp>
          <p:nvSpPr>
            <p:cNvPr id="73759" name="Line 58"/>
            <p:cNvSpPr>
              <a:spLocks noChangeShapeType="1"/>
            </p:cNvSpPr>
            <p:nvPr/>
          </p:nvSpPr>
          <p:spPr bwMode="auto">
            <a:xfrm>
              <a:off x="3787" y="2319"/>
              <a:ext cx="1316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60" name="Oval 59"/>
            <p:cNvSpPr>
              <a:spLocks noChangeArrowheads="1"/>
            </p:cNvSpPr>
            <p:nvPr/>
          </p:nvSpPr>
          <p:spPr bwMode="auto">
            <a:xfrm>
              <a:off x="4595" y="2296"/>
              <a:ext cx="54" cy="5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66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60"/>
          <p:cNvGrpSpPr/>
          <p:nvPr/>
        </p:nvGrpSpPr>
        <p:grpSpPr bwMode="auto">
          <a:xfrm>
            <a:off x="6948488" y="3429000"/>
            <a:ext cx="254000" cy="1325563"/>
            <a:chOff x="4513" y="2341"/>
            <a:chExt cx="160" cy="835"/>
          </a:xfrm>
        </p:grpSpPr>
        <p:sp>
          <p:nvSpPr>
            <p:cNvPr id="73756" name="Line 61"/>
            <p:cNvSpPr>
              <a:spLocks noChangeShapeType="1"/>
            </p:cNvSpPr>
            <p:nvPr/>
          </p:nvSpPr>
          <p:spPr bwMode="auto">
            <a:xfrm>
              <a:off x="4626" y="2341"/>
              <a:ext cx="0" cy="59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757" name="Object 62"/>
            <p:cNvGraphicFramePr>
              <a:graphicFrameLocks noChangeAspect="1"/>
            </p:cNvGraphicFramePr>
            <p:nvPr/>
          </p:nvGraphicFramePr>
          <p:xfrm>
            <a:off x="4513" y="297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42900" imgH="457200" progId="Equation.DSMT4">
                    <p:embed/>
                  </p:oleObj>
                </mc:Choice>
                <mc:Fallback>
                  <p:oleObj name="Equation" r:id="rId12" imgW="342900" imgH="4572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97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58" name="Oval 63"/>
            <p:cNvSpPr>
              <a:spLocks noChangeArrowheads="1"/>
            </p:cNvSpPr>
            <p:nvPr/>
          </p:nvSpPr>
          <p:spPr bwMode="auto">
            <a:xfrm>
              <a:off x="4604" y="2886"/>
              <a:ext cx="54" cy="5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88832" name="Line 64"/>
          <p:cNvSpPr>
            <a:spLocks noChangeShapeType="1"/>
          </p:cNvSpPr>
          <p:nvPr/>
        </p:nvSpPr>
        <p:spPr bwMode="auto">
          <a:xfrm>
            <a:off x="6156325" y="3394075"/>
            <a:ext cx="1008063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66"/>
          <p:cNvGrpSpPr/>
          <p:nvPr/>
        </p:nvGrpSpPr>
        <p:grpSpPr bwMode="auto">
          <a:xfrm>
            <a:off x="827088" y="1628775"/>
            <a:ext cx="1943100" cy="519113"/>
            <a:chOff x="703" y="1071"/>
            <a:chExt cx="1224" cy="327"/>
          </a:xfrm>
        </p:grpSpPr>
        <p:sp>
          <p:nvSpPr>
            <p:cNvPr id="73754" name="Text Box 67"/>
            <p:cNvSpPr txBox="1">
              <a:spLocks noChangeArrowheads="1"/>
            </p:cNvSpPr>
            <p:nvPr/>
          </p:nvSpPr>
          <p:spPr bwMode="auto">
            <a:xfrm>
              <a:off x="703" y="1071"/>
              <a:ext cx="12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当        时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,</a:t>
              </a:r>
            </a:p>
          </p:txBody>
        </p:sp>
        <p:graphicFrame>
          <p:nvGraphicFramePr>
            <p:cNvPr id="73755" name="Object 68"/>
            <p:cNvGraphicFramePr>
              <a:graphicFrameLocks noChangeAspect="1"/>
            </p:cNvGraphicFramePr>
            <p:nvPr/>
          </p:nvGraphicFramePr>
          <p:xfrm>
            <a:off x="1020" y="1120"/>
            <a:ext cx="46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31900" imgH="584200" progId="Equation.DSMT4">
                    <p:embed/>
                  </p:oleObj>
                </mc:Choice>
                <mc:Fallback>
                  <p:oleObj name="Equation" r:id="rId14" imgW="1231900" imgH="58420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120"/>
                          <a:ext cx="46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9"/>
          <p:cNvGrpSpPr/>
          <p:nvPr/>
        </p:nvGrpSpPr>
        <p:grpSpPr bwMode="auto">
          <a:xfrm>
            <a:off x="827088" y="2349500"/>
            <a:ext cx="1943100" cy="519113"/>
            <a:chOff x="703" y="2831"/>
            <a:chExt cx="1224" cy="327"/>
          </a:xfrm>
        </p:grpSpPr>
        <p:sp>
          <p:nvSpPr>
            <p:cNvPr id="73752" name="Text Box 70"/>
            <p:cNvSpPr txBox="1">
              <a:spLocks noChangeArrowheads="1"/>
            </p:cNvSpPr>
            <p:nvPr/>
          </p:nvSpPr>
          <p:spPr bwMode="auto">
            <a:xfrm>
              <a:off x="703" y="2831"/>
              <a:ext cx="12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当        时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,</a:t>
              </a:r>
            </a:p>
          </p:txBody>
        </p:sp>
        <p:graphicFrame>
          <p:nvGraphicFramePr>
            <p:cNvPr id="73753" name="Object 71"/>
            <p:cNvGraphicFramePr>
              <a:graphicFrameLocks noChangeAspect="1"/>
            </p:cNvGraphicFramePr>
            <p:nvPr/>
          </p:nvGraphicFramePr>
          <p:xfrm>
            <a:off x="1020" y="2880"/>
            <a:ext cx="46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31900" imgH="584200" progId="Equation.DSMT4">
                    <p:embed/>
                  </p:oleObj>
                </mc:Choice>
                <mc:Fallback>
                  <p:oleObj name="Equation" r:id="rId16" imgW="1231900" imgH="58420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880"/>
                          <a:ext cx="46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8840" name="Object 72"/>
          <p:cNvGraphicFramePr>
            <a:graphicFrameLocks noChangeAspect="1"/>
          </p:cNvGraphicFramePr>
          <p:nvPr/>
        </p:nvGraphicFramePr>
        <p:xfrm>
          <a:off x="2786063" y="1579563"/>
          <a:ext cx="2959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51400" imgH="1092200" progId="Equation.DSMT4">
                  <p:embed/>
                </p:oleObj>
              </mc:Choice>
              <mc:Fallback>
                <p:oleObj name="Equation" r:id="rId18" imgW="4851400" imgH="10922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1579563"/>
                        <a:ext cx="2959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1" name="Object 73"/>
          <p:cNvGraphicFramePr>
            <a:graphicFrameLocks noChangeAspect="1"/>
          </p:cNvGraphicFramePr>
          <p:nvPr/>
        </p:nvGraphicFramePr>
        <p:xfrm>
          <a:off x="1331913" y="3090863"/>
          <a:ext cx="2578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216400" imgH="1092200" progId="Equation.DSMT4">
                  <p:embed/>
                </p:oleObj>
              </mc:Choice>
              <mc:Fallback>
                <p:oleObj name="Equation" r:id="rId20" imgW="4216400" imgH="109220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090863"/>
                        <a:ext cx="2578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2" name="Object 74"/>
          <p:cNvGraphicFramePr>
            <a:graphicFrameLocks noChangeAspect="1"/>
          </p:cNvGraphicFramePr>
          <p:nvPr/>
        </p:nvGraphicFramePr>
        <p:xfrm>
          <a:off x="3924300" y="3233738"/>
          <a:ext cx="97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49400" imgH="711200" progId="Equation.DSMT4">
                  <p:embed/>
                </p:oleObj>
              </mc:Choice>
              <mc:Fallback>
                <p:oleObj name="Equation" r:id="rId22" imgW="1549400" imgH="7112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233738"/>
                        <a:ext cx="97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843" name="Rectangle 75"/>
          <p:cNvSpPr>
            <a:spLocks noChangeArrowheads="1"/>
          </p:cNvSpPr>
          <p:nvPr/>
        </p:nvSpPr>
        <p:spPr bwMode="auto">
          <a:xfrm>
            <a:off x="863600" y="40782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故</a:t>
            </a:r>
          </a:p>
        </p:txBody>
      </p:sp>
      <p:graphicFrame>
        <p:nvGraphicFramePr>
          <p:cNvPr id="288844" name="Object 76"/>
          <p:cNvGraphicFramePr>
            <a:graphicFrameLocks noChangeAspect="1"/>
          </p:cNvGraphicFramePr>
          <p:nvPr/>
        </p:nvGraphicFramePr>
        <p:xfrm>
          <a:off x="1331913" y="4679950"/>
          <a:ext cx="3175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219700" imgH="1676400" progId="Equation.DSMT4">
                  <p:embed/>
                </p:oleObj>
              </mc:Choice>
              <mc:Fallback>
                <p:oleObj name="Equation" r:id="rId24" imgW="5219700" imgH="167640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79950"/>
                        <a:ext cx="3175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845" name="Line 77"/>
          <p:cNvSpPr>
            <a:spLocks noChangeShapeType="1"/>
          </p:cNvSpPr>
          <p:nvPr/>
        </p:nvSpPr>
        <p:spPr bwMode="auto">
          <a:xfrm flipV="1">
            <a:off x="5148263" y="4832350"/>
            <a:ext cx="2376487" cy="0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/>
          <p:cNvSpPr>
            <a:spLocks noChangeShapeType="1"/>
          </p:cNvSpPr>
          <p:nvPr/>
        </p:nvSpPr>
        <p:spPr bwMode="auto">
          <a:xfrm>
            <a:off x="2667000" y="2196465"/>
            <a:ext cx="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2667000" y="2196465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3276600" y="2196465"/>
            <a:ext cx="2971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2667000" y="2729865"/>
            <a:ext cx="0" cy="157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41325" y="915353"/>
            <a:ext cx="2114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kumimoji="1" lang="en-US" altLang="zh-CN" sz="2400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已知</a:t>
            </a: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2012950" y="481330"/>
          <a:ext cx="4921250" cy="132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496300" imgH="2273300" progId="Equation.DSMT4">
                  <p:embed/>
                </p:oleObj>
              </mc:Choice>
              <mc:Fallback>
                <p:oleObj name="Equation" r:id="rId2" imgW="8496300" imgH="2273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481330"/>
                        <a:ext cx="4921250" cy="1328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1292225" y="1840865"/>
          <a:ext cx="292227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68800" imgH="685800" progId="Equation.DSMT4">
                  <p:embed/>
                </p:oleObj>
              </mc:Choice>
              <mc:Fallback>
                <p:oleObj name="Equation" r:id="rId4" imgW="43688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1840865"/>
                        <a:ext cx="2922270" cy="499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Oval 10" descr="深色下对角线"/>
          <p:cNvSpPr>
            <a:spLocks noChangeArrowheads="1"/>
          </p:cNvSpPr>
          <p:nvPr/>
        </p:nvSpPr>
        <p:spPr bwMode="auto">
          <a:xfrm>
            <a:off x="6811963" y="1863090"/>
            <a:ext cx="1536700" cy="1538288"/>
          </a:xfrm>
          <a:prstGeom prst="ellips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>
              <a:ea typeface="楷体_GB2312" panose="02010609030101010101" pitchFamily="49" charset="-122"/>
            </a:endParaRPr>
          </a:p>
        </p:txBody>
      </p:sp>
      <p:sp>
        <p:nvSpPr>
          <p:cNvPr id="67594" name="Line 11"/>
          <p:cNvSpPr>
            <a:spLocks noChangeShapeType="1"/>
          </p:cNvSpPr>
          <p:nvPr/>
        </p:nvSpPr>
        <p:spPr bwMode="auto">
          <a:xfrm>
            <a:off x="6340475" y="2633028"/>
            <a:ext cx="2624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595" name="Object 12"/>
          <p:cNvGraphicFramePr>
            <a:graphicFrameLocks noChangeAspect="1"/>
          </p:cNvGraphicFramePr>
          <p:nvPr/>
        </p:nvGraphicFramePr>
        <p:xfrm>
          <a:off x="8429625" y="2636203"/>
          <a:ext cx="15716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50800" imgH="177800" progId="Equation.3">
                  <p:embed/>
                </p:oleObj>
              </mc:Choice>
              <mc:Fallback>
                <p:oleObj name="公式" r:id="rId7" imgW="50800" imgH="177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25" y="2636203"/>
                        <a:ext cx="157163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Line 13"/>
          <p:cNvSpPr>
            <a:spLocks noChangeShapeType="1"/>
          </p:cNvSpPr>
          <p:nvPr/>
        </p:nvSpPr>
        <p:spPr bwMode="auto">
          <a:xfrm flipV="1">
            <a:off x="7596188" y="1267778"/>
            <a:ext cx="0" cy="2624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597" name="Object 14"/>
          <p:cNvGraphicFramePr>
            <a:graphicFrameLocks noChangeAspect="1"/>
          </p:cNvGraphicFramePr>
          <p:nvPr/>
        </p:nvGraphicFramePr>
        <p:xfrm>
          <a:off x="6457950" y="2679065"/>
          <a:ext cx="2921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46100" imgH="419100" progId="Equation.DSMT4">
                  <p:embed/>
                </p:oleObj>
              </mc:Choice>
              <mc:Fallback>
                <p:oleObj name="Equation" r:id="rId9" imgW="546100" imgH="419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2679065"/>
                        <a:ext cx="2921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5"/>
          <p:cNvGraphicFramePr>
            <a:graphicFrameLocks noChangeAspect="1"/>
          </p:cNvGraphicFramePr>
          <p:nvPr/>
        </p:nvGraphicFramePr>
        <p:xfrm>
          <a:off x="7637463" y="3356928"/>
          <a:ext cx="2921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6100" imgH="419100" progId="Equation.DSMT4">
                  <p:embed/>
                </p:oleObj>
              </mc:Choice>
              <mc:Fallback>
                <p:oleObj name="Equation" r:id="rId11" imgW="546100" imgH="419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463" y="3356928"/>
                        <a:ext cx="2921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6"/>
          <p:cNvGraphicFramePr>
            <a:graphicFrameLocks noChangeAspect="1"/>
          </p:cNvGraphicFramePr>
          <p:nvPr/>
        </p:nvGraphicFramePr>
        <p:xfrm>
          <a:off x="7693025" y="1544003"/>
          <a:ext cx="15716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50800" imgH="177800" progId="Equation.3">
                  <p:embed/>
                </p:oleObj>
              </mc:Choice>
              <mc:Fallback>
                <p:oleObj name="公式" r:id="rId13" imgW="50800" imgH="177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025" y="1544003"/>
                        <a:ext cx="157163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7"/>
          <p:cNvGraphicFramePr>
            <a:graphicFrameLocks noChangeAspect="1"/>
          </p:cNvGraphicFramePr>
          <p:nvPr/>
        </p:nvGraphicFramePr>
        <p:xfrm>
          <a:off x="7312025" y="1267778"/>
          <a:ext cx="1857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04800" imgH="419100" progId="Equation.DSMT4">
                  <p:embed/>
                </p:oleObj>
              </mc:Choice>
              <mc:Fallback>
                <p:oleObj name="Equation" r:id="rId15" imgW="304800" imgH="419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2025" y="1267778"/>
                        <a:ext cx="185738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8"/>
          <p:cNvGraphicFramePr>
            <a:graphicFrameLocks noChangeAspect="1"/>
          </p:cNvGraphicFramePr>
          <p:nvPr/>
        </p:nvGraphicFramePr>
        <p:xfrm>
          <a:off x="8778875" y="2764790"/>
          <a:ext cx="1651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79400" imgH="292100" progId="Equation.DSMT4">
                  <p:embed/>
                </p:oleObj>
              </mc:Choice>
              <mc:Fallback>
                <p:oleObj name="Equation" r:id="rId17" imgW="279400" imgH="292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75" y="2764790"/>
                        <a:ext cx="165100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83" name="Text Box 19"/>
          <p:cNvSpPr txBox="1">
            <a:spLocks noChangeArrowheads="1"/>
          </p:cNvSpPr>
          <p:nvPr/>
        </p:nvSpPr>
        <p:spPr bwMode="auto">
          <a:xfrm>
            <a:off x="564515" y="2729865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</a:t>
            </a:r>
          </a:p>
        </p:txBody>
      </p:sp>
      <p:graphicFrame>
        <p:nvGraphicFramePr>
          <p:cNvPr id="318484" name="Object 20"/>
          <p:cNvGraphicFramePr>
            <a:graphicFrameLocks noChangeAspect="1"/>
          </p:cNvGraphicFramePr>
          <p:nvPr/>
        </p:nvGraphicFramePr>
        <p:xfrm>
          <a:off x="1291590" y="2606040"/>
          <a:ext cx="320865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054600" imgH="1054100" progId="Equation.DSMT4">
                  <p:embed/>
                </p:oleObj>
              </mc:Choice>
              <mc:Fallback>
                <p:oleObj name="Equation" r:id="rId19" imgW="5054600" imgH="10541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590" y="2606040"/>
                        <a:ext cx="320865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5" name="Object 21"/>
          <p:cNvGraphicFramePr>
            <a:graphicFrameLocks noChangeAspect="1"/>
          </p:cNvGraphicFramePr>
          <p:nvPr/>
        </p:nvGraphicFramePr>
        <p:xfrm>
          <a:off x="2097405" y="3528695"/>
          <a:ext cx="540004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194800" imgH="2501900" progId="Equation.DSMT4">
                  <p:embed/>
                </p:oleObj>
              </mc:Choice>
              <mc:Fallback>
                <p:oleObj name="Equation" r:id="rId21" imgW="9194800" imgH="25019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405" y="3528695"/>
                        <a:ext cx="540004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091815" y="5083810"/>
          <a:ext cx="3945890" cy="132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7569200" imgH="2527300" progId="Equation.DSMT4">
                  <p:embed/>
                </p:oleObj>
              </mc:Choice>
              <mc:Fallback>
                <p:oleObj name="Equation" r:id="rId23" imgW="7569200" imgH="2527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815" y="5083810"/>
                        <a:ext cx="3945890" cy="1325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11" name="Text Box 7"/>
          <p:cNvSpPr txBox="1">
            <a:spLocks noChangeArrowheads="1"/>
          </p:cNvSpPr>
          <p:nvPr/>
        </p:nvSpPr>
        <p:spPr bwMode="auto">
          <a:xfrm>
            <a:off x="1257618" y="5515928"/>
            <a:ext cx="1706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由对称性得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83" grpId="0" build="p" autoUpdateAnimBg="0"/>
      <p:bldP spid="1915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892607"/>
              </p:ext>
            </p:extLst>
          </p:nvPr>
        </p:nvGraphicFramePr>
        <p:xfrm>
          <a:off x="3434715" y="569955"/>
          <a:ext cx="4241800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73400" imgH="292100" progId="Equation.3">
                  <p:embed/>
                </p:oleObj>
              </mc:Choice>
              <mc:Fallback>
                <p:oleObj r:id="rId2" imgW="3073400" imgH="29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715" y="569955"/>
                        <a:ext cx="4241800" cy="513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621909"/>
              </p:ext>
            </p:extLst>
          </p:nvPr>
        </p:nvGraphicFramePr>
        <p:xfrm>
          <a:off x="1971675" y="1197335"/>
          <a:ext cx="1022350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47700" imgH="241300" progId="Equation.3">
                  <p:embed/>
                </p:oleObj>
              </mc:Choice>
              <mc:Fallback>
                <p:oleObj r:id="rId4" imgW="647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1197335"/>
                        <a:ext cx="1022350" cy="456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509588" y="549000"/>
            <a:ext cx="3743325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kumimoji="1" lang="en-US" altLang="zh-CN" sz="2400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1"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设二维随机变量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1185545" y="1162728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试求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2993708" y="1163045"/>
            <a:ext cx="49409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的边缘概率密度.（见教材</a:t>
            </a:r>
            <a:r>
              <a:rPr kumimoji="1"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P69</a:t>
            </a:r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kumimoji="1"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en-US" altLang="zh-CN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" name="Line 2">
            <a:extLst>
              <a:ext uri="{FF2B5EF4-FFF2-40B4-BE49-F238E27FC236}">
                <a16:creationId xmlns:a16="http://schemas.microsoft.com/office/drawing/2014/main" id="{6B77D0E0-C8E0-1AD9-4013-581772D7F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1483" y="3189715"/>
            <a:ext cx="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8BBDB76F-1E1B-121A-90FF-F9B9643E2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1483" y="3189715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BE71BE35-321E-0036-2F37-94E61E987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1083" y="3189715"/>
            <a:ext cx="2971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6597E4DF-DAEC-4DB3-8502-7C841A4D0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247006"/>
              </p:ext>
            </p:extLst>
          </p:nvPr>
        </p:nvGraphicFramePr>
        <p:xfrm>
          <a:off x="1028728" y="1701000"/>
          <a:ext cx="3121527" cy="123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545760" progId="Equation.DSMT4">
                  <p:embed/>
                </p:oleObj>
              </mc:Choice>
              <mc:Fallback>
                <p:oleObj name="Equation" r:id="rId6" imgW="1511280" imgH="545760" progId="Equation.DSMT4">
                  <p:embed/>
                  <p:pic>
                    <p:nvPicPr>
                      <p:cNvPr id="324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28" y="1701000"/>
                        <a:ext cx="3121527" cy="1233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F60D4C32-039E-40E7-AA29-C9EC2B88D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415599"/>
              </p:ext>
            </p:extLst>
          </p:nvPr>
        </p:nvGraphicFramePr>
        <p:xfrm>
          <a:off x="5356447" y="2047230"/>
          <a:ext cx="259556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62100" imgH="304800" progId="Equation.DSMT4">
                  <p:embed/>
                </p:oleObj>
              </mc:Choice>
              <mc:Fallback>
                <p:oleObj name="Equation" r:id="rId8" imgW="1562100" imgH="304800" progId="Equation.DSMT4">
                  <p:embed/>
                  <p:pic>
                    <p:nvPicPr>
                      <p:cNvPr id="3246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447" y="2047230"/>
                        <a:ext cx="2595563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BDBDBC92-2FB2-24BB-FFAD-815CD12BE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1010"/>
              </p:ext>
            </p:extLst>
          </p:nvPr>
        </p:nvGraphicFramePr>
        <p:xfrm>
          <a:off x="5360437" y="3270126"/>
          <a:ext cx="25955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62100" imgH="304800" progId="Equation.DSMT4">
                  <p:embed/>
                </p:oleObj>
              </mc:Choice>
              <mc:Fallback>
                <p:oleObj name="Equation" r:id="rId10" imgW="1562100" imgH="304800" progId="Equation.DSMT4">
                  <p:embed/>
                  <p:pic>
                    <p:nvPicPr>
                      <p:cNvPr id="3246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437" y="3270126"/>
                        <a:ext cx="25955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4">
            <a:extLst>
              <a:ext uri="{FF2B5EF4-FFF2-40B4-BE49-F238E27FC236}">
                <a16:creationId xmlns:a16="http://schemas.microsoft.com/office/drawing/2014/main" id="{8DE6C1B2-99E5-4515-EF08-165B5515E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3047" y="2123430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即</a:t>
            </a:r>
            <a:endParaRPr kumimoji="1"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9" name="Object 16">
            <a:extLst>
              <a:ext uri="{FF2B5EF4-FFF2-40B4-BE49-F238E27FC236}">
                <a16:creationId xmlns:a16="http://schemas.microsoft.com/office/drawing/2014/main" id="{DEC6A2DA-83A5-5611-C6D2-47168D590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672467"/>
              </p:ext>
            </p:extLst>
          </p:nvPr>
        </p:nvGraphicFramePr>
        <p:xfrm>
          <a:off x="977357" y="2709000"/>
          <a:ext cx="3691255" cy="128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463800" imgH="800100" progId="Equation.3">
                  <p:embed/>
                </p:oleObj>
              </mc:Choice>
              <mc:Fallback>
                <p:oleObj r:id="rId12" imgW="2463800" imgH="800100" progId="Equation.3">
                  <p:embed/>
                  <p:pic>
                    <p:nvPicPr>
                      <p:cNvPr id="3246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357" y="2709000"/>
                        <a:ext cx="3691255" cy="1284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7">
            <a:extLst>
              <a:ext uri="{FF2B5EF4-FFF2-40B4-BE49-F238E27FC236}">
                <a16:creationId xmlns:a16="http://schemas.microsoft.com/office/drawing/2014/main" id="{F4D3EE55-D97D-79F0-43AD-FE4E08BC3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837" y="3298701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即</a:t>
            </a:r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142A1523-0B9F-C03C-33B8-A575B786B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400" y="5351323"/>
            <a:ext cx="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3">
            <a:extLst>
              <a:ext uri="{FF2B5EF4-FFF2-40B4-BE49-F238E27FC236}">
                <a16:creationId xmlns:a16="http://schemas.microsoft.com/office/drawing/2014/main" id="{5F08E0B6-8248-7E69-9D77-E7C5E9343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400" y="5351323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57127178-054D-EA40-9B51-DE7334C9C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0000" y="5351323"/>
            <a:ext cx="2971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53225A1D-9877-5D64-928A-501C676F2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00" y="4132231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说明：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42E7D18-8BCE-328D-A131-A18A16124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00" y="4725000"/>
            <a:ext cx="64204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① 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二维正态分布的边缘分布为一维正态分布；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01978314-991C-726B-306F-2E6996028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00" y="5289410"/>
            <a:ext cx="661479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② 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边缘分布与ρ无关，说明了由边缘分布不能确</a:t>
            </a:r>
            <a:endParaRPr kumimoji="1"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63930F1E-333D-001C-C587-D5F7CABD7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905" y="5320208"/>
            <a:ext cx="17805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定联合分布.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175B9F64-C69A-2B19-4DDF-C695FD6E7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30" y="5853766"/>
            <a:ext cx="42970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ea typeface="楷体_GB2312" panose="02010609030101010101" pitchFamily="49" charset="-122"/>
              </a:rPr>
              <a:t>③ </a:t>
            </a:r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在什么条件下才能确定呢？</a:t>
            </a:r>
            <a:endParaRPr kumimoji="1" lang="en-US" altLang="zh-CN" sz="2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0" grpId="0" build="p" autoUpdateAnimBg="0"/>
      <p:bldP spid="14" grpId="0"/>
      <p:bldP spid="15" grpId="0" build="p" autoUpdateAnimBg="0"/>
      <p:bldP spid="16" grpId="0" build="p" autoUpdateAnimBg="0"/>
      <p:bldP spid="17" grpId="0" build="p" autoUpdateAnimBg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4" name="Group 8"/>
          <p:cNvGrpSpPr/>
          <p:nvPr/>
        </p:nvGrpSpPr>
        <p:grpSpPr bwMode="auto">
          <a:xfrm>
            <a:off x="1331913" y="817563"/>
            <a:ext cx="7108825" cy="1747837"/>
            <a:chOff x="1066" y="913"/>
            <a:chExt cx="4281" cy="1101"/>
          </a:xfrm>
        </p:grpSpPr>
        <p:pic>
          <p:nvPicPr>
            <p:cNvPr id="90167" name="Picture 8" descr="卷轴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3600" b="0">
                <a:solidFill>
                  <a:schemeClr val="tx2"/>
                </a:solidFill>
                <a:latin typeface="+mn-lt"/>
                <a:ea typeface="黑体" panose="02010609060101010101" pitchFamily="49" charset="-122"/>
              </a:endParaRPr>
            </a:p>
          </p:txBody>
        </p:sp>
      </p:grpSp>
      <p:sp>
        <p:nvSpPr>
          <p:cNvPr id="90115" name="Line 2"/>
          <p:cNvSpPr>
            <a:spLocks noChangeShapeType="1"/>
          </p:cNvSpPr>
          <p:nvPr/>
        </p:nvSpPr>
        <p:spPr bwMode="auto">
          <a:xfrm>
            <a:off x="2473325" y="2417763"/>
            <a:ext cx="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3082925" y="2417763"/>
            <a:ext cx="2971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2667000" y="2951163"/>
            <a:ext cx="0" cy="157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18" name="Text Box 9"/>
          <p:cNvSpPr txBox="1">
            <a:spLocks noChangeArrowheads="1"/>
          </p:cNvSpPr>
          <p:nvPr/>
        </p:nvSpPr>
        <p:spPr bwMode="auto">
          <a:xfrm>
            <a:off x="2300288" y="2563813"/>
            <a:ext cx="5059680" cy="210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5000"/>
              </a:lnSpc>
            </a:pPr>
            <a:r>
              <a:rPr kumimoji="1" lang="zh-CN" altLang="en-US" sz="3200">
                <a:latin typeface="微软雅黑" panose="020B0503020204020204" charset="-122"/>
                <a:ea typeface="微软雅黑" panose="020B0503020204020204" charset="-122"/>
              </a:rPr>
              <a:t>一、两个随机变量的独立性</a:t>
            </a:r>
          </a:p>
          <a:p>
            <a:pPr eaLnBrk="1" hangingPunct="1">
              <a:lnSpc>
                <a:spcPct val="205000"/>
              </a:lnSpc>
            </a:pPr>
            <a:r>
              <a:rPr kumimoji="1" lang="zh-CN" altLang="en-US" sz="3200">
                <a:latin typeface="微软雅黑" panose="020B0503020204020204" charset="-122"/>
                <a:ea typeface="微软雅黑" panose="020B0503020204020204" charset="-122"/>
              </a:rPr>
              <a:t>二、n个随机变量的独立性</a:t>
            </a:r>
            <a:r>
              <a:rPr kumimoji="1"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90119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08175" y="1366838"/>
            <a:ext cx="70421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kumimoji="1" lang="en-US" altLang="zh-CN" sz="3600">
                <a:solidFill>
                  <a:schemeClr val="tx1"/>
                </a:solidFill>
              </a:rPr>
              <a:t>§3.4    </a:t>
            </a:r>
            <a:r>
              <a:rPr kumimoji="1" lang="zh-CN" altLang="en-US" sz="3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相互独立的随机变量 </a:t>
            </a:r>
          </a:p>
        </p:txBody>
      </p:sp>
      <p:grpSp>
        <p:nvGrpSpPr>
          <p:cNvPr id="90120" name="Group 3"/>
          <p:cNvGrpSpPr/>
          <p:nvPr/>
        </p:nvGrpSpPr>
        <p:grpSpPr bwMode="auto">
          <a:xfrm>
            <a:off x="6011863" y="4446588"/>
            <a:ext cx="2514600" cy="1676400"/>
            <a:chOff x="2304" y="1296"/>
            <a:chExt cx="2496" cy="1776"/>
          </a:xfrm>
        </p:grpSpPr>
        <p:sp>
          <p:nvSpPr>
            <p:cNvPr id="90121" name="Freeform 4"/>
            <p:cNvSpPr/>
            <p:nvPr/>
          </p:nvSpPr>
          <p:spPr bwMode="auto">
            <a:xfrm>
              <a:off x="3312" y="1824"/>
              <a:ext cx="1104" cy="768"/>
            </a:xfrm>
            <a:custGeom>
              <a:avLst/>
              <a:gdLst>
                <a:gd name="T0" fmla="*/ 0 w 1104"/>
                <a:gd name="T1" fmla="*/ 768 h 768"/>
                <a:gd name="T2" fmla="*/ 1104 w 1104"/>
                <a:gd name="T3" fmla="*/ 768 h 768"/>
                <a:gd name="T4" fmla="*/ 1104 w 1104"/>
                <a:gd name="T5" fmla="*/ 384 h 768"/>
                <a:gd name="T6" fmla="*/ 1008 w 1104"/>
                <a:gd name="T7" fmla="*/ 192 h 768"/>
                <a:gd name="T8" fmla="*/ 816 w 1104"/>
                <a:gd name="T9" fmla="*/ 48 h 768"/>
                <a:gd name="T10" fmla="*/ 432 w 1104"/>
                <a:gd name="T11" fmla="*/ 0 h 768"/>
                <a:gd name="T12" fmla="*/ 240 w 1104"/>
                <a:gd name="T13" fmla="*/ 48 h 768"/>
                <a:gd name="T14" fmla="*/ 48 w 1104"/>
                <a:gd name="T15" fmla="*/ 240 h 768"/>
                <a:gd name="T16" fmla="*/ 0 w 1104"/>
                <a:gd name="T17" fmla="*/ 384 h 768"/>
                <a:gd name="T18" fmla="*/ 0 w 1104"/>
                <a:gd name="T19" fmla="*/ 768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4"/>
                <a:gd name="T31" fmla="*/ 0 h 768"/>
                <a:gd name="T32" fmla="*/ 1104 w 1104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4" h="768">
                  <a:moveTo>
                    <a:pt x="0" y="768"/>
                  </a:moveTo>
                  <a:lnTo>
                    <a:pt x="1104" y="768"/>
                  </a:lnTo>
                  <a:lnTo>
                    <a:pt x="1104" y="384"/>
                  </a:lnTo>
                  <a:lnTo>
                    <a:pt x="1008" y="192"/>
                  </a:lnTo>
                  <a:lnTo>
                    <a:pt x="816" y="48"/>
                  </a:lnTo>
                  <a:lnTo>
                    <a:pt x="432" y="0"/>
                  </a:lnTo>
                  <a:lnTo>
                    <a:pt x="240" y="48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122" name="Group 5"/>
            <p:cNvGrpSpPr/>
            <p:nvPr/>
          </p:nvGrpSpPr>
          <p:grpSpPr bwMode="auto">
            <a:xfrm>
              <a:off x="2304" y="2592"/>
              <a:ext cx="2496" cy="480"/>
              <a:chOff x="1303" y="2760"/>
              <a:chExt cx="2573" cy="595"/>
            </a:xfrm>
          </p:grpSpPr>
          <p:sp>
            <p:nvSpPr>
              <p:cNvPr id="90164" name="Freeform 6"/>
              <p:cNvSpPr/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 w 5145"/>
                  <a:gd name="T1" fmla="*/ 0 h 963"/>
                  <a:gd name="T2" fmla="*/ 1 w 5145"/>
                  <a:gd name="T3" fmla="*/ 0 h 963"/>
                  <a:gd name="T4" fmla="*/ 1 w 5145"/>
                  <a:gd name="T5" fmla="*/ 0 h 963"/>
                  <a:gd name="T6" fmla="*/ 0 w 5145"/>
                  <a:gd name="T7" fmla="*/ 0 h 963"/>
                  <a:gd name="T8" fmla="*/ 1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65" name="Rectangle 7"/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166" name="Freeform 8"/>
              <p:cNvSpPr/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0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0123" name="Group 9"/>
            <p:cNvGrpSpPr/>
            <p:nvPr/>
          </p:nvGrpSpPr>
          <p:grpSpPr bwMode="auto">
            <a:xfrm>
              <a:off x="3584" y="1756"/>
              <a:ext cx="511" cy="1215"/>
              <a:chOff x="2681" y="2067"/>
              <a:chExt cx="449" cy="1006"/>
            </a:xfrm>
          </p:grpSpPr>
          <p:sp>
            <p:nvSpPr>
              <p:cNvPr id="90162" name="Freeform 10"/>
              <p:cNvSpPr/>
              <p:nvPr/>
            </p:nvSpPr>
            <p:spPr bwMode="auto">
              <a:xfrm>
                <a:off x="2681" y="2067"/>
                <a:ext cx="449" cy="404"/>
              </a:xfrm>
              <a:custGeom>
                <a:avLst/>
                <a:gdLst>
                  <a:gd name="T0" fmla="*/ 1 w 896"/>
                  <a:gd name="T1" fmla="*/ 1 h 808"/>
                  <a:gd name="T2" fmla="*/ 0 w 896"/>
                  <a:gd name="T3" fmla="*/ 1 h 808"/>
                  <a:gd name="T4" fmla="*/ 1 w 896"/>
                  <a:gd name="T5" fmla="*/ 1 h 808"/>
                  <a:gd name="T6" fmla="*/ 1 w 896"/>
                  <a:gd name="T7" fmla="*/ 1 h 808"/>
                  <a:gd name="T8" fmla="*/ 1 w 896"/>
                  <a:gd name="T9" fmla="*/ 1 h 808"/>
                  <a:gd name="T10" fmla="*/ 1 w 896"/>
                  <a:gd name="T11" fmla="*/ 1 h 808"/>
                  <a:gd name="T12" fmla="*/ 1 w 896"/>
                  <a:gd name="T13" fmla="*/ 1 h 808"/>
                  <a:gd name="T14" fmla="*/ 1 w 896"/>
                  <a:gd name="T15" fmla="*/ 1 h 808"/>
                  <a:gd name="T16" fmla="*/ 1 w 896"/>
                  <a:gd name="T17" fmla="*/ 1 h 808"/>
                  <a:gd name="T18" fmla="*/ 1 w 896"/>
                  <a:gd name="T19" fmla="*/ 1 h 808"/>
                  <a:gd name="T20" fmla="*/ 1 w 896"/>
                  <a:gd name="T21" fmla="*/ 1 h 808"/>
                  <a:gd name="T22" fmla="*/ 1 w 896"/>
                  <a:gd name="T23" fmla="*/ 1 h 808"/>
                  <a:gd name="T24" fmla="*/ 1 w 896"/>
                  <a:gd name="T25" fmla="*/ 1 h 808"/>
                  <a:gd name="T26" fmla="*/ 1 w 896"/>
                  <a:gd name="T27" fmla="*/ 1 h 808"/>
                  <a:gd name="T28" fmla="*/ 1 w 896"/>
                  <a:gd name="T29" fmla="*/ 1 h 808"/>
                  <a:gd name="T30" fmla="*/ 1 w 896"/>
                  <a:gd name="T31" fmla="*/ 1 h 808"/>
                  <a:gd name="T32" fmla="*/ 1 w 896"/>
                  <a:gd name="T33" fmla="*/ 1 h 808"/>
                  <a:gd name="T34" fmla="*/ 1 w 896"/>
                  <a:gd name="T35" fmla="*/ 1 h 808"/>
                  <a:gd name="T36" fmla="*/ 1 w 896"/>
                  <a:gd name="T37" fmla="*/ 1 h 808"/>
                  <a:gd name="T38" fmla="*/ 1 w 896"/>
                  <a:gd name="T39" fmla="*/ 1 h 808"/>
                  <a:gd name="T40" fmla="*/ 1 w 896"/>
                  <a:gd name="T41" fmla="*/ 0 h 808"/>
                  <a:gd name="T42" fmla="*/ 1 w 896"/>
                  <a:gd name="T43" fmla="*/ 1 h 808"/>
                  <a:gd name="T44" fmla="*/ 1 w 896"/>
                  <a:gd name="T45" fmla="*/ 1 h 808"/>
                  <a:gd name="T46" fmla="*/ 1 w 896"/>
                  <a:gd name="T47" fmla="*/ 1 h 8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96"/>
                  <a:gd name="T73" fmla="*/ 0 h 808"/>
                  <a:gd name="T74" fmla="*/ 896 w 896"/>
                  <a:gd name="T75" fmla="*/ 808 h 80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96" h="808">
                    <a:moveTo>
                      <a:pt x="23" y="161"/>
                    </a:moveTo>
                    <a:lnTo>
                      <a:pt x="0" y="299"/>
                    </a:lnTo>
                    <a:lnTo>
                      <a:pt x="35" y="449"/>
                    </a:lnTo>
                    <a:lnTo>
                      <a:pt x="46" y="541"/>
                    </a:lnTo>
                    <a:lnTo>
                      <a:pt x="52" y="578"/>
                    </a:lnTo>
                    <a:lnTo>
                      <a:pt x="72" y="631"/>
                    </a:lnTo>
                    <a:lnTo>
                      <a:pt x="90" y="677"/>
                    </a:lnTo>
                    <a:lnTo>
                      <a:pt x="133" y="731"/>
                    </a:lnTo>
                    <a:lnTo>
                      <a:pt x="163" y="769"/>
                    </a:lnTo>
                    <a:lnTo>
                      <a:pt x="207" y="805"/>
                    </a:lnTo>
                    <a:lnTo>
                      <a:pt x="391" y="587"/>
                    </a:lnTo>
                    <a:lnTo>
                      <a:pt x="595" y="808"/>
                    </a:lnTo>
                    <a:lnTo>
                      <a:pt x="641" y="765"/>
                    </a:lnTo>
                    <a:lnTo>
                      <a:pt x="680" y="716"/>
                    </a:lnTo>
                    <a:lnTo>
                      <a:pt x="714" y="654"/>
                    </a:lnTo>
                    <a:lnTo>
                      <a:pt x="759" y="587"/>
                    </a:lnTo>
                    <a:lnTo>
                      <a:pt x="827" y="449"/>
                    </a:lnTo>
                    <a:lnTo>
                      <a:pt x="873" y="242"/>
                    </a:lnTo>
                    <a:lnTo>
                      <a:pt x="896" y="138"/>
                    </a:lnTo>
                    <a:lnTo>
                      <a:pt x="747" y="47"/>
                    </a:lnTo>
                    <a:lnTo>
                      <a:pt x="586" y="0"/>
                    </a:lnTo>
                    <a:lnTo>
                      <a:pt x="332" y="13"/>
                    </a:lnTo>
                    <a:lnTo>
                      <a:pt x="149" y="59"/>
                    </a:lnTo>
                    <a:lnTo>
                      <a:pt x="23" y="16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63" name="Freeform 11"/>
              <p:cNvSpPr/>
              <p:nvPr/>
            </p:nvSpPr>
            <p:spPr bwMode="auto">
              <a:xfrm>
                <a:off x="2750" y="2360"/>
                <a:ext cx="276" cy="713"/>
              </a:xfrm>
              <a:custGeom>
                <a:avLst/>
                <a:gdLst>
                  <a:gd name="T0" fmla="*/ 0 w 553"/>
                  <a:gd name="T1" fmla="*/ 0 h 1424"/>
                  <a:gd name="T2" fmla="*/ 0 w 553"/>
                  <a:gd name="T3" fmla="*/ 1 h 1424"/>
                  <a:gd name="T4" fmla="*/ 0 w 553"/>
                  <a:gd name="T5" fmla="*/ 1 h 1424"/>
                  <a:gd name="T6" fmla="*/ 0 w 553"/>
                  <a:gd name="T7" fmla="*/ 1 h 1424"/>
                  <a:gd name="T8" fmla="*/ 0 w 553"/>
                  <a:gd name="T9" fmla="*/ 1 h 1424"/>
                  <a:gd name="T10" fmla="*/ 0 w 553"/>
                  <a:gd name="T11" fmla="*/ 1 h 1424"/>
                  <a:gd name="T12" fmla="*/ 0 w 553"/>
                  <a:gd name="T13" fmla="*/ 1 h 1424"/>
                  <a:gd name="T14" fmla="*/ 0 w 553"/>
                  <a:gd name="T15" fmla="*/ 1 h 1424"/>
                  <a:gd name="T16" fmla="*/ 0 w 553"/>
                  <a:gd name="T17" fmla="*/ 1 h 1424"/>
                  <a:gd name="T18" fmla="*/ 0 w 553"/>
                  <a:gd name="T19" fmla="*/ 1 h 1424"/>
                  <a:gd name="T20" fmla="*/ 0 w 553"/>
                  <a:gd name="T21" fmla="*/ 1 h 1424"/>
                  <a:gd name="T22" fmla="*/ 0 w 553"/>
                  <a:gd name="T23" fmla="*/ 1 h 1424"/>
                  <a:gd name="T24" fmla="*/ 0 w 553"/>
                  <a:gd name="T25" fmla="*/ 1 h 1424"/>
                  <a:gd name="T26" fmla="*/ 0 w 553"/>
                  <a:gd name="T27" fmla="*/ 1 h 1424"/>
                  <a:gd name="T28" fmla="*/ 0 w 553"/>
                  <a:gd name="T29" fmla="*/ 1 h 1424"/>
                  <a:gd name="T30" fmla="*/ 0 w 553"/>
                  <a:gd name="T31" fmla="*/ 0 h 14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53"/>
                  <a:gd name="T49" fmla="*/ 0 h 1424"/>
                  <a:gd name="T50" fmla="*/ 553 w 553"/>
                  <a:gd name="T51" fmla="*/ 1424 h 14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53" h="1424">
                    <a:moveTo>
                      <a:pt x="254" y="0"/>
                    </a:moveTo>
                    <a:lnTo>
                      <a:pt x="121" y="160"/>
                    </a:lnTo>
                    <a:lnTo>
                      <a:pt x="173" y="287"/>
                    </a:lnTo>
                    <a:lnTo>
                      <a:pt x="82" y="460"/>
                    </a:lnTo>
                    <a:lnTo>
                      <a:pt x="25" y="700"/>
                    </a:lnTo>
                    <a:lnTo>
                      <a:pt x="0" y="861"/>
                    </a:lnTo>
                    <a:lnTo>
                      <a:pt x="25" y="1011"/>
                    </a:lnTo>
                    <a:lnTo>
                      <a:pt x="70" y="1194"/>
                    </a:lnTo>
                    <a:lnTo>
                      <a:pt x="288" y="1424"/>
                    </a:lnTo>
                    <a:lnTo>
                      <a:pt x="506" y="1149"/>
                    </a:lnTo>
                    <a:lnTo>
                      <a:pt x="553" y="895"/>
                    </a:lnTo>
                    <a:lnTo>
                      <a:pt x="518" y="654"/>
                    </a:lnTo>
                    <a:lnTo>
                      <a:pt x="460" y="448"/>
                    </a:lnTo>
                    <a:lnTo>
                      <a:pt x="368" y="275"/>
                    </a:lnTo>
                    <a:lnTo>
                      <a:pt x="437" y="195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A000A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0124" name="Group 12"/>
            <p:cNvGrpSpPr/>
            <p:nvPr/>
          </p:nvGrpSpPr>
          <p:grpSpPr bwMode="auto">
            <a:xfrm>
              <a:off x="3072" y="1701"/>
              <a:ext cx="694" cy="978"/>
              <a:chOff x="3072" y="1701"/>
              <a:chExt cx="694" cy="978"/>
            </a:xfrm>
          </p:grpSpPr>
          <p:sp>
            <p:nvSpPr>
              <p:cNvPr id="90159" name="Freeform 13"/>
              <p:cNvSpPr/>
              <p:nvPr/>
            </p:nvSpPr>
            <p:spPr bwMode="auto">
              <a:xfrm flipH="1">
                <a:off x="3371" y="1701"/>
                <a:ext cx="395" cy="526"/>
              </a:xfrm>
              <a:custGeom>
                <a:avLst/>
                <a:gdLst>
                  <a:gd name="T0" fmla="*/ 1 w 693"/>
                  <a:gd name="T1" fmla="*/ 1 h 873"/>
                  <a:gd name="T2" fmla="*/ 1 w 693"/>
                  <a:gd name="T3" fmla="*/ 1 h 873"/>
                  <a:gd name="T4" fmla="*/ 1 w 693"/>
                  <a:gd name="T5" fmla="*/ 0 h 873"/>
                  <a:gd name="T6" fmla="*/ 1 w 693"/>
                  <a:gd name="T7" fmla="*/ 1 h 873"/>
                  <a:gd name="T8" fmla="*/ 1 w 693"/>
                  <a:gd name="T9" fmla="*/ 1 h 873"/>
                  <a:gd name="T10" fmla="*/ 1 w 693"/>
                  <a:gd name="T11" fmla="*/ 1 h 873"/>
                  <a:gd name="T12" fmla="*/ 1 w 693"/>
                  <a:gd name="T13" fmla="*/ 1 h 873"/>
                  <a:gd name="T14" fmla="*/ 1 w 693"/>
                  <a:gd name="T15" fmla="*/ 1 h 873"/>
                  <a:gd name="T16" fmla="*/ 1 w 693"/>
                  <a:gd name="T17" fmla="*/ 1 h 873"/>
                  <a:gd name="T18" fmla="*/ 1 w 693"/>
                  <a:gd name="T19" fmla="*/ 1 h 873"/>
                  <a:gd name="T20" fmla="*/ 1 w 693"/>
                  <a:gd name="T21" fmla="*/ 1 h 873"/>
                  <a:gd name="T22" fmla="*/ 1 w 693"/>
                  <a:gd name="T23" fmla="*/ 1 h 873"/>
                  <a:gd name="T24" fmla="*/ 1 w 693"/>
                  <a:gd name="T25" fmla="*/ 1 h 873"/>
                  <a:gd name="T26" fmla="*/ 1 w 693"/>
                  <a:gd name="T27" fmla="*/ 1 h 873"/>
                  <a:gd name="T28" fmla="*/ 1 w 693"/>
                  <a:gd name="T29" fmla="*/ 1 h 873"/>
                  <a:gd name="T30" fmla="*/ 1 w 693"/>
                  <a:gd name="T31" fmla="*/ 1 h 873"/>
                  <a:gd name="T32" fmla="*/ 1 w 693"/>
                  <a:gd name="T33" fmla="*/ 1 h 873"/>
                  <a:gd name="T34" fmla="*/ 1 w 693"/>
                  <a:gd name="T35" fmla="*/ 1 h 873"/>
                  <a:gd name="T36" fmla="*/ 1 w 693"/>
                  <a:gd name="T37" fmla="*/ 1 h 873"/>
                  <a:gd name="T38" fmla="*/ 1 w 693"/>
                  <a:gd name="T39" fmla="*/ 1 h 873"/>
                  <a:gd name="T40" fmla="*/ 1 w 693"/>
                  <a:gd name="T41" fmla="*/ 1 h 873"/>
                  <a:gd name="T42" fmla="*/ 1 w 693"/>
                  <a:gd name="T43" fmla="*/ 1 h 873"/>
                  <a:gd name="T44" fmla="*/ 0 w 693"/>
                  <a:gd name="T45" fmla="*/ 1 h 873"/>
                  <a:gd name="T46" fmla="*/ 0 w 693"/>
                  <a:gd name="T47" fmla="*/ 1 h 873"/>
                  <a:gd name="T48" fmla="*/ 1 w 693"/>
                  <a:gd name="T49" fmla="*/ 1 h 873"/>
                  <a:gd name="T50" fmla="*/ 1 w 693"/>
                  <a:gd name="T51" fmla="*/ 1 h 873"/>
                  <a:gd name="T52" fmla="*/ 1 w 693"/>
                  <a:gd name="T53" fmla="*/ 1 h 873"/>
                  <a:gd name="T54" fmla="*/ 1 w 693"/>
                  <a:gd name="T55" fmla="*/ 1 h 873"/>
                  <a:gd name="T56" fmla="*/ 1 w 693"/>
                  <a:gd name="T57" fmla="*/ 1 h 873"/>
                  <a:gd name="T58" fmla="*/ 1 w 693"/>
                  <a:gd name="T59" fmla="*/ 1 h 873"/>
                  <a:gd name="T60" fmla="*/ 1 w 693"/>
                  <a:gd name="T61" fmla="*/ 1 h 873"/>
                  <a:gd name="T62" fmla="*/ 1 w 693"/>
                  <a:gd name="T63" fmla="*/ 1 h 873"/>
                  <a:gd name="T64" fmla="*/ 1 w 693"/>
                  <a:gd name="T65" fmla="*/ 1 h 873"/>
                  <a:gd name="T66" fmla="*/ 1 w 693"/>
                  <a:gd name="T67" fmla="*/ 1 h 873"/>
                  <a:gd name="T68" fmla="*/ 1 w 693"/>
                  <a:gd name="T69" fmla="*/ 1 h 873"/>
                  <a:gd name="T70" fmla="*/ 1 w 693"/>
                  <a:gd name="T71" fmla="*/ 1 h 873"/>
                  <a:gd name="T72" fmla="*/ 1 w 693"/>
                  <a:gd name="T73" fmla="*/ 1 h 87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3"/>
                  <a:gd name="T112" fmla="*/ 0 h 873"/>
                  <a:gd name="T113" fmla="*/ 693 w 693"/>
                  <a:gd name="T114" fmla="*/ 873 h 87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60" name="Freeform 14"/>
              <p:cNvSpPr/>
              <p:nvPr/>
            </p:nvSpPr>
            <p:spPr bwMode="auto">
              <a:xfrm flipH="1">
                <a:off x="3072" y="2064"/>
                <a:ext cx="543" cy="615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61" name="Freeform 15"/>
              <p:cNvSpPr/>
              <p:nvPr/>
            </p:nvSpPr>
            <p:spPr bwMode="auto">
              <a:xfrm flipH="1">
                <a:off x="3292" y="2050"/>
                <a:ext cx="331" cy="293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0125" name="Freeform 16"/>
            <p:cNvSpPr/>
            <p:nvPr/>
          </p:nvSpPr>
          <p:spPr bwMode="auto">
            <a:xfrm>
              <a:off x="3878" y="1685"/>
              <a:ext cx="395" cy="526"/>
            </a:xfrm>
            <a:custGeom>
              <a:avLst/>
              <a:gdLst>
                <a:gd name="T0" fmla="*/ 1 w 693"/>
                <a:gd name="T1" fmla="*/ 1 h 873"/>
                <a:gd name="T2" fmla="*/ 1 w 693"/>
                <a:gd name="T3" fmla="*/ 1 h 873"/>
                <a:gd name="T4" fmla="*/ 1 w 693"/>
                <a:gd name="T5" fmla="*/ 0 h 873"/>
                <a:gd name="T6" fmla="*/ 1 w 693"/>
                <a:gd name="T7" fmla="*/ 1 h 873"/>
                <a:gd name="T8" fmla="*/ 1 w 693"/>
                <a:gd name="T9" fmla="*/ 1 h 873"/>
                <a:gd name="T10" fmla="*/ 1 w 693"/>
                <a:gd name="T11" fmla="*/ 1 h 873"/>
                <a:gd name="T12" fmla="*/ 1 w 693"/>
                <a:gd name="T13" fmla="*/ 1 h 873"/>
                <a:gd name="T14" fmla="*/ 1 w 693"/>
                <a:gd name="T15" fmla="*/ 1 h 873"/>
                <a:gd name="T16" fmla="*/ 1 w 693"/>
                <a:gd name="T17" fmla="*/ 1 h 873"/>
                <a:gd name="T18" fmla="*/ 1 w 693"/>
                <a:gd name="T19" fmla="*/ 1 h 873"/>
                <a:gd name="T20" fmla="*/ 1 w 693"/>
                <a:gd name="T21" fmla="*/ 1 h 873"/>
                <a:gd name="T22" fmla="*/ 1 w 693"/>
                <a:gd name="T23" fmla="*/ 1 h 873"/>
                <a:gd name="T24" fmla="*/ 1 w 693"/>
                <a:gd name="T25" fmla="*/ 1 h 873"/>
                <a:gd name="T26" fmla="*/ 1 w 693"/>
                <a:gd name="T27" fmla="*/ 1 h 873"/>
                <a:gd name="T28" fmla="*/ 1 w 693"/>
                <a:gd name="T29" fmla="*/ 1 h 873"/>
                <a:gd name="T30" fmla="*/ 1 w 693"/>
                <a:gd name="T31" fmla="*/ 1 h 873"/>
                <a:gd name="T32" fmla="*/ 1 w 693"/>
                <a:gd name="T33" fmla="*/ 1 h 873"/>
                <a:gd name="T34" fmla="*/ 1 w 693"/>
                <a:gd name="T35" fmla="*/ 1 h 873"/>
                <a:gd name="T36" fmla="*/ 1 w 693"/>
                <a:gd name="T37" fmla="*/ 1 h 873"/>
                <a:gd name="T38" fmla="*/ 1 w 693"/>
                <a:gd name="T39" fmla="*/ 1 h 873"/>
                <a:gd name="T40" fmla="*/ 1 w 693"/>
                <a:gd name="T41" fmla="*/ 1 h 873"/>
                <a:gd name="T42" fmla="*/ 1 w 693"/>
                <a:gd name="T43" fmla="*/ 1 h 873"/>
                <a:gd name="T44" fmla="*/ 0 w 693"/>
                <a:gd name="T45" fmla="*/ 1 h 873"/>
                <a:gd name="T46" fmla="*/ 0 w 693"/>
                <a:gd name="T47" fmla="*/ 1 h 873"/>
                <a:gd name="T48" fmla="*/ 1 w 693"/>
                <a:gd name="T49" fmla="*/ 1 h 873"/>
                <a:gd name="T50" fmla="*/ 1 w 693"/>
                <a:gd name="T51" fmla="*/ 1 h 873"/>
                <a:gd name="T52" fmla="*/ 1 w 693"/>
                <a:gd name="T53" fmla="*/ 1 h 873"/>
                <a:gd name="T54" fmla="*/ 1 w 693"/>
                <a:gd name="T55" fmla="*/ 1 h 873"/>
                <a:gd name="T56" fmla="*/ 1 w 693"/>
                <a:gd name="T57" fmla="*/ 1 h 873"/>
                <a:gd name="T58" fmla="*/ 1 w 693"/>
                <a:gd name="T59" fmla="*/ 1 h 873"/>
                <a:gd name="T60" fmla="*/ 1 w 693"/>
                <a:gd name="T61" fmla="*/ 1 h 873"/>
                <a:gd name="T62" fmla="*/ 1 w 693"/>
                <a:gd name="T63" fmla="*/ 1 h 873"/>
                <a:gd name="T64" fmla="*/ 1 w 693"/>
                <a:gd name="T65" fmla="*/ 1 h 873"/>
                <a:gd name="T66" fmla="*/ 1 w 693"/>
                <a:gd name="T67" fmla="*/ 1 h 873"/>
                <a:gd name="T68" fmla="*/ 1 w 693"/>
                <a:gd name="T69" fmla="*/ 1 h 873"/>
                <a:gd name="T70" fmla="*/ 1 w 693"/>
                <a:gd name="T71" fmla="*/ 1 h 873"/>
                <a:gd name="T72" fmla="*/ 1 w 693"/>
                <a:gd name="T73" fmla="*/ 1 h 8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3"/>
                <a:gd name="T112" fmla="*/ 0 h 873"/>
                <a:gd name="T113" fmla="*/ 693 w 693"/>
                <a:gd name="T114" fmla="*/ 873 h 87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3" h="873">
                  <a:moveTo>
                    <a:pt x="331" y="38"/>
                  </a:moveTo>
                  <a:lnTo>
                    <a:pt x="352" y="11"/>
                  </a:lnTo>
                  <a:lnTo>
                    <a:pt x="388" y="0"/>
                  </a:lnTo>
                  <a:lnTo>
                    <a:pt x="411" y="3"/>
                  </a:lnTo>
                  <a:lnTo>
                    <a:pt x="422" y="18"/>
                  </a:lnTo>
                  <a:lnTo>
                    <a:pt x="435" y="51"/>
                  </a:lnTo>
                  <a:lnTo>
                    <a:pt x="439" y="114"/>
                  </a:lnTo>
                  <a:lnTo>
                    <a:pt x="434" y="174"/>
                  </a:lnTo>
                  <a:lnTo>
                    <a:pt x="432" y="212"/>
                  </a:lnTo>
                  <a:lnTo>
                    <a:pt x="444" y="300"/>
                  </a:lnTo>
                  <a:lnTo>
                    <a:pt x="460" y="366"/>
                  </a:lnTo>
                  <a:lnTo>
                    <a:pt x="468" y="389"/>
                  </a:lnTo>
                  <a:lnTo>
                    <a:pt x="489" y="429"/>
                  </a:lnTo>
                  <a:lnTo>
                    <a:pt x="531" y="561"/>
                  </a:lnTo>
                  <a:lnTo>
                    <a:pt x="563" y="597"/>
                  </a:lnTo>
                  <a:lnTo>
                    <a:pt x="617" y="653"/>
                  </a:lnTo>
                  <a:lnTo>
                    <a:pt x="693" y="727"/>
                  </a:lnTo>
                  <a:lnTo>
                    <a:pt x="422" y="873"/>
                  </a:lnTo>
                  <a:lnTo>
                    <a:pt x="259" y="689"/>
                  </a:lnTo>
                  <a:lnTo>
                    <a:pt x="195" y="717"/>
                  </a:lnTo>
                  <a:lnTo>
                    <a:pt x="96" y="736"/>
                  </a:lnTo>
                  <a:lnTo>
                    <a:pt x="31" y="727"/>
                  </a:lnTo>
                  <a:lnTo>
                    <a:pt x="0" y="699"/>
                  </a:lnTo>
                  <a:lnTo>
                    <a:pt x="0" y="671"/>
                  </a:lnTo>
                  <a:lnTo>
                    <a:pt x="18" y="632"/>
                  </a:lnTo>
                  <a:lnTo>
                    <a:pt x="77" y="612"/>
                  </a:lnTo>
                  <a:lnTo>
                    <a:pt x="157" y="595"/>
                  </a:lnTo>
                  <a:lnTo>
                    <a:pt x="214" y="574"/>
                  </a:lnTo>
                  <a:lnTo>
                    <a:pt x="241" y="547"/>
                  </a:lnTo>
                  <a:lnTo>
                    <a:pt x="280" y="508"/>
                  </a:lnTo>
                  <a:lnTo>
                    <a:pt x="303" y="485"/>
                  </a:lnTo>
                  <a:lnTo>
                    <a:pt x="326" y="450"/>
                  </a:lnTo>
                  <a:lnTo>
                    <a:pt x="326" y="378"/>
                  </a:lnTo>
                  <a:lnTo>
                    <a:pt x="319" y="302"/>
                  </a:lnTo>
                  <a:lnTo>
                    <a:pt x="303" y="219"/>
                  </a:lnTo>
                  <a:lnTo>
                    <a:pt x="315" y="101"/>
                  </a:lnTo>
                  <a:lnTo>
                    <a:pt x="331" y="3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6" name="Freeform 17"/>
            <p:cNvSpPr/>
            <p:nvPr/>
          </p:nvSpPr>
          <p:spPr bwMode="auto">
            <a:xfrm>
              <a:off x="4029" y="2048"/>
              <a:ext cx="543" cy="615"/>
            </a:xfrm>
            <a:custGeom>
              <a:avLst/>
              <a:gdLst>
                <a:gd name="T0" fmla="*/ 1 w 954"/>
                <a:gd name="T1" fmla="*/ 1 h 1017"/>
                <a:gd name="T2" fmla="*/ 1 w 954"/>
                <a:gd name="T3" fmla="*/ 1 h 1017"/>
                <a:gd name="T4" fmla="*/ 1 w 954"/>
                <a:gd name="T5" fmla="*/ 1 h 1017"/>
                <a:gd name="T6" fmla="*/ 1 w 954"/>
                <a:gd name="T7" fmla="*/ 0 h 1017"/>
                <a:gd name="T8" fmla="*/ 1 w 954"/>
                <a:gd name="T9" fmla="*/ 1 h 1017"/>
                <a:gd name="T10" fmla="*/ 1 w 954"/>
                <a:gd name="T11" fmla="*/ 1 h 1017"/>
                <a:gd name="T12" fmla="*/ 1 w 954"/>
                <a:gd name="T13" fmla="*/ 1 h 1017"/>
                <a:gd name="T14" fmla="*/ 1 w 954"/>
                <a:gd name="T15" fmla="*/ 1 h 1017"/>
                <a:gd name="T16" fmla="*/ 1 w 954"/>
                <a:gd name="T17" fmla="*/ 1 h 1017"/>
                <a:gd name="T18" fmla="*/ 1 w 954"/>
                <a:gd name="T19" fmla="*/ 1 h 1017"/>
                <a:gd name="T20" fmla="*/ 1 w 954"/>
                <a:gd name="T21" fmla="*/ 1 h 1017"/>
                <a:gd name="T22" fmla="*/ 1 w 954"/>
                <a:gd name="T23" fmla="*/ 1 h 1017"/>
                <a:gd name="T24" fmla="*/ 1 w 954"/>
                <a:gd name="T25" fmla="*/ 1 h 1017"/>
                <a:gd name="T26" fmla="*/ 1 w 954"/>
                <a:gd name="T27" fmla="*/ 1 h 1017"/>
                <a:gd name="T28" fmla="*/ 1 w 954"/>
                <a:gd name="T29" fmla="*/ 1 h 1017"/>
                <a:gd name="T30" fmla="*/ 1 w 954"/>
                <a:gd name="T31" fmla="*/ 1 h 1017"/>
                <a:gd name="T32" fmla="*/ 1 w 954"/>
                <a:gd name="T33" fmla="*/ 1 h 1017"/>
                <a:gd name="T34" fmla="*/ 1 w 954"/>
                <a:gd name="T35" fmla="*/ 1 h 1017"/>
                <a:gd name="T36" fmla="*/ 1 w 954"/>
                <a:gd name="T37" fmla="*/ 1 h 1017"/>
                <a:gd name="T38" fmla="*/ 1 w 954"/>
                <a:gd name="T39" fmla="*/ 1 h 1017"/>
                <a:gd name="T40" fmla="*/ 1 w 954"/>
                <a:gd name="T41" fmla="*/ 1 h 1017"/>
                <a:gd name="T42" fmla="*/ 1 w 954"/>
                <a:gd name="T43" fmla="*/ 1 h 1017"/>
                <a:gd name="T44" fmla="*/ 1 w 954"/>
                <a:gd name="T45" fmla="*/ 1 h 1017"/>
                <a:gd name="T46" fmla="*/ 1 w 954"/>
                <a:gd name="T47" fmla="*/ 1 h 1017"/>
                <a:gd name="T48" fmla="*/ 1 w 954"/>
                <a:gd name="T49" fmla="*/ 1 h 1017"/>
                <a:gd name="T50" fmla="*/ 1 w 954"/>
                <a:gd name="T51" fmla="*/ 1 h 1017"/>
                <a:gd name="T52" fmla="*/ 1 w 954"/>
                <a:gd name="T53" fmla="*/ 1 h 1017"/>
                <a:gd name="T54" fmla="*/ 1 w 954"/>
                <a:gd name="T55" fmla="*/ 1 h 1017"/>
                <a:gd name="T56" fmla="*/ 1 w 954"/>
                <a:gd name="T57" fmla="*/ 1 h 1017"/>
                <a:gd name="T58" fmla="*/ 1 w 954"/>
                <a:gd name="T59" fmla="*/ 1 h 1017"/>
                <a:gd name="T60" fmla="*/ 1 w 954"/>
                <a:gd name="T61" fmla="*/ 1 h 1017"/>
                <a:gd name="T62" fmla="*/ 1 w 954"/>
                <a:gd name="T63" fmla="*/ 1 h 1017"/>
                <a:gd name="T64" fmla="*/ 0 w 954"/>
                <a:gd name="T65" fmla="*/ 1 h 1017"/>
                <a:gd name="T66" fmla="*/ 1 w 954"/>
                <a:gd name="T67" fmla="*/ 1 h 10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54"/>
                <a:gd name="T103" fmla="*/ 0 h 1017"/>
                <a:gd name="T104" fmla="*/ 954 w 954"/>
                <a:gd name="T105" fmla="*/ 1017 h 10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54" h="1017">
                  <a:moveTo>
                    <a:pt x="65" y="139"/>
                  </a:moveTo>
                  <a:lnTo>
                    <a:pt x="215" y="107"/>
                  </a:lnTo>
                  <a:lnTo>
                    <a:pt x="289" y="53"/>
                  </a:lnTo>
                  <a:lnTo>
                    <a:pt x="343" y="0"/>
                  </a:lnTo>
                  <a:lnTo>
                    <a:pt x="470" y="118"/>
                  </a:lnTo>
                  <a:lnTo>
                    <a:pt x="621" y="257"/>
                  </a:lnTo>
                  <a:lnTo>
                    <a:pt x="749" y="384"/>
                  </a:lnTo>
                  <a:lnTo>
                    <a:pt x="795" y="441"/>
                  </a:lnTo>
                  <a:lnTo>
                    <a:pt x="825" y="483"/>
                  </a:lnTo>
                  <a:lnTo>
                    <a:pt x="865" y="534"/>
                  </a:lnTo>
                  <a:lnTo>
                    <a:pt x="902" y="598"/>
                  </a:lnTo>
                  <a:lnTo>
                    <a:pt x="922" y="648"/>
                  </a:lnTo>
                  <a:lnTo>
                    <a:pt x="941" y="704"/>
                  </a:lnTo>
                  <a:lnTo>
                    <a:pt x="954" y="802"/>
                  </a:lnTo>
                  <a:lnTo>
                    <a:pt x="944" y="858"/>
                  </a:lnTo>
                  <a:lnTo>
                    <a:pt x="922" y="910"/>
                  </a:lnTo>
                  <a:lnTo>
                    <a:pt x="860" y="954"/>
                  </a:lnTo>
                  <a:lnTo>
                    <a:pt x="804" y="984"/>
                  </a:lnTo>
                  <a:lnTo>
                    <a:pt x="726" y="1004"/>
                  </a:lnTo>
                  <a:lnTo>
                    <a:pt x="664" y="1017"/>
                  </a:lnTo>
                  <a:lnTo>
                    <a:pt x="603" y="1011"/>
                  </a:lnTo>
                  <a:lnTo>
                    <a:pt x="557" y="1007"/>
                  </a:lnTo>
                  <a:lnTo>
                    <a:pt x="508" y="996"/>
                  </a:lnTo>
                  <a:lnTo>
                    <a:pt x="461" y="974"/>
                  </a:lnTo>
                  <a:lnTo>
                    <a:pt x="411" y="944"/>
                  </a:lnTo>
                  <a:lnTo>
                    <a:pt x="375" y="910"/>
                  </a:lnTo>
                  <a:lnTo>
                    <a:pt x="335" y="851"/>
                  </a:lnTo>
                  <a:lnTo>
                    <a:pt x="311" y="813"/>
                  </a:lnTo>
                  <a:lnTo>
                    <a:pt x="252" y="688"/>
                  </a:lnTo>
                  <a:lnTo>
                    <a:pt x="182" y="524"/>
                  </a:lnTo>
                  <a:lnTo>
                    <a:pt x="129" y="396"/>
                  </a:lnTo>
                  <a:lnTo>
                    <a:pt x="43" y="245"/>
                  </a:lnTo>
                  <a:lnTo>
                    <a:pt x="0" y="159"/>
                  </a:lnTo>
                  <a:lnTo>
                    <a:pt x="65" y="139"/>
                  </a:lnTo>
                  <a:close/>
                </a:path>
              </a:pathLst>
            </a:custGeom>
            <a:solidFill>
              <a:srgbClr val="9999FF"/>
            </a:solidFill>
            <a:ln w="8001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7" name="Freeform 18"/>
            <p:cNvSpPr/>
            <p:nvPr/>
          </p:nvSpPr>
          <p:spPr bwMode="auto">
            <a:xfrm>
              <a:off x="4021" y="2034"/>
              <a:ext cx="331" cy="293"/>
            </a:xfrm>
            <a:custGeom>
              <a:avLst/>
              <a:gdLst>
                <a:gd name="T0" fmla="*/ 0 w 581"/>
                <a:gd name="T1" fmla="*/ 1 h 486"/>
                <a:gd name="T2" fmla="*/ 1 w 581"/>
                <a:gd name="T3" fmla="*/ 1 h 486"/>
                <a:gd name="T4" fmla="*/ 1 w 581"/>
                <a:gd name="T5" fmla="*/ 1 h 486"/>
                <a:gd name="T6" fmla="*/ 1 w 581"/>
                <a:gd name="T7" fmla="*/ 1 h 486"/>
                <a:gd name="T8" fmla="*/ 1 w 581"/>
                <a:gd name="T9" fmla="*/ 1 h 486"/>
                <a:gd name="T10" fmla="*/ 1 w 581"/>
                <a:gd name="T11" fmla="*/ 1 h 486"/>
                <a:gd name="T12" fmla="*/ 1 w 581"/>
                <a:gd name="T13" fmla="*/ 1 h 486"/>
                <a:gd name="T14" fmla="*/ 1 w 581"/>
                <a:gd name="T15" fmla="*/ 0 h 486"/>
                <a:gd name="T16" fmla="*/ 1 w 581"/>
                <a:gd name="T17" fmla="*/ 1 h 486"/>
                <a:gd name="T18" fmla="*/ 1 w 581"/>
                <a:gd name="T19" fmla="*/ 1 h 486"/>
                <a:gd name="T20" fmla="*/ 1 w 581"/>
                <a:gd name="T21" fmla="*/ 1 h 486"/>
                <a:gd name="T22" fmla="*/ 1 w 581"/>
                <a:gd name="T23" fmla="*/ 1 h 486"/>
                <a:gd name="T24" fmla="*/ 1 w 581"/>
                <a:gd name="T25" fmla="*/ 1 h 486"/>
                <a:gd name="T26" fmla="*/ 1 w 581"/>
                <a:gd name="T27" fmla="*/ 1 h 486"/>
                <a:gd name="T28" fmla="*/ 1 w 581"/>
                <a:gd name="T29" fmla="*/ 1 h 486"/>
                <a:gd name="T30" fmla="*/ 1 w 581"/>
                <a:gd name="T31" fmla="*/ 1 h 486"/>
                <a:gd name="T32" fmla="*/ 1 w 581"/>
                <a:gd name="T33" fmla="*/ 1 h 486"/>
                <a:gd name="T34" fmla="*/ 1 w 581"/>
                <a:gd name="T35" fmla="*/ 1 h 486"/>
                <a:gd name="T36" fmla="*/ 1 w 581"/>
                <a:gd name="T37" fmla="*/ 1 h 486"/>
                <a:gd name="T38" fmla="*/ 0 w 581"/>
                <a:gd name="T39" fmla="*/ 1 h 4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81"/>
                <a:gd name="T61" fmla="*/ 0 h 486"/>
                <a:gd name="T62" fmla="*/ 581 w 581"/>
                <a:gd name="T63" fmla="*/ 486 h 4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81" h="486">
                  <a:moveTo>
                    <a:pt x="0" y="171"/>
                  </a:moveTo>
                  <a:lnTo>
                    <a:pt x="42" y="171"/>
                  </a:lnTo>
                  <a:lnTo>
                    <a:pt x="96" y="160"/>
                  </a:lnTo>
                  <a:lnTo>
                    <a:pt x="153" y="150"/>
                  </a:lnTo>
                  <a:lnTo>
                    <a:pt x="191" y="137"/>
                  </a:lnTo>
                  <a:lnTo>
                    <a:pt x="267" y="104"/>
                  </a:lnTo>
                  <a:lnTo>
                    <a:pt x="335" y="46"/>
                  </a:lnTo>
                  <a:lnTo>
                    <a:pt x="369" y="0"/>
                  </a:lnTo>
                  <a:lnTo>
                    <a:pt x="581" y="213"/>
                  </a:lnTo>
                  <a:lnTo>
                    <a:pt x="578" y="248"/>
                  </a:lnTo>
                  <a:lnTo>
                    <a:pt x="563" y="287"/>
                  </a:lnTo>
                  <a:lnTo>
                    <a:pt x="528" y="324"/>
                  </a:lnTo>
                  <a:lnTo>
                    <a:pt x="495" y="357"/>
                  </a:lnTo>
                  <a:lnTo>
                    <a:pt x="455" y="381"/>
                  </a:lnTo>
                  <a:lnTo>
                    <a:pt x="398" y="409"/>
                  </a:lnTo>
                  <a:lnTo>
                    <a:pt x="334" y="436"/>
                  </a:lnTo>
                  <a:lnTo>
                    <a:pt x="254" y="459"/>
                  </a:lnTo>
                  <a:lnTo>
                    <a:pt x="188" y="473"/>
                  </a:lnTo>
                  <a:lnTo>
                    <a:pt x="142" y="486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128" name="Group 19"/>
            <p:cNvGrpSpPr/>
            <p:nvPr/>
          </p:nvGrpSpPr>
          <p:grpSpPr bwMode="auto">
            <a:xfrm>
              <a:off x="3568" y="1296"/>
              <a:ext cx="544" cy="815"/>
              <a:chOff x="3568" y="1296"/>
              <a:chExt cx="544" cy="815"/>
            </a:xfrm>
          </p:grpSpPr>
          <p:grpSp>
            <p:nvGrpSpPr>
              <p:cNvPr id="90129" name="Group 20"/>
              <p:cNvGrpSpPr/>
              <p:nvPr/>
            </p:nvGrpSpPr>
            <p:grpSpPr bwMode="auto">
              <a:xfrm>
                <a:off x="3721" y="1645"/>
                <a:ext cx="76" cy="69"/>
                <a:chOff x="2801" y="1975"/>
                <a:chExt cx="67" cy="57"/>
              </a:xfrm>
            </p:grpSpPr>
            <p:sp>
              <p:nvSpPr>
                <p:cNvPr id="90157" name="Oval 21"/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158" name="Oval 22"/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130" name="Group 23"/>
              <p:cNvGrpSpPr/>
              <p:nvPr/>
            </p:nvGrpSpPr>
            <p:grpSpPr bwMode="auto">
              <a:xfrm>
                <a:off x="3916" y="1651"/>
                <a:ext cx="77" cy="69"/>
                <a:chOff x="2973" y="1980"/>
                <a:chExt cx="67" cy="57"/>
              </a:xfrm>
            </p:grpSpPr>
            <p:sp>
              <p:nvSpPr>
                <p:cNvPr id="90155" name="Oval 24"/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156" name="Oval 25"/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131" name="Freeform 26"/>
              <p:cNvSpPr/>
              <p:nvPr/>
            </p:nvSpPr>
            <p:spPr bwMode="auto">
              <a:xfrm>
                <a:off x="4039" y="1604"/>
                <a:ext cx="73" cy="187"/>
              </a:xfrm>
              <a:custGeom>
                <a:avLst/>
                <a:gdLst>
                  <a:gd name="T0" fmla="*/ 1 w 128"/>
                  <a:gd name="T1" fmla="*/ 1 h 311"/>
                  <a:gd name="T2" fmla="*/ 1 w 128"/>
                  <a:gd name="T3" fmla="*/ 0 h 311"/>
                  <a:gd name="T4" fmla="*/ 1 w 128"/>
                  <a:gd name="T5" fmla="*/ 1 h 311"/>
                  <a:gd name="T6" fmla="*/ 1 w 128"/>
                  <a:gd name="T7" fmla="*/ 1 h 311"/>
                  <a:gd name="T8" fmla="*/ 1 w 128"/>
                  <a:gd name="T9" fmla="*/ 1 h 311"/>
                  <a:gd name="T10" fmla="*/ 1 w 128"/>
                  <a:gd name="T11" fmla="*/ 1 h 311"/>
                  <a:gd name="T12" fmla="*/ 1 w 128"/>
                  <a:gd name="T13" fmla="*/ 1 h 311"/>
                  <a:gd name="T14" fmla="*/ 1 w 128"/>
                  <a:gd name="T15" fmla="*/ 1 h 311"/>
                  <a:gd name="T16" fmla="*/ 1 w 128"/>
                  <a:gd name="T17" fmla="*/ 1 h 311"/>
                  <a:gd name="T18" fmla="*/ 0 w 128"/>
                  <a:gd name="T19" fmla="*/ 1 h 311"/>
                  <a:gd name="T20" fmla="*/ 1 w 128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8"/>
                  <a:gd name="T34" fmla="*/ 0 h 311"/>
                  <a:gd name="T35" fmla="*/ 128 w 128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2" name="Freeform 27"/>
              <p:cNvSpPr/>
              <p:nvPr/>
            </p:nvSpPr>
            <p:spPr bwMode="auto">
              <a:xfrm>
                <a:off x="3568" y="1609"/>
                <a:ext cx="72" cy="187"/>
              </a:xfrm>
              <a:custGeom>
                <a:avLst/>
                <a:gdLst>
                  <a:gd name="T0" fmla="*/ 1 w 126"/>
                  <a:gd name="T1" fmla="*/ 1 h 311"/>
                  <a:gd name="T2" fmla="*/ 1 w 126"/>
                  <a:gd name="T3" fmla="*/ 0 h 311"/>
                  <a:gd name="T4" fmla="*/ 1 w 126"/>
                  <a:gd name="T5" fmla="*/ 1 h 311"/>
                  <a:gd name="T6" fmla="*/ 1 w 126"/>
                  <a:gd name="T7" fmla="*/ 1 h 311"/>
                  <a:gd name="T8" fmla="*/ 0 w 126"/>
                  <a:gd name="T9" fmla="*/ 1 h 311"/>
                  <a:gd name="T10" fmla="*/ 1 w 126"/>
                  <a:gd name="T11" fmla="*/ 1 h 311"/>
                  <a:gd name="T12" fmla="*/ 1 w 126"/>
                  <a:gd name="T13" fmla="*/ 1 h 311"/>
                  <a:gd name="T14" fmla="*/ 1 w 126"/>
                  <a:gd name="T15" fmla="*/ 1 h 311"/>
                  <a:gd name="T16" fmla="*/ 1 w 126"/>
                  <a:gd name="T17" fmla="*/ 1 h 311"/>
                  <a:gd name="T18" fmla="*/ 1 w 126"/>
                  <a:gd name="T19" fmla="*/ 1 h 311"/>
                  <a:gd name="T20" fmla="*/ 1 w 126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6"/>
                  <a:gd name="T34" fmla="*/ 0 h 311"/>
                  <a:gd name="T35" fmla="*/ 126 w 126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3" name="Freeform 28"/>
              <p:cNvSpPr/>
              <p:nvPr/>
            </p:nvSpPr>
            <p:spPr bwMode="auto">
              <a:xfrm>
                <a:off x="3584" y="1361"/>
                <a:ext cx="498" cy="750"/>
              </a:xfrm>
              <a:custGeom>
                <a:avLst/>
                <a:gdLst>
                  <a:gd name="T0" fmla="*/ 1 w 874"/>
                  <a:gd name="T1" fmla="*/ 1 h 1244"/>
                  <a:gd name="T2" fmla="*/ 1 w 874"/>
                  <a:gd name="T3" fmla="*/ 1 h 1244"/>
                  <a:gd name="T4" fmla="*/ 1 w 874"/>
                  <a:gd name="T5" fmla="*/ 1 h 1244"/>
                  <a:gd name="T6" fmla="*/ 1 w 874"/>
                  <a:gd name="T7" fmla="*/ 1 h 1244"/>
                  <a:gd name="T8" fmla="*/ 1 w 874"/>
                  <a:gd name="T9" fmla="*/ 1 h 1244"/>
                  <a:gd name="T10" fmla="*/ 1 w 874"/>
                  <a:gd name="T11" fmla="*/ 1 h 1244"/>
                  <a:gd name="T12" fmla="*/ 1 w 874"/>
                  <a:gd name="T13" fmla="*/ 1 h 1244"/>
                  <a:gd name="T14" fmla="*/ 1 w 874"/>
                  <a:gd name="T15" fmla="*/ 1 h 1244"/>
                  <a:gd name="T16" fmla="*/ 1 w 874"/>
                  <a:gd name="T17" fmla="*/ 1 h 1244"/>
                  <a:gd name="T18" fmla="*/ 1 w 874"/>
                  <a:gd name="T19" fmla="*/ 1 h 1244"/>
                  <a:gd name="T20" fmla="*/ 1 w 874"/>
                  <a:gd name="T21" fmla="*/ 1 h 1244"/>
                  <a:gd name="T22" fmla="*/ 1 w 874"/>
                  <a:gd name="T23" fmla="*/ 1 h 1244"/>
                  <a:gd name="T24" fmla="*/ 0 w 874"/>
                  <a:gd name="T25" fmla="*/ 1 h 1244"/>
                  <a:gd name="T26" fmla="*/ 0 w 874"/>
                  <a:gd name="T27" fmla="*/ 1 h 1244"/>
                  <a:gd name="T28" fmla="*/ 1 w 874"/>
                  <a:gd name="T29" fmla="*/ 1 h 1244"/>
                  <a:gd name="T30" fmla="*/ 1 w 874"/>
                  <a:gd name="T31" fmla="*/ 1 h 1244"/>
                  <a:gd name="T32" fmla="*/ 1 w 874"/>
                  <a:gd name="T33" fmla="*/ 1 h 1244"/>
                  <a:gd name="T34" fmla="*/ 1 w 874"/>
                  <a:gd name="T35" fmla="*/ 1 h 1244"/>
                  <a:gd name="T36" fmla="*/ 1 w 874"/>
                  <a:gd name="T37" fmla="*/ 1 h 1244"/>
                  <a:gd name="T38" fmla="*/ 1 w 874"/>
                  <a:gd name="T39" fmla="*/ 2 h 1244"/>
                  <a:gd name="T40" fmla="*/ 1 w 874"/>
                  <a:gd name="T41" fmla="*/ 2 h 1244"/>
                  <a:gd name="T42" fmla="*/ 1 w 874"/>
                  <a:gd name="T43" fmla="*/ 2 h 1244"/>
                  <a:gd name="T44" fmla="*/ 1 w 874"/>
                  <a:gd name="T45" fmla="*/ 2 h 1244"/>
                  <a:gd name="T46" fmla="*/ 1 w 874"/>
                  <a:gd name="T47" fmla="*/ 2 h 1244"/>
                  <a:gd name="T48" fmla="*/ 1 w 874"/>
                  <a:gd name="T49" fmla="*/ 1 h 1244"/>
                  <a:gd name="T50" fmla="*/ 1 w 874"/>
                  <a:gd name="T51" fmla="*/ 1 h 1244"/>
                  <a:gd name="T52" fmla="*/ 1 w 874"/>
                  <a:gd name="T53" fmla="*/ 1 h 1244"/>
                  <a:gd name="T54" fmla="*/ 1 w 874"/>
                  <a:gd name="T55" fmla="*/ 1 h 1244"/>
                  <a:gd name="T56" fmla="*/ 1 w 874"/>
                  <a:gd name="T57" fmla="*/ 1 h 1244"/>
                  <a:gd name="T58" fmla="*/ 1 w 874"/>
                  <a:gd name="T59" fmla="*/ 1 h 1244"/>
                  <a:gd name="T60" fmla="*/ 1 w 874"/>
                  <a:gd name="T61" fmla="*/ 1 h 1244"/>
                  <a:gd name="T62" fmla="*/ 1 w 874"/>
                  <a:gd name="T63" fmla="*/ 1 h 1244"/>
                  <a:gd name="T64" fmla="*/ 1 w 874"/>
                  <a:gd name="T65" fmla="*/ 1 h 1244"/>
                  <a:gd name="T66" fmla="*/ 1 w 874"/>
                  <a:gd name="T67" fmla="*/ 1 h 1244"/>
                  <a:gd name="T68" fmla="*/ 1 w 874"/>
                  <a:gd name="T69" fmla="*/ 1 h 1244"/>
                  <a:gd name="T70" fmla="*/ 1 w 874"/>
                  <a:gd name="T71" fmla="*/ 1 h 1244"/>
                  <a:gd name="T72" fmla="*/ 1 w 874"/>
                  <a:gd name="T73" fmla="*/ 1 h 1244"/>
                  <a:gd name="T74" fmla="*/ 1 w 874"/>
                  <a:gd name="T75" fmla="*/ 1 h 1244"/>
                  <a:gd name="T76" fmla="*/ 1 w 874"/>
                  <a:gd name="T77" fmla="*/ 1 h 1244"/>
                  <a:gd name="T78" fmla="*/ 1 w 874"/>
                  <a:gd name="T79" fmla="*/ 1 h 1244"/>
                  <a:gd name="T80" fmla="*/ 1 w 874"/>
                  <a:gd name="T81" fmla="*/ 1 h 1244"/>
                  <a:gd name="T82" fmla="*/ 1 w 874"/>
                  <a:gd name="T83" fmla="*/ 1 h 1244"/>
                  <a:gd name="T84" fmla="*/ 1 w 874"/>
                  <a:gd name="T85" fmla="*/ 1 h 1244"/>
                  <a:gd name="T86" fmla="*/ 1 w 874"/>
                  <a:gd name="T87" fmla="*/ 0 h 1244"/>
                  <a:gd name="T88" fmla="*/ 1 w 874"/>
                  <a:gd name="T89" fmla="*/ 1 h 12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874"/>
                  <a:gd name="T136" fmla="*/ 0 h 1244"/>
                  <a:gd name="T137" fmla="*/ 874 w 874"/>
                  <a:gd name="T138" fmla="*/ 1244 h 124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0134" name="Group 29"/>
              <p:cNvGrpSpPr/>
              <p:nvPr/>
            </p:nvGrpSpPr>
            <p:grpSpPr bwMode="auto">
              <a:xfrm>
                <a:off x="3722" y="1678"/>
                <a:ext cx="245" cy="281"/>
                <a:chOff x="2802" y="2002"/>
                <a:chExt cx="216" cy="233"/>
              </a:xfrm>
            </p:grpSpPr>
            <p:sp>
              <p:nvSpPr>
                <p:cNvPr id="90152" name="Freeform 30"/>
                <p:cNvSpPr/>
                <p:nvPr/>
              </p:nvSpPr>
              <p:spPr bwMode="auto">
                <a:xfrm>
                  <a:off x="2802" y="2206"/>
                  <a:ext cx="216" cy="9"/>
                </a:xfrm>
                <a:custGeom>
                  <a:avLst/>
                  <a:gdLst>
                    <a:gd name="T0" fmla="*/ 0 w 431"/>
                    <a:gd name="T1" fmla="*/ 0 h 19"/>
                    <a:gd name="T2" fmla="*/ 1 w 431"/>
                    <a:gd name="T3" fmla="*/ 0 h 19"/>
                    <a:gd name="T4" fmla="*/ 1 w 431"/>
                    <a:gd name="T5" fmla="*/ 0 h 19"/>
                    <a:gd name="T6" fmla="*/ 1 w 431"/>
                    <a:gd name="T7" fmla="*/ 0 h 19"/>
                    <a:gd name="T8" fmla="*/ 1 w 431"/>
                    <a:gd name="T9" fmla="*/ 0 h 19"/>
                    <a:gd name="T10" fmla="*/ 1 w 431"/>
                    <a:gd name="T11" fmla="*/ 0 h 19"/>
                    <a:gd name="T12" fmla="*/ 1 w 431"/>
                    <a:gd name="T13" fmla="*/ 0 h 19"/>
                    <a:gd name="T14" fmla="*/ 1 w 431"/>
                    <a:gd name="T15" fmla="*/ 0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1"/>
                    <a:gd name="T25" fmla="*/ 0 h 19"/>
                    <a:gd name="T26" fmla="*/ 431 w 431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53" name="Freeform 31"/>
                <p:cNvSpPr/>
                <p:nvPr/>
              </p:nvSpPr>
              <p:spPr bwMode="auto">
                <a:xfrm>
                  <a:off x="2877" y="2232"/>
                  <a:ext cx="46" cy="3"/>
                </a:xfrm>
                <a:custGeom>
                  <a:avLst/>
                  <a:gdLst>
                    <a:gd name="T0" fmla="*/ 0 w 92"/>
                    <a:gd name="T1" fmla="*/ 1 h 5"/>
                    <a:gd name="T2" fmla="*/ 1 w 92"/>
                    <a:gd name="T3" fmla="*/ 0 h 5"/>
                    <a:gd name="T4" fmla="*/ 1 w 92"/>
                    <a:gd name="T5" fmla="*/ 1 h 5"/>
                    <a:gd name="T6" fmla="*/ 0 60000 65536"/>
                    <a:gd name="T7" fmla="*/ 0 60000 65536"/>
                    <a:gd name="T8" fmla="*/ 0 60000 65536"/>
                    <a:gd name="T9" fmla="*/ 0 w 92"/>
                    <a:gd name="T10" fmla="*/ 0 h 5"/>
                    <a:gd name="T11" fmla="*/ 92 w 92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54" name="Freeform 32"/>
                <p:cNvSpPr/>
                <p:nvPr/>
              </p:nvSpPr>
              <p:spPr bwMode="auto">
                <a:xfrm>
                  <a:off x="2859" y="2002"/>
                  <a:ext cx="101" cy="155"/>
                </a:xfrm>
                <a:custGeom>
                  <a:avLst/>
                  <a:gdLst>
                    <a:gd name="T0" fmla="*/ 1 w 202"/>
                    <a:gd name="T1" fmla="*/ 0 h 309"/>
                    <a:gd name="T2" fmla="*/ 1 w 202"/>
                    <a:gd name="T3" fmla="*/ 1 h 309"/>
                    <a:gd name="T4" fmla="*/ 1 w 202"/>
                    <a:gd name="T5" fmla="*/ 1 h 309"/>
                    <a:gd name="T6" fmla="*/ 1 w 202"/>
                    <a:gd name="T7" fmla="*/ 1 h 309"/>
                    <a:gd name="T8" fmla="*/ 1 w 202"/>
                    <a:gd name="T9" fmla="*/ 1 h 309"/>
                    <a:gd name="T10" fmla="*/ 1 w 202"/>
                    <a:gd name="T11" fmla="*/ 1 h 309"/>
                    <a:gd name="T12" fmla="*/ 1 w 202"/>
                    <a:gd name="T13" fmla="*/ 1 h 309"/>
                    <a:gd name="T14" fmla="*/ 1 w 202"/>
                    <a:gd name="T15" fmla="*/ 1 h 309"/>
                    <a:gd name="T16" fmla="*/ 1 w 202"/>
                    <a:gd name="T17" fmla="*/ 1 h 309"/>
                    <a:gd name="T18" fmla="*/ 1 w 202"/>
                    <a:gd name="T19" fmla="*/ 1 h 309"/>
                    <a:gd name="T20" fmla="*/ 1 w 202"/>
                    <a:gd name="T21" fmla="*/ 1 h 309"/>
                    <a:gd name="T22" fmla="*/ 1 w 202"/>
                    <a:gd name="T23" fmla="*/ 1 h 309"/>
                    <a:gd name="T24" fmla="*/ 0 w 202"/>
                    <a:gd name="T25" fmla="*/ 1 h 3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309"/>
                    <a:gd name="T41" fmla="*/ 202 w 202"/>
                    <a:gd name="T42" fmla="*/ 309 h 3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135" name="Group 33"/>
              <p:cNvGrpSpPr/>
              <p:nvPr/>
            </p:nvGrpSpPr>
            <p:grpSpPr bwMode="auto">
              <a:xfrm>
                <a:off x="3697" y="1559"/>
                <a:ext cx="326" cy="32"/>
                <a:chOff x="2780" y="1904"/>
                <a:chExt cx="287" cy="26"/>
              </a:xfrm>
            </p:grpSpPr>
            <p:sp>
              <p:nvSpPr>
                <p:cNvPr id="90150" name="Freeform 34"/>
                <p:cNvSpPr/>
                <p:nvPr/>
              </p:nvSpPr>
              <p:spPr bwMode="auto">
                <a:xfrm>
                  <a:off x="2780" y="1904"/>
                  <a:ext cx="116" cy="24"/>
                </a:xfrm>
                <a:custGeom>
                  <a:avLst/>
                  <a:gdLst>
                    <a:gd name="T0" fmla="*/ 0 w 232"/>
                    <a:gd name="T1" fmla="*/ 0 h 49"/>
                    <a:gd name="T2" fmla="*/ 1 w 232"/>
                    <a:gd name="T3" fmla="*/ 0 h 49"/>
                    <a:gd name="T4" fmla="*/ 1 w 232"/>
                    <a:gd name="T5" fmla="*/ 0 h 49"/>
                    <a:gd name="T6" fmla="*/ 1 w 232"/>
                    <a:gd name="T7" fmla="*/ 0 h 49"/>
                    <a:gd name="T8" fmla="*/ 1 w 232"/>
                    <a:gd name="T9" fmla="*/ 0 h 49"/>
                    <a:gd name="T10" fmla="*/ 1 w 232"/>
                    <a:gd name="T11" fmla="*/ 0 h 49"/>
                    <a:gd name="T12" fmla="*/ 1 w 232"/>
                    <a:gd name="T13" fmla="*/ 0 h 49"/>
                    <a:gd name="T14" fmla="*/ 1 w 232"/>
                    <a:gd name="T15" fmla="*/ 0 h 49"/>
                    <a:gd name="T16" fmla="*/ 1 w 232"/>
                    <a:gd name="T17" fmla="*/ 0 h 49"/>
                    <a:gd name="T18" fmla="*/ 1 w 232"/>
                    <a:gd name="T19" fmla="*/ 0 h 49"/>
                    <a:gd name="T20" fmla="*/ 1 w 232"/>
                    <a:gd name="T21" fmla="*/ 0 h 49"/>
                    <a:gd name="T22" fmla="*/ 1 w 232"/>
                    <a:gd name="T23" fmla="*/ 0 h 49"/>
                    <a:gd name="T24" fmla="*/ 1 w 232"/>
                    <a:gd name="T25" fmla="*/ 0 h 49"/>
                    <a:gd name="T26" fmla="*/ 1 w 232"/>
                    <a:gd name="T27" fmla="*/ 0 h 49"/>
                    <a:gd name="T28" fmla="*/ 1 w 232"/>
                    <a:gd name="T29" fmla="*/ 0 h 49"/>
                    <a:gd name="T30" fmla="*/ 1 w 232"/>
                    <a:gd name="T31" fmla="*/ 0 h 49"/>
                    <a:gd name="T32" fmla="*/ 0 w 232"/>
                    <a:gd name="T33" fmla="*/ 0 h 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2"/>
                    <a:gd name="T52" fmla="*/ 0 h 49"/>
                    <a:gd name="T53" fmla="*/ 232 w 232"/>
                    <a:gd name="T54" fmla="*/ 49 h 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151" name="Freeform 35"/>
                <p:cNvSpPr/>
                <p:nvPr/>
              </p:nvSpPr>
              <p:spPr bwMode="auto">
                <a:xfrm>
                  <a:off x="2954" y="1906"/>
                  <a:ext cx="113" cy="24"/>
                </a:xfrm>
                <a:custGeom>
                  <a:avLst/>
                  <a:gdLst>
                    <a:gd name="T0" fmla="*/ 1 w 226"/>
                    <a:gd name="T1" fmla="*/ 1 h 48"/>
                    <a:gd name="T2" fmla="*/ 1 w 226"/>
                    <a:gd name="T3" fmla="*/ 1 h 48"/>
                    <a:gd name="T4" fmla="*/ 1 w 226"/>
                    <a:gd name="T5" fmla="*/ 1 h 48"/>
                    <a:gd name="T6" fmla="*/ 1 w 226"/>
                    <a:gd name="T7" fmla="*/ 1 h 48"/>
                    <a:gd name="T8" fmla="*/ 1 w 226"/>
                    <a:gd name="T9" fmla="*/ 1 h 48"/>
                    <a:gd name="T10" fmla="*/ 1 w 226"/>
                    <a:gd name="T11" fmla="*/ 0 h 48"/>
                    <a:gd name="T12" fmla="*/ 1 w 226"/>
                    <a:gd name="T13" fmla="*/ 1 h 48"/>
                    <a:gd name="T14" fmla="*/ 0 w 226"/>
                    <a:gd name="T15" fmla="*/ 1 h 48"/>
                    <a:gd name="T16" fmla="*/ 1 w 226"/>
                    <a:gd name="T17" fmla="*/ 1 h 48"/>
                    <a:gd name="T18" fmla="*/ 1 w 226"/>
                    <a:gd name="T19" fmla="*/ 1 h 48"/>
                    <a:gd name="T20" fmla="*/ 1 w 226"/>
                    <a:gd name="T21" fmla="*/ 1 h 48"/>
                    <a:gd name="T22" fmla="*/ 1 w 226"/>
                    <a:gd name="T23" fmla="*/ 1 h 48"/>
                    <a:gd name="T24" fmla="*/ 1 w 226"/>
                    <a:gd name="T25" fmla="*/ 1 h 48"/>
                    <a:gd name="T26" fmla="*/ 1 w 226"/>
                    <a:gd name="T27" fmla="*/ 1 h 48"/>
                    <a:gd name="T28" fmla="*/ 1 w 226"/>
                    <a:gd name="T29" fmla="*/ 1 h 48"/>
                    <a:gd name="T30" fmla="*/ 1 w 226"/>
                    <a:gd name="T31" fmla="*/ 1 h 48"/>
                    <a:gd name="T32" fmla="*/ 1 w 226"/>
                    <a:gd name="T33" fmla="*/ 1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6"/>
                    <a:gd name="T52" fmla="*/ 0 h 48"/>
                    <a:gd name="T53" fmla="*/ 226 w 226"/>
                    <a:gd name="T54" fmla="*/ 48 h 4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0136" name="Freeform 36"/>
              <p:cNvSpPr/>
              <p:nvPr/>
            </p:nvSpPr>
            <p:spPr bwMode="auto">
              <a:xfrm>
                <a:off x="3597" y="1296"/>
                <a:ext cx="514" cy="355"/>
              </a:xfrm>
              <a:custGeom>
                <a:avLst/>
                <a:gdLst>
                  <a:gd name="T0" fmla="*/ 1 w 903"/>
                  <a:gd name="T1" fmla="*/ 1 h 586"/>
                  <a:gd name="T2" fmla="*/ 1 w 903"/>
                  <a:gd name="T3" fmla="*/ 1 h 586"/>
                  <a:gd name="T4" fmla="*/ 1 w 903"/>
                  <a:gd name="T5" fmla="*/ 1 h 586"/>
                  <a:gd name="T6" fmla="*/ 1 w 903"/>
                  <a:gd name="T7" fmla="*/ 1 h 586"/>
                  <a:gd name="T8" fmla="*/ 1 w 903"/>
                  <a:gd name="T9" fmla="*/ 1 h 586"/>
                  <a:gd name="T10" fmla="*/ 1 w 903"/>
                  <a:gd name="T11" fmla="*/ 1 h 586"/>
                  <a:gd name="T12" fmla="*/ 1 w 903"/>
                  <a:gd name="T13" fmla="*/ 1 h 586"/>
                  <a:gd name="T14" fmla="*/ 1 w 903"/>
                  <a:gd name="T15" fmla="*/ 1 h 586"/>
                  <a:gd name="T16" fmla="*/ 1 w 903"/>
                  <a:gd name="T17" fmla="*/ 1 h 586"/>
                  <a:gd name="T18" fmla="*/ 1 w 903"/>
                  <a:gd name="T19" fmla="*/ 1 h 586"/>
                  <a:gd name="T20" fmla="*/ 1 w 903"/>
                  <a:gd name="T21" fmla="*/ 1 h 586"/>
                  <a:gd name="T22" fmla="*/ 1 w 903"/>
                  <a:gd name="T23" fmla="*/ 1 h 586"/>
                  <a:gd name="T24" fmla="*/ 1 w 903"/>
                  <a:gd name="T25" fmla="*/ 1 h 586"/>
                  <a:gd name="T26" fmla="*/ 1 w 903"/>
                  <a:gd name="T27" fmla="*/ 1 h 586"/>
                  <a:gd name="T28" fmla="*/ 1 w 903"/>
                  <a:gd name="T29" fmla="*/ 1 h 586"/>
                  <a:gd name="T30" fmla="*/ 1 w 903"/>
                  <a:gd name="T31" fmla="*/ 1 h 586"/>
                  <a:gd name="T32" fmla="*/ 1 w 903"/>
                  <a:gd name="T33" fmla="*/ 1 h 586"/>
                  <a:gd name="T34" fmla="*/ 1 w 903"/>
                  <a:gd name="T35" fmla="*/ 1 h 586"/>
                  <a:gd name="T36" fmla="*/ 1 w 903"/>
                  <a:gd name="T37" fmla="*/ 1 h 586"/>
                  <a:gd name="T38" fmla="*/ 1 w 903"/>
                  <a:gd name="T39" fmla="*/ 1 h 586"/>
                  <a:gd name="T40" fmla="*/ 1 w 903"/>
                  <a:gd name="T41" fmla="*/ 1 h 586"/>
                  <a:gd name="T42" fmla="*/ 1 w 903"/>
                  <a:gd name="T43" fmla="*/ 1 h 586"/>
                  <a:gd name="T44" fmla="*/ 1 w 903"/>
                  <a:gd name="T45" fmla="*/ 1 h 586"/>
                  <a:gd name="T46" fmla="*/ 1 w 903"/>
                  <a:gd name="T47" fmla="*/ 1 h 586"/>
                  <a:gd name="T48" fmla="*/ 1 w 903"/>
                  <a:gd name="T49" fmla="*/ 1 h 586"/>
                  <a:gd name="T50" fmla="*/ 1 w 903"/>
                  <a:gd name="T51" fmla="*/ 1 h 586"/>
                  <a:gd name="T52" fmla="*/ 1 w 903"/>
                  <a:gd name="T53" fmla="*/ 1 h 586"/>
                  <a:gd name="T54" fmla="*/ 1 w 903"/>
                  <a:gd name="T55" fmla="*/ 1 h 586"/>
                  <a:gd name="T56" fmla="*/ 1 w 903"/>
                  <a:gd name="T57" fmla="*/ 1 h 586"/>
                  <a:gd name="T58" fmla="*/ 1 w 903"/>
                  <a:gd name="T59" fmla="*/ 1 h 586"/>
                  <a:gd name="T60" fmla="*/ 1 w 903"/>
                  <a:gd name="T61" fmla="*/ 1 h 586"/>
                  <a:gd name="T62" fmla="*/ 1 w 903"/>
                  <a:gd name="T63" fmla="*/ 1 h 586"/>
                  <a:gd name="T64" fmla="*/ 1 w 903"/>
                  <a:gd name="T65" fmla="*/ 1 h 586"/>
                  <a:gd name="T66" fmla="*/ 1 w 903"/>
                  <a:gd name="T67" fmla="*/ 0 h 586"/>
                  <a:gd name="T68" fmla="*/ 1 w 903"/>
                  <a:gd name="T69" fmla="*/ 1 h 586"/>
                  <a:gd name="T70" fmla="*/ 1 w 903"/>
                  <a:gd name="T71" fmla="*/ 1 h 586"/>
                  <a:gd name="T72" fmla="*/ 1 w 903"/>
                  <a:gd name="T73" fmla="*/ 1 h 586"/>
                  <a:gd name="T74" fmla="*/ 1 w 903"/>
                  <a:gd name="T75" fmla="*/ 1 h 586"/>
                  <a:gd name="T76" fmla="*/ 1 w 903"/>
                  <a:gd name="T77" fmla="*/ 1 h 586"/>
                  <a:gd name="T78" fmla="*/ 1 w 903"/>
                  <a:gd name="T79" fmla="*/ 1 h 586"/>
                  <a:gd name="T80" fmla="*/ 0 w 903"/>
                  <a:gd name="T81" fmla="*/ 1 h 586"/>
                  <a:gd name="T82" fmla="*/ 0 w 903"/>
                  <a:gd name="T83" fmla="*/ 1 h 586"/>
                  <a:gd name="T84" fmla="*/ 0 w 903"/>
                  <a:gd name="T85" fmla="*/ 1 h 586"/>
                  <a:gd name="T86" fmla="*/ 1 w 903"/>
                  <a:gd name="T87" fmla="*/ 1 h 5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03"/>
                  <a:gd name="T133" fmla="*/ 0 h 586"/>
                  <a:gd name="T134" fmla="*/ 903 w 903"/>
                  <a:gd name="T135" fmla="*/ 586 h 5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0137" name="Group 37"/>
              <p:cNvGrpSpPr/>
              <p:nvPr/>
            </p:nvGrpSpPr>
            <p:grpSpPr bwMode="auto">
              <a:xfrm>
                <a:off x="3597" y="1603"/>
                <a:ext cx="490" cy="151"/>
                <a:chOff x="2692" y="1940"/>
                <a:chExt cx="431" cy="125"/>
              </a:xfrm>
            </p:grpSpPr>
            <p:grpSp>
              <p:nvGrpSpPr>
                <p:cNvPr id="90138" name="Group 38"/>
                <p:cNvGrpSpPr/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90145" name="Freeform 39"/>
                  <p:cNvSpPr/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1 w 309"/>
                      <a:gd name="T1" fmla="*/ 1 h 246"/>
                      <a:gd name="T2" fmla="*/ 1 w 309"/>
                      <a:gd name="T3" fmla="*/ 0 h 246"/>
                      <a:gd name="T4" fmla="*/ 1 w 309"/>
                      <a:gd name="T5" fmla="*/ 0 h 246"/>
                      <a:gd name="T6" fmla="*/ 1 w 309"/>
                      <a:gd name="T7" fmla="*/ 1 h 246"/>
                      <a:gd name="T8" fmla="*/ 1 w 309"/>
                      <a:gd name="T9" fmla="*/ 1 h 246"/>
                      <a:gd name="T10" fmla="*/ 1 w 309"/>
                      <a:gd name="T11" fmla="*/ 1 h 246"/>
                      <a:gd name="T12" fmla="*/ 1 w 309"/>
                      <a:gd name="T13" fmla="*/ 1 h 246"/>
                      <a:gd name="T14" fmla="*/ 1 w 309"/>
                      <a:gd name="T15" fmla="*/ 1 h 246"/>
                      <a:gd name="T16" fmla="*/ 1 w 309"/>
                      <a:gd name="T17" fmla="*/ 1 h 246"/>
                      <a:gd name="T18" fmla="*/ 1 w 309"/>
                      <a:gd name="T19" fmla="*/ 1 h 246"/>
                      <a:gd name="T20" fmla="*/ 1 w 309"/>
                      <a:gd name="T21" fmla="*/ 1 h 246"/>
                      <a:gd name="T22" fmla="*/ 1 w 309"/>
                      <a:gd name="T23" fmla="*/ 1 h 246"/>
                      <a:gd name="T24" fmla="*/ 1 w 309"/>
                      <a:gd name="T25" fmla="*/ 1 h 246"/>
                      <a:gd name="T26" fmla="*/ 1 w 309"/>
                      <a:gd name="T27" fmla="*/ 1 h 246"/>
                      <a:gd name="T28" fmla="*/ 1 w 309"/>
                      <a:gd name="T29" fmla="*/ 1 h 246"/>
                      <a:gd name="T30" fmla="*/ 1 w 309"/>
                      <a:gd name="T31" fmla="*/ 1 h 246"/>
                      <a:gd name="T32" fmla="*/ 1 w 309"/>
                      <a:gd name="T33" fmla="*/ 1 h 246"/>
                      <a:gd name="T34" fmla="*/ 1 w 309"/>
                      <a:gd name="T35" fmla="*/ 1 h 246"/>
                      <a:gd name="T36" fmla="*/ 1 w 309"/>
                      <a:gd name="T37" fmla="*/ 1 h 246"/>
                      <a:gd name="T38" fmla="*/ 1 w 309"/>
                      <a:gd name="T39" fmla="*/ 1 h 246"/>
                      <a:gd name="T40" fmla="*/ 1 w 309"/>
                      <a:gd name="T41" fmla="*/ 1 h 246"/>
                      <a:gd name="T42" fmla="*/ 0 w 309"/>
                      <a:gd name="T43" fmla="*/ 1 h 246"/>
                      <a:gd name="T44" fmla="*/ 0 w 309"/>
                      <a:gd name="T45" fmla="*/ 1 h 246"/>
                      <a:gd name="T46" fmla="*/ 0 w 309"/>
                      <a:gd name="T47" fmla="*/ 1 h 246"/>
                      <a:gd name="T48" fmla="*/ 1 w 309"/>
                      <a:gd name="T49" fmla="*/ 1 h 24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9"/>
                      <a:gd name="T76" fmla="*/ 0 h 246"/>
                      <a:gd name="T77" fmla="*/ 309 w 309"/>
                      <a:gd name="T78" fmla="*/ 246 h 24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46" name="Freeform 40"/>
                  <p:cNvSpPr/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1 w 308"/>
                      <a:gd name="T1" fmla="*/ 0 h 245"/>
                      <a:gd name="T2" fmla="*/ 1 w 308"/>
                      <a:gd name="T3" fmla="*/ 0 h 245"/>
                      <a:gd name="T4" fmla="*/ 1 w 308"/>
                      <a:gd name="T5" fmla="*/ 0 h 245"/>
                      <a:gd name="T6" fmla="*/ 1 w 308"/>
                      <a:gd name="T7" fmla="*/ 0 h 245"/>
                      <a:gd name="T8" fmla="*/ 1 w 308"/>
                      <a:gd name="T9" fmla="*/ 0 h 245"/>
                      <a:gd name="T10" fmla="*/ 1 w 308"/>
                      <a:gd name="T11" fmla="*/ 0 h 245"/>
                      <a:gd name="T12" fmla="*/ 0 w 308"/>
                      <a:gd name="T13" fmla="*/ 0 h 245"/>
                      <a:gd name="T14" fmla="*/ 0 w 308"/>
                      <a:gd name="T15" fmla="*/ 0 h 245"/>
                      <a:gd name="T16" fmla="*/ 1 w 308"/>
                      <a:gd name="T17" fmla="*/ 0 h 245"/>
                      <a:gd name="T18" fmla="*/ 1 w 308"/>
                      <a:gd name="T19" fmla="*/ 0 h 245"/>
                      <a:gd name="T20" fmla="*/ 1 w 308"/>
                      <a:gd name="T21" fmla="*/ 0 h 245"/>
                      <a:gd name="T22" fmla="*/ 1 w 308"/>
                      <a:gd name="T23" fmla="*/ 0 h 245"/>
                      <a:gd name="T24" fmla="*/ 1 w 308"/>
                      <a:gd name="T25" fmla="*/ 0 h 245"/>
                      <a:gd name="T26" fmla="*/ 1 w 308"/>
                      <a:gd name="T27" fmla="*/ 0 h 245"/>
                      <a:gd name="T28" fmla="*/ 1 w 308"/>
                      <a:gd name="T29" fmla="*/ 0 h 245"/>
                      <a:gd name="T30" fmla="*/ 1 w 308"/>
                      <a:gd name="T31" fmla="*/ 0 h 245"/>
                      <a:gd name="T32" fmla="*/ 1 w 308"/>
                      <a:gd name="T33" fmla="*/ 0 h 245"/>
                      <a:gd name="T34" fmla="*/ 1 w 308"/>
                      <a:gd name="T35" fmla="*/ 0 h 245"/>
                      <a:gd name="T36" fmla="*/ 1 w 308"/>
                      <a:gd name="T37" fmla="*/ 0 h 245"/>
                      <a:gd name="T38" fmla="*/ 1 w 308"/>
                      <a:gd name="T39" fmla="*/ 0 h 245"/>
                      <a:gd name="T40" fmla="*/ 1 w 308"/>
                      <a:gd name="T41" fmla="*/ 0 h 245"/>
                      <a:gd name="T42" fmla="*/ 1 w 308"/>
                      <a:gd name="T43" fmla="*/ 0 h 245"/>
                      <a:gd name="T44" fmla="*/ 1 w 308"/>
                      <a:gd name="T45" fmla="*/ 0 h 245"/>
                      <a:gd name="T46" fmla="*/ 1 w 308"/>
                      <a:gd name="T47" fmla="*/ 0 h 245"/>
                      <a:gd name="T48" fmla="*/ 1 w 308"/>
                      <a:gd name="T49" fmla="*/ 0 h 2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8"/>
                      <a:gd name="T76" fmla="*/ 0 h 245"/>
                      <a:gd name="T77" fmla="*/ 308 w 308"/>
                      <a:gd name="T78" fmla="*/ 245 h 245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47" name="Freeform 41"/>
                  <p:cNvSpPr/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0 h 33"/>
                      <a:gd name="T2" fmla="*/ 0 w 45"/>
                      <a:gd name="T3" fmla="*/ 0 h 33"/>
                      <a:gd name="T4" fmla="*/ 0 w 45"/>
                      <a:gd name="T5" fmla="*/ 0 h 33"/>
                      <a:gd name="T6" fmla="*/ 0 w 45"/>
                      <a:gd name="T7" fmla="*/ 0 h 33"/>
                      <a:gd name="T8" fmla="*/ 0 w 45"/>
                      <a:gd name="T9" fmla="*/ 0 h 33"/>
                      <a:gd name="T10" fmla="*/ 0 w 45"/>
                      <a:gd name="T11" fmla="*/ 0 h 33"/>
                      <a:gd name="T12" fmla="*/ 0 w 45"/>
                      <a:gd name="T13" fmla="*/ 0 h 33"/>
                      <a:gd name="T14" fmla="*/ 0 w 45"/>
                      <a:gd name="T15" fmla="*/ 0 h 33"/>
                      <a:gd name="T16" fmla="*/ 0 w 45"/>
                      <a:gd name="T17" fmla="*/ 0 h 33"/>
                      <a:gd name="T18" fmla="*/ 0 w 45"/>
                      <a:gd name="T19" fmla="*/ 0 h 33"/>
                      <a:gd name="T20" fmla="*/ 0 w 45"/>
                      <a:gd name="T21" fmla="*/ 0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5"/>
                      <a:gd name="T34" fmla="*/ 0 h 33"/>
                      <a:gd name="T35" fmla="*/ 45 w 45"/>
                      <a:gd name="T36" fmla="*/ 33 h 3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48" name="Freeform 42"/>
                  <p:cNvSpPr/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 w 128"/>
                      <a:gd name="T1" fmla="*/ 1 h 52"/>
                      <a:gd name="T2" fmla="*/ 1 w 128"/>
                      <a:gd name="T3" fmla="*/ 1 h 52"/>
                      <a:gd name="T4" fmla="*/ 1 w 128"/>
                      <a:gd name="T5" fmla="*/ 1 h 52"/>
                      <a:gd name="T6" fmla="*/ 0 w 128"/>
                      <a:gd name="T7" fmla="*/ 0 h 52"/>
                      <a:gd name="T8" fmla="*/ 1 w 128"/>
                      <a:gd name="T9" fmla="*/ 1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"/>
                      <a:gd name="T16" fmla="*/ 0 h 52"/>
                      <a:gd name="T17" fmla="*/ 128 w 128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149" name="Freeform 43"/>
                  <p:cNvSpPr/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1 h 54"/>
                      <a:gd name="T2" fmla="*/ 0 w 74"/>
                      <a:gd name="T3" fmla="*/ 1 h 54"/>
                      <a:gd name="T4" fmla="*/ 1 w 74"/>
                      <a:gd name="T5" fmla="*/ 1 h 54"/>
                      <a:gd name="T6" fmla="*/ 1 w 74"/>
                      <a:gd name="T7" fmla="*/ 0 h 54"/>
                      <a:gd name="T8" fmla="*/ 0 w 74"/>
                      <a:gd name="T9" fmla="*/ 1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54"/>
                      <a:gd name="T17" fmla="*/ 74 w 74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0139" name="Group 44"/>
                <p:cNvGrpSpPr/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90143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144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140" name="Group 47"/>
                <p:cNvGrpSpPr/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90141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142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ransition>
    <p:split orient="vert"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Line 2"/>
          <p:cNvSpPr>
            <a:spLocks noChangeShapeType="1"/>
          </p:cNvSpPr>
          <p:nvPr/>
        </p:nvSpPr>
        <p:spPr bwMode="auto">
          <a:xfrm>
            <a:off x="3025775" y="2291715"/>
            <a:ext cx="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3025775" y="2291715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>
            <a:off x="3635375" y="2291715"/>
            <a:ext cx="2971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323850" y="822325"/>
            <a:ext cx="8286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独立性</a:t>
            </a:r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是概率论的一个重要概念，第一章中</a:t>
            </a: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4486910" y="1590040"/>
          <a:ext cx="3196590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27600" imgH="723900" progId="Equation.DSMT4">
                  <p:embed/>
                </p:oleObj>
              </mc:Choice>
              <mc:Fallback>
                <p:oleObj name="Equation" r:id="rId2" imgW="4927600" imgH="723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910" y="1590040"/>
                        <a:ext cx="3196590" cy="453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874395" y="1555750"/>
            <a:ext cx="50565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B </a:t>
            </a:r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相互独立</a:t>
            </a:r>
            <a:r>
              <a:rPr kumimoji="1"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当且仅当</a:t>
            </a:r>
            <a:endParaRPr kumimoji="1"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55625" y="2750820"/>
            <a:ext cx="8324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意义</a:t>
            </a:r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：其中一个出现，不影响另一个出现的概率</a:t>
            </a: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679450" y="3670300"/>
            <a:ext cx="8076565" cy="10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二维随机变量中，其中一个取值对另外一个的取值是否有影响？</a:t>
            </a:r>
            <a:endParaRPr lang="zh-CN" altLang="en-US" sz="2800" b="1">
              <a:ea typeface="楷体_GB2312" panose="0201060903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985" y="4688898"/>
            <a:ext cx="945515" cy="1593850"/>
          </a:xfrm>
          <a:prstGeom prst="rect">
            <a:avLst/>
          </a:prstGeom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/>
      <p:bldP spid="32768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2595245" y="2806700"/>
            <a:ext cx="0" cy="157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7371715" y="1277303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，均有</a:t>
            </a:r>
            <a:endParaRPr kumimoji="1"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3782060" y="1259205"/>
          <a:ext cx="1009015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300" imgH="241300" progId="Equation.3">
                  <p:embed/>
                </p:oleObj>
              </mc:Choice>
              <mc:Fallback>
                <p:oleObj name="Equation" r:id="rId2" imgW="6223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060" y="1259205"/>
                        <a:ext cx="1009015" cy="470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6880225" y="1309370"/>
          <a:ext cx="692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5600" imgH="177800" progId="Equation.3">
                  <p:embed/>
                </p:oleObj>
              </mc:Choice>
              <mc:Fallback>
                <p:oleObj r:id="rId4" imgW="355600" imgH="17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225" y="1309370"/>
                        <a:ext cx="6921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2297430" y="1882775"/>
          <a:ext cx="5191760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00700" imgH="393700" progId="Equation.DSMT4">
                  <p:embed/>
                </p:oleObj>
              </mc:Choice>
              <mc:Fallback>
                <p:oleObj name="Equation" r:id="rId6" imgW="56007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430" y="1882775"/>
                        <a:ext cx="5191760" cy="398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1893888" y="514350"/>
            <a:ext cx="548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</a:rPr>
              <a:t>一、两个随机变量的独立性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534988" y="1259205"/>
            <a:ext cx="3284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r>
              <a:rPr kumimoji="1" lang="en-US" altLang="zh-CN" sz="240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若二维随机变量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4791075" y="1259205"/>
            <a:ext cx="21755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对任意的实数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37970" y="2281555"/>
            <a:ext cx="5838825" cy="652145"/>
            <a:chOff x="2422" y="3593"/>
            <a:chExt cx="9195" cy="1027"/>
          </a:xfrm>
        </p:grpSpPr>
        <p:sp>
          <p:nvSpPr>
            <p:cNvPr id="92162" name="Line 2"/>
            <p:cNvSpPr>
              <a:spLocks noChangeShapeType="1"/>
            </p:cNvSpPr>
            <p:nvPr/>
          </p:nvSpPr>
          <p:spPr bwMode="auto">
            <a:xfrm>
              <a:off x="4878" y="3593"/>
              <a:ext cx="0" cy="84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63" name="Line 3"/>
            <p:cNvSpPr>
              <a:spLocks noChangeShapeType="1"/>
            </p:cNvSpPr>
            <p:nvPr/>
          </p:nvSpPr>
          <p:spPr bwMode="auto">
            <a:xfrm>
              <a:off x="4878" y="3593"/>
              <a:ext cx="9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64" name="Line 4"/>
            <p:cNvSpPr>
              <a:spLocks noChangeShapeType="1"/>
            </p:cNvSpPr>
            <p:nvPr/>
          </p:nvSpPr>
          <p:spPr bwMode="auto">
            <a:xfrm>
              <a:off x="5838" y="3593"/>
              <a:ext cx="468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170" name="Object 10"/>
            <p:cNvGraphicFramePr>
              <a:graphicFrameLocks noChangeAspect="1"/>
            </p:cNvGraphicFramePr>
            <p:nvPr/>
          </p:nvGraphicFramePr>
          <p:xfrm>
            <a:off x="6988" y="3950"/>
            <a:ext cx="1437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84300" imgH="622300" progId="Equation.DSMT4">
                    <p:embed/>
                  </p:oleObj>
                </mc:Choice>
                <mc:Fallback>
                  <p:oleObj name="Equation" r:id="rId8" imgW="1384300" imgH="6223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8" y="3950"/>
                          <a:ext cx="1437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4" name="Text Box 14"/>
            <p:cNvSpPr txBox="1">
              <a:spLocks noChangeArrowheads="1"/>
            </p:cNvSpPr>
            <p:nvPr/>
          </p:nvSpPr>
          <p:spPr bwMode="auto">
            <a:xfrm>
              <a:off x="2422" y="3876"/>
              <a:ext cx="4608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成立，则称随机变量</a:t>
              </a:r>
            </a:p>
          </p:txBody>
        </p:sp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8333" y="3876"/>
              <a:ext cx="328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是</a:t>
              </a:r>
              <a:r>
                <a:rPr kumimoji="1" lang="zh-CN" altLang="en-US" sz="24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相互独立</a:t>
              </a:r>
              <a:r>
                <a:rPr kumimoji="1" lang="zh-CN" altLang="en-US"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的.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0385" y="3138170"/>
            <a:ext cx="8983980" cy="1090930"/>
            <a:chOff x="851" y="4942"/>
            <a:chExt cx="14148" cy="1718"/>
          </a:xfrm>
        </p:grpSpPr>
        <p:graphicFrame>
          <p:nvGraphicFramePr>
            <p:cNvPr id="92184" name="Object 23"/>
            <p:cNvGraphicFramePr>
              <a:graphicFrameLocks noChangeAspect="1"/>
            </p:cNvGraphicFramePr>
            <p:nvPr/>
          </p:nvGraphicFramePr>
          <p:xfrm>
            <a:off x="4399" y="5909"/>
            <a:ext cx="1665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749300" imgH="241300" progId="Equation.3">
                    <p:embed/>
                  </p:oleObj>
                </mc:Choice>
                <mc:Fallback>
                  <p:oleObj r:id="rId10" imgW="749300" imgH="2413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5909"/>
                          <a:ext cx="1665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85" name="Object 24"/>
            <p:cNvGraphicFramePr>
              <a:graphicFrameLocks noChangeAspect="1"/>
            </p:cNvGraphicFramePr>
            <p:nvPr/>
          </p:nvGraphicFramePr>
          <p:xfrm>
            <a:off x="6879" y="5936"/>
            <a:ext cx="2885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358900" imgH="279400" progId="Equation.3">
                    <p:embed/>
                  </p:oleObj>
                </mc:Choice>
                <mc:Fallback>
                  <p:oleObj r:id="rId12" imgW="1358900" imgH="279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9" y="5936"/>
                          <a:ext cx="2885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88" name="Text Box 11"/>
            <p:cNvSpPr txBox="1">
              <a:spLocks noChangeArrowheads="1"/>
            </p:cNvSpPr>
            <p:nvPr/>
          </p:nvSpPr>
          <p:spPr bwMode="auto">
            <a:xfrm>
              <a:off x="851" y="4999"/>
              <a:ext cx="4607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等价的，</a:t>
              </a:r>
              <a:r>
                <a:rPr kumimoji="1" lang="zh-CN" altLang="en-US"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设随机变量</a:t>
              </a:r>
            </a:p>
          </p:txBody>
        </p:sp>
        <p:sp>
          <p:nvSpPr>
            <p:cNvPr id="92189" name="Text Box 12"/>
            <p:cNvSpPr txBox="1">
              <a:spLocks noChangeArrowheads="1"/>
            </p:cNvSpPr>
            <p:nvPr/>
          </p:nvSpPr>
          <p:spPr bwMode="auto">
            <a:xfrm>
              <a:off x="7049" y="4942"/>
              <a:ext cx="7950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的分布函数和边缘分布函数</a:t>
              </a:r>
              <a:endParaRPr kumimoji="1"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92190" name="Text Box 13"/>
            <p:cNvSpPr txBox="1">
              <a:spLocks noChangeArrowheads="1"/>
            </p:cNvSpPr>
            <p:nvPr/>
          </p:nvSpPr>
          <p:spPr bwMode="auto">
            <a:xfrm>
              <a:off x="2836" y="5829"/>
              <a:ext cx="1727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分别为</a:t>
              </a:r>
              <a:endParaRPr kumimoji="1"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92191" name="Text Box 14"/>
            <p:cNvSpPr txBox="1">
              <a:spLocks noChangeArrowheads="1"/>
            </p:cNvSpPr>
            <p:nvPr/>
          </p:nvSpPr>
          <p:spPr bwMode="auto">
            <a:xfrm>
              <a:off x="6209" y="5884"/>
              <a:ext cx="767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和</a:t>
              </a:r>
            </a:p>
          </p:txBody>
        </p:sp>
        <p:graphicFrame>
          <p:nvGraphicFramePr>
            <p:cNvPr id="92193" name="Object 22"/>
            <p:cNvGraphicFramePr>
              <a:graphicFrameLocks noChangeAspect="1"/>
            </p:cNvGraphicFramePr>
            <p:nvPr/>
          </p:nvGraphicFramePr>
          <p:xfrm>
            <a:off x="5459" y="5044"/>
            <a:ext cx="1535" cy="7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22300" imgH="241300" progId="Equation.3">
                    <p:embed/>
                  </p:oleObj>
                </mc:Choice>
                <mc:Fallback>
                  <p:oleObj name="Equation" r:id="rId14" imgW="622300" imgH="2413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9" y="5044"/>
                          <a:ext cx="1535" cy="7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522730" y="4381500"/>
            <a:ext cx="6597015" cy="1268095"/>
            <a:chOff x="2398" y="6900"/>
            <a:chExt cx="10389" cy="1997"/>
          </a:xfrm>
        </p:grpSpPr>
        <p:sp>
          <p:nvSpPr>
            <p:cNvPr id="92181" name="Line 3"/>
            <p:cNvSpPr>
              <a:spLocks noChangeShapeType="1"/>
            </p:cNvSpPr>
            <p:nvPr/>
          </p:nvSpPr>
          <p:spPr bwMode="auto">
            <a:xfrm>
              <a:off x="6496" y="8897"/>
              <a:ext cx="9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2" name="Line 4"/>
            <p:cNvSpPr>
              <a:spLocks noChangeShapeType="1"/>
            </p:cNvSpPr>
            <p:nvPr/>
          </p:nvSpPr>
          <p:spPr bwMode="auto">
            <a:xfrm>
              <a:off x="6778" y="7541"/>
              <a:ext cx="468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183" name="Rectangle 6"/>
            <p:cNvSpPr>
              <a:spLocks noChangeArrowheads="1"/>
            </p:cNvSpPr>
            <p:nvPr/>
          </p:nvSpPr>
          <p:spPr bwMode="auto">
            <a:xfrm>
              <a:off x="5759" y="6900"/>
              <a:ext cx="5247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indent="2667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当且仅当对任意实数</a:t>
              </a:r>
            </a:p>
          </p:txBody>
        </p:sp>
        <p:graphicFrame>
          <p:nvGraphicFramePr>
            <p:cNvPr id="92186" name="Object 25"/>
            <p:cNvGraphicFramePr>
              <a:graphicFrameLocks noChangeAspect="1"/>
            </p:cNvGraphicFramePr>
            <p:nvPr/>
          </p:nvGraphicFramePr>
          <p:xfrm>
            <a:off x="10729" y="6988"/>
            <a:ext cx="1030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355600" imgH="177800" progId="Equation.3">
                    <p:embed/>
                  </p:oleObj>
                </mc:Choice>
                <mc:Fallback>
                  <p:oleObj r:id="rId16" imgW="355600" imgH="1778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9" y="6988"/>
                          <a:ext cx="1030" cy="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87" name="Object 26"/>
            <p:cNvGraphicFramePr>
              <a:graphicFrameLocks noChangeAspect="1"/>
            </p:cNvGraphicFramePr>
            <p:nvPr/>
          </p:nvGraphicFramePr>
          <p:xfrm>
            <a:off x="5571" y="7891"/>
            <a:ext cx="5502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311400" imgH="279400" progId="Equation.3">
                    <p:embed/>
                  </p:oleObj>
                </mc:Choice>
                <mc:Fallback>
                  <p:oleObj name="Equation" r:id="rId18" imgW="2311400" imgH="2794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1" y="7891"/>
                          <a:ext cx="5502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92" name="Text Box 15"/>
            <p:cNvSpPr txBox="1">
              <a:spLocks noChangeArrowheads="1"/>
            </p:cNvSpPr>
            <p:nvPr/>
          </p:nvSpPr>
          <p:spPr bwMode="auto">
            <a:xfrm>
              <a:off x="11119" y="6953"/>
              <a:ext cx="1668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indent="266700" algn="l" eaLnBrk="1" hangingPunct="1"/>
              <a:r>
                <a:rPr kumimoji="1" lang="zh-CN" altLang="en-US" sz="2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，有</a:t>
              </a:r>
            </a:p>
          </p:txBody>
        </p:sp>
        <p:graphicFrame>
          <p:nvGraphicFramePr>
            <p:cNvPr id="92194" name="Object 13"/>
            <p:cNvGraphicFramePr>
              <a:graphicFrameLocks noChangeAspect="1"/>
            </p:cNvGraphicFramePr>
            <p:nvPr/>
          </p:nvGraphicFramePr>
          <p:xfrm>
            <a:off x="2853" y="6953"/>
            <a:ext cx="1440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384300" imgH="622300" progId="Equation.DSMT4">
                    <p:embed/>
                  </p:oleObj>
                </mc:Choice>
                <mc:Fallback>
                  <p:oleObj name="Equation" r:id="rId20" imgW="1384300" imgH="6223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3" y="6953"/>
                          <a:ext cx="1440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95" name="Text Box 24"/>
            <p:cNvSpPr txBox="1">
              <a:spLocks noChangeArrowheads="1"/>
            </p:cNvSpPr>
            <p:nvPr/>
          </p:nvSpPr>
          <p:spPr bwMode="auto">
            <a:xfrm>
              <a:off x="2398" y="6901"/>
              <a:ext cx="1562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endPara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l"/>
              <a:endPara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92196" name="Text Box 25"/>
            <p:cNvSpPr txBox="1">
              <a:spLocks noChangeArrowheads="1"/>
            </p:cNvSpPr>
            <p:nvPr/>
          </p:nvSpPr>
          <p:spPr bwMode="auto">
            <a:xfrm>
              <a:off x="4200" y="6901"/>
              <a:ext cx="2207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40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相互独立</a:t>
              </a:r>
            </a:p>
          </p:txBody>
        </p:sp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Line 2"/>
          <p:cNvSpPr>
            <a:spLocks noChangeShapeType="1"/>
          </p:cNvSpPr>
          <p:nvPr/>
        </p:nvSpPr>
        <p:spPr bwMode="auto">
          <a:xfrm>
            <a:off x="2667000" y="333375"/>
            <a:ext cx="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7" name="Line 5"/>
          <p:cNvSpPr>
            <a:spLocks noChangeShapeType="1"/>
          </p:cNvSpPr>
          <p:nvPr/>
        </p:nvSpPr>
        <p:spPr bwMode="auto">
          <a:xfrm>
            <a:off x="2667000" y="341313"/>
            <a:ext cx="0" cy="157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744" name="Text Box 16"/>
          <p:cNvSpPr txBox="1">
            <a:spLocks noChangeArrowheads="1"/>
          </p:cNvSpPr>
          <p:nvPr/>
        </p:nvSpPr>
        <p:spPr bwMode="auto">
          <a:xfrm>
            <a:off x="551498" y="555625"/>
            <a:ext cx="10054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Ⅰ.</a:t>
            </a:r>
            <a:r>
              <a:rPr kumimoji="1" lang="zh-CN" altLang="en-US" sz="2800" dirty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</a:p>
        </p:txBody>
      </p:sp>
      <p:sp>
        <p:nvSpPr>
          <p:cNvPr id="329745" name="Text Box 17"/>
          <p:cNvSpPr txBox="1">
            <a:spLocks noChangeArrowheads="1"/>
          </p:cNvSpPr>
          <p:nvPr/>
        </p:nvSpPr>
        <p:spPr bwMode="auto">
          <a:xfrm>
            <a:off x="2527935" y="571500"/>
            <a:ext cx="30429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是离散型随机变量</a:t>
            </a:r>
            <a:endParaRPr kumimoji="1" lang="zh-CN" altLang="en-US" sz="28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29746" name="Text Box 18"/>
          <p:cNvSpPr txBox="1">
            <a:spLocks noChangeArrowheads="1"/>
          </p:cNvSpPr>
          <p:nvPr/>
        </p:nvSpPr>
        <p:spPr bwMode="auto">
          <a:xfrm>
            <a:off x="2101215" y="1085215"/>
            <a:ext cx="48304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相互独立</a:t>
            </a:r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的充分必要条件是：</a:t>
            </a:r>
            <a:endParaRPr kumimoji="1" lang="zh-CN" altLang="en-US" sz="28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29747" name="Object 19"/>
          <p:cNvGraphicFramePr>
            <a:graphicFrameLocks noChangeAspect="1"/>
          </p:cNvGraphicFramePr>
          <p:nvPr/>
        </p:nvGraphicFramePr>
        <p:xfrm>
          <a:off x="1984375" y="1697355"/>
          <a:ext cx="6188710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292600" imgH="304800" progId="Equation.3">
                  <p:embed/>
                </p:oleObj>
              </mc:Choice>
              <mc:Fallback>
                <p:oleObj r:id="rId2" imgW="4292600" imgH="304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1697355"/>
                        <a:ext cx="6188710" cy="560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48" name="Text Box 20"/>
          <p:cNvSpPr txBox="1">
            <a:spLocks noChangeArrowheads="1"/>
          </p:cNvSpPr>
          <p:nvPr/>
        </p:nvSpPr>
        <p:spPr bwMode="auto">
          <a:xfrm>
            <a:off x="963930" y="233140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即</a:t>
            </a:r>
          </a:p>
        </p:txBody>
      </p:sp>
      <p:graphicFrame>
        <p:nvGraphicFramePr>
          <p:cNvPr id="329749" name="Object 21"/>
          <p:cNvGraphicFramePr>
            <a:graphicFrameLocks noChangeAspect="1"/>
          </p:cNvGraphicFramePr>
          <p:nvPr/>
        </p:nvGraphicFramePr>
        <p:xfrm>
          <a:off x="1887855" y="2310765"/>
          <a:ext cx="46529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89700" imgH="736600" progId="Equation.DSMT4">
                  <p:embed/>
                </p:oleObj>
              </mc:Choice>
              <mc:Fallback>
                <p:oleObj name="Equation" r:id="rId4" imgW="6489700" imgH="736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855" y="2310765"/>
                        <a:ext cx="46529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54" name="Object 26"/>
          <p:cNvGraphicFramePr>
            <a:graphicFrameLocks noChangeAspect="1"/>
          </p:cNvGraphicFramePr>
          <p:nvPr/>
        </p:nvGraphicFramePr>
        <p:xfrm>
          <a:off x="1537335" y="606425"/>
          <a:ext cx="1066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300" imgH="241300" progId="Equation.3">
                  <p:embed/>
                </p:oleObj>
              </mc:Choice>
              <mc:Fallback>
                <p:oleObj name="Equation" r:id="rId6" imgW="622300" imgH="2413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335" y="606425"/>
                        <a:ext cx="10668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55" name="Object 27"/>
          <p:cNvGraphicFramePr>
            <a:graphicFrameLocks noChangeAspect="1"/>
          </p:cNvGraphicFramePr>
          <p:nvPr/>
        </p:nvGraphicFramePr>
        <p:xfrm>
          <a:off x="996950" y="1136650"/>
          <a:ext cx="105854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4300" imgH="622300" progId="Equation.DSMT4">
                  <p:embed/>
                </p:oleObj>
              </mc:Choice>
              <mc:Fallback>
                <p:oleObj name="Equation" r:id="rId8" imgW="1384300" imgH="6223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136650"/>
                        <a:ext cx="105854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57" name="Text Box 29"/>
          <p:cNvSpPr txBox="1">
            <a:spLocks noChangeArrowheads="1"/>
          </p:cNvSpPr>
          <p:nvPr/>
        </p:nvSpPr>
        <p:spPr bwMode="auto">
          <a:xfrm>
            <a:off x="551498" y="3163888"/>
            <a:ext cx="9893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Ⅱ.</a:t>
            </a:r>
            <a:r>
              <a:rPr kumimoji="1" lang="zh-CN" altLang="en-US" sz="2800" dirty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</a:t>
            </a:r>
          </a:p>
        </p:txBody>
      </p:sp>
      <p:sp>
        <p:nvSpPr>
          <p:cNvPr id="329758" name="Text Box 30"/>
          <p:cNvSpPr txBox="1">
            <a:spLocks noChangeArrowheads="1"/>
          </p:cNvSpPr>
          <p:nvPr/>
        </p:nvSpPr>
        <p:spPr bwMode="auto">
          <a:xfrm>
            <a:off x="2527935" y="3179763"/>
            <a:ext cx="30429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是连续型随机变量</a:t>
            </a:r>
            <a:endParaRPr kumimoji="1" lang="zh-CN" altLang="en-US" sz="28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29759" name="Text Box 31"/>
          <p:cNvSpPr txBox="1">
            <a:spLocks noChangeArrowheads="1"/>
          </p:cNvSpPr>
          <p:nvPr/>
        </p:nvSpPr>
        <p:spPr bwMode="auto">
          <a:xfrm>
            <a:off x="1910080" y="3736658"/>
            <a:ext cx="48304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相互独立</a:t>
            </a:r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的充分必要条件是：</a:t>
            </a:r>
            <a:endParaRPr kumimoji="1" lang="zh-CN" altLang="en-US" sz="28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29760" name="Object 32"/>
          <p:cNvGraphicFramePr>
            <a:graphicFrameLocks noChangeAspect="1"/>
          </p:cNvGraphicFramePr>
          <p:nvPr/>
        </p:nvGraphicFramePr>
        <p:xfrm>
          <a:off x="1537335" y="3214688"/>
          <a:ext cx="10668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300" imgH="241300" progId="Equation.3">
                  <p:embed/>
                </p:oleObj>
              </mc:Choice>
              <mc:Fallback>
                <p:oleObj name="Equation" r:id="rId10" imgW="622300" imgH="241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335" y="3214688"/>
                        <a:ext cx="10668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61" name="Object 33"/>
          <p:cNvGraphicFramePr>
            <a:graphicFrameLocks noChangeAspect="1"/>
          </p:cNvGraphicFramePr>
          <p:nvPr/>
        </p:nvGraphicFramePr>
        <p:xfrm>
          <a:off x="997585" y="3788728"/>
          <a:ext cx="10239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84300" imgH="622300" progId="Equation.DSMT4">
                  <p:embed/>
                </p:oleObj>
              </mc:Choice>
              <mc:Fallback>
                <p:oleObj name="Equation" r:id="rId12" imgW="1384300" imgH="6223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585" y="3788728"/>
                        <a:ext cx="10239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63" name="Object 35"/>
          <p:cNvGraphicFramePr>
            <a:graphicFrameLocks noChangeAspect="1"/>
          </p:cNvGraphicFramePr>
          <p:nvPr/>
        </p:nvGraphicFramePr>
        <p:xfrm>
          <a:off x="1409700" y="4302443"/>
          <a:ext cx="34655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84400" imgH="279400" progId="Equation.3">
                  <p:embed/>
                </p:oleObj>
              </mc:Choice>
              <mc:Fallback>
                <p:oleObj name="Equation" r:id="rId14" imgW="2184400" imgH="279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4302443"/>
                        <a:ext cx="34655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64" name="Text Box 36"/>
          <p:cNvSpPr txBox="1">
            <a:spLocks noChangeArrowheads="1"/>
          </p:cNvSpPr>
          <p:nvPr/>
        </p:nvSpPr>
        <p:spPr bwMode="auto">
          <a:xfrm>
            <a:off x="4846955" y="4379913"/>
            <a:ext cx="240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几乎处处成立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93205" name="Line 2"/>
          <p:cNvSpPr>
            <a:spLocks noChangeShapeType="1"/>
          </p:cNvSpPr>
          <p:nvPr/>
        </p:nvSpPr>
        <p:spPr bwMode="auto">
          <a:xfrm>
            <a:off x="2515019" y="5013617"/>
            <a:ext cx="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6" name="Line 3"/>
          <p:cNvSpPr>
            <a:spLocks noChangeShapeType="1"/>
          </p:cNvSpPr>
          <p:nvPr/>
        </p:nvSpPr>
        <p:spPr bwMode="auto">
          <a:xfrm>
            <a:off x="2515019" y="5013617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7" name="Line 4"/>
          <p:cNvSpPr>
            <a:spLocks noChangeShapeType="1"/>
          </p:cNvSpPr>
          <p:nvPr/>
        </p:nvSpPr>
        <p:spPr bwMode="auto">
          <a:xfrm>
            <a:off x="3124619" y="5013617"/>
            <a:ext cx="2971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92" name="Text Box 6"/>
          <p:cNvSpPr txBox="1">
            <a:spLocks noChangeArrowheads="1"/>
          </p:cNvSpPr>
          <p:nvPr/>
        </p:nvSpPr>
        <p:spPr bwMode="auto">
          <a:xfrm>
            <a:off x="531597" y="5229517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结论：</a:t>
            </a:r>
          </a:p>
        </p:txBody>
      </p:sp>
      <p:graphicFrame>
        <p:nvGraphicFramePr>
          <p:cNvPr id="330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2796"/>
              </p:ext>
            </p:extLst>
          </p:nvPr>
        </p:nvGraphicFramePr>
        <p:xfrm>
          <a:off x="1587284" y="5318417"/>
          <a:ext cx="10239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84300" imgH="622300" progId="Equation.DSMT4">
                  <p:embed/>
                </p:oleObj>
              </mc:Choice>
              <mc:Fallback>
                <p:oleObj name="Equation" r:id="rId16" imgW="1384300" imgH="622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284" y="5318417"/>
                        <a:ext cx="10239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0" name="Text Box 8"/>
          <p:cNvSpPr txBox="1">
            <a:spLocks noChangeArrowheads="1"/>
          </p:cNvSpPr>
          <p:nvPr/>
        </p:nvSpPr>
        <p:spPr bwMode="auto">
          <a:xfrm>
            <a:off x="2501684" y="5256504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独立时，</a:t>
            </a: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3738111" y="5285407"/>
            <a:ext cx="53014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边缘分布能够唯一确定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联合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分布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9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9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9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0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0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44" grpId="0" build="p" autoUpdateAnimBg="0"/>
      <p:bldP spid="329745" grpId="0" build="p" autoUpdateAnimBg="0"/>
      <p:bldP spid="329746" grpId="0" build="p" autoUpdateAnimBg="0"/>
      <p:bldP spid="329748" grpId="0" build="p" autoUpdateAnimBg="0"/>
      <p:bldP spid="329757" grpId="0" build="p" autoUpdateAnimBg="0"/>
      <p:bldP spid="329758" grpId="0" build="p" autoUpdateAnimBg="0"/>
      <p:bldP spid="329759" grpId="0" uiExpand="1" build="p" autoUpdateAnimBg="0"/>
      <p:bldP spid="329764" grpId="0"/>
      <p:bldP spid="202792" grpId="0"/>
      <p:bldP spid="330760" grpId="0" build="p" autoUpdateAnimBg="0"/>
      <p:bldP spid="33076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9295" y="4652645"/>
            <a:ext cx="3528060" cy="131508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79805" y="1180465"/>
            <a:ext cx="7272655" cy="518795"/>
          </a:xfrm>
          <a:prstGeom prst="roundRect">
            <a:avLst/>
          </a:prstGeom>
          <a:solidFill>
            <a:schemeClr val="bg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800" b="1"/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/>
        </p:nvGraphicFramePr>
        <p:xfrm>
          <a:off x="0" y="0"/>
          <a:ext cx="914400" cy="17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835" imgH="629920" progId="Equation.DSMT4">
                  <p:embed/>
                </p:oleObj>
              </mc:Choice>
              <mc:Fallback>
                <p:oleObj name="Equation" r:id="rId2" imgW="457835" imgH="6299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7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2727325" y="507365"/>
            <a:ext cx="38973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一、边缘分布函数 </a:t>
            </a: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2419033" y="2099310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的分布函数为</a:t>
            </a:r>
            <a:endParaRPr kumimoji="1"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307205" name="Object 5"/>
          <p:cNvGraphicFramePr>
            <a:graphicFrameLocks noChangeAspect="1"/>
          </p:cNvGraphicFramePr>
          <p:nvPr/>
        </p:nvGraphicFramePr>
        <p:xfrm>
          <a:off x="4298950" y="2132013"/>
          <a:ext cx="35893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300" imgH="215900" progId="Equation.DSMT4">
                  <p:embed/>
                </p:oleObj>
              </mc:Choice>
              <mc:Fallback>
                <p:oleObj name="Equation" r:id="rId4" imgW="20193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2132013"/>
                        <a:ext cx="35893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6"/>
          <p:cNvGraphicFramePr>
            <a:graphicFrameLocks noChangeAspect="1"/>
          </p:cNvGraphicFramePr>
          <p:nvPr/>
        </p:nvGraphicFramePr>
        <p:xfrm>
          <a:off x="3760788" y="2695575"/>
          <a:ext cx="900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800" imgH="215900" progId="Equation.DSMT4">
                  <p:embed/>
                </p:oleObj>
              </mc:Choice>
              <mc:Fallback>
                <p:oleObj name="Equation" r:id="rId6" imgW="4318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2695575"/>
                        <a:ext cx="9001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7789863" y="2088198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分别</a:t>
            </a:r>
          </a:p>
        </p:txBody>
      </p:sp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1901508" y="2663508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的分布函数为</a:t>
            </a:r>
            <a:endParaRPr kumimoji="1"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07209" name="Text Box 9"/>
          <p:cNvSpPr txBox="1">
            <a:spLocks noChangeArrowheads="1"/>
          </p:cNvSpPr>
          <p:nvPr/>
        </p:nvSpPr>
        <p:spPr bwMode="auto">
          <a:xfrm>
            <a:off x="1036320" y="2088198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设</a:t>
            </a:r>
          </a:p>
        </p:txBody>
      </p:sp>
      <p:graphicFrame>
        <p:nvGraphicFramePr>
          <p:cNvPr id="307210" name="Object 10"/>
          <p:cNvGraphicFramePr>
            <a:graphicFrameLocks noChangeAspect="1"/>
          </p:cNvGraphicFramePr>
          <p:nvPr/>
        </p:nvGraphicFramePr>
        <p:xfrm>
          <a:off x="1435418" y="2120583"/>
          <a:ext cx="990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700" imgH="241300" progId="Equation.DSMT4">
                  <p:embed/>
                </p:oleObj>
              </mc:Choice>
              <mc:Fallback>
                <p:oleObj name="Equation" r:id="rId8" imgW="6477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418" y="2120583"/>
                        <a:ext cx="990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1" name="Text Box 11"/>
          <p:cNvSpPr txBox="1">
            <a:spLocks noChangeArrowheads="1"/>
          </p:cNvSpPr>
          <p:nvPr/>
        </p:nvSpPr>
        <p:spPr bwMode="auto">
          <a:xfrm>
            <a:off x="538163" y="2634933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记</a:t>
            </a:r>
          </a:p>
        </p:txBody>
      </p:sp>
      <p:graphicFrame>
        <p:nvGraphicFramePr>
          <p:cNvPr id="307212" name="Object 12"/>
          <p:cNvGraphicFramePr>
            <a:graphicFrameLocks noChangeAspect="1"/>
          </p:cNvGraphicFramePr>
          <p:nvPr/>
        </p:nvGraphicFramePr>
        <p:xfrm>
          <a:off x="5238274" y="2680018"/>
          <a:ext cx="808355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6865" imgH="177165" progId="Equation.DSMT4">
                  <p:embed/>
                </p:oleObj>
              </mc:Choice>
              <mc:Fallback>
                <p:oleObj name="Equation" r:id="rId10" imgW="316865" imgH="17716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274" y="2680018"/>
                        <a:ext cx="808355" cy="518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4" name="Rectangle 14"/>
          <p:cNvSpPr>
            <a:spLocks noChangeArrowheads="1"/>
          </p:cNvSpPr>
          <p:nvPr/>
        </p:nvSpPr>
        <p:spPr bwMode="auto">
          <a:xfrm>
            <a:off x="596265" y="3200083"/>
            <a:ext cx="3100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kumimoji="1"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边缘分布函数</a:t>
            </a:r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. </a:t>
            </a:r>
            <a:endParaRPr kumimoji="1" lang="en-US" altLang="zh-CN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307215" name="Object 15"/>
          <p:cNvGraphicFramePr>
            <a:graphicFrameLocks noChangeAspect="1"/>
          </p:cNvGraphicFramePr>
          <p:nvPr/>
        </p:nvGraphicFramePr>
        <p:xfrm>
          <a:off x="7507288" y="2739708"/>
          <a:ext cx="3810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5900" imgH="177800" progId="Equation.DSMT4">
                  <p:embed/>
                </p:oleObj>
              </mc:Choice>
              <mc:Fallback>
                <p:oleObj name="Equation" r:id="rId12" imgW="215900" imgH="177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288" y="2739708"/>
                        <a:ext cx="3810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6" name="Object 16"/>
          <p:cNvGraphicFramePr>
            <a:graphicFrameLocks noChangeAspect="1"/>
          </p:cNvGraphicFramePr>
          <p:nvPr/>
        </p:nvGraphicFramePr>
        <p:xfrm>
          <a:off x="8247698" y="2695258"/>
          <a:ext cx="3349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700" imgH="177800" progId="Equation.DSMT4">
                  <p:embed/>
                </p:oleObj>
              </mc:Choice>
              <mc:Fallback>
                <p:oleObj name="Equation" r:id="rId14" imgW="139700" imgH="177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698" y="2695258"/>
                        <a:ext cx="33496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7" name="Text Box 17"/>
          <p:cNvSpPr txBox="1">
            <a:spLocks noChangeArrowheads="1"/>
          </p:cNvSpPr>
          <p:nvPr/>
        </p:nvSpPr>
        <p:spPr bwMode="auto">
          <a:xfrm>
            <a:off x="5903278" y="2695575"/>
            <a:ext cx="1706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，称为关于</a:t>
            </a:r>
          </a:p>
        </p:txBody>
      </p:sp>
      <p:sp>
        <p:nvSpPr>
          <p:cNvPr id="307218" name="Text Box 18"/>
          <p:cNvSpPr txBox="1">
            <a:spLocks noChangeArrowheads="1"/>
          </p:cNvSpPr>
          <p:nvPr/>
        </p:nvSpPr>
        <p:spPr bwMode="auto">
          <a:xfrm>
            <a:off x="7789863" y="2695258"/>
            <a:ext cx="533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endParaRPr kumimoji="1"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307220" name="Object 20"/>
          <p:cNvGraphicFramePr>
            <a:graphicFrameLocks noChangeAspect="1"/>
          </p:cNvGraphicFramePr>
          <p:nvPr/>
        </p:nvGraphicFramePr>
        <p:xfrm>
          <a:off x="914400" y="3808095"/>
          <a:ext cx="747522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95700" imgH="203200" progId="Equation.DSMT4">
                  <p:embed/>
                </p:oleObj>
              </mc:Choice>
              <mc:Fallback>
                <p:oleObj name="Equation" r:id="rId16" imgW="3695700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08095"/>
                        <a:ext cx="747522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22" name="Object 22"/>
          <p:cNvGraphicFramePr>
            <a:graphicFrameLocks noChangeAspect="1"/>
          </p:cNvGraphicFramePr>
          <p:nvPr/>
        </p:nvGraphicFramePr>
        <p:xfrm>
          <a:off x="917258" y="2657158"/>
          <a:ext cx="1066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95300" imgH="215900" progId="Equation.DSMT4">
                  <p:embed/>
                </p:oleObj>
              </mc:Choice>
              <mc:Fallback>
                <p:oleObj name="Equation" r:id="rId18" imgW="495300" imgH="2159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258" y="2657158"/>
                        <a:ext cx="1066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679768" y="4721860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所以，</a:t>
            </a:r>
            <a:endParaRPr kumimoji="1" lang="zh-CN" altLang="zh-CN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2282825" y="4655185"/>
          <a:ext cx="880110" cy="58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5765" imgH="228600" progId="Equation.3">
                  <p:embed/>
                </p:oleObj>
              </mc:Choice>
              <mc:Fallback>
                <p:oleObj name="Equation" r:id="rId20" imgW="405765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4655185"/>
                        <a:ext cx="880110" cy="586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"/>
          <p:cNvGraphicFramePr>
            <a:graphicFrameLocks noChangeAspect="1"/>
          </p:cNvGraphicFramePr>
          <p:nvPr/>
        </p:nvGraphicFramePr>
        <p:xfrm>
          <a:off x="3195003" y="4699318"/>
          <a:ext cx="1744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066800" imgH="241300" progId="Equation.3">
                  <p:embed/>
                </p:oleObj>
              </mc:Choice>
              <mc:Fallback>
                <p:oleObj name="公式" r:id="rId22" imgW="1066800" imgH="241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003" y="4699318"/>
                        <a:ext cx="17446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714693" y="5297805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同理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9" name="Object 27"/>
          <p:cNvGraphicFramePr>
            <a:graphicFrameLocks noChangeAspect="1"/>
          </p:cNvGraphicFramePr>
          <p:nvPr/>
        </p:nvGraphicFramePr>
        <p:xfrm>
          <a:off x="2193608" y="5297488"/>
          <a:ext cx="13017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87400" imgH="279400" progId="Equation.3">
                  <p:embed/>
                </p:oleObj>
              </mc:Choice>
              <mc:Fallback>
                <p:oleObj name="Equation" r:id="rId24" imgW="787400" imgH="279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608" y="5297488"/>
                        <a:ext cx="13017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8"/>
          <p:cNvGraphicFramePr>
            <a:graphicFrameLocks noChangeAspect="1"/>
          </p:cNvGraphicFramePr>
          <p:nvPr/>
        </p:nvGraphicFramePr>
        <p:xfrm>
          <a:off x="3452495" y="5356225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27100" imgH="241300" progId="Equation.DSMT4">
                  <p:embed/>
                </p:oleObj>
              </mc:Choice>
              <mc:Fallback>
                <p:oleObj name="Equation" r:id="rId26" imgW="927100" imgH="2413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495" y="5356225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002983" y="1180148"/>
            <a:ext cx="69805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研究问题：</a:t>
            </a:r>
            <a:r>
              <a:rPr kumimoji="1"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已知联合分布，怎样求 </a:t>
            </a:r>
            <a:r>
              <a:rPr kumimoji="1" lang="en-US" altLang="zh-CN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X,Y </a:t>
            </a:r>
            <a:r>
              <a:rPr kumimoji="1"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分布</a:t>
            </a:r>
            <a:endParaRPr kumimoji="1" lang="en-US" altLang="zh-CN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50435" y="270954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endParaRPr kumimoji="1" lang="zh-CN" altLang="en-US" sz="2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7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7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3" grpId="0" bldLvl="0" animBg="1"/>
      <p:bldP spid="307204" grpId="0" build="p" autoUpdateAnimBg="0"/>
      <p:bldP spid="307207" grpId="0" build="p" autoUpdateAnimBg="0"/>
      <p:bldP spid="307208" grpId="0" build="p" autoUpdateAnimBg="0"/>
      <p:bldP spid="307209" grpId="0" build="p" autoUpdateAnimBg="0"/>
      <p:bldP spid="307211" grpId="0" build="p" autoUpdateAnimBg="0"/>
      <p:bldP spid="307214" grpId="0" build="p" autoUpdateAnimBg="0"/>
      <p:bldP spid="307217" grpId="0" build="p" autoUpdateAnimBg="0"/>
      <p:bldP spid="307218" grpId="0" build="p" autoUpdateAnimBg="0"/>
      <p:bldP spid="23" grpId="0" build="p" autoUpdateAnimBg="0"/>
      <p:bldP spid="28" grpId="0" build="p" autoUpdateAnimBg="0"/>
      <p:bldP spid="31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5"/>
          <p:cNvSpPr>
            <a:spLocks noChangeShapeType="1"/>
          </p:cNvSpPr>
          <p:nvPr/>
        </p:nvSpPr>
        <p:spPr bwMode="auto">
          <a:xfrm>
            <a:off x="2667000" y="898525"/>
            <a:ext cx="0" cy="157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304800" y="496888"/>
            <a:ext cx="30893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kumimoji="1"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已知随机变量</a:t>
            </a:r>
          </a:p>
        </p:txBody>
      </p:sp>
      <p:graphicFrame>
        <p:nvGraphicFramePr>
          <p:cNvPr id="330763" name="Object 11"/>
          <p:cNvGraphicFramePr>
            <a:graphicFrameLocks noChangeAspect="1"/>
          </p:cNvGraphicFramePr>
          <p:nvPr/>
        </p:nvGraphicFramePr>
        <p:xfrm>
          <a:off x="3381375" y="566738"/>
          <a:ext cx="10668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300" imgH="241300" progId="Equation.3">
                  <p:embed/>
                </p:oleObj>
              </mc:Choice>
              <mc:Fallback>
                <p:oleObj name="Equation" r:id="rId2" imgW="6223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566738"/>
                        <a:ext cx="10668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4" name="Text Box 12"/>
          <p:cNvSpPr txBox="1">
            <a:spLocks noChangeArrowheads="1"/>
          </p:cNvSpPr>
          <p:nvPr/>
        </p:nvSpPr>
        <p:spPr bwMode="auto">
          <a:xfrm>
            <a:off x="4327525" y="51276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的分布律为下图，问</a:t>
            </a:r>
          </a:p>
        </p:txBody>
      </p:sp>
      <p:graphicFrame>
        <p:nvGraphicFramePr>
          <p:cNvPr id="330765" name="Object 13"/>
          <p:cNvGraphicFramePr>
            <a:graphicFrameLocks noChangeAspect="1"/>
          </p:cNvGraphicFramePr>
          <p:nvPr/>
        </p:nvGraphicFramePr>
        <p:xfrm>
          <a:off x="7662863" y="600075"/>
          <a:ext cx="10239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622300" progId="Equation.DSMT4">
                  <p:embed/>
                </p:oleObj>
              </mc:Choice>
              <mc:Fallback>
                <p:oleObj name="Equation" r:id="rId4" imgW="1384300" imgH="622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2863" y="600075"/>
                        <a:ext cx="10239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6" name="Text Box 14"/>
          <p:cNvSpPr txBox="1">
            <a:spLocks noChangeArrowheads="1"/>
          </p:cNvSpPr>
          <p:nvPr/>
        </p:nvSpPr>
        <p:spPr bwMode="auto">
          <a:xfrm>
            <a:off x="1156018" y="991553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是否相互独立？</a:t>
            </a: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2663190" y="1602740"/>
            <a:ext cx="4124325" cy="1604963"/>
            <a:chOff x="1461" y="2976"/>
            <a:chExt cx="2598" cy="1011"/>
          </a:xfrm>
        </p:grpSpPr>
        <p:sp>
          <p:nvSpPr>
            <p:cNvPr id="94251" name="Line 16"/>
            <p:cNvSpPr>
              <a:spLocks noChangeShapeType="1"/>
            </p:cNvSpPr>
            <p:nvPr/>
          </p:nvSpPr>
          <p:spPr bwMode="auto">
            <a:xfrm flipV="1">
              <a:off x="1461" y="3294"/>
              <a:ext cx="2598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2" name="Line 17"/>
            <p:cNvSpPr>
              <a:spLocks noChangeShapeType="1"/>
            </p:cNvSpPr>
            <p:nvPr/>
          </p:nvSpPr>
          <p:spPr bwMode="auto">
            <a:xfrm>
              <a:off x="1461" y="2976"/>
              <a:ext cx="25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3" name="Line 18"/>
            <p:cNvSpPr>
              <a:spLocks noChangeShapeType="1"/>
            </p:cNvSpPr>
            <p:nvPr/>
          </p:nvSpPr>
          <p:spPr bwMode="auto">
            <a:xfrm>
              <a:off x="1461" y="3651"/>
              <a:ext cx="2598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4" name="Line 19"/>
            <p:cNvSpPr>
              <a:spLocks noChangeShapeType="1"/>
            </p:cNvSpPr>
            <p:nvPr/>
          </p:nvSpPr>
          <p:spPr bwMode="auto">
            <a:xfrm flipV="1">
              <a:off x="1461" y="3974"/>
              <a:ext cx="2598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5" name="Line 20"/>
            <p:cNvSpPr>
              <a:spLocks noChangeShapeType="1"/>
            </p:cNvSpPr>
            <p:nvPr/>
          </p:nvSpPr>
          <p:spPr bwMode="auto">
            <a:xfrm>
              <a:off x="2325" y="2976"/>
              <a:ext cx="1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6" name="Line 21"/>
            <p:cNvSpPr>
              <a:spLocks noChangeShapeType="1"/>
            </p:cNvSpPr>
            <p:nvPr/>
          </p:nvSpPr>
          <p:spPr bwMode="auto">
            <a:xfrm>
              <a:off x="3189" y="2976"/>
              <a:ext cx="8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57" name="Object 49"/>
            <p:cNvGraphicFramePr>
              <a:graphicFrameLocks noChangeAspect="1"/>
            </p:cNvGraphicFramePr>
            <p:nvPr/>
          </p:nvGraphicFramePr>
          <p:xfrm>
            <a:off x="2085" y="2976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2400" imgH="177800" progId="Equation.3">
                    <p:embed/>
                  </p:oleObj>
                </mc:Choice>
                <mc:Fallback>
                  <p:oleObj r:id="rId6" imgW="152400" imgH="1778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2976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58" name="Object 50"/>
            <p:cNvGraphicFramePr>
              <a:graphicFrameLocks noChangeAspect="1"/>
            </p:cNvGraphicFramePr>
            <p:nvPr/>
          </p:nvGraphicFramePr>
          <p:xfrm>
            <a:off x="1509" y="3072"/>
            <a:ext cx="24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15900" imgH="177800" progId="Equation.3">
                    <p:embed/>
                  </p:oleObj>
                </mc:Choice>
                <mc:Fallback>
                  <p:oleObj r:id="rId8" imgW="215900" imgH="1778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9" y="3072"/>
                          <a:ext cx="24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59" name="Object 51"/>
            <p:cNvGraphicFramePr>
              <a:graphicFrameLocks noChangeAspect="1"/>
            </p:cNvGraphicFramePr>
            <p:nvPr/>
          </p:nvGraphicFramePr>
          <p:xfrm>
            <a:off x="1868" y="3363"/>
            <a:ext cx="1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14300" imgH="215900" progId="Equation.3">
                    <p:embed/>
                  </p:oleObj>
                </mc:Choice>
                <mc:Fallback>
                  <p:oleObj r:id="rId10" imgW="114300" imgH="2159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3363"/>
                          <a:ext cx="16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60" name="Object 52"/>
            <p:cNvGraphicFramePr>
              <a:graphicFrameLocks noChangeAspect="1"/>
            </p:cNvGraphicFramePr>
            <p:nvPr/>
          </p:nvGraphicFramePr>
          <p:xfrm>
            <a:off x="2679" y="3042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14300" imgH="215900" progId="Equation.3">
                    <p:embed/>
                  </p:oleObj>
                </mc:Choice>
                <mc:Fallback>
                  <p:oleObj r:id="rId12" imgW="114300" imgH="2159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3042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61" name="Object 53"/>
            <p:cNvGraphicFramePr>
              <a:graphicFrameLocks noChangeAspect="1"/>
            </p:cNvGraphicFramePr>
            <p:nvPr/>
          </p:nvGraphicFramePr>
          <p:xfrm>
            <a:off x="2513" y="3357"/>
            <a:ext cx="48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95300" imgH="215900" progId="Equation.3">
                    <p:embed/>
                  </p:oleObj>
                </mc:Choice>
                <mc:Fallback>
                  <p:oleObj name="Equation" r:id="rId14" imgW="495300" imgH="2159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" y="3357"/>
                          <a:ext cx="48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62" name="Object 54"/>
            <p:cNvGraphicFramePr>
              <a:graphicFrameLocks noChangeAspect="1"/>
            </p:cNvGraphicFramePr>
            <p:nvPr/>
          </p:nvGraphicFramePr>
          <p:xfrm>
            <a:off x="3429" y="3703"/>
            <a:ext cx="48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33400" imgH="215900" progId="Equation.3">
                    <p:embed/>
                  </p:oleObj>
                </mc:Choice>
                <mc:Fallback>
                  <p:oleObj name="Equation" r:id="rId16" imgW="533400" imgH="2159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" y="3703"/>
                          <a:ext cx="48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63" name="Object 55"/>
            <p:cNvGraphicFramePr>
              <a:graphicFrameLocks noChangeAspect="1"/>
            </p:cNvGraphicFramePr>
            <p:nvPr/>
          </p:nvGraphicFramePr>
          <p:xfrm>
            <a:off x="2513" y="3693"/>
            <a:ext cx="48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95300" imgH="215900" progId="Equation.3">
                    <p:embed/>
                  </p:oleObj>
                </mc:Choice>
                <mc:Fallback>
                  <p:oleObj name="Equation" r:id="rId18" imgW="495300" imgH="2159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" y="3693"/>
                          <a:ext cx="48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64" name="Object 56"/>
            <p:cNvGraphicFramePr>
              <a:graphicFrameLocks noChangeAspect="1"/>
            </p:cNvGraphicFramePr>
            <p:nvPr/>
          </p:nvGraphicFramePr>
          <p:xfrm>
            <a:off x="3573" y="3042"/>
            <a:ext cx="11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0800" imgH="177800" progId="Equation.DSMT4">
                    <p:embed/>
                  </p:oleObj>
                </mc:Choice>
                <mc:Fallback>
                  <p:oleObj name="Equation" r:id="rId20" imgW="50800" imgH="17780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3042"/>
                          <a:ext cx="11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65" name="Object 57"/>
            <p:cNvGraphicFramePr>
              <a:graphicFrameLocks noChangeAspect="1"/>
            </p:cNvGraphicFramePr>
            <p:nvPr/>
          </p:nvGraphicFramePr>
          <p:xfrm>
            <a:off x="1870" y="3696"/>
            <a:ext cx="11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50800" imgH="177800" progId="Equation.3">
                    <p:embed/>
                  </p:oleObj>
                </mc:Choice>
                <mc:Fallback>
                  <p:oleObj r:id="rId22" imgW="50800" imgH="1778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3696"/>
                          <a:ext cx="11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66" name="Object 58"/>
            <p:cNvGraphicFramePr>
              <a:graphicFrameLocks noChangeAspect="1"/>
            </p:cNvGraphicFramePr>
            <p:nvPr/>
          </p:nvGraphicFramePr>
          <p:xfrm>
            <a:off x="3416" y="3360"/>
            <a:ext cx="48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95300" imgH="215900" progId="Equation.3">
                    <p:embed/>
                  </p:oleObj>
                </mc:Choice>
                <mc:Fallback>
                  <p:oleObj name="Equation" r:id="rId24" imgW="495300" imgH="2159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3360"/>
                          <a:ext cx="48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67" name="Line 32"/>
            <p:cNvSpPr>
              <a:spLocks noChangeShapeType="1"/>
            </p:cNvSpPr>
            <p:nvPr/>
          </p:nvSpPr>
          <p:spPr bwMode="auto">
            <a:xfrm>
              <a:off x="1461" y="2976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0785" name="Text Box 33"/>
          <p:cNvSpPr txBox="1">
            <a:spLocks noChangeArrowheads="1"/>
          </p:cNvSpPr>
          <p:nvPr/>
        </p:nvSpPr>
        <p:spPr bwMode="auto">
          <a:xfrm>
            <a:off x="323850" y="3641725"/>
            <a:ext cx="223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由已知的</a:t>
            </a:r>
          </a:p>
        </p:txBody>
      </p:sp>
      <p:graphicFrame>
        <p:nvGraphicFramePr>
          <p:cNvPr id="330786" name="Object 34"/>
          <p:cNvGraphicFramePr>
            <a:graphicFrameLocks noChangeAspect="1"/>
          </p:cNvGraphicFramePr>
          <p:nvPr/>
        </p:nvGraphicFramePr>
        <p:xfrm>
          <a:off x="2495550" y="3711575"/>
          <a:ext cx="10239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84300" imgH="622300" progId="Equation.DSMT4">
                  <p:embed/>
                </p:oleObj>
              </mc:Choice>
              <mc:Fallback>
                <p:oleObj name="Equation" r:id="rId26" imgW="1384300" imgH="6223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711575"/>
                        <a:ext cx="102393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87" name="Text Box 35"/>
          <p:cNvSpPr txBox="1">
            <a:spLocks noChangeArrowheads="1"/>
          </p:cNvSpPr>
          <p:nvPr/>
        </p:nvSpPr>
        <p:spPr bwMode="auto">
          <a:xfrm>
            <a:off x="3429000" y="3624263"/>
            <a:ext cx="516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的联合分布律求其边缘分布律为</a:t>
            </a:r>
          </a:p>
        </p:txBody>
      </p:sp>
      <p:sp>
        <p:nvSpPr>
          <p:cNvPr id="94220" name="Line 2"/>
          <p:cNvSpPr>
            <a:spLocks noChangeShapeType="1"/>
          </p:cNvSpPr>
          <p:nvPr/>
        </p:nvSpPr>
        <p:spPr bwMode="auto">
          <a:xfrm>
            <a:off x="2667000" y="5259388"/>
            <a:ext cx="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1" name="Line 3"/>
          <p:cNvSpPr>
            <a:spLocks noChangeShapeType="1"/>
          </p:cNvSpPr>
          <p:nvPr/>
        </p:nvSpPr>
        <p:spPr bwMode="auto">
          <a:xfrm>
            <a:off x="2667000" y="5259388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22" name="Line 4"/>
          <p:cNvSpPr>
            <a:spLocks noChangeShapeType="1"/>
          </p:cNvSpPr>
          <p:nvPr/>
        </p:nvSpPr>
        <p:spPr bwMode="auto">
          <a:xfrm>
            <a:off x="3276600" y="5259388"/>
            <a:ext cx="2971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6"/>
          <p:cNvGrpSpPr/>
          <p:nvPr/>
        </p:nvGrpSpPr>
        <p:grpSpPr bwMode="auto">
          <a:xfrm>
            <a:off x="1619250" y="4237038"/>
            <a:ext cx="5562600" cy="2216150"/>
            <a:chOff x="1008" y="670"/>
            <a:chExt cx="3504" cy="1396"/>
          </a:xfrm>
        </p:grpSpPr>
        <p:sp>
          <p:nvSpPr>
            <p:cNvPr id="94224" name="Line 7"/>
            <p:cNvSpPr>
              <a:spLocks noChangeShapeType="1"/>
            </p:cNvSpPr>
            <p:nvPr/>
          </p:nvSpPr>
          <p:spPr bwMode="auto">
            <a:xfrm>
              <a:off x="1008" y="1008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5" name="Line 8"/>
            <p:cNvSpPr>
              <a:spLocks noChangeShapeType="1"/>
            </p:cNvSpPr>
            <p:nvPr/>
          </p:nvSpPr>
          <p:spPr bwMode="auto">
            <a:xfrm>
              <a:off x="1008" y="672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6" name="Line 9"/>
            <p:cNvSpPr>
              <a:spLocks noChangeShapeType="1"/>
            </p:cNvSpPr>
            <p:nvPr/>
          </p:nvSpPr>
          <p:spPr bwMode="auto">
            <a:xfrm>
              <a:off x="1008" y="1347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7" name="Line 10"/>
            <p:cNvSpPr>
              <a:spLocks noChangeShapeType="1"/>
            </p:cNvSpPr>
            <p:nvPr/>
          </p:nvSpPr>
          <p:spPr bwMode="auto">
            <a:xfrm>
              <a:off x="1008" y="2064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8" name="Line 11"/>
            <p:cNvSpPr>
              <a:spLocks noChangeShapeType="1"/>
            </p:cNvSpPr>
            <p:nvPr/>
          </p:nvSpPr>
          <p:spPr bwMode="auto">
            <a:xfrm>
              <a:off x="1008" y="1683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9" name="Line 12"/>
            <p:cNvSpPr>
              <a:spLocks noChangeShapeType="1"/>
            </p:cNvSpPr>
            <p:nvPr/>
          </p:nvSpPr>
          <p:spPr bwMode="auto">
            <a:xfrm>
              <a:off x="1872" y="672"/>
              <a:ext cx="0" cy="1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0" name="Line 13"/>
            <p:cNvSpPr>
              <a:spLocks noChangeShapeType="1"/>
            </p:cNvSpPr>
            <p:nvPr/>
          </p:nvSpPr>
          <p:spPr bwMode="auto">
            <a:xfrm>
              <a:off x="2736" y="672"/>
              <a:ext cx="0" cy="1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1" name="Line 14"/>
            <p:cNvSpPr>
              <a:spLocks noChangeShapeType="1"/>
            </p:cNvSpPr>
            <p:nvPr/>
          </p:nvSpPr>
          <p:spPr bwMode="auto">
            <a:xfrm>
              <a:off x="3600" y="672"/>
              <a:ext cx="0" cy="1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32" name="Object 15"/>
            <p:cNvGraphicFramePr>
              <a:graphicFrameLocks noChangeAspect="1"/>
            </p:cNvGraphicFramePr>
            <p:nvPr/>
          </p:nvGraphicFramePr>
          <p:xfrm>
            <a:off x="1632" y="672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52400" imgH="177800" progId="Equation.3">
                    <p:embed/>
                  </p:oleObj>
                </mc:Choice>
                <mc:Fallback>
                  <p:oleObj r:id="rId28" imgW="152400" imgH="177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672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3" name="Object 16"/>
            <p:cNvGraphicFramePr>
              <a:graphicFrameLocks noChangeAspect="1"/>
            </p:cNvGraphicFramePr>
            <p:nvPr/>
          </p:nvGraphicFramePr>
          <p:xfrm>
            <a:off x="1056" y="768"/>
            <a:ext cx="24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215900" imgH="177800" progId="Equation.3">
                    <p:embed/>
                  </p:oleObj>
                </mc:Choice>
                <mc:Fallback>
                  <p:oleObj r:id="rId30" imgW="215900" imgH="177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768"/>
                          <a:ext cx="24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4" name="Object 17"/>
            <p:cNvGraphicFramePr>
              <a:graphicFrameLocks noChangeAspect="1"/>
            </p:cNvGraphicFramePr>
            <p:nvPr/>
          </p:nvGraphicFramePr>
          <p:xfrm>
            <a:off x="1415" y="1059"/>
            <a:ext cx="1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114300" imgH="215900" progId="Equation.3">
                    <p:embed/>
                  </p:oleObj>
                </mc:Choice>
                <mc:Fallback>
                  <p:oleObj r:id="rId32" imgW="114300" imgH="2159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5" y="1059"/>
                          <a:ext cx="16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5" name="Object 18"/>
            <p:cNvGraphicFramePr>
              <a:graphicFrameLocks noChangeAspect="1"/>
            </p:cNvGraphicFramePr>
            <p:nvPr/>
          </p:nvGraphicFramePr>
          <p:xfrm>
            <a:off x="3917" y="670"/>
            <a:ext cx="305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647700" imgH="736600" progId="Equation.DSMT4">
                    <p:embed/>
                  </p:oleObj>
                </mc:Choice>
                <mc:Fallback>
                  <p:oleObj name="Equation" r:id="rId34" imgW="647700" imgH="736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670"/>
                          <a:ext cx="305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6" name="Object 19"/>
            <p:cNvGraphicFramePr>
              <a:graphicFrameLocks noChangeAspect="1"/>
            </p:cNvGraphicFramePr>
            <p:nvPr/>
          </p:nvGraphicFramePr>
          <p:xfrm>
            <a:off x="2226" y="738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114300" imgH="215900" progId="Equation.3">
                    <p:embed/>
                  </p:oleObj>
                </mc:Choice>
                <mc:Fallback>
                  <p:oleObj r:id="rId36" imgW="114300" imgH="2159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6" y="738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7" name="Object 20"/>
            <p:cNvGraphicFramePr>
              <a:graphicFrameLocks noChangeAspect="1"/>
            </p:cNvGraphicFramePr>
            <p:nvPr/>
          </p:nvGraphicFramePr>
          <p:xfrm>
            <a:off x="3967" y="1396"/>
            <a:ext cx="18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01600" imgH="279400" progId="Equation.3">
                    <p:embed/>
                  </p:oleObj>
                </mc:Choice>
                <mc:Fallback>
                  <p:oleObj name="Equation" r:id="rId38" imgW="101600" imgH="279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1396"/>
                          <a:ext cx="18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8" name="Object 21"/>
            <p:cNvGraphicFramePr>
              <a:graphicFrameLocks noChangeAspect="1"/>
            </p:cNvGraphicFramePr>
            <p:nvPr/>
          </p:nvGraphicFramePr>
          <p:xfrm>
            <a:off x="2060" y="1053"/>
            <a:ext cx="48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495300" imgH="215900" progId="Equation.3">
                    <p:embed/>
                  </p:oleObj>
                </mc:Choice>
                <mc:Fallback>
                  <p:oleObj name="Equation" r:id="rId40" imgW="495300" imgH="2159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0" y="1053"/>
                          <a:ext cx="48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9" name="Object 22"/>
            <p:cNvGraphicFramePr>
              <a:graphicFrameLocks noChangeAspect="1"/>
            </p:cNvGraphicFramePr>
            <p:nvPr/>
          </p:nvGraphicFramePr>
          <p:xfrm>
            <a:off x="2976" y="1399"/>
            <a:ext cx="48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533400" imgH="215900" progId="Equation.3">
                    <p:embed/>
                  </p:oleObj>
                </mc:Choice>
                <mc:Fallback>
                  <p:oleObj name="Equation" r:id="rId42" imgW="533400" imgH="2159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399"/>
                          <a:ext cx="48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0" name="Object 23"/>
            <p:cNvGraphicFramePr>
              <a:graphicFrameLocks noChangeAspect="1"/>
            </p:cNvGraphicFramePr>
            <p:nvPr/>
          </p:nvGraphicFramePr>
          <p:xfrm>
            <a:off x="2060" y="1389"/>
            <a:ext cx="48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495300" imgH="215900" progId="Equation.3">
                    <p:embed/>
                  </p:oleObj>
                </mc:Choice>
                <mc:Fallback>
                  <p:oleObj name="Equation" r:id="rId44" imgW="495300" imgH="2159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0" y="1389"/>
                          <a:ext cx="48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1" name="Object 24"/>
            <p:cNvGraphicFramePr>
              <a:graphicFrameLocks noChangeAspect="1"/>
            </p:cNvGraphicFramePr>
            <p:nvPr/>
          </p:nvGraphicFramePr>
          <p:xfrm>
            <a:off x="2112" y="1771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368300" imgH="215900" progId="Equation.3">
                    <p:embed/>
                  </p:oleObj>
                </mc:Choice>
                <mc:Fallback>
                  <p:oleObj name="Equation" r:id="rId46" imgW="368300" imgH="2159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771"/>
                          <a:ext cx="3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2" name="Object 25"/>
            <p:cNvGraphicFramePr>
              <a:graphicFrameLocks noChangeAspect="1"/>
            </p:cNvGraphicFramePr>
            <p:nvPr/>
          </p:nvGraphicFramePr>
          <p:xfrm>
            <a:off x="3024" y="1771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368300" imgH="215900" progId="Equation.3">
                    <p:embed/>
                  </p:oleObj>
                </mc:Choice>
                <mc:Fallback>
                  <p:oleObj name="Equation" r:id="rId48" imgW="368300" imgH="2159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771"/>
                          <a:ext cx="3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3" name="Object 26"/>
            <p:cNvGraphicFramePr>
              <a:graphicFrameLocks noChangeAspect="1"/>
            </p:cNvGraphicFramePr>
            <p:nvPr/>
          </p:nvGraphicFramePr>
          <p:xfrm>
            <a:off x="3983" y="1776"/>
            <a:ext cx="11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0" imgW="50800" imgH="177800" progId="Equation.3">
                    <p:embed/>
                  </p:oleObj>
                </mc:Choice>
                <mc:Fallback>
                  <p:oleObj r:id="rId50" imgW="50800" imgH="177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" y="1776"/>
                          <a:ext cx="11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4" name="Object 27"/>
            <p:cNvGraphicFramePr>
              <a:graphicFrameLocks noChangeAspect="1"/>
            </p:cNvGraphicFramePr>
            <p:nvPr/>
          </p:nvGraphicFramePr>
          <p:xfrm>
            <a:off x="1310" y="1699"/>
            <a:ext cx="32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749300" imgH="736600" progId="Equation.DSMT4">
                    <p:embed/>
                  </p:oleObj>
                </mc:Choice>
                <mc:Fallback>
                  <p:oleObj name="Equation" r:id="rId52" imgW="749300" imgH="736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" y="1699"/>
                          <a:ext cx="329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5" name="Object 28"/>
            <p:cNvGraphicFramePr>
              <a:graphicFrameLocks noChangeAspect="1"/>
            </p:cNvGraphicFramePr>
            <p:nvPr/>
          </p:nvGraphicFramePr>
          <p:xfrm>
            <a:off x="3120" y="738"/>
            <a:ext cx="11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50800" imgH="177800" progId="Equation.DSMT4">
                    <p:embed/>
                  </p:oleObj>
                </mc:Choice>
                <mc:Fallback>
                  <p:oleObj name="Equation" r:id="rId54" imgW="50800" imgH="1778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738"/>
                          <a:ext cx="11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6" name="Object 29"/>
            <p:cNvGraphicFramePr>
              <a:graphicFrameLocks noChangeAspect="1"/>
            </p:cNvGraphicFramePr>
            <p:nvPr/>
          </p:nvGraphicFramePr>
          <p:xfrm>
            <a:off x="1417" y="1392"/>
            <a:ext cx="11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6" imgW="50800" imgH="177800" progId="Equation.3">
                    <p:embed/>
                  </p:oleObj>
                </mc:Choice>
                <mc:Fallback>
                  <p:oleObj r:id="rId56" imgW="50800" imgH="1778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1392"/>
                          <a:ext cx="11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7" name="Object 30"/>
            <p:cNvGraphicFramePr>
              <a:graphicFrameLocks noChangeAspect="1"/>
            </p:cNvGraphicFramePr>
            <p:nvPr/>
          </p:nvGraphicFramePr>
          <p:xfrm>
            <a:off x="2963" y="1056"/>
            <a:ext cx="48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8" imgW="495300" imgH="215900" progId="Equation.3">
                    <p:embed/>
                  </p:oleObj>
                </mc:Choice>
                <mc:Fallback>
                  <p:oleObj name="Equation" r:id="rId58" imgW="495300" imgH="2159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3" y="1056"/>
                          <a:ext cx="48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8" name="Object 31"/>
            <p:cNvGraphicFramePr>
              <a:graphicFrameLocks noChangeAspect="1"/>
            </p:cNvGraphicFramePr>
            <p:nvPr/>
          </p:nvGraphicFramePr>
          <p:xfrm>
            <a:off x="3861" y="1056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368300" imgH="215900" progId="Equation.3">
                    <p:embed/>
                  </p:oleObj>
                </mc:Choice>
                <mc:Fallback>
                  <p:oleObj name="Equation" r:id="rId60" imgW="368300" imgH="2159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1056"/>
                          <a:ext cx="3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9" name="Object 32"/>
            <p:cNvGraphicFramePr>
              <a:graphicFrameLocks noChangeAspect="1"/>
            </p:cNvGraphicFramePr>
            <p:nvPr/>
          </p:nvGraphicFramePr>
          <p:xfrm>
            <a:off x="3840" y="1392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2" imgW="368300" imgH="215900" progId="Equation.3">
                    <p:embed/>
                  </p:oleObj>
                </mc:Choice>
                <mc:Fallback>
                  <p:oleObj name="Equation" r:id="rId62" imgW="368300" imgH="2159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392"/>
                          <a:ext cx="3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50" name="Line 33"/>
            <p:cNvSpPr>
              <a:spLocks noChangeShapeType="1"/>
            </p:cNvSpPr>
            <p:nvPr/>
          </p:nvSpPr>
          <p:spPr bwMode="auto">
            <a:xfrm>
              <a:off x="1008" y="672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0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0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0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2" grpId="0" build="p" autoUpdateAnimBg="0"/>
      <p:bldP spid="330764" grpId="0" build="p" autoUpdateAnimBg="0"/>
      <p:bldP spid="330766" grpId="0" build="p" autoUpdateAnimBg="0"/>
      <p:bldP spid="330785" grpId="0"/>
      <p:bldP spid="3307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5"/>
          <p:cNvSpPr>
            <a:spLocks noChangeShapeType="1"/>
          </p:cNvSpPr>
          <p:nvPr/>
        </p:nvSpPr>
        <p:spPr bwMode="auto">
          <a:xfrm>
            <a:off x="2667000" y="-242888"/>
            <a:ext cx="0" cy="157480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1810" name="Object 34"/>
          <p:cNvGraphicFramePr>
            <a:graphicFrameLocks noChangeAspect="1"/>
          </p:cNvGraphicFramePr>
          <p:nvPr/>
        </p:nvGraphicFramePr>
        <p:xfrm>
          <a:off x="1219200" y="747713"/>
          <a:ext cx="71977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118100" imgH="558800" progId="Equation.3">
                  <p:embed/>
                </p:oleObj>
              </mc:Choice>
              <mc:Fallback>
                <p:oleObj r:id="rId2" imgW="5118100" imgH="558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747713"/>
                        <a:ext cx="71977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811" name="Object 35"/>
          <p:cNvGraphicFramePr>
            <a:graphicFrameLocks noChangeAspect="1"/>
          </p:cNvGraphicFramePr>
          <p:nvPr/>
        </p:nvGraphicFramePr>
        <p:xfrm>
          <a:off x="1184275" y="1652588"/>
          <a:ext cx="71977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41900" imgH="558800" progId="Equation.3">
                  <p:embed/>
                </p:oleObj>
              </mc:Choice>
              <mc:Fallback>
                <p:oleObj r:id="rId4" imgW="5041900" imgH="558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1652588"/>
                        <a:ext cx="719772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812" name="Object 36"/>
          <p:cNvGraphicFramePr>
            <a:graphicFrameLocks noChangeAspect="1"/>
          </p:cNvGraphicFramePr>
          <p:nvPr/>
        </p:nvGraphicFramePr>
        <p:xfrm>
          <a:off x="1108075" y="2719388"/>
          <a:ext cx="719772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041900" imgH="558800" progId="Equation.3">
                  <p:embed/>
                </p:oleObj>
              </mc:Choice>
              <mc:Fallback>
                <p:oleObj r:id="rId6" imgW="5041900" imgH="558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2719388"/>
                        <a:ext cx="719772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813" name="Text Box 37"/>
          <p:cNvSpPr txBox="1">
            <a:spLocks noChangeArrowheads="1"/>
          </p:cNvSpPr>
          <p:nvPr/>
        </p:nvSpPr>
        <p:spPr bwMode="auto">
          <a:xfrm>
            <a:off x="288925" y="9001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由于</a:t>
            </a:r>
          </a:p>
        </p:txBody>
      </p:sp>
      <p:sp>
        <p:nvSpPr>
          <p:cNvPr id="95239" name="Line 3"/>
          <p:cNvSpPr>
            <a:spLocks noChangeShapeType="1"/>
          </p:cNvSpPr>
          <p:nvPr/>
        </p:nvSpPr>
        <p:spPr bwMode="auto">
          <a:xfrm>
            <a:off x="2798763" y="5300663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0" name="Line 4"/>
          <p:cNvSpPr>
            <a:spLocks noChangeShapeType="1"/>
          </p:cNvSpPr>
          <p:nvPr/>
        </p:nvSpPr>
        <p:spPr bwMode="auto">
          <a:xfrm>
            <a:off x="3408363" y="5300663"/>
            <a:ext cx="2971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40" name="Object 6"/>
          <p:cNvGraphicFramePr>
            <a:graphicFrameLocks noChangeAspect="1"/>
          </p:cNvGraphicFramePr>
          <p:nvPr/>
        </p:nvGraphicFramePr>
        <p:xfrm>
          <a:off x="1042988" y="3716338"/>
          <a:ext cx="71977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978400" imgH="558800" progId="Equation.3">
                  <p:embed/>
                </p:oleObj>
              </mc:Choice>
              <mc:Fallback>
                <p:oleObj r:id="rId8" imgW="49784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6338"/>
                        <a:ext cx="71977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7" name="Text Box 7"/>
          <p:cNvSpPr txBox="1">
            <a:spLocks noChangeArrowheads="1"/>
          </p:cNvSpPr>
          <p:nvPr/>
        </p:nvSpPr>
        <p:spPr bwMode="auto">
          <a:xfrm>
            <a:off x="436563" y="47196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因此</a:t>
            </a:r>
          </a:p>
        </p:txBody>
      </p:sp>
      <p:graphicFrame>
        <p:nvGraphicFramePr>
          <p:cNvPr id="332808" name="Object 8"/>
          <p:cNvGraphicFramePr>
            <a:graphicFrameLocks noChangeAspect="1"/>
          </p:cNvGraphicFramePr>
          <p:nvPr/>
        </p:nvGraphicFramePr>
        <p:xfrm>
          <a:off x="1322388" y="4767263"/>
          <a:ext cx="10239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84300" imgH="622300" progId="Equation.DSMT4">
                  <p:embed/>
                </p:oleObj>
              </mc:Choice>
              <mc:Fallback>
                <p:oleObj name="Equation" r:id="rId10" imgW="1384300" imgH="622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4767263"/>
                        <a:ext cx="10239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9" name="Text Box 9"/>
          <p:cNvSpPr txBox="1">
            <a:spLocks noChangeArrowheads="1"/>
          </p:cNvSpPr>
          <p:nvPr/>
        </p:nvSpPr>
        <p:spPr bwMode="auto">
          <a:xfrm>
            <a:off x="2293938" y="4705350"/>
            <a:ext cx="1695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相互独立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2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2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13" grpId="0" build="p" autoUpdateAnimBg="0"/>
      <p:bldP spid="332807" grpId="0" build="p" autoUpdateAnimBg="0"/>
      <p:bldP spid="33280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Line 2"/>
          <p:cNvSpPr>
            <a:spLocks noChangeShapeType="1"/>
          </p:cNvSpPr>
          <p:nvPr/>
        </p:nvSpPr>
        <p:spPr bwMode="auto">
          <a:xfrm>
            <a:off x="2667000" y="549275"/>
            <a:ext cx="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59" name="Line 5"/>
          <p:cNvSpPr>
            <a:spLocks noChangeShapeType="1"/>
          </p:cNvSpPr>
          <p:nvPr/>
        </p:nvSpPr>
        <p:spPr bwMode="auto">
          <a:xfrm>
            <a:off x="2667000" y="1082675"/>
            <a:ext cx="0" cy="157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Text Box 10"/>
          <p:cNvSpPr txBox="1">
            <a:spLocks noChangeArrowheads="1"/>
          </p:cNvSpPr>
          <p:nvPr/>
        </p:nvSpPr>
        <p:spPr bwMode="auto">
          <a:xfrm>
            <a:off x="304800" y="549275"/>
            <a:ext cx="30893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kumimoji="1"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已知随机变量</a:t>
            </a:r>
          </a:p>
        </p:txBody>
      </p:sp>
      <p:graphicFrame>
        <p:nvGraphicFramePr>
          <p:cNvPr id="96261" name="Object 11"/>
          <p:cNvGraphicFramePr>
            <a:graphicFrameLocks noChangeAspect="1"/>
          </p:cNvGraphicFramePr>
          <p:nvPr/>
        </p:nvGraphicFramePr>
        <p:xfrm>
          <a:off x="3381375" y="619125"/>
          <a:ext cx="1066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300" imgH="241300" progId="Equation.3">
                  <p:embed/>
                </p:oleObj>
              </mc:Choice>
              <mc:Fallback>
                <p:oleObj name="Equation" r:id="rId2" imgW="6223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619125"/>
                        <a:ext cx="1066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Text Box 12"/>
          <p:cNvSpPr txBox="1">
            <a:spLocks noChangeArrowheads="1"/>
          </p:cNvSpPr>
          <p:nvPr/>
        </p:nvSpPr>
        <p:spPr bwMode="auto">
          <a:xfrm>
            <a:off x="4327525" y="56515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的分布律为下图，问</a:t>
            </a:r>
          </a:p>
        </p:txBody>
      </p:sp>
      <p:graphicFrame>
        <p:nvGraphicFramePr>
          <p:cNvPr id="96263" name="Object 13"/>
          <p:cNvGraphicFramePr>
            <a:graphicFrameLocks noChangeAspect="1"/>
          </p:cNvGraphicFramePr>
          <p:nvPr/>
        </p:nvGraphicFramePr>
        <p:xfrm>
          <a:off x="7640638" y="586423"/>
          <a:ext cx="10239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622300" progId="Equation.DSMT4">
                  <p:embed/>
                </p:oleObj>
              </mc:Choice>
              <mc:Fallback>
                <p:oleObj name="Equation" r:id="rId4" imgW="1384300" imgH="622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638" y="586423"/>
                        <a:ext cx="10239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Text Box 14"/>
          <p:cNvSpPr txBox="1">
            <a:spLocks noChangeArrowheads="1"/>
          </p:cNvSpPr>
          <p:nvPr/>
        </p:nvSpPr>
        <p:spPr bwMode="auto">
          <a:xfrm>
            <a:off x="1165543" y="10033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是否相互独立？</a:t>
            </a: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1600200" y="2304415"/>
            <a:ext cx="5562600" cy="2216150"/>
            <a:chOff x="1008" y="2012"/>
            <a:chExt cx="3504" cy="1396"/>
          </a:xfrm>
        </p:grpSpPr>
        <p:sp>
          <p:nvSpPr>
            <p:cNvPr id="96276" name="Line 16"/>
            <p:cNvSpPr>
              <a:spLocks noChangeShapeType="1"/>
            </p:cNvSpPr>
            <p:nvPr/>
          </p:nvSpPr>
          <p:spPr bwMode="auto">
            <a:xfrm>
              <a:off x="1008" y="2350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Line 17"/>
            <p:cNvSpPr>
              <a:spLocks noChangeShapeType="1"/>
            </p:cNvSpPr>
            <p:nvPr/>
          </p:nvSpPr>
          <p:spPr bwMode="auto">
            <a:xfrm>
              <a:off x="1008" y="2014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8" name="Line 18"/>
            <p:cNvSpPr>
              <a:spLocks noChangeShapeType="1"/>
            </p:cNvSpPr>
            <p:nvPr/>
          </p:nvSpPr>
          <p:spPr bwMode="auto">
            <a:xfrm>
              <a:off x="1008" y="2689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9" name="Line 19"/>
            <p:cNvSpPr>
              <a:spLocks noChangeShapeType="1"/>
            </p:cNvSpPr>
            <p:nvPr/>
          </p:nvSpPr>
          <p:spPr bwMode="auto">
            <a:xfrm>
              <a:off x="1008" y="3406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Line 20"/>
            <p:cNvSpPr>
              <a:spLocks noChangeShapeType="1"/>
            </p:cNvSpPr>
            <p:nvPr/>
          </p:nvSpPr>
          <p:spPr bwMode="auto">
            <a:xfrm>
              <a:off x="1008" y="3025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1" name="Line 21"/>
            <p:cNvSpPr>
              <a:spLocks noChangeShapeType="1"/>
            </p:cNvSpPr>
            <p:nvPr/>
          </p:nvSpPr>
          <p:spPr bwMode="auto">
            <a:xfrm>
              <a:off x="1872" y="2014"/>
              <a:ext cx="0" cy="1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2" name="Line 22"/>
            <p:cNvSpPr>
              <a:spLocks noChangeShapeType="1"/>
            </p:cNvSpPr>
            <p:nvPr/>
          </p:nvSpPr>
          <p:spPr bwMode="auto">
            <a:xfrm>
              <a:off x="2736" y="2014"/>
              <a:ext cx="0" cy="1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Line 23"/>
            <p:cNvSpPr>
              <a:spLocks noChangeShapeType="1"/>
            </p:cNvSpPr>
            <p:nvPr/>
          </p:nvSpPr>
          <p:spPr bwMode="auto">
            <a:xfrm>
              <a:off x="3600" y="2014"/>
              <a:ext cx="0" cy="13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6284" name="Object 24"/>
            <p:cNvGraphicFramePr>
              <a:graphicFrameLocks noChangeAspect="1"/>
            </p:cNvGraphicFramePr>
            <p:nvPr/>
          </p:nvGraphicFramePr>
          <p:xfrm>
            <a:off x="1632" y="2014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2400" imgH="177800" progId="Equation.3">
                    <p:embed/>
                  </p:oleObj>
                </mc:Choice>
                <mc:Fallback>
                  <p:oleObj r:id="rId6" imgW="152400" imgH="1778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014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5" name="Object 25"/>
            <p:cNvGraphicFramePr>
              <a:graphicFrameLocks noChangeAspect="1"/>
            </p:cNvGraphicFramePr>
            <p:nvPr/>
          </p:nvGraphicFramePr>
          <p:xfrm>
            <a:off x="1056" y="2110"/>
            <a:ext cx="24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15900" imgH="177800" progId="Equation.3">
                    <p:embed/>
                  </p:oleObj>
                </mc:Choice>
                <mc:Fallback>
                  <p:oleObj r:id="rId8" imgW="215900" imgH="1778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110"/>
                          <a:ext cx="24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6" name="Object 26"/>
            <p:cNvGraphicFramePr>
              <a:graphicFrameLocks noChangeAspect="1"/>
            </p:cNvGraphicFramePr>
            <p:nvPr/>
          </p:nvGraphicFramePr>
          <p:xfrm>
            <a:off x="1415" y="2401"/>
            <a:ext cx="1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14300" imgH="215900" progId="Equation.3">
                    <p:embed/>
                  </p:oleObj>
                </mc:Choice>
                <mc:Fallback>
                  <p:oleObj r:id="rId10" imgW="114300" imgH="2159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5" y="2401"/>
                          <a:ext cx="16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7" name="Object 27"/>
            <p:cNvGraphicFramePr>
              <a:graphicFrameLocks noChangeAspect="1"/>
            </p:cNvGraphicFramePr>
            <p:nvPr/>
          </p:nvGraphicFramePr>
          <p:xfrm>
            <a:off x="3917" y="2012"/>
            <a:ext cx="30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47700" imgH="736600" progId="Equation.DSMT4">
                    <p:embed/>
                  </p:oleObj>
                </mc:Choice>
                <mc:Fallback>
                  <p:oleObj name="Equation" r:id="rId12" imgW="647700" imgH="736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012"/>
                          <a:ext cx="30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8" name="Object 28"/>
            <p:cNvGraphicFramePr>
              <a:graphicFrameLocks noChangeAspect="1"/>
            </p:cNvGraphicFramePr>
            <p:nvPr/>
          </p:nvGraphicFramePr>
          <p:xfrm>
            <a:off x="2217" y="2083"/>
            <a:ext cx="173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14300" imgH="215900" progId="Equation.3">
                    <p:embed/>
                  </p:oleObj>
                </mc:Choice>
                <mc:Fallback>
                  <p:oleObj r:id="rId14" imgW="114300" imgH="2159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" y="2083"/>
                          <a:ext cx="173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9" name="Object 29"/>
            <p:cNvGraphicFramePr>
              <a:graphicFrameLocks noChangeAspect="1"/>
            </p:cNvGraphicFramePr>
            <p:nvPr/>
          </p:nvGraphicFramePr>
          <p:xfrm>
            <a:off x="3967" y="2738"/>
            <a:ext cx="18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1600" imgH="279400" progId="Equation.3">
                    <p:embed/>
                  </p:oleObj>
                </mc:Choice>
                <mc:Fallback>
                  <p:oleObj name="Equation" r:id="rId16" imgW="101600" imgH="2794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7" y="2738"/>
                          <a:ext cx="18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0" name="Object 30"/>
            <p:cNvGraphicFramePr>
              <a:graphicFrameLocks noChangeAspect="1"/>
            </p:cNvGraphicFramePr>
            <p:nvPr/>
          </p:nvGraphicFramePr>
          <p:xfrm>
            <a:off x="2090" y="2442"/>
            <a:ext cx="41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68400" imgH="431800" progId="Equation.DSMT4">
                    <p:embed/>
                  </p:oleObj>
                </mc:Choice>
                <mc:Fallback>
                  <p:oleObj name="Equation" r:id="rId18" imgW="1168400" imgH="4318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2442"/>
                          <a:ext cx="41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1" name="Object 31"/>
            <p:cNvGraphicFramePr>
              <a:graphicFrameLocks noChangeAspect="1"/>
            </p:cNvGraphicFramePr>
            <p:nvPr/>
          </p:nvGraphicFramePr>
          <p:xfrm>
            <a:off x="2112" y="3113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68300" imgH="215900" progId="Equation.3">
                    <p:embed/>
                  </p:oleObj>
                </mc:Choice>
                <mc:Fallback>
                  <p:oleObj name="Equation" r:id="rId20" imgW="368300" imgH="2159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13"/>
                          <a:ext cx="3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2" name="Object 32"/>
            <p:cNvGraphicFramePr>
              <a:graphicFrameLocks noChangeAspect="1"/>
            </p:cNvGraphicFramePr>
            <p:nvPr/>
          </p:nvGraphicFramePr>
          <p:xfrm>
            <a:off x="3024" y="3113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68300" imgH="215900" progId="Equation.3">
                    <p:embed/>
                  </p:oleObj>
                </mc:Choice>
                <mc:Fallback>
                  <p:oleObj name="Equation" r:id="rId22" imgW="368300" imgH="2159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113"/>
                          <a:ext cx="3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3" name="Object 33"/>
            <p:cNvGraphicFramePr>
              <a:graphicFrameLocks noChangeAspect="1"/>
            </p:cNvGraphicFramePr>
            <p:nvPr/>
          </p:nvGraphicFramePr>
          <p:xfrm>
            <a:off x="3983" y="3118"/>
            <a:ext cx="11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50800" imgH="177800" progId="Equation.3">
                    <p:embed/>
                  </p:oleObj>
                </mc:Choice>
                <mc:Fallback>
                  <p:oleObj r:id="rId24" imgW="50800" imgH="1778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" y="3118"/>
                          <a:ext cx="11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4" name="Object 34"/>
            <p:cNvGraphicFramePr>
              <a:graphicFrameLocks noChangeAspect="1"/>
            </p:cNvGraphicFramePr>
            <p:nvPr/>
          </p:nvGraphicFramePr>
          <p:xfrm>
            <a:off x="1310" y="3041"/>
            <a:ext cx="32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749300" imgH="736600" progId="Equation.DSMT4">
                    <p:embed/>
                  </p:oleObj>
                </mc:Choice>
                <mc:Fallback>
                  <p:oleObj name="Equation" r:id="rId26" imgW="749300" imgH="7366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0" y="3041"/>
                          <a:ext cx="32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5" name="Object 35"/>
            <p:cNvGraphicFramePr>
              <a:graphicFrameLocks noChangeAspect="1"/>
            </p:cNvGraphicFramePr>
            <p:nvPr/>
          </p:nvGraphicFramePr>
          <p:xfrm>
            <a:off x="3120" y="2080"/>
            <a:ext cx="11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50800" imgH="177800" progId="Equation.DSMT4">
                    <p:embed/>
                  </p:oleObj>
                </mc:Choice>
                <mc:Fallback>
                  <p:oleObj name="Equation" r:id="rId28" imgW="50800" imgH="1778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080"/>
                          <a:ext cx="11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6" name="Object 36"/>
            <p:cNvGraphicFramePr>
              <a:graphicFrameLocks noChangeAspect="1"/>
            </p:cNvGraphicFramePr>
            <p:nvPr/>
          </p:nvGraphicFramePr>
          <p:xfrm>
            <a:off x="1417" y="2734"/>
            <a:ext cx="11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50800" imgH="177800" progId="Equation.3">
                    <p:embed/>
                  </p:oleObj>
                </mc:Choice>
                <mc:Fallback>
                  <p:oleObj r:id="rId30" imgW="50800" imgH="1778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2734"/>
                          <a:ext cx="119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7" name="Object 37"/>
            <p:cNvGraphicFramePr>
              <a:graphicFrameLocks noChangeAspect="1"/>
            </p:cNvGraphicFramePr>
            <p:nvPr/>
          </p:nvGraphicFramePr>
          <p:xfrm>
            <a:off x="3861" y="2398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68300" imgH="215900" progId="Equation.3">
                    <p:embed/>
                  </p:oleObj>
                </mc:Choice>
                <mc:Fallback>
                  <p:oleObj name="Equation" r:id="rId32" imgW="368300" imgH="2159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2398"/>
                          <a:ext cx="3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8" name="Object 38"/>
            <p:cNvGraphicFramePr>
              <a:graphicFrameLocks noChangeAspect="1"/>
            </p:cNvGraphicFramePr>
            <p:nvPr/>
          </p:nvGraphicFramePr>
          <p:xfrm>
            <a:off x="3840" y="2734"/>
            <a:ext cx="3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368300" imgH="215900" progId="Equation.3">
                    <p:embed/>
                  </p:oleObj>
                </mc:Choice>
                <mc:Fallback>
                  <p:oleObj name="Equation" r:id="rId34" imgW="368300" imgH="2159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734"/>
                          <a:ext cx="3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99" name="Line 39"/>
            <p:cNvSpPr>
              <a:spLocks noChangeShapeType="1"/>
            </p:cNvSpPr>
            <p:nvPr/>
          </p:nvSpPr>
          <p:spPr bwMode="auto">
            <a:xfrm>
              <a:off x="1008" y="2014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6300" name="Object 40"/>
            <p:cNvGraphicFramePr>
              <a:graphicFrameLocks noChangeAspect="1"/>
            </p:cNvGraphicFramePr>
            <p:nvPr/>
          </p:nvGraphicFramePr>
          <p:xfrm>
            <a:off x="2989" y="2771"/>
            <a:ext cx="419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181100" imgH="431800" progId="Equation.DSMT4">
                    <p:embed/>
                  </p:oleObj>
                </mc:Choice>
                <mc:Fallback>
                  <p:oleObj name="Equation" r:id="rId36" imgW="1181100" imgH="4318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9" y="2771"/>
                          <a:ext cx="419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301" name="Object 41"/>
            <p:cNvGraphicFramePr>
              <a:graphicFrameLocks noChangeAspect="1"/>
            </p:cNvGraphicFramePr>
            <p:nvPr/>
          </p:nvGraphicFramePr>
          <p:xfrm>
            <a:off x="2112" y="2783"/>
            <a:ext cx="41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168400" imgH="431800" progId="Equation.DSMT4">
                    <p:embed/>
                  </p:oleObj>
                </mc:Choice>
                <mc:Fallback>
                  <p:oleObj name="Equation" r:id="rId38" imgW="1168400" imgH="4318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83"/>
                          <a:ext cx="41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302" name="Object 42"/>
            <p:cNvGraphicFramePr>
              <a:graphicFrameLocks noChangeAspect="1"/>
            </p:cNvGraphicFramePr>
            <p:nvPr/>
          </p:nvGraphicFramePr>
          <p:xfrm>
            <a:off x="2996" y="2448"/>
            <a:ext cx="41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168400" imgH="431800" progId="Equation.DSMT4">
                    <p:embed/>
                  </p:oleObj>
                </mc:Choice>
                <mc:Fallback>
                  <p:oleObj name="Equation" r:id="rId40" imgW="1168400" imgH="4318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2448"/>
                          <a:ext cx="41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2843" name="Text Box 43"/>
          <p:cNvSpPr txBox="1">
            <a:spLocks noChangeArrowheads="1"/>
          </p:cNvSpPr>
          <p:nvPr/>
        </p:nvSpPr>
        <p:spPr bwMode="auto">
          <a:xfrm>
            <a:off x="336550" y="1615440"/>
            <a:ext cx="214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由已知的</a:t>
            </a:r>
          </a:p>
        </p:txBody>
      </p:sp>
      <p:graphicFrame>
        <p:nvGraphicFramePr>
          <p:cNvPr id="332844" name="Object 44"/>
          <p:cNvGraphicFramePr>
            <a:graphicFrameLocks noChangeAspect="1"/>
          </p:cNvGraphicFramePr>
          <p:nvPr/>
        </p:nvGraphicFramePr>
        <p:xfrm>
          <a:off x="2341880" y="1680845"/>
          <a:ext cx="102362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384300" imgH="622300" progId="Equation.DSMT4">
                  <p:embed/>
                </p:oleObj>
              </mc:Choice>
              <mc:Fallback>
                <p:oleObj name="Equation" r:id="rId42" imgW="1384300" imgH="6223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880" y="1680845"/>
                        <a:ext cx="102362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45" name="Text Box 45"/>
          <p:cNvSpPr txBox="1">
            <a:spLocks noChangeArrowheads="1"/>
          </p:cNvSpPr>
          <p:nvPr/>
        </p:nvSpPr>
        <p:spPr bwMode="auto">
          <a:xfrm>
            <a:off x="3275013" y="1593215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的联合分布律求其边缘分布律为</a:t>
            </a:r>
          </a:p>
        </p:txBody>
      </p:sp>
      <p:sp>
        <p:nvSpPr>
          <p:cNvPr id="96269" name="Line 2"/>
          <p:cNvSpPr>
            <a:spLocks noChangeShapeType="1"/>
          </p:cNvSpPr>
          <p:nvPr/>
        </p:nvSpPr>
        <p:spPr bwMode="auto">
          <a:xfrm>
            <a:off x="3097530" y="6402388"/>
            <a:ext cx="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0" name="Line 3"/>
          <p:cNvSpPr>
            <a:spLocks noChangeShapeType="1"/>
          </p:cNvSpPr>
          <p:nvPr/>
        </p:nvSpPr>
        <p:spPr bwMode="auto">
          <a:xfrm>
            <a:off x="3097530" y="6258878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71" name="Line 4"/>
          <p:cNvSpPr>
            <a:spLocks noChangeShapeType="1"/>
          </p:cNvSpPr>
          <p:nvPr/>
        </p:nvSpPr>
        <p:spPr bwMode="auto">
          <a:xfrm>
            <a:off x="3276600" y="6258878"/>
            <a:ext cx="2971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873" name="Object 6"/>
          <p:cNvGraphicFramePr>
            <a:graphicFrameLocks noChangeAspect="1"/>
          </p:cNvGraphicFramePr>
          <p:nvPr/>
        </p:nvGraphicFramePr>
        <p:xfrm>
          <a:off x="827088" y="4653915"/>
          <a:ext cx="7391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1772900" imgH="1308100" progId="Equation.DSMT4">
                  <p:embed/>
                </p:oleObj>
              </mc:Choice>
              <mc:Fallback>
                <p:oleObj name="Equation" r:id="rId44" imgW="11772900" imgH="1308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3915"/>
                        <a:ext cx="7391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1" name="Text Box 7"/>
          <p:cNvSpPr txBox="1">
            <a:spLocks noChangeArrowheads="1"/>
          </p:cNvSpPr>
          <p:nvPr/>
        </p:nvSpPr>
        <p:spPr bwMode="auto">
          <a:xfrm>
            <a:off x="735330" y="567785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因此</a:t>
            </a:r>
          </a:p>
        </p:txBody>
      </p:sp>
      <p:graphicFrame>
        <p:nvGraphicFramePr>
          <p:cNvPr id="333832" name="Object 8"/>
          <p:cNvGraphicFramePr>
            <a:graphicFrameLocks noChangeAspect="1"/>
          </p:cNvGraphicFramePr>
          <p:nvPr/>
        </p:nvGraphicFramePr>
        <p:xfrm>
          <a:off x="1621155" y="5725478"/>
          <a:ext cx="10239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384300" imgH="622300" progId="Equation.DSMT4">
                  <p:embed/>
                </p:oleObj>
              </mc:Choice>
              <mc:Fallback>
                <p:oleObj name="Equation" r:id="rId46" imgW="1384300" imgH="622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155" y="5725478"/>
                        <a:ext cx="10239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3" name="Text Box 9"/>
          <p:cNvSpPr txBox="1">
            <a:spLocks noChangeArrowheads="1"/>
          </p:cNvSpPr>
          <p:nvPr/>
        </p:nvSpPr>
        <p:spPr bwMode="auto">
          <a:xfrm>
            <a:off x="2592705" y="5663565"/>
            <a:ext cx="205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不相互独立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2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3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3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43" grpId="0" build="p" autoUpdateAnimBg="0"/>
      <p:bldP spid="332845" grpId="0" build="p" autoUpdateAnimBg="0"/>
      <p:bldP spid="333831" grpId="0" build="p" autoUpdateAnimBg="0"/>
      <p:bldP spid="33383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A20E41-035E-E63D-1DF8-FE6C37FD5E7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50057" y="3337119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a=[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1], b=[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2],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c=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（填分数）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3A078E1-026A-808C-3E29-4A19E920A2C4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7DA25007-D446-2462-0C71-E2CA1058E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71" y="1125000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设随机变量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59FDFEE-05C4-4256-76D8-4E2ED2767E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099560"/>
              </p:ext>
            </p:extLst>
          </p:nvPr>
        </p:nvGraphicFramePr>
        <p:xfrm>
          <a:off x="2822380" y="1180880"/>
          <a:ext cx="102362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84300" imgH="622300" progId="Equation.DSMT4">
                  <p:embed/>
                </p:oleObj>
              </mc:Choice>
              <mc:Fallback>
                <p:oleObj name="Equation" r:id="rId11" imgW="1384300" imgH="622300" progId="Equation.DSMT4">
                  <p:embed/>
                  <p:pic>
                    <p:nvPicPr>
                      <p:cNvPr id="9729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380" y="1180880"/>
                        <a:ext cx="102362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>
            <a:extLst>
              <a:ext uri="{FF2B5EF4-FFF2-40B4-BE49-F238E27FC236}">
                <a16:creationId xmlns:a16="http://schemas.microsoft.com/office/drawing/2014/main" id="{C10336B4-8CC1-0904-6E19-D76A2B68B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925" y="1147225"/>
            <a:ext cx="4964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相互独立，试确定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a,b,c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的值？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39B6CCCD-5C24-E8F2-7094-A34042F11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744" y="2285779"/>
            <a:ext cx="5584823" cy="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68A074E1-E5C5-81D0-80B5-CA5587AE1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745" y="1750473"/>
            <a:ext cx="5584825" cy="143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36BD331-97F4-AC85-8F99-0F9150FDCE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6744" y="2811781"/>
            <a:ext cx="5539111" cy="143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55A278AB-215B-CC5D-61DD-C51D7B2CE3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6744" y="3352586"/>
            <a:ext cx="5584817" cy="88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0EF6B31D-DFCE-18DC-B5CC-3CA9D84D90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9615" y="1750475"/>
            <a:ext cx="5079" cy="15786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5C6EE7C5-769F-ACBA-727E-4C7DD67EE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6000" y="1750474"/>
            <a:ext cx="11427" cy="15593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C3B38C86-584D-5FCB-F115-5D543C1D7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7259" y="1750475"/>
            <a:ext cx="11431" cy="16109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" name="Object 23">
            <a:extLst>
              <a:ext uri="{FF2B5EF4-FFF2-40B4-BE49-F238E27FC236}">
                <a16:creationId xmlns:a16="http://schemas.microsoft.com/office/drawing/2014/main" id="{9D38AF97-1E21-8C45-8D71-12597A34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411827"/>
              </p:ext>
            </p:extLst>
          </p:nvPr>
        </p:nvGraphicFramePr>
        <p:xfrm>
          <a:off x="1866070" y="1750475"/>
          <a:ext cx="414020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5900" imgH="177800" progId="Equation.DSMT4">
                  <p:embed/>
                </p:oleObj>
              </mc:Choice>
              <mc:Fallback>
                <p:oleObj name="Equation" r:id="rId13" imgW="215900" imgH="177800" progId="Equation.DSMT4">
                  <p:embed/>
                  <p:pic>
                    <p:nvPicPr>
                      <p:cNvPr id="9730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070" y="1750475"/>
                        <a:ext cx="414020" cy="382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>
            <a:extLst>
              <a:ext uri="{FF2B5EF4-FFF2-40B4-BE49-F238E27FC236}">
                <a16:creationId xmlns:a16="http://schemas.microsoft.com/office/drawing/2014/main" id="{2F86F924-A974-2526-8AE5-EB3841EEA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096414"/>
              </p:ext>
            </p:extLst>
          </p:nvPr>
        </p:nvGraphicFramePr>
        <p:xfrm>
          <a:off x="1020885" y="1903510"/>
          <a:ext cx="327660" cy="35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5100" imgH="177800" progId="Equation.DSMT4">
                  <p:embed/>
                </p:oleObj>
              </mc:Choice>
              <mc:Fallback>
                <p:oleObj name="Equation" r:id="rId15" imgW="165100" imgH="177800" progId="Equation.DSMT4">
                  <p:embed/>
                  <p:pic>
                    <p:nvPicPr>
                      <p:cNvPr id="9730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885" y="1903510"/>
                        <a:ext cx="327660" cy="354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5">
            <a:extLst>
              <a:ext uri="{FF2B5EF4-FFF2-40B4-BE49-F238E27FC236}">
                <a16:creationId xmlns:a16="http://schemas.microsoft.com/office/drawing/2014/main" id="{A141CFF5-153F-218C-B521-E2A69F6C7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967541"/>
              </p:ext>
            </p:extLst>
          </p:nvPr>
        </p:nvGraphicFramePr>
        <p:xfrm>
          <a:off x="5632890" y="2903635"/>
          <a:ext cx="29845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1600" imgH="279400" progId="Equation.3">
                  <p:embed/>
                </p:oleObj>
              </mc:Choice>
              <mc:Fallback>
                <p:oleObj name="Equation" r:id="rId17" imgW="101600" imgH="279400" progId="Equation.3">
                  <p:embed/>
                  <p:pic>
                    <p:nvPicPr>
                      <p:cNvPr id="9730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890" y="2903635"/>
                        <a:ext cx="298450" cy="562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>
            <a:extLst>
              <a:ext uri="{FF2B5EF4-FFF2-40B4-BE49-F238E27FC236}">
                <a16:creationId xmlns:a16="http://schemas.microsoft.com/office/drawing/2014/main" id="{61F19492-C0C8-82AA-A235-EBC5CE8091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74444"/>
              </p:ext>
            </p:extLst>
          </p:nvPr>
        </p:nvGraphicFramePr>
        <p:xfrm>
          <a:off x="2904930" y="2499139"/>
          <a:ext cx="245745" cy="2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92100" imgH="292100" progId="Equation.DSMT4">
                  <p:embed/>
                </p:oleObj>
              </mc:Choice>
              <mc:Fallback>
                <p:oleObj name="Equation" r:id="rId19" imgW="292100" imgH="292100" progId="Equation.DSMT4">
                  <p:embed/>
                  <p:pic>
                    <p:nvPicPr>
                      <p:cNvPr id="9730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930" y="2499139"/>
                        <a:ext cx="245745" cy="245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>
            <a:extLst>
              <a:ext uri="{FF2B5EF4-FFF2-40B4-BE49-F238E27FC236}">
                <a16:creationId xmlns:a16="http://schemas.microsoft.com/office/drawing/2014/main" id="{78B2D38F-2A9A-D1E1-5D16-5CFCC316B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386490"/>
              </p:ext>
            </p:extLst>
          </p:nvPr>
        </p:nvGraphicFramePr>
        <p:xfrm>
          <a:off x="5550975" y="2962690"/>
          <a:ext cx="45275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36600" imgH="431800" progId="Equation.DSMT4">
                  <p:embed/>
                </p:oleObj>
              </mc:Choice>
              <mc:Fallback>
                <p:oleObj name="Equation" r:id="rId21" imgW="736600" imgH="431800" progId="Equation.DSMT4">
                  <p:embed/>
                  <p:pic>
                    <p:nvPicPr>
                      <p:cNvPr id="9731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975" y="2962690"/>
                        <a:ext cx="452755" cy="290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29">
            <a:extLst>
              <a:ext uri="{FF2B5EF4-FFF2-40B4-BE49-F238E27FC236}">
                <a16:creationId xmlns:a16="http://schemas.microsoft.com/office/drawing/2014/main" id="{D79F2A1F-57E1-9F6C-DB8D-A6686E994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745" y="1750475"/>
            <a:ext cx="1377950" cy="5353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" name="Object 30">
            <a:extLst>
              <a:ext uri="{FF2B5EF4-FFF2-40B4-BE49-F238E27FC236}">
                <a16:creationId xmlns:a16="http://schemas.microsoft.com/office/drawing/2014/main" id="{DC5E40DC-D127-B862-28D7-9CC220856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01126"/>
              </p:ext>
            </p:extLst>
          </p:nvPr>
        </p:nvGraphicFramePr>
        <p:xfrm>
          <a:off x="4317805" y="2956340"/>
          <a:ext cx="179705" cy="2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41300" imgH="431800" progId="Equation.DSMT4">
                  <p:embed/>
                </p:oleObj>
              </mc:Choice>
              <mc:Fallback>
                <p:oleObj name="Equation" r:id="rId23" imgW="241300" imgH="431800" progId="Equation.DSMT4">
                  <p:embed/>
                  <p:pic>
                    <p:nvPicPr>
                      <p:cNvPr id="9731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805" y="2956340"/>
                        <a:ext cx="179705" cy="278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>
            <a:extLst>
              <a:ext uri="{FF2B5EF4-FFF2-40B4-BE49-F238E27FC236}">
                <a16:creationId xmlns:a16="http://schemas.microsoft.com/office/drawing/2014/main" id="{A06BA1FA-F29E-930E-ADD9-C85A018CA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78984"/>
              </p:ext>
            </p:extLst>
          </p:nvPr>
        </p:nvGraphicFramePr>
        <p:xfrm>
          <a:off x="2781105" y="2975390"/>
          <a:ext cx="444500" cy="2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749300" imgH="431800" progId="Equation.DSMT4">
                  <p:embed/>
                </p:oleObj>
              </mc:Choice>
              <mc:Fallback>
                <p:oleObj name="Equation" r:id="rId25" imgW="749300" imgH="431800" progId="Equation.DSMT4">
                  <p:embed/>
                  <p:pic>
                    <p:nvPicPr>
                      <p:cNvPr id="9731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105" y="2975390"/>
                        <a:ext cx="444500" cy="278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>
            <a:extLst>
              <a:ext uri="{FF2B5EF4-FFF2-40B4-BE49-F238E27FC236}">
                <a16:creationId xmlns:a16="http://schemas.microsoft.com/office/drawing/2014/main" id="{2FB785C8-8666-3D3F-ACA1-C14273790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124162"/>
              </p:ext>
            </p:extLst>
          </p:nvPr>
        </p:nvGraphicFramePr>
        <p:xfrm>
          <a:off x="4190805" y="2441990"/>
          <a:ext cx="446405" cy="2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749300" imgH="431800" progId="Equation.DSMT4">
                  <p:embed/>
                </p:oleObj>
              </mc:Choice>
              <mc:Fallback>
                <p:oleObj name="Equation" r:id="rId27" imgW="749300" imgH="431800" progId="Equation.DSMT4">
                  <p:embed/>
                  <p:pic>
                    <p:nvPicPr>
                      <p:cNvPr id="9731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805" y="2441990"/>
                        <a:ext cx="446405" cy="278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33">
            <a:extLst>
              <a:ext uri="{FF2B5EF4-FFF2-40B4-BE49-F238E27FC236}">
                <a16:creationId xmlns:a16="http://schemas.microsoft.com/office/drawing/2014/main" id="{AEC8A2B9-34FD-C63B-6FB5-ECF8ED6B0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1570" y="1750475"/>
            <a:ext cx="0" cy="1662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" name="Object 35">
            <a:extLst>
              <a:ext uri="{FF2B5EF4-FFF2-40B4-BE49-F238E27FC236}">
                <a16:creationId xmlns:a16="http://schemas.microsoft.com/office/drawing/2014/main" id="{C0E1068E-48EA-EEF1-7EEB-71C3554E4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992420"/>
              </p:ext>
            </p:extLst>
          </p:nvPr>
        </p:nvGraphicFramePr>
        <p:xfrm>
          <a:off x="2877625" y="182223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368300" imgH="622300" progId="Equation.DSMT4">
                  <p:embed/>
                </p:oleObj>
              </mc:Choice>
              <mc:Fallback>
                <p:oleObj name="Equation" r:id="rId29" imgW="368300" imgH="622300" progId="Equation.DSMT4">
                  <p:embed/>
                  <p:pic>
                    <p:nvPicPr>
                      <p:cNvPr id="9731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625" y="1822230"/>
                        <a:ext cx="27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>
            <a:extLst>
              <a:ext uri="{FF2B5EF4-FFF2-40B4-BE49-F238E27FC236}">
                <a16:creationId xmlns:a16="http://schemas.microsoft.com/office/drawing/2014/main" id="{AC6A1A30-6199-1F02-7816-81AC2314EF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56152"/>
              </p:ext>
            </p:extLst>
          </p:nvPr>
        </p:nvGraphicFramePr>
        <p:xfrm>
          <a:off x="4290500" y="1807625"/>
          <a:ext cx="31813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431800" imgH="622300" progId="Equation.DSMT4">
                  <p:embed/>
                </p:oleObj>
              </mc:Choice>
              <mc:Fallback>
                <p:oleObj name="Equation" r:id="rId31" imgW="431800" imgH="622300" progId="Equation.DSMT4">
                  <p:embed/>
                  <p:pic>
                    <p:nvPicPr>
                      <p:cNvPr id="9731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500" y="1807625"/>
                        <a:ext cx="31813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7">
            <a:extLst>
              <a:ext uri="{FF2B5EF4-FFF2-40B4-BE49-F238E27FC236}">
                <a16:creationId xmlns:a16="http://schemas.microsoft.com/office/drawing/2014/main" id="{5392DC61-400F-29C7-045A-52D198BCF8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464764"/>
              </p:ext>
            </p:extLst>
          </p:nvPr>
        </p:nvGraphicFramePr>
        <p:xfrm>
          <a:off x="5642415" y="1826675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419100" imgH="622300" progId="Equation.DSMT4">
                  <p:embed/>
                </p:oleObj>
              </mc:Choice>
              <mc:Fallback>
                <p:oleObj name="Equation" r:id="rId33" imgW="419100" imgH="622300" progId="Equation.DSMT4">
                  <p:embed/>
                  <p:pic>
                    <p:nvPicPr>
                      <p:cNvPr id="9731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2415" y="1826675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8">
            <a:extLst>
              <a:ext uri="{FF2B5EF4-FFF2-40B4-BE49-F238E27FC236}">
                <a16:creationId xmlns:a16="http://schemas.microsoft.com/office/drawing/2014/main" id="{2E508D07-6BC8-64C4-5DB4-1DD5228A0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187657"/>
              </p:ext>
            </p:extLst>
          </p:nvPr>
        </p:nvGraphicFramePr>
        <p:xfrm>
          <a:off x="5647495" y="2438815"/>
          <a:ext cx="223520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28600" imgH="292100" progId="Equation.DSMT4">
                  <p:embed/>
                </p:oleObj>
              </mc:Choice>
              <mc:Fallback>
                <p:oleObj name="Equation" r:id="rId35" imgW="228600" imgH="292100" progId="Equation.DSMT4">
                  <p:embed/>
                  <p:pic>
                    <p:nvPicPr>
                      <p:cNvPr id="9732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495" y="2438815"/>
                        <a:ext cx="223520" cy="267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5">
            <a:extLst>
              <a:ext uri="{FF2B5EF4-FFF2-40B4-BE49-F238E27FC236}">
                <a16:creationId xmlns:a16="http://schemas.microsoft.com/office/drawing/2014/main" id="{DE3CFE30-CB8E-6A88-F936-7C9236FED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014179"/>
              </p:ext>
            </p:extLst>
          </p:nvPr>
        </p:nvGraphicFramePr>
        <p:xfrm>
          <a:off x="1496500" y="2897285"/>
          <a:ext cx="34353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482600" imgH="622300" progId="Equation.DSMT4">
                  <p:embed/>
                </p:oleObj>
              </mc:Choice>
              <mc:Fallback>
                <p:oleObj name="Equation" r:id="rId37" imgW="482600" imgH="622300" progId="Equation.DSMT4">
                  <p:embed/>
                  <p:pic>
                    <p:nvPicPr>
                      <p:cNvPr id="9732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500" y="2897285"/>
                        <a:ext cx="34353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6">
            <a:extLst>
              <a:ext uri="{FF2B5EF4-FFF2-40B4-BE49-F238E27FC236}">
                <a16:creationId xmlns:a16="http://schemas.microsoft.com/office/drawing/2014/main" id="{67969EF7-C1F0-F867-BE5F-BFAA398DC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143905"/>
              </p:ext>
            </p:extLst>
          </p:nvPr>
        </p:nvGraphicFramePr>
        <p:xfrm>
          <a:off x="1517455" y="2300385"/>
          <a:ext cx="30353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419100" imgH="622300" progId="Equation.DSMT4">
                  <p:embed/>
                </p:oleObj>
              </mc:Choice>
              <mc:Fallback>
                <p:oleObj name="Equation" r:id="rId39" imgW="419100" imgH="622300" progId="Equation.DSMT4">
                  <p:embed/>
                  <p:pic>
                    <p:nvPicPr>
                      <p:cNvPr id="9732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455" y="2300385"/>
                        <a:ext cx="30353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226A9ED2-A089-457C-1394-1FA622100DF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CDDEE6F9-432C-92A9-E9B3-76EEB48AB0E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04A09BCE-E413-203E-F0FE-345A778A743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E42CFEB7-7414-E644-EE50-D2C6F533D58C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D6571B77-8FEE-9A43-C289-F6252052A0B7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E88566C-7AB1-15AA-63B7-A3C46D88BC21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461691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4" name="Object 2"/>
          <p:cNvGraphicFramePr>
            <a:graphicFrameLocks noChangeAspect="1"/>
          </p:cNvGraphicFramePr>
          <p:nvPr/>
        </p:nvGraphicFramePr>
        <p:xfrm>
          <a:off x="1165860" y="3420745"/>
          <a:ext cx="102425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300" imgH="622300" progId="Equation.DSMT4">
                  <p:embed/>
                </p:oleObj>
              </mc:Choice>
              <mc:Fallback>
                <p:oleObj name="Equation" r:id="rId2" imgW="1384300" imgH="622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860" y="3420745"/>
                        <a:ext cx="102425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356235" y="336772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因为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2145983" y="336740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相互独立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457200" y="39195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所以</a:t>
            </a:r>
          </a:p>
        </p:txBody>
      </p: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1371600" y="3951288"/>
          <a:ext cx="18875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600" imgH="723900" progId="Equation.DSMT4">
                  <p:embed/>
                </p:oleObj>
              </mc:Choice>
              <mc:Fallback>
                <p:oleObj name="Equation" r:id="rId4" imgW="2641600" imgH="723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51288"/>
                        <a:ext cx="18875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5" name="Object 7"/>
          <p:cNvGraphicFramePr>
            <a:graphicFrameLocks noChangeAspect="1"/>
          </p:cNvGraphicFramePr>
          <p:nvPr/>
        </p:nvGraphicFramePr>
        <p:xfrm>
          <a:off x="3352800" y="3799205"/>
          <a:ext cx="5052695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72400" imgH="1308100" progId="Equation.DSMT4">
                  <p:embed/>
                </p:oleObj>
              </mc:Choice>
              <mc:Fallback>
                <p:oleObj name="Equation" r:id="rId6" imgW="7772400" imgH="1308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99205"/>
                        <a:ext cx="5052695" cy="861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6" name="Object 8"/>
          <p:cNvGraphicFramePr>
            <a:graphicFrameLocks noChangeAspect="1"/>
          </p:cNvGraphicFramePr>
          <p:nvPr/>
        </p:nvGraphicFramePr>
        <p:xfrm>
          <a:off x="1408113" y="4868863"/>
          <a:ext cx="1812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300" imgH="723900" progId="Equation.DSMT4">
                  <p:embed/>
                </p:oleObj>
              </mc:Choice>
              <mc:Fallback>
                <p:oleObj name="Equation" r:id="rId8" imgW="2527300" imgH="723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868863"/>
                        <a:ext cx="1812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7" name="Object 9"/>
          <p:cNvGraphicFramePr>
            <a:graphicFrameLocks noChangeAspect="1"/>
          </p:cNvGraphicFramePr>
          <p:nvPr/>
        </p:nvGraphicFramePr>
        <p:xfrm>
          <a:off x="3213100" y="4737100"/>
          <a:ext cx="5332095" cy="86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29600" imgH="1320800" progId="Equation.DSMT4">
                  <p:embed/>
                </p:oleObj>
              </mc:Choice>
              <mc:Fallback>
                <p:oleObj name="Equation" r:id="rId10" imgW="8229600" imgH="1320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737100"/>
                        <a:ext cx="5332095" cy="866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58" name="Text Box 10"/>
          <p:cNvSpPr txBox="1">
            <a:spLocks noChangeArrowheads="1"/>
          </p:cNvSpPr>
          <p:nvPr/>
        </p:nvSpPr>
        <p:spPr bwMode="auto">
          <a:xfrm>
            <a:off x="517525" y="5789613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又由归一性得</a:t>
            </a:r>
          </a:p>
        </p:txBody>
      </p:sp>
      <p:graphicFrame>
        <p:nvGraphicFramePr>
          <p:cNvPr id="334859" name="Object 11"/>
          <p:cNvGraphicFramePr>
            <a:graphicFrameLocks noChangeAspect="1"/>
          </p:cNvGraphicFramePr>
          <p:nvPr/>
        </p:nvGraphicFramePr>
        <p:xfrm>
          <a:off x="2823845" y="5619750"/>
          <a:ext cx="55054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382000" imgH="1320800" progId="Equation.DSMT4">
                  <p:embed/>
                </p:oleObj>
              </mc:Choice>
              <mc:Fallback>
                <p:oleObj name="Equation" r:id="rId12" imgW="8382000" imgH="1320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845" y="5619750"/>
                        <a:ext cx="550545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2" name="Line 5"/>
          <p:cNvSpPr>
            <a:spLocks noChangeShapeType="1"/>
          </p:cNvSpPr>
          <p:nvPr/>
        </p:nvSpPr>
        <p:spPr bwMode="auto">
          <a:xfrm>
            <a:off x="2667000" y="115888"/>
            <a:ext cx="0" cy="157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3" name="Text Box 11"/>
          <p:cNvSpPr txBox="1">
            <a:spLocks noChangeArrowheads="1"/>
          </p:cNvSpPr>
          <p:nvPr/>
        </p:nvSpPr>
        <p:spPr bwMode="auto">
          <a:xfrm>
            <a:off x="233045" y="497840"/>
            <a:ext cx="2730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设随机变量</a:t>
            </a:r>
          </a:p>
        </p:txBody>
      </p:sp>
      <p:graphicFrame>
        <p:nvGraphicFramePr>
          <p:cNvPr id="97294" name="Object 12"/>
          <p:cNvGraphicFramePr>
            <a:graphicFrameLocks noChangeAspect="1"/>
          </p:cNvGraphicFramePr>
          <p:nvPr/>
        </p:nvGraphicFramePr>
        <p:xfrm>
          <a:off x="3019425" y="553720"/>
          <a:ext cx="102362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622300" progId="Equation.DSMT4">
                  <p:embed/>
                </p:oleObj>
              </mc:Choice>
              <mc:Fallback>
                <p:oleObj name="Equation" r:id="rId14" imgW="1384300" imgH="622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553720"/>
                        <a:ext cx="102362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5" name="Text Box 13"/>
          <p:cNvSpPr txBox="1">
            <a:spLocks noChangeArrowheads="1"/>
          </p:cNvSpPr>
          <p:nvPr/>
        </p:nvSpPr>
        <p:spPr bwMode="auto">
          <a:xfrm>
            <a:off x="3950970" y="520065"/>
            <a:ext cx="4964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相互独立，试确定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a,b,c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的值？</a:t>
            </a:r>
          </a:p>
        </p:txBody>
      </p:sp>
      <p:sp>
        <p:nvSpPr>
          <p:cNvPr id="97297" name="Line 15"/>
          <p:cNvSpPr>
            <a:spLocks noChangeShapeType="1"/>
          </p:cNvSpPr>
          <p:nvPr/>
        </p:nvSpPr>
        <p:spPr bwMode="auto">
          <a:xfrm>
            <a:off x="1113790" y="1658620"/>
            <a:ext cx="6887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8" name="Line 16"/>
          <p:cNvSpPr>
            <a:spLocks noChangeShapeType="1"/>
          </p:cNvSpPr>
          <p:nvPr/>
        </p:nvSpPr>
        <p:spPr bwMode="auto">
          <a:xfrm>
            <a:off x="1113790" y="1123315"/>
            <a:ext cx="6887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299" name="Line 17"/>
          <p:cNvSpPr>
            <a:spLocks noChangeShapeType="1"/>
          </p:cNvSpPr>
          <p:nvPr/>
        </p:nvSpPr>
        <p:spPr bwMode="auto">
          <a:xfrm>
            <a:off x="1113790" y="2199005"/>
            <a:ext cx="6887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0" name="Line 18"/>
          <p:cNvSpPr>
            <a:spLocks noChangeShapeType="1"/>
          </p:cNvSpPr>
          <p:nvPr/>
        </p:nvSpPr>
        <p:spPr bwMode="auto">
          <a:xfrm>
            <a:off x="1113790" y="3340735"/>
            <a:ext cx="6887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1" name="Line 19"/>
          <p:cNvSpPr>
            <a:spLocks noChangeShapeType="1"/>
          </p:cNvSpPr>
          <p:nvPr/>
        </p:nvSpPr>
        <p:spPr bwMode="auto">
          <a:xfrm>
            <a:off x="1113790" y="2734310"/>
            <a:ext cx="68872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2" name="Line 20"/>
          <p:cNvSpPr>
            <a:spLocks noChangeShapeType="1"/>
          </p:cNvSpPr>
          <p:nvPr/>
        </p:nvSpPr>
        <p:spPr bwMode="auto">
          <a:xfrm>
            <a:off x="2491740" y="1123315"/>
            <a:ext cx="0" cy="22212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3" name="Line 21"/>
          <p:cNvSpPr>
            <a:spLocks noChangeShapeType="1"/>
          </p:cNvSpPr>
          <p:nvPr/>
        </p:nvSpPr>
        <p:spPr bwMode="auto">
          <a:xfrm>
            <a:off x="3867785" y="1123315"/>
            <a:ext cx="0" cy="22212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304" name="Line 22"/>
          <p:cNvSpPr>
            <a:spLocks noChangeShapeType="1"/>
          </p:cNvSpPr>
          <p:nvPr/>
        </p:nvSpPr>
        <p:spPr bwMode="auto">
          <a:xfrm>
            <a:off x="5245735" y="1123315"/>
            <a:ext cx="0" cy="22212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7305" name="Object 23"/>
          <p:cNvGraphicFramePr>
            <a:graphicFrameLocks noChangeAspect="1"/>
          </p:cNvGraphicFramePr>
          <p:nvPr/>
        </p:nvGraphicFramePr>
        <p:xfrm>
          <a:off x="2063115" y="1123315"/>
          <a:ext cx="414020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900" imgH="177800" progId="Equation.DSMT4">
                  <p:embed/>
                </p:oleObj>
              </mc:Choice>
              <mc:Fallback>
                <p:oleObj name="Equation" r:id="rId16" imgW="215900" imgH="177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115" y="1123315"/>
                        <a:ext cx="414020" cy="382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4"/>
          <p:cNvGraphicFramePr>
            <a:graphicFrameLocks noChangeAspect="1"/>
          </p:cNvGraphicFramePr>
          <p:nvPr/>
        </p:nvGraphicFramePr>
        <p:xfrm>
          <a:off x="1217930" y="1276350"/>
          <a:ext cx="327660" cy="35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5100" imgH="177800" progId="Equation.DSMT4">
                  <p:embed/>
                </p:oleObj>
              </mc:Choice>
              <mc:Fallback>
                <p:oleObj name="Equation" r:id="rId18" imgW="165100" imgH="177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930" y="1276350"/>
                        <a:ext cx="327660" cy="354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7" name="Object 25"/>
          <p:cNvGraphicFramePr>
            <a:graphicFrameLocks noChangeAspect="1"/>
          </p:cNvGraphicFramePr>
          <p:nvPr/>
        </p:nvGraphicFramePr>
        <p:xfrm>
          <a:off x="5829935" y="2276475"/>
          <a:ext cx="29845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1600" imgH="279400" progId="Equation.3">
                  <p:embed/>
                </p:oleObj>
              </mc:Choice>
              <mc:Fallback>
                <p:oleObj name="Equation" r:id="rId20" imgW="101600" imgH="279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935" y="2276475"/>
                        <a:ext cx="298450" cy="562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8" name="Object 26"/>
          <p:cNvGraphicFramePr>
            <a:graphicFrameLocks noChangeAspect="1"/>
          </p:cNvGraphicFramePr>
          <p:nvPr/>
        </p:nvGraphicFramePr>
        <p:xfrm>
          <a:off x="3101975" y="1849755"/>
          <a:ext cx="267970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92100" imgH="292100" progId="Equation.DSMT4">
                  <p:embed/>
                </p:oleObj>
              </mc:Choice>
              <mc:Fallback>
                <p:oleObj name="Equation" r:id="rId22" imgW="292100" imgH="2921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1849755"/>
                        <a:ext cx="267970" cy="267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9" name="Object 27"/>
          <p:cNvGraphicFramePr>
            <a:graphicFrameLocks noChangeAspect="1"/>
          </p:cNvGraphicFramePr>
          <p:nvPr/>
        </p:nvGraphicFramePr>
        <p:xfrm>
          <a:off x="1597025" y="2759710"/>
          <a:ext cx="521970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49300" imgH="736600" progId="Equation.DSMT4">
                  <p:embed/>
                </p:oleObj>
              </mc:Choice>
              <mc:Fallback>
                <p:oleObj name="Equation" r:id="rId24" imgW="749300" imgH="736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2759710"/>
                        <a:ext cx="521970" cy="509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0" name="Object 28"/>
          <p:cNvGraphicFramePr>
            <a:graphicFrameLocks noChangeAspect="1"/>
          </p:cNvGraphicFramePr>
          <p:nvPr/>
        </p:nvGraphicFramePr>
        <p:xfrm>
          <a:off x="5748020" y="2335530"/>
          <a:ext cx="452755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36600" imgH="431800" progId="Equation.DSMT4">
                  <p:embed/>
                </p:oleObj>
              </mc:Choice>
              <mc:Fallback>
                <p:oleObj name="Equation" r:id="rId26" imgW="736600" imgH="431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020" y="2335530"/>
                        <a:ext cx="452755" cy="290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1" name="Line 29"/>
          <p:cNvSpPr>
            <a:spLocks noChangeShapeType="1"/>
          </p:cNvSpPr>
          <p:nvPr/>
        </p:nvSpPr>
        <p:spPr bwMode="auto">
          <a:xfrm>
            <a:off x="1113790" y="1123315"/>
            <a:ext cx="1377950" cy="5353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312" name="Object 30"/>
          <p:cNvGraphicFramePr>
            <a:graphicFrameLocks noChangeAspect="1"/>
          </p:cNvGraphicFramePr>
          <p:nvPr/>
        </p:nvGraphicFramePr>
        <p:xfrm>
          <a:off x="4514850" y="2329180"/>
          <a:ext cx="179705" cy="2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300" imgH="431800" progId="Equation.DSMT4">
                  <p:embed/>
                </p:oleObj>
              </mc:Choice>
              <mc:Fallback>
                <p:oleObj name="Equation" r:id="rId28" imgW="241300" imgH="431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329180"/>
                        <a:ext cx="179705" cy="278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3" name="Object 31"/>
          <p:cNvGraphicFramePr>
            <a:graphicFrameLocks noChangeAspect="1"/>
          </p:cNvGraphicFramePr>
          <p:nvPr/>
        </p:nvGraphicFramePr>
        <p:xfrm>
          <a:off x="2978150" y="2348230"/>
          <a:ext cx="444500" cy="2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49300" imgH="431800" progId="Equation.DSMT4">
                  <p:embed/>
                </p:oleObj>
              </mc:Choice>
              <mc:Fallback>
                <p:oleObj name="Equation" r:id="rId30" imgW="749300" imgH="4318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2348230"/>
                        <a:ext cx="444500" cy="278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4" name="Object 32"/>
          <p:cNvGraphicFramePr>
            <a:graphicFrameLocks noChangeAspect="1"/>
          </p:cNvGraphicFramePr>
          <p:nvPr/>
        </p:nvGraphicFramePr>
        <p:xfrm>
          <a:off x="4387850" y="1814830"/>
          <a:ext cx="446405" cy="2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749300" imgH="431800" progId="Equation.DSMT4">
                  <p:embed/>
                </p:oleObj>
              </mc:Choice>
              <mc:Fallback>
                <p:oleObj name="Equation" r:id="rId32" imgW="749300" imgH="431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1814830"/>
                        <a:ext cx="446405" cy="278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5" name="Line 33"/>
          <p:cNvSpPr>
            <a:spLocks noChangeShapeType="1"/>
          </p:cNvSpPr>
          <p:nvPr/>
        </p:nvSpPr>
        <p:spPr bwMode="auto">
          <a:xfrm>
            <a:off x="6698615" y="1123315"/>
            <a:ext cx="0" cy="22174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7316" name="Object 34"/>
          <p:cNvGraphicFramePr>
            <a:graphicFrameLocks noChangeAspect="1"/>
          </p:cNvGraphicFramePr>
          <p:nvPr/>
        </p:nvGraphicFramePr>
        <p:xfrm>
          <a:off x="7180580" y="1163320"/>
          <a:ext cx="417830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647700" imgH="736600" progId="Equation.DSMT4">
                  <p:embed/>
                </p:oleObj>
              </mc:Choice>
              <mc:Fallback>
                <p:oleObj name="Equation" r:id="rId34" imgW="647700" imgH="736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580" y="1163320"/>
                        <a:ext cx="417830" cy="46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7" name="Object 35"/>
          <p:cNvGraphicFramePr>
            <a:graphicFrameLocks noChangeAspect="1"/>
          </p:cNvGraphicFramePr>
          <p:nvPr/>
        </p:nvGraphicFramePr>
        <p:xfrm>
          <a:off x="3074670" y="1195070"/>
          <a:ext cx="27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68300" imgH="622300" progId="Equation.DSMT4">
                  <p:embed/>
                </p:oleObj>
              </mc:Choice>
              <mc:Fallback>
                <p:oleObj name="Equation" r:id="rId36" imgW="368300" imgH="6223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670" y="1195070"/>
                        <a:ext cx="279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8" name="Object 36"/>
          <p:cNvGraphicFramePr>
            <a:graphicFrameLocks noChangeAspect="1"/>
          </p:cNvGraphicFramePr>
          <p:nvPr/>
        </p:nvGraphicFramePr>
        <p:xfrm>
          <a:off x="4487545" y="1180465"/>
          <a:ext cx="31813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31800" imgH="622300" progId="Equation.DSMT4">
                  <p:embed/>
                </p:oleObj>
              </mc:Choice>
              <mc:Fallback>
                <p:oleObj name="Equation" r:id="rId38" imgW="431800" imgH="6223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545" y="1180465"/>
                        <a:ext cx="31813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19" name="Object 37"/>
          <p:cNvGraphicFramePr>
            <a:graphicFrameLocks noChangeAspect="1"/>
          </p:cNvGraphicFramePr>
          <p:nvPr/>
        </p:nvGraphicFramePr>
        <p:xfrm>
          <a:off x="5839460" y="1199515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419100" imgH="622300" progId="Equation.DSMT4">
                  <p:embed/>
                </p:oleObj>
              </mc:Choice>
              <mc:Fallback>
                <p:oleObj name="Equation" r:id="rId40" imgW="419100" imgH="6223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460" y="1199515"/>
                        <a:ext cx="30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0" name="Object 38"/>
          <p:cNvGraphicFramePr>
            <a:graphicFrameLocks noChangeAspect="1"/>
          </p:cNvGraphicFramePr>
          <p:nvPr/>
        </p:nvGraphicFramePr>
        <p:xfrm>
          <a:off x="5844540" y="1811655"/>
          <a:ext cx="223520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28600" imgH="292100" progId="Equation.DSMT4">
                  <p:embed/>
                </p:oleObj>
              </mc:Choice>
              <mc:Fallback>
                <p:oleObj name="Equation" r:id="rId42" imgW="228600" imgH="2921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4540" y="1811655"/>
                        <a:ext cx="223520" cy="267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1" name="Object 39"/>
          <p:cNvGraphicFramePr>
            <a:graphicFrameLocks noChangeAspect="1"/>
          </p:cNvGraphicFramePr>
          <p:nvPr/>
        </p:nvGraphicFramePr>
        <p:xfrm>
          <a:off x="2737485" y="2909570"/>
          <a:ext cx="899160" cy="2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625600" imgH="431800" progId="Equation.DSMT4">
                  <p:embed/>
                </p:oleObj>
              </mc:Choice>
              <mc:Fallback>
                <p:oleObj name="Equation" r:id="rId44" imgW="1625600" imgH="4318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485" y="2909570"/>
                        <a:ext cx="899160" cy="278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2" name="Object 40"/>
          <p:cNvGraphicFramePr>
            <a:graphicFrameLocks noChangeAspect="1"/>
          </p:cNvGraphicFramePr>
          <p:nvPr/>
        </p:nvGraphicFramePr>
        <p:xfrm>
          <a:off x="4140835" y="2910840"/>
          <a:ext cx="878205" cy="2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574800" imgH="431800" progId="Equation.DSMT4">
                  <p:embed/>
                </p:oleObj>
              </mc:Choice>
              <mc:Fallback>
                <p:oleObj name="Equation" r:id="rId46" imgW="1574800" imgH="4318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835" y="2910840"/>
                        <a:ext cx="878205" cy="278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3" name="Object 41"/>
          <p:cNvGraphicFramePr>
            <a:graphicFrameLocks noChangeAspect="1"/>
          </p:cNvGraphicFramePr>
          <p:nvPr/>
        </p:nvGraphicFramePr>
        <p:xfrm>
          <a:off x="5570220" y="2910840"/>
          <a:ext cx="867410" cy="2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562100" imgH="431800" progId="Equation.DSMT4">
                  <p:embed/>
                </p:oleObj>
              </mc:Choice>
              <mc:Fallback>
                <p:oleObj name="Equation" r:id="rId48" imgW="1562100" imgH="4318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220" y="2910840"/>
                        <a:ext cx="867410" cy="278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4" name="Object 42"/>
          <p:cNvGraphicFramePr>
            <a:graphicFrameLocks noChangeAspect="1"/>
          </p:cNvGraphicFramePr>
          <p:nvPr/>
        </p:nvGraphicFramePr>
        <p:xfrm>
          <a:off x="6746875" y="2354580"/>
          <a:ext cx="1231900" cy="25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1879600" imgH="316865" progId="Equation.DSMT4">
                  <p:embed/>
                </p:oleObj>
              </mc:Choice>
              <mc:Fallback>
                <p:oleObj name="Equation" r:id="rId50" imgW="1879600" imgH="316865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2354580"/>
                        <a:ext cx="1231900" cy="2597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5" name="Object 43"/>
          <p:cNvGraphicFramePr>
            <a:graphicFrameLocks noChangeAspect="1"/>
          </p:cNvGraphicFramePr>
          <p:nvPr/>
        </p:nvGraphicFramePr>
        <p:xfrm>
          <a:off x="6732905" y="1811655"/>
          <a:ext cx="1334135" cy="2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2451100" imgH="431800" progId="Equation.DSMT4">
                  <p:embed/>
                </p:oleObj>
              </mc:Choice>
              <mc:Fallback>
                <p:oleObj name="Equation" r:id="rId52" imgW="2451100" imgH="4318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905" y="1811655"/>
                        <a:ext cx="1334135" cy="278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6" name="Object 44"/>
          <p:cNvGraphicFramePr>
            <a:graphicFrameLocks noChangeAspect="1"/>
          </p:cNvGraphicFramePr>
          <p:nvPr/>
        </p:nvGraphicFramePr>
        <p:xfrm>
          <a:off x="7275195" y="2882265"/>
          <a:ext cx="189230" cy="35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4" imgW="50800" imgH="177800" progId="Equation.3">
                  <p:embed/>
                </p:oleObj>
              </mc:Choice>
              <mc:Fallback>
                <p:oleObj r:id="rId54" imgW="50800" imgH="177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5195" y="2882265"/>
                        <a:ext cx="189230" cy="353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7" name="Object 45"/>
          <p:cNvGraphicFramePr>
            <a:graphicFrameLocks noChangeAspect="1"/>
          </p:cNvGraphicFramePr>
          <p:nvPr/>
        </p:nvGraphicFramePr>
        <p:xfrm>
          <a:off x="1693545" y="2270125"/>
          <a:ext cx="34353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482600" imgH="622300" progId="Equation.DSMT4">
                  <p:embed/>
                </p:oleObj>
              </mc:Choice>
              <mc:Fallback>
                <p:oleObj name="Equation" r:id="rId56" imgW="482600" imgH="6223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545" y="2270125"/>
                        <a:ext cx="34353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28" name="Object 46"/>
          <p:cNvGraphicFramePr>
            <a:graphicFrameLocks noChangeAspect="1"/>
          </p:cNvGraphicFramePr>
          <p:nvPr/>
        </p:nvGraphicFramePr>
        <p:xfrm>
          <a:off x="1714500" y="1673225"/>
          <a:ext cx="30353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8" imgW="419100" imgH="622300" progId="Equation.DSMT4">
                  <p:embed/>
                </p:oleObj>
              </mc:Choice>
              <mc:Fallback>
                <p:oleObj name="Equation" r:id="rId58" imgW="419100" imgH="6223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673225"/>
                        <a:ext cx="30353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4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4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/>
      <p:bldP spid="207876" grpId="0"/>
      <p:bldP spid="334853" grpId="0" build="p" autoUpdateAnimBg="0"/>
      <p:bldP spid="33485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3"/>
          <p:cNvGraphicFramePr>
            <a:graphicFrameLocks noChangeAspect="1"/>
          </p:cNvGraphicFramePr>
          <p:nvPr/>
        </p:nvGraphicFramePr>
        <p:xfrm>
          <a:off x="1481455" y="1165860"/>
          <a:ext cx="5360035" cy="106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48100" imgH="685800" progId="Equation.DSMT4">
                  <p:embed/>
                </p:oleObj>
              </mc:Choice>
              <mc:Fallback>
                <p:oleObj name="Equation" r:id="rId3" imgW="38481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455" y="1165860"/>
                        <a:ext cx="5360035" cy="1061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4"/>
          <p:cNvGraphicFramePr>
            <a:graphicFrameLocks noChangeAspect="1"/>
          </p:cNvGraphicFramePr>
          <p:nvPr/>
        </p:nvGraphicFramePr>
        <p:xfrm>
          <a:off x="3288030" y="679450"/>
          <a:ext cx="117284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60400" imgH="241300" progId="Equation.3">
                  <p:embed/>
                </p:oleObj>
              </mc:Choice>
              <mc:Fallback>
                <p:oleObj r:id="rId5" imgW="660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30" y="679450"/>
                        <a:ext cx="117284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Text Box 5"/>
          <p:cNvSpPr txBox="1">
            <a:spLocks noChangeArrowheads="1"/>
          </p:cNvSpPr>
          <p:nvPr/>
        </p:nvSpPr>
        <p:spPr bwMode="auto">
          <a:xfrm>
            <a:off x="468313" y="619125"/>
            <a:ext cx="2730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</a:t>
            </a:r>
            <a:r>
              <a:rPr kumimoji="1"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设随机变量</a:t>
            </a:r>
          </a:p>
        </p:txBody>
      </p:sp>
      <p:sp>
        <p:nvSpPr>
          <p:cNvPr id="98309" name="Text Box 6"/>
          <p:cNvSpPr txBox="1">
            <a:spLocks noChangeArrowheads="1"/>
          </p:cNvSpPr>
          <p:nvPr/>
        </p:nvSpPr>
        <p:spPr bwMode="auto">
          <a:xfrm>
            <a:off x="4354513" y="65087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的概率密度为</a:t>
            </a:r>
          </a:p>
        </p:txBody>
      </p:sp>
      <p:sp>
        <p:nvSpPr>
          <p:cNvPr id="98310" name="Text Box 8"/>
          <p:cNvSpPr txBox="1">
            <a:spLocks noChangeArrowheads="1"/>
          </p:cNvSpPr>
          <p:nvPr/>
        </p:nvSpPr>
        <p:spPr bwMode="auto">
          <a:xfrm>
            <a:off x="528638" y="2257425"/>
            <a:ext cx="4808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试问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和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是否相互独立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?</a:t>
            </a:r>
          </a:p>
        </p:txBody>
      </p:sp>
      <p:graphicFrame>
        <p:nvGraphicFramePr>
          <p:cNvPr id="335886" name="Object 14"/>
          <p:cNvGraphicFramePr>
            <a:graphicFrameLocks noChangeAspect="1"/>
          </p:cNvGraphicFramePr>
          <p:nvPr/>
        </p:nvGraphicFramePr>
        <p:xfrm>
          <a:off x="2012950" y="2942590"/>
          <a:ext cx="117348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60400" imgH="241300" progId="Equation.3">
                  <p:embed/>
                </p:oleObj>
              </mc:Choice>
              <mc:Fallback>
                <p:oleObj r:id="rId7" imgW="6604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942590"/>
                        <a:ext cx="117348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7" name="Object 15"/>
          <p:cNvGraphicFramePr>
            <a:graphicFrameLocks noChangeAspect="1"/>
          </p:cNvGraphicFramePr>
          <p:nvPr/>
        </p:nvGraphicFramePr>
        <p:xfrm>
          <a:off x="964565" y="3371850"/>
          <a:ext cx="6066790" cy="8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975100" imgH="495300" progId="Equation.3">
                  <p:embed/>
                </p:oleObj>
              </mc:Choice>
              <mc:Fallback>
                <p:oleObj r:id="rId9" imgW="3975100" imgH="495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565" y="3371850"/>
                        <a:ext cx="6066790" cy="8769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8" name="Object 16"/>
          <p:cNvGraphicFramePr>
            <a:graphicFrameLocks noChangeAspect="1"/>
          </p:cNvGraphicFramePr>
          <p:nvPr/>
        </p:nvGraphicFramePr>
        <p:xfrm>
          <a:off x="7360920" y="3551873"/>
          <a:ext cx="14541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63600" imgH="215900" progId="Equation.3">
                  <p:embed/>
                </p:oleObj>
              </mc:Choice>
              <mc:Fallback>
                <p:oleObj r:id="rId11" imgW="8636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0920" y="3551873"/>
                        <a:ext cx="14541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9" name="Object 17"/>
          <p:cNvGraphicFramePr>
            <a:graphicFrameLocks noChangeAspect="1"/>
          </p:cNvGraphicFramePr>
          <p:nvPr/>
        </p:nvGraphicFramePr>
        <p:xfrm>
          <a:off x="3924300" y="2996565"/>
          <a:ext cx="457200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15900" imgH="177800" progId="Equation.3">
                  <p:embed/>
                </p:oleObj>
              </mc:Choice>
              <mc:Fallback>
                <p:oleObj r:id="rId13" imgW="215900" imgH="177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996565"/>
                        <a:ext cx="457200" cy="349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0" name="Object 18"/>
          <p:cNvGraphicFramePr>
            <a:graphicFrameLocks noChangeAspect="1"/>
          </p:cNvGraphicFramePr>
          <p:nvPr/>
        </p:nvGraphicFramePr>
        <p:xfrm>
          <a:off x="911860" y="4224655"/>
          <a:ext cx="3527425" cy="104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52700" imgH="685800" progId="Equation.DSMT4">
                  <p:embed/>
                </p:oleObj>
              </mc:Choice>
              <mc:Fallback>
                <p:oleObj name="Equation" r:id="rId15" imgW="2552700" imgH="685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860" y="4224655"/>
                        <a:ext cx="3527425" cy="1046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91" name="Text Box 19"/>
          <p:cNvSpPr txBox="1">
            <a:spLocks noChangeArrowheads="1"/>
          </p:cNvSpPr>
          <p:nvPr/>
        </p:nvSpPr>
        <p:spPr bwMode="auto">
          <a:xfrm>
            <a:off x="468313" y="2882265"/>
            <a:ext cx="14734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</a:t>
            </a:r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因为</a:t>
            </a:r>
          </a:p>
        </p:txBody>
      </p:sp>
      <p:sp>
        <p:nvSpPr>
          <p:cNvPr id="335892" name="Text Box 20"/>
          <p:cNvSpPr txBox="1">
            <a:spLocks noChangeArrowheads="1"/>
          </p:cNvSpPr>
          <p:nvPr/>
        </p:nvSpPr>
        <p:spPr bwMode="auto">
          <a:xfrm>
            <a:off x="3151188" y="291401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关于</a:t>
            </a:r>
          </a:p>
        </p:txBody>
      </p:sp>
      <p:sp>
        <p:nvSpPr>
          <p:cNvPr id="335893" name="Text Box 21"/>
          <p:cNvSpPr txBox="1">
            <a:spLocks noChangeArrowheads="1"/>
          </p:cNvSpPr>
          <p:nvPr/>
        </p:nvSpPr>
        <p:spPr bwMode="auto">
          <a:xfrm>
            <a:off x="4358323" y="2902585"/>
            <a:ext cx="268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的边缘概率密度</a:t>
            </a:r>
            <a:endParaRPr kumimoji="1" lang="zh-CN" altLang="en-US" sz="28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35894" name="Object 22"/>
          <p:cNvGraphicFramePr>
            <a:graphicFrameLocks noChangeAspect="1"/>
          </p:cNvGraphicFramePr>
          <p:nvPr/>
        </p:nvGraphicFramePr>
        <p:xfrm>
          <a:off x="4727575" y="4232910"/>
          <a:ext cx="3756025" cy="107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41600" imgH="685800" progId="Equation.DSMT4">
                  <p:embed/>
                </p:oleObj>
              </mc:Choice>
              <mc:Fallback>
                <p:oleObj name="Equation" r:id="rId17" imgW="2641600" imgH="685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4232910"/>
                        <a:ext cx="3756025" cy="1071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9" name="Object 2"/>
          <p:cNvGraphicFramePr>
            <a:graphicFrameLocks noChangeAspect="1"/>
          </p:cNvGraphicFramePr>
          <p:nvPr/>
        </p:nvGraphicFramePr>
        <p:xfrm>
          <a:off x="5147945" y="5445125"/>
          <a:ext cx="3522345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09800" imgH="304800" progId="Equation.DSMT4">
                  <p:embed/>
                </p:oleObj>
              </mc:Choice>
              <mc:Fallback>
                <p:oleObj name="Equation" r:id="rId19" imgW="2209800" imgH="304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945" y="5445125"/>
                        <a:ext cx="3522345" cy="484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20" name="Text Box 3"/>
          <p:cNvSpPr txBox="1">
            <a:spLocks noChangeArrowheads="1"/>
          </p:cNvSpPr>
          <p:nvPr/>
        </p:nvSpPr>
        <p:spPr bwMode="auto">
          <a:xfrm>
            <a:off x="4329430" y="542671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均有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414020" y="5993765"/>
            <a:ext cx="3838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故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与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Y</a:t>
            </a:r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是相互独立的</a:t>
            </a:r>
            <a:r>
              <a:rPr kumimoji="1"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</a:p>
        </p:txBody>
      </p:sp>
      <p:sp>
        <p:nvSpPr>
          <p:cNvPr id="208927" name="Text Box 10"/>
          <p:cNvSpPr txBox="1">
            <a:spLocks noChangeArrowheads="1"/>
          </p:cNvSpPr>
          <p:nvPr/>
        </p:nvSpPr>
        <p:spPr bwMode="auto">
          <a:xfrm>
            <a:off x="376555" y="542671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显然，对任意的实数</a:t>
            </a:r>
          </a:p>
        </p:txBody>
      </p:sp>
      <p:graphicFrame>
        <p:nvGraphicFramePr>
          <p:cNvPr id="208928" name="Object 11"/>
          <p:cNvGraphicFramePr>
            <a:graphicFrameLocks noChangeAspect="1"/>
          </p:cNvGraphicFramePr>
          <p:nvPr/>
        </p:nvGraphicFramePr>
        <p:xfrm>
          <a:off x="3715068" y="5560060"/>
          <a:ext cx="7048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355600" imgH="177800" progId="Equation.3">
                  <p:embed/>
                </p:oleObj>
              </mc:Choice>
              <mc:Fallback>
                <p:oleObj r:id="rId21" imgW="355600" imgH="177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068" y="5560060"/>
                        <a:ext cx="7048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5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6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91" grpId="0" build="p" autoUpdateAnimBg="0"/>
      <p:bldP spid="335892" grpId="0" build="p" autoUpdateAnimBg="0"/>
      <p:bldP spid="335893" grpId="0" build="p" autoUpdateAnimBg="0"/>
      <p:bldP spid="208920" grpId="0"/>
      <p:bldP spid="336900" grpId="0" build="p" autoUpdateAnimBg="0"/>
      <p:bldP spid="2089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98C229D-01EA-56BB-8C64-605A3C2B807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独立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F76797-4F80-A285-6C16-C5B2D37AF67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不独立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91AD94-F8F4-98D0-1EE3-6BD1E724CC6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不确定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68670D-B37D-45BE-6CEA-34DD938604F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此处添加选项内容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51A4BAB-A62B-4E37-6A63-383312FE558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95715C-5D9A-13EE-043A-2D58D660BE1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CB72382-CE78-EC80-A5AD-A227CB28542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D8D5490-7FC2-4D40-0B93-26C9132B48E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C816CFF-2FCE-4BFC-2075-348385078CFA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F7A1A0B0-B46C-F56D-29EC-BF3AE1381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1345248"/>
            <a:ext cx="4351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 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(X,Y) 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的概率密度</a:t>
            </a:r>
          </a:p>
        </p:txBody>
      </p:sp>
      <p:graphicFrame>
        <p:nvGraphicFramePr>
          <p:cNvPr id="21" name="Object 19">
            <a:extLst>
              <a:ext uri="{FF2B5EF4-FFF2-40B4-BE49-F238E27FC236}">
                <a16:creationId xmlns:a16="http://schemas.microsoft.com/office/drawing/2014/main" id="{58E3E8E2-24B8-F9DE-9C05-F26983455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3035" y="1172210"/>
          <a:ext cx="3284220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114800" imgH="1066800" progId="Equation.DSMT4">
                  <p:embed/>
                </p:oleObj>
              </mc:Choice>
              <mc:Fallback>
                <p:oleObj name="Equation" r:id="rId18" imgW="4114800" imgH="1066800" progId="Equation.DSMT4">
                  <p:embed/>
                  <p:pic>
                    <p:nvPicPr>
                      <p:cNvPr id="716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035" y="1172210"/>
                        <a:ext cx="3284220" cy="900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0">
            <a:extLst>
              <a:ext uri="{FF2B5EF4-FFF2-40B4-BE49-F238E27FC236}">
                <a16:creationId xmlns:a16="http://schemas.microsoft.com/office/drawing/2014/main" id="{B347E812-7A39-926A-CB8F-F4169705F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30" y="2257425"/>
            <a:ext cx="77889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求关于 </a:t>
            </a:r>
            <a:r>
              <a:rPr kumimoji="1" lang="en-US" altLang="zh-CN" sz="2400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 </a:t>
            </a:r>
            <a:r>
              <a:rPr kumimoji="1" lang="en-US" altLang="zh-CN" sz="2400" i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  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的边缘概率密度，并判断它们是否独立</a:t>
            </a:r>
            <a:r>
              <a:rPr kumimoji="1"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</a:p>
        </p:txBody>
      </p:sp>
      <p:pic>
        <p:nvPicPr>
          <p:cNvPr id="23" name="Picture 7" descr="20070201110153825">
            <a:extLst>
              <a:ext uri="{FF2B5EF4-FFF2-40B4-BE49-F238E27FC236}">
                <a16:creationId xmlns:a16="http://schemas.microsoft.com/office/drawing/2014/main" id="{E56E772E-61AD-D2C1-3873-71EE52537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758508"/>
            <a:ext cx="42386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10">
            <a:extLst>
              <a:ext uri="{FF2B5EF4-FFF2-40B4-BE49-F238E27FC236}">
                <a16:creationId xmlns:a16="http://schemas.microsoft.com/office/drawing/2014/main" id="{96BCC729-3441-D354-484B-741B2714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729933"/>
            <a:ext cx="1658938" cy="5381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8934C87-3C45-8876-C08C-C2E5139CEAD5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002813BD-C799-C575-6F30-0262F269C5F8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DFCBB58-BF8E-28DC-915F-4478986D3B3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D7D839C-89A8-A3B4-9210-3438A5E3D588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06D0C531-5B77-1B36-4643-8EA54F02FB7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4F1709F-334D-3AF3-A58F-0F3494803460}"/>
              </a:ext>
            </a:extLst>
          </p:cNvPr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134072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Text Box 3"/>
          <p:cNvSpPr txBox="1"/>
          <p:nvPr/>
        </p:nvSpPr>
        <p:spPr>
          <a:xfrm>
            <a:off x="1332865" y="620395"/>
            <a:ext cx="3239770" cy="367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1687" name="Text Box 4"/>
          <p:cNvSpPr txBox="1"/>
          <p:nvPr/>
        </p:nvSpPr>
        <p:spPr>
          <a:xfrm>
            <a:off x="972185" y="979170"/>
            <a:ext cx="1152525" cy="367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1688" name="Text Box 5"/>
          <p:cNvSpPr txBox="1"/>
          <p:nvPr/>
        </p:nvSpPr>
        <p:spPr>
          <a:xfrm>
            <a:off x="417830" y="725170"/>
            <a:ext cx="145224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1689" name="Text Box 6"/>
          <p:cNvSpPr txBox="1"/>
          <p:nvPr/>
        </p:nvSpPr>
        <p:spPr>
          <a:xfrm>
            <a:off x="910590" y="693420"/>
            <a:ext cx="66960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若二维随机变量（X,Y）服从正态分布</a:t>
            </a:r>
            <a:r>
              <a:rPr lang="en-US" altLang="zh-CN" sz="24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           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endParaRPr lang="zh-CN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1682" name="Object 7"/>
          <p:cNvGraphicFramePr>
            <a:graphicFrameLocks noChangeAspect="1"/>
          </p:cNvGraphicFramePr>
          <p:nvPr/>
        </p:nvGraphicFramePr>
        <p:xfrm>
          <a:off x="6189980" y="710565"/>
          <a:ext cx="2587625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82700" imgH="241300" progId="Equation.DSMT4">
                  <p:embed/>
                </p:oleObj>
              </mc:Choice>
              <mc:Fallback>
                <p:oleObj r:id="rId2" imgW="1282700" imgH="241300" progId="Equation.DSMT4">
                  <p:embed/>
                  <p:pic>
                    <p:nvPicPr>
                      <p:cNvPr id="0" name="图片 37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89980" y="710565"/>
                        <a:ext cx="2587625" cy="487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Text Box 8"/>
          <p:cNvSpPr txBox="1"/>
          <p:nvPr/>
        </p:nvSpPr>
        <p:spPr>
          <a:xfrm>
            <a:off x="467360" y="1185545"/>
            <a:ext cx="8208645" cy="4972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试证明X与Y 相互独立的充分必要条件是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1683" name="Object 9"/>
          <p:cNvGraphicFramePr>
            <a:graphicFrameLocks noChangeAspect="1"/>
          </p:cNvGraphicFramePr>
          <p:nvPr/>
        </p:nvGraphicFramePr>
        <p:xfrm>
          <a:off x="6028690" y="1215390"/>
          <a:ext cx="93472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5765" imgH="203200" progId="Equation.DSMT4">
                  <p:embed/>
                </p:oleObj>
              </mc:Choice>
              <mc:Fallback>
                <p:oleObj r:id="rId4" imgW="405765" imgH="203200" progId="Equation.DSMT4">
                  <p:embed/>
                  <p:pic>
                    <p:nvPicPr>
                      <p:cNvPr id="0" name="图片 37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8690" y="1215390"/>
                        <a:ext cx="93472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10"/>
          <p:cNvSpPr txBox="1"/>
          <p:nvPr/>
        </p:nvSpPr>
        <p:spPr>
          <a:xfrm>
            <a:off x="467043" y="2060575"/>
            <a:ext cx="41052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证明略. （P79  例5）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Text Box 2"/>
          <p:cNvSpPr txBox="1"/>
          <p:nvPr/>
        </p:nvSpPr>
        <p:spPr>
          <a:xfrm>
            <a:off x="422593" y="632143"/>
            <a:ext cx="8382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99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甲乙两人约定中午</a:t>
            </a:r>
            <a:r>
              <a:rPr lang="en-US" altLang="zh-CN" sz="2800" b="1" dirty="0"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latin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</a:rPr>
              <a:t>30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分在某地会面。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甲来到的时间在</a:t>
            </a:r>
            <a:r>
              <a:rPr lang="en-US" altLang="zh-CN" sz="2800" b="1" dirty="0">
                <a:latin typeface="Times New Roman" panose="02020603050405020304" pitchFamily="18" charset="0"/>
              </a:rPr>
              <a:t>12:15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</a:rPr>
              <a:t>12:45</a:t>
            </a:r>
            <a:r>
              <a:rPr lang="zh-CN" altLang="en-US" sz="2800" b="1" dirty="0">
                <a:latin typeface="Times New Roman" panose="02020603050405020304" pitchFamily="18" charset="0"/>
              </a:rPr>
              <a:t>之间是均匀分布；乙独立地到达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而且到达时间在</a:t>
            </a:r>
            <a:r>
              <a:rPr lang="en-US" altLang="zh-CN" sz="2800" b="1" dirty="0">
                <a:latin typeface="Times New Roman" panose="02020603050405020304" pitchFamily="18" charset="0"/>
              </a:rPr>
              <a:t>12:00</a:t>
            </a:r>
            <a:r>
              <a:rPr lang="zh-CN" altLang="en-US" sz="2800" b="1" dirty="0">
                <a:latin typeface="Times New Roman" panose="02020603050405020304" pitchFamily="18" charset="0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</a:rPr>
              <a:t>13:00</a:t>
            </a:r>
            <a:r>
              <a:rPr lang="zh-CN" altLang="en-US" sz="2800" b="1" dirty="0">
                <a:latin typeface="Times New Roman" panose="02020603050405020304" pitchFamily="18" charset="0"/>
              </a:rPr>
              <a:t>之间是均匀分布。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试求先到的人等待另一人到达的时间不超过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分钟的概率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又甲先到的概率是多少？</a:t>
            </a:r>
          </a:p>
        </p:txBody>
      </p:sp>
      <p:sp>
        <p:nvSpPr>
          <p:cNvPr id="373763" name="Rectangle 3"/>
          <p:cNvSpPr/>
          <p:nvPr/>
        </p:nvSpPr>
        <p:spPr>
          <a:xfrm>
            <a:off x="564198" y="3013710"/>
            <a:ext cx="61737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  </a:t>
            </a:r>
            <a:r>
              <a:rPr lang="zh-CN" altLang="en-US" sz="2800" b="1" dirty="0">
                <a:latin typeface="Times New Roman" panose="02020603050405020304" pitchFamily="18" charset="0"/>
              </a:rPr>
              <a:t>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为甲到达时刻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为乙到达时刻</a:t>
            </a:r>
          </a:p>
        </p:txBody>
      </p:sp>
      <p:sp>
        <p:nvSpPr>
          <p:cNvPr id="373764" name="Rectangle 4"/>
          <p:cNvSpPr/>
          <p:nvPr/>
        </p:nvSpPr>
        <p:spPr>
          <a:xfrm>
            <a:off x="1242695" y="3570605"/>
            <a:ext cx="54498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以</a:t>
            </a:r>
            <a:r>
              <a:rPr lang="en-US" altLang="zh-CN" sz="2800" b="1" dirty="0">
                <a:latin typeface="Times New Roman" panose="02020603050405020304" pitchFamily="18" charset="0"/>
              </a:rPr>
              <a:t>12</a:t>
            </a:r>
            <a:r>
              <a:rPr lang="zh-CN" altLang="en-US" sz="2800" b="1" dirty="0">
                <a:latin typeface="Times New Roman" panose="02020603050405020304" pitchFamily="18" charset="0"/>
              </a:rPr>
              <a:t>时为起点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以分为单位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依题意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373765" name="Rectangle 5"/>
          <p:cNvSpPr/>
          <p:nvPr/>
        </p:nvSpPr>
        <p:spPr>
          <a:xfrm>
            <a:off x="1859915" y="4260850"/>
            <a:ext cx="477075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~</a:t>
            </a:r>
            <a:r>
              <a:rPr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(15,45),   </a:t>
            </a:r>
            <a:r>
              <a:rPr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~</a:t>
            </a:r>
            <a:r>
              <a:rPr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(0,60)</a:t>
            </a:r>
          </a:p>
        </p:txBody>
      </p:sp>
      <p:pic>
        <p:nvPicPr>
          <p:cNvPr id="66567" name="Picture 6" descr="CMEN0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138" y="3205163"/>
            <a:ext cx="1025525" cy="2457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8" name="Picture 7" descr="WOM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" y="4732338"/>
            <a:ext cx="1141412" cy="1865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/>
      <p:bldP spid="373763" grpId="0"/>
      <p:bldP spid="373764" grpId="0"/>
      <p:bldP spid="3737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9750" y="5215573"/>
            <a:ext cx="3235325" cy="519112"/>
            <a:chOff x="385" y="3642"/>
            <a:chExt cx="2038" cy="327"/>
          </a:xfrm>
        </p:grpSpPr>
        <p:sp>
          <p:nvSpPr>
            <p:cNvPr id="67594" name="Rectangle 3"/>
            <p:cNvSpPr/>
            <p:nvPr/>
          </p:nvSpPr>
          <p:spPr>
            <a:xfrm>
              <a:off x="385" y="3642"/>
              <a:ext cx="20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所求为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 |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Y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|   5) ,</a:t>
              </a:r>
            </a:p>
          </p:txBody>
        </p:sp>
        <p:graphicFrame>
          <p:nvGraphicFramePr>
            <p:cNvPr id="67588" name="Object 4"/>
            <p:cNvGraphicFramePr>
              <a:graphicFrameLocks noChangeAspect="1"/>
            </p:cNvGraphicFramePr>
            <p:nvPr/>
          </p:nvGraphicFramePr>
          <p:xfrm>
            <a:off x="1882" y="3682"/>
            <a:ext cx="20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88900" imgH="139700" progId="Equation.3">
                    <p:embed/>
                  </p:oleObj>
                </mc:Choice>
                <mc:Fallback>
                  <p:oleObj r:id="rId2" imgW="88900" imgH="139700" progId="Equation.3">
                    <p:embed/>
                    <p:pic>
                      <p:nvPicPr>
                        <p:cNvPr id="0" name="图片 3706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2" y="3682"/>
                          <a:ext cx="207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4790" name="Object 6"/>
          <p:cNvGraphicFramePr>
            <a:graphicFrameLocks noChangeAspect="1"/>
          </p:cNvGraphicFramePr>
          <p:nvPr/>
        </p:nvGraphicFramePr>
        <p:xfrm>
          <a:off x="2462530" y="1894205"/>
          <a:ext cx="5867400" cy="137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03700" imgH="901700" progId="Equation.3">
                  <p:embed/>
                </p:oleObj>
              </mc:Choice>
              <mc:Fallback>
                <p:oleObj r:id="rId4" imgW="4203700" imgH="901700" progId="Equation.3">
                  <p:embed/>
                  <p:pic>
                    <p:nvPicPr>
                      <p:cNvPr id="0" name="图片 3720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62530" y="1894205"/>
                        <a:ext cx="5867400" cy="1376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1" name="AutoShape 7"/>
          <p:cNvSpPr/>
          <p:nvPr/>
        </p:nvSpPr>
        <p:spPr>
          <a:xfrm>
            <a:off x="6924040" y="3692525"/>
            <a:ext cx="1314450" cy="1035050"/>
          </a:xfrm>
          <a:prstGeom prst="wedgeRectCallout">
            <a:avLst>
              <a:gd name="adj1" fmla="val -164202"/>
              <a:gd name="adj2" fmla="val 115929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甲先到</a:t>
            </a: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的概率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4792" name="Rectangle 8"/>
          <p:cNvSpPr/>
          <p:nvPr/>
        </p:nvSpPr>
        <p:spPr>
          <a:xfrm>
            <a:off x="853440" y="218471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由独立性</a:t>
            </a:r>
          </a:p>
        </p:txBody>
      </p:sp>
      <p:sp>
        <p:nvSpPr>
          <p:cNvPr id="374793" name="AutoShape 9"/>
          <p:cNvSpPr/>
          <p:nvPr/>
        </p:nvSpPr>
        <p:spPr>
          <a:xfrm>
            <a:off x="468313" y="3574098"/>
            <a:ext cx="5543550" cy="1152525"/>
          </a:xfrm>
          <a:prstGeom prst="wedgeRectCallout">
            <a:avLst>
              <a:gd name="adj1" fmla="val -6556"/>
              <a:gd name="adj2" fmla="val 101241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先到的人等待另一人到达的时间不</a:t>
            </a:r>
          </a:p>
          <a:p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超过</a:t>
            </a: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分钟的概率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4794" name="Rectangle 10"/>
          <p:cNvSpPr/>
          <p:nvPr/>
        </p:nvSpPr>
        <p:spPr>
          <a:xfrm>
            <a:off x="4201160" y="5231448"/>
            <a:ext cx="12969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95215" y="523875"/>
          <a:ext cx="3397885" cy="173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38300" imgH="838200" progId="Equation.DSMT4">
                  <p:embed/>
                </p:oleObj>
              </mc:Choice>
              <mc:Fallback>
                <p:oleObj r:id="rId6" imgW="1638300" imgH="838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5215" y="523875"/>
                        <a:ext cx="3397885" cy="173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85825" y="540385"/>
          <a:ext cx="346138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01800" imgH="838200" progId="Equation.DSMT4">
                  <p:embed/>
                </p:oleObj>
              </mc:Choice>
              <mc:Fallback>
                <p:oleObj r:id="rId8" imgW="1701800" imgH="838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5825" y="540385"/>
                        <a:ext cx="3461385" cy="170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1" grpId="0" bldLvl="0" animBg="1"/>
      <p:bldP spid="374792" grpId="0"/>
      <p:bldP spid="374793" grpId="0" bldLvl="0" animBg="1"/>
      <p:bldP spid="3747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227" name="Object 3"/>
          <p:cNvGraphicFramePr>
            <a:graphicFrameLocks noChangeAspect="1"/>
          </p:cNvGraphicFramePr>
          <p:nvPr/>
        </p:nvGraphicFramePr>
        <p:xfrm>
          <a:off x="1258888" y="4657725"/>
          <a:ext cx="59436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51300" imgH="711200" progId="Equation.DSMT4">
                  <p:embed/>
                </p:oleObj>
              </mc:Choice>
              <mc:Fallback>
                <p:oleObj name="Equation" r:id="rId2" imgW="40513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657725"/>
                        <a:ext cx="59436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28" name="Text Box 4"/>
          <p:cNvSpPr txBox="1">
            <a:spLocks noChangeArrowheads="1"/>
          </p:cNvSpPr>
          <p:nvPr/>
        </p:nvSpPr>
        <p:spPr bwMode="auto">
          <a:xfrm>
            <a:off x="540068" y="3798888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</a:t>
            </a:r>
            <a:endParaRPr kumimoji="1" lang="zh-CN" altLang="en-US" sz="2400" b="1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3211513" y="3817938"/>
            <a:ext cx="2621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的边缘分布函数为</a:t>
            </a:r>
            <a:endParaRPr kumimoji="1"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308230" name="Object 6"/>
          <p:cNvGraphicFramePr>
            <a:graphicFrameLocks noChangeAspect="1"/>
          </p:cNvGraphicFramePr>
          <p:nvPr/>
        </p:nvGraphicFramePr>
        <p:xfrm>
          <a:off x="2806700" y="3818255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" imgH="139700" progId="Equation.DSMT4">
                  <p:embed/>
                </p:oleObj>
              </mc:Choice>
              <mc:Fallback>
                <p:oleObj name="Equation" r:id="rId4" imgW="165100" imgH="13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818255"/>
                        <a:ext cx="457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1" name="Object 7"/>
          <p:cNvGraphicFramePr>
            <a:graphicFrameLocks noChangeAspect="1"/>
          </p:cNvGraphicFramePr>
          <p:nvPr/>
        </p:nvGraphicFramePr>
        <p:xfrm>
          <a:off x="1258888" y="3860483"/>
          <a:ext cx="990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700" imgH="241300" progId="Equation.DSMT4">
                  <p:embed/>
                </p:oleObj>
              </mc:Choice>
              <mc:Fallback>
                <p:oleObj name="Equation" r:id="rId6" imgW="6477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860483"/>
                        <a:ext cx="990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2" name="Text Box 8"/>
          <p:cNvSpPr txBox="1">
            <a:spLocks noChangeArrowheads="1"/>
          </p:cNvSpPr>
          <p:nvPr/>
        </p:nvSpPr>
        <p:spPr bwMode="auto">
          <a:xfrm>
            <a:off x="2174875" y="3803650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</a:t>
            </a:r>
          </a:p>
        </p:txBody>
      </p:sp>
      <p:sp>
        <p:nvSpPr>
          <p:cNvPr id="56328" name="Rectangle 10"/>
          <p:cNvSpPr>
            <a:spLocks noChangeArrowheads="1"/>
          </p:cNvSpPr>
          <p:nvPr/>
        </p:nvSpPr>
        <p:spPr bwMode="auto">
          <a:xfrm>
            <a:off x="468313" y="765175"/>
            <a:ext cx="1828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kumimoji="1" lang="en-US" altLang="zh-CN" sz="240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已知</a:t>
            </a:r>
          </a:p>
        </p:txBody>
      </p:sp>
      <p:graphicFrame>
        <p:nvGraphicFramePr>
          <p:cNvPr id="56329" name="Object 11"/>
          <p:cNvGraphicFramePr>
            <a:graphicFrameLocks noChangeAspect="1"/>
          </p:cNvGraphicFramePr>
          <p:nvPr/>
        </p:nvGraphicFramePr>
        <p:xfrm>
          <a:off x="1816100" y="800100"/>
          <a:ext cx="990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700" imgH="241300" progId="Equation.DSMT4">
                  <p:embed/>
                </p:oleObj>
              </mc:Choice>
              <mc:Fallback>
                <p:oleObj name="Equation" r:id="rId8" imgW="6477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800100"/>
                        <a:ext cx="990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12"/>
          <p:cNvSpPr txBox="1">
            <a:spLocks noChangeArrowheads="1"/>
          </p:cNvSpPr>
          <p:nvPr/>
        </p:nvSpPr>
        <p:spPr bwMode="auto">
          <a:xfrm>
            <a:off x="2806383" y="765175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的分布函数为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56331" name="Object 13"/>
          <p:cNvGraphicFramePr>
            <a:graphicFrameLocks noChangeAspect="1"/>
          </p:cNvGraphicFramePr>
          <p:nvPr/>
        </p:nvGraphicFramePr>
        <p:xfrm>
          <a:off x="5832793" y="2371090"/>
          <a:ext cx="900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800" imgH="215900" progId="Equation.DSMT4">
                  <p:embed/>
                </p:oleObj>
              </mc:Choice>
              <mc:Fallback>
                <p:oleObj name="Equation" r:id="rId10" imgW="4318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793" y="2371090"/>
                        <a:ext cx="9001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Text Box 14"/>
          <p:cNvSpPr txBox="1">
            <a:spLocks noChangeArrowheads="1"/>
          </p:cNvSpPr>
          <p:nvPr/>
        </p:nvSpPr>
        <p:spPr bwMode="auto">
          <a:xfrm>
            <a:off x="3588068" y="2345690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的边缘分布函数</a:t>
            </a:r>
            <a:endParaRPr kumimoji="1"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56333" name="Object 15"/>
          <p:cNvGraphicFramePr>
            <a:graphicFrameLocks noChangeAspect="1"/>
          </p:cNvGraphicFramePr>
          <p:nvPr/>
        </p:nvGraphicFramePr>
        <p:xfrm>
          <a:off x="7142163" y="2393315"/>
          <a:ext cx="1044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0700" imgH="215900" progId="Equation.DSMT4">
                  <p:embed/>
                </p:oleObj>
              </mc:Choice>
              <mc:Fallback>
                <p:oleObj name="Equation" r:id="rId12" imgW="520700" imgH="215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2393315"/>
                        <a:ext cx="10445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Text Box 16"/>
          <p:cNvSpPr txBox="1">
            <a:spLocks noChangeArrowheads="1"/>
          </p:cNvSpPr>
          <p:nvPr/>
        </p:nvSpPr>
        <p:spPr bwMode="auto">
          <a:xfrm>
            <a:off x="6662738" y="2342515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6335" name="Text Box 17"/>
          <p:cNvSpPr txBox="1">
            <a:spLocks noChangeArrowheads="1"/>
          </p:cNvSpPr>
          <p:nvPr/>
        </p:nvSpPr>
        <p:spPr bwMode="auto">
          <a:xfrm>
            <a:off x="540068" y="2298065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56336" name="Object 18"/>
          <p:cNvGraphicFramePr>
            <a:graphicFrameLocks noChangeAspect="1"/>
          </p:cNvGraphicFramePr>
          <p:nvPr/>
        </p:nvGraphicFramePr>
        <p:xfrm>
          <a:off x="997268" y="2348548"/>
          <a:ext cx="990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700" imgH="241300" progId="Equation.DSMT4">
                  <p:embed/>
                </p:oleObj>
              </mc:Choice>
              <mc:Fallback>
                <p:oleObj name="Equation" r:id="rId14" imgW="647700" imgH="241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268" y="2348548"/>
                        <a:ext cx="990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Text Box 19"/>
          <p:cNvSpPr txBox="1">
            <a:spLocks noChangeArrowheads="1"/>
          </p:cNvSpPr>
          <p:nvPr/>
        </p:nvSpPr>
        <p:spPr bwMode="auto">
          <a:xfrm>
            <a:off x="1887855" y="2298065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6338" name="Text Box 20"/>
          <p:cNvSpPr txBox="1">
            <a:spLocks noChangeArrowheads="1"/>
          </p:cNvSpPr>
          <p:nvPr/>
        </p:nvSpPr>
        <p:spPr bwMode="auto">
          <a:xfrm>
            <a:off x="540068" y="2844165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6339" name="Text Box 21"/>
          <p:cNvSpPr txBox="1">
            <a:spLocks noChangeArrowheads="1"/>
          </p:cNvSpPr>
          <p:nvPr/>
        </p:nvSpPr>
        <p:spPr bwMode="auto">
          <a:xfrm>
            <a:off x="1925955" y="2861628"/>
            <a:ext cx="2621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各服从什么分布？</a:t>
            </a:r>
          </a:p>
        </p:txBody>
      </p:sp>
      <p:graphicFrame>
        <p:nvGraphicFramePr>
          <p:cNvPr id="56340" name="Object 22"/>
          <p:cNvGraphicFramePr>
            <a:graphicFrameLocks noChangeAspect="1"/>
          </p:cNvGraphicFramePr>
          <p:nvPr/>
        </p:nvGraphicFramePr>
        <p:xfrm>
          <a:off x="1639888" y="1225233"/>
          <a:ext cx="55626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276600" imgH="546100" progId="Equation.DSMT4">
                  <p:embed/>
                </p:oleObj>
              </mc:Choice>
              <mc:Fallback>
                <p:oleObj name="Equation" r:id="rId16" imgW="3276600" imgH="546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225233"/>
                        <a:ext cx="556260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1" name="Object 23"/>
          <p:cNvGraphicFramePr>
            <a:graphicFrameLocks noChangeAspect="1"/>
          </p:cNvGraphicFramePr>
          <p:nvPr/>
        </p:nvGraphicFramePr>
        <p:xfrm>
          <a:off x="2573655" y="2307590"/>
          <a:ext cx="1066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95300" imgH="215900" progId="Equation.DSMT4">
                  <p:embed/>
                </p:oleObj>
              </mc:Choice>
              <mc:Fallback>
                <p:oleObj name="Equation" r:id="rId18" imgW="495300" imgH="2159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655" y="2307590"/>
                        <a:ext cx="1066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2" name="Object 24"/>
          <p:cNvGraphicFramePr>
            <a:graphicFrameLocks noChangeAspect="1"/>
          </p:cNvGraphicFramePr>
          <p:nvPr/>
        </p:nvGraphicFramePr>
        <p:xfrm>
          <a:off x="921068" y="2875915"/>
          <a:ext cx="1066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95300" imgH="215900" progId="Equation.DSMT4">
                  <p:embed/>
                </p:oleObj>
              </mc:Choice>
              <mc:Fallback>
                <p:oleObj name="Equation" r:id="rId20" imgW="495300" imgH="2159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068" y="2875915"/>
                        <a:ext cx="1066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build="p" autoUpdateAnimBg="0"/>
      <p:bldP spid="308229" grpId="0" build="p" autoUpdateAnimBg="0"/>
      <p:bldP spid="30823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/>
          <p:nvPr/>
        </p:nvSpPr>
        <p:spPr>
          <a:xfrm>
            <a:off x="609600" y="787400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5367020" y="406073"/>
            <a:ext cx="2907792" cy="2822831"/>
            <a:chOff x="3403" y="192"/>
            <a:chExt cx="1877" cy="1824"/>
          </a:xfrm>
        </p:grpSpPr>
        <p:sp>
          <p:nvSpPr>
            <p:cNvPr id="68662" name="Line 9"/>
            <p:cNvSpPr/>
            <p:nvPr/>
          </p:nvSpPr>
          <p:spPr>
            <a:xfrm>
              <a:off x="3456" y="1824"/>
              <a:ext cx="18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3" name="Line 10"/>
            <p:cNvSpPr/>
            <p:nvPr/>
          </p:nvSpPr>
          <p:spPr>
            <a:xfrm flipV="1">
              <a:off x="3600" y="192"/>
              <a:ext cx="0" cy="18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4" name="Line 11"/>
            <p:cNvSpPr/>
            <p:nvPr/>
          </p:nvSpPr>
          <p:spPr>
            <a:xfrm>
              <a:off x="3888" y="624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5" name="Line 12"/>
            <p:cNvSpPr/>
            <p:nvPr/>
          </p:nvSpPr>
          <p:spPr>
            <a:xfrm>
              <a:off x="4464" y="624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6" name="Line 13"/>
            <p:cNvSpPr/>
            <p:nvPr/>
          </p:nvSpPr>
          <p:spPr>
            <a:xfrm>
              <a:off x="3888" y="62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630" name="Object 16"/>
            <p:cNvGraphicFramePr>
              <a:graphicFrameLocks noChangeAspect="1"/>
            </p:cNvGraphicFramePr>
            <p:nvPr/>
          </p:nvGraphicFramePr>
          <p:xfrm>
            <a:off x="3800" y="1824"/>
            <a:ext cx="18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90500" imgH="190500" progId="Equation.3">
                    <p:embed/>
                  </p:oleObj>
                </mc:Choice>
                <mc:Fallback>
                  <p:oleObj r:id="rId2" imgW="190500" imgH="190500" progId="Equation.3">
                    <p:embed/>
                    <p:pic>
                      <p:nvPicPr>
                        <p:cNvPr id="0" name="图片 3726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00" y="1824"/>
                          <a:ext cx="184" cy="18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1" name="Object 17"/>
            <p:cNvGraphicFramePr>
              <a:graphicFrameLocks noChangeAspect="1"/>
            </p:cNvGraphicFramePr>
            <p:nvPr/>
          </p:nvGraphicFramePr>
          <p:xfrm>
            <a:off x="4365" y="1834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03200" imgH="190500" progId="Equation.3">
                    <p:embed/>
                  </p:oleObj>
                </mc:Choice>
                <mc:Fallback>
                  <p:oleObj r:id="rId4" imgW="203200" imgH="190500" progId="Equation.3">
                    <p:embed/>
                    <p:pic>
                      <p:nvPicPr>
                        <p:cNvPr id="0" name="图片 3719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65" y="1834"/>
                          <a:ext cx="195" cy="179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2" name="Object 18"/>
            <p:cNvGraphicFramePr>
              <a:graphicFrameLocks noChangeAspect="1"/>
            </p:cNvGraphicFramePr>
            <p:nvPr/>
          </p:nvGraphicFramePr>
          <p:xfrm>
            <a:off x="3405" y="1550"/>
            <a:ext cx="19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03200" imgH="190500" progId="Equation.DSMT4">
                    <p:embed/>
                  </p:oleObj>
                </mc:Choice>
                <mc:Fallback>
                  <p:oleObj r:id="rId6" imgW="203200" imgH="190500" progId="Equation.DSMT4">
                    <p:embed/>
                    <p:pic>
                      <p:nvPicPr>
                        <p:cNvPr id="0" name="图片 3721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5" y="1550"/>
                          <a:ext cx="195" cy="178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3" name="Object 19"/>
            <p:cNvGraphicFramePr>
              <a:graphicFrameLocks noChangeAspect="1"/>
            </p:cNvGraphicFramePr>
            <p:nvPr/>
          </p:nvGraphicFramePr>
          <p:xfrm>
            <a:off x="3408" y="576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03200" imgH="190500" progId="Equation.3">
                    <p:embed/>
                  </p:oleObj>
                </mc:Choice>
                <mc:Fallback>
                  <p:oleObj r:id="rId8" imgW="203200" imgH="190500" progId="Equation.3">
                    <p:embed/>
                    <p:pic>
                      <p:nvPicPr>
                        <p:cNvPr id="0" name="图片 3715"/>
                        <p:cNvPicPr/>
                        <p:nvPr/>
                      </p:nvPicPr>
                      <p:blipFill>
                        <a:blip r:embed="rId9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8" y="576"/>
                          <a:ext cx="195" cy="179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4" name="Object 20"/>
            <p:cNvGraphicFramePr>
              <a:graphicFrameLocks noChangeAspect="1"/>
            </p:cNvGraphicFramePr>
            <p:nvPr/>
          </p:nvGraphicFramePr>
          <p:xfrm>
            <a:off x="3403" y="1021"/>
            <a:ext cx="20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15900" imgH="190500" progId="Equation.3">
                    <p:embed/>
                  </p:oleObj>
                </mc:Choice>
                <mc:Fallback>
                  <p:oleObj r:id="rId10" imgW="215900" imgH="190500" progId="Equation.3">
                    <p:embed/>
                    <p:pic>
                      <p:nvPicPr>
                        <p:cNvPr id="0" name="图片 3728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3" y="1021"/>
                          <a:ext cx="206" cy="179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5" name="Object 21"/>
            <p:cNvGraphicFramePr>
              <a:graphicFrameLocks noChangeAspect="1"/>
            </p:cNvGraphicFramePr>
            <p:nvPr/>
          </p:nvGraphicFramePr>
          <p:xfrm>
            <a:off x="3600" y="597"/>
            <a:ext cx="96" cy="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2700" imgH="12700" progId="Equation.3">
                    <p:embed/>
                  </p:oleObj>
                </mc:Choice>
                <mc:Fallback>
                  <p:oleObj r:id="rId12" imgW="12700" imgH="12700" progId="Equation.3">
                    <p:embed/>
                    <p:pic>
                      <p:nvPicPr>
                        <p:cNvPr id="0" name="图片 3716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00" y="597"/>
                          <a:ext cx="96" cy="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6" name="Object 22"/>
            <p:cNvGraphicFramePr>
              <a:graphicFrameLocks noChangeAspect="1"/>
            </p:cNvGraphicFramePr>
            <p:nvPr/>
          </p:nvGraphicFramePr>
          <p:xfrm>
            <a:off x="3600" y="1029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2700" imgH="12700" progId="Equation.3">
                    <p:embed/>
                  </p:oleObj>
                </mc:Choice>
                <mc:Fallback>
                  <p:oleObj r:id="rId14" imgW="12700" imgH="12700" progId="Equation.3">
                    <p:embed/>
                    <p:pic>
                      <p:nvPicPr>
                        <p:cNvPr id="0" name="图片 3717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00" y="1029"/>
                          <a:ext cx="96" cy="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7" name="Object 23"/>
            <p:cNvGraphicFramePr>
              <a:graphicFrameLocks noChangeAspect="1"/>
            </p:cNvGraphicFramePr>
            <p:nvPr/>
          </p:nvGraphicFramePr>
          <p:xfrm>
            <a:off x="3601" y="1440"/>
            <a:ext cx="95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12700" imgH="12700" progId="Equation.3">
                    <p:embed/>
                  </p:oleObj>
                </mc:Choice>
                <mc:Fallback>
                  <p:oleObj r:id="rId15" imgW="12700" imgH="12700" progId="Equation.3">
                    <p:embed/>
                    <p:pic>
                      <p:nvPicPr>
                        <p:cNvPr id="0" name="图片 3724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01" y="1440"/>
                          <a:ext cx="95" cy="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8" name="Object 24"/>
            <p:cNvGraphicFramePr>
              <a:graphicFrameLocks noChangeAspect="1"/>
            </p:cNvGraphicFramePr>
            <p:nvPr/>
          </p:nvGraphicFramePr>
          <p:xfrm>
            <a:off x="3600" y="1632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2700" imgH="12700" progId="Equation.3">
                    <p:embed/>
                  </p:oleObj>
                </mc:Choice>
                <mc:Fallback>
                  <p:oleObj r:id="rId16" imgW="12700" imgH="12700" progId="Equation.3">
                    <p:embed/>
                    <p:pic>
                      <p:nvPicPr>
                        <p:cNvPr id="0" name="图片 3718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00" y="1632"/>
                          <a:ext cx="96" cy="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67" name="Line 25"/>
            <p:cNvSpPr/>
            <p:nvPr/>
          </p:nvSpPr>
          <p:spPr>
            <a:xfrm flipH="1">
              <a:off x="3888" y="1008"/>
              <a:ext cx="576" cy="62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8" name="Line 26"/>
            <p:cNvSpPr/>
            <p:nvPr/>
          </p:nvSpPr>
          <p:spPr>
            <a:xfrm flipH="1">
              <a:off x="3888" y="816"/>
              <a:ext cx="576" cy="624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9" name="Line 27"/>
            <p:cNvSpPr/>
            <p:nvPr/>
          </p:nvSpPr>
          <p:spPr>
            <a:xfrm flipH="1">
              <a:off x="3888" y="912"/>
              <a:ext cx="576" cy="624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0" name="Line 28"/>
            <p:cNvSpPr/>
            <p:nvPr/>
          </p:nvSpPr>
          <p:spPr>
            <a:xfrm flipH="1">
              <a:off x="3888" y="864"/>
              <a:ext cx="576" cy="624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1" name="Line 29"/>
            <p:cNvSpPr/>
            <p:nvPr/>
          </p:nvSpPr>
          <p:spPr>
            <a:xfrm flipH="1">
              <a:off x="3888" y="960"/>
              <a:ext cx="576" cy="624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639" name="Object 30"/>
            <p:cNvGraphicFramePr>
              <a:graphicFrameLocks noChangeAspect="1"/>
            </p:cNvGraphicFramePr>
            <p:nvPr/>
          </p:nvGraphicFramePr>
          <p:xfrm>
            <a:off x="4491" y="857"/>
            <a:ext cx="59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838200" imgH="203200" progId="Equation.DSMT4">
                    <p:embed/>
                  </p:oleObj>
                </mc:Choice>
                <mc:Fallback>
                  <p:oleObj r:id="rId17" imgW="838200" imgH="203200" progId="Equation.DSMT4">
                    <p:embed/>
                    <p:pic>
                      <p:nvPicPr>
                        <p:cNvPr id="0" name="图片 373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91" y="857"/>
                          <a:ext cx="597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0" name="Object 31"/>
            <p:cNvGraphicFramePr>
              <a:graphicFrameLocks noChangeAspect="1"/>
            </p:cNvGraphicFramePr>
            <p:nvPr/>
          </p:nvGraphicFramePr>
          <p:xfrm>
            <a:off x="4466" y="667"/>
            <a:ext cx="69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977900" imgH="203200" progId="Equation.3">
                    <p:embed/>
                  </p:oleObj>
                </mc:Choice>
                <mc:Fallback>
                  <p:oleObj r:id="rId19" imgW="977900" imgH="203200" progId="Equation.3">
                    <p:embed/>
                    <p:pic>
                      <p:nvPicPr>
                        <p:cNvPr id="0" name="图片 3743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6" y="667"/>
                          <a:ext cx="690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5840" name="Rectangle 32"/>
          <p:cNvSpPr/>
          <p:nvPr/>
        </p:nvSpPr>
        <p:spPr>
          <a:xfrm>
            <a:off x="1205230" y="1443038"/>
            <a:ext cx="26003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( -5&lt;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 -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</a:rPr>
              <a:t> &lt;5)</a:t>
            </a:r>
          </a:p>
        </p:txBody>
      </p:sp>
      <p:grpSp>
        <p:nvGrpSpPr>
          <p:cNvPr id="4" name="Group 33"/>
          <p:cNvGrpSpPr/>
          <p:nvPr/>
        </p:nvGrpSpPr>
        <p:grpSpPr>
          <a:xfrm>
            <a:off x="5364163" y="3352800"/>
            <a:ext cx="2979738" cy="2895600"/>
            <a:chOff x="3499" y="2170"/>
            <a:chExt cx="1877" cy="1824"/>
          </a:xfrm>
        </p:grpSpPr>
        <p:sp>
          <p:nvSpPr>
            <p:cNvPr id="68648" name="Line 35"/>
            <p:cNvSpPr/>
            <p:nvPr/>
          </p:nvSpPr>
          <p:spPr>
            <a:xfrm>
              <a:off x="3552" y="3802"/>
              <a:ext cx="18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9" name="Line 36"/>
            <p:cNvSpPr/>
            <p:nvPr/>
          </p:nvSpPr>
          <p:spPr>
            <a:xfrm flipV="1">
              <a:off x="3696" y="2170"/>
              <a:ext cx="0" cy="18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0" name="Line 37"/>
            <p:cNvSpPr/>
            <p:nvPr/>
          </p:nvSpPr>
          <p:spPr>
            <a:xfrm>
              <a:off x="3984" y="2602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1" name="Line 38"/>
            <p:cNvSpPr/>
            <p:nvPr/>
          </p:nvSpPr>
          <p:spPr>
            <a:xfrm>
              <a:off x="4560" y="2602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2" name="Line 39"/>
            <p:cNvSpPr/>
            <p:nvPr/>
          </p:nvSpPr>
          <p:spPr>
            <a:xfrm>
              <a:off x="3984" y="2602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617" name="Object 42"/>
            <p:cNvGraphicFramePr>
              <a:graphicFrameLocks noChangeAspect="1"/>
            </p:cNvGraphicFramePr>
            <p:nvPr/>
          </p:nvGraphicFramePr>
          <p:xfrm>
            <a:off x="3896" y="3802"/>
            <a:ext cx="18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190500" imgH="190500" progId="Equation.3">
                    <p:embed/>
                  </p:oleObj>
                </mc:Choice>
                <mc:Fallback>
                  <p:oleObj r:id="rId21" imgW="190500" imgH="190500" progId="Equation.3">
                    <p:embed/>
                    <p:pic>
                      <p:nvPicPr>
                        <p:cNvPr id="0" name="图片 3739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96" y="3802"/>
                          <a:ext cx="184" cy="18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8" name="Object 43"/>
            <p:cNvGraphicFramePr>
              <a:graphicFrameLocks noChangeAspect="1"/>
            </p:cNvGraphicFramePr>
            <p:nvPr/>
          </p:nvGraphicFramePr>
          <p:xfrm>
            <a:off x="4461" y="3812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203200" imgH="190500" progId="Equation.3">
                    <p:embed/>
                  </p:oleObj>
                </mc:Choice>
                <mc:Fallback>
                  <p:oleObj r:id="rId23" imgW="203200" imgH="190500" progId="Equation.3">
                    <p:embed/>
                    <p:pic>
                      <p:nvPicPr>
                        <p:cNvPr id="0" name="图片 3734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1" y="3812"/>
                          <a:ext cx="195" cy="179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9" name="Object 44"/>
            <p:cNvGraphicFramePr>
              <a:graphicFrameLocks noChangeAspect="1"/>
            </p:cNvGraphicFramePr>
            <p:nvPr/>
          </p:nvGraphicFramePr>
          <p:xfrm>
            <a:off x="3501" y="3528"/>
            <a:ext cx="195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203200" imgH="190500" progId="Equation.3">
                    <p:embed/>
                  </p:oleObj>
                </mc:Choice>
                <mc:Fallback>
                  <p:oleObj r:id="rId25" imgW="203200" imgH="190500" progId="Equation.3">
                    <p:embed/>
                    <p:pic>
                      <p:nvPicPr>
                        <p:cNvPr id="0" name="图片 3742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1" y="3528"/>
                          <a:ext cx="195" cy="178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0" name="Object 45"/>
            <p:cNvGraphicFramePr>
              <a:graphicFrameLocks noChangeAspect="1"/>
            </p:cNvGraphicFramePr>
            <p:nvPr/>
          </p:nvGraphicFramePr>
          <p:xfrm>
            <a:off x="3504" y="2554"/>
            <a:ext cx="195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203200" imgH="190500" progId="Equation.3">
                    <p:embed/>
                  </p:oleObj>
                </mc:Choice>
                <mc:Fallback>
                  <p:oleObj r:id="rId27" imgW="203200" imgH="190500" progId="Equation.3">
                    <p:embed/>
                    <p:pic>
                      <p:nvPicPr>
                        <p:cNvPr id="0" name="图片 3740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4" y="2554"/>
                          <a:ext cx="195" cy="179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1" name="Object 46"/>
            <p:cNvGraphicFramePr>
              <a:graphicFrameLocks noChangeAspect="1"/>
            </p:cNvGraphicFramePr>
            <p:nvPr/>
          </p:nvGraphicFramePr>
          <p:xfrm>
            <a:off x="3499" y="2999"/>
            <a:ext cx="20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215900" imgH="190500" progId="Equation.3">
                    <p:embed/>
                  </p:oleObj>
                </mc:Choice>
                <mc:Fallback>
                  <p:oleObj r:id="rId29" imgW="215900" imgH="190500" progId="Equation.3">
                    <p:embed/>
                    <p:pic>
                      <p:nvPicPr>
                        <p:cNvPr id="0" name="图片 3730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99" y="2999"/>
                          <a:ext cx="206" cy="179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2" name="Object 47"/>
            <p:cNvGraphicFramePr>
              <a:graphicFrameLocks noChangeAspect="1"/>
            </p:cNvGraphicFramePr>
            <p:nvPr/>
          </p:nvGraphicFramePr>
          <p:xfrm>
            <a:off x="3696" y="2575"/>
            <a:ext cx="96" cy="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1" imgW="12700" imgH="12700" progId="Equation.3">
                    <p:embed/>
                  </p:oleObj>
                </mc:Choice>
                <mc:Fallback>
                  <p:oleObj r:id="rId31" imgW="12700" imgH="12700" progId="Equation.3">
                    <p:embed/>
                    <p:pic>
                      <p:nvPicPr>
                        <p:cNvPr id="0" name="图片 3731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6" y="2575"/>
                          <a:ext cx="96" cy="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3" name="Object 48"/>
            <p:cNvGraphicFramePr>
              <a:graphicFrameLocks noChangeAspect="1"/>
            </p:cNvGraphicFramePr>
            <p:nvPr/>
          </p:nvGraphicFramePr>
          <p:xfrm>
            <a:off x="3696" y="3007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12700" imgH="12700" progId="Equation.3">
                    <p:embed/>
                  </p:oleObj>
                </mc:Choice>
                <mc:Fallback>
                  <p:oleObj r:id="rId32" imgW="12700" imgH="12700" progId="Equation.3">
                    <p:embed/>
                    <p:pic>
                      <p:nvPicPr>
                        <p:cNvPr id="0" name="图片 3741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6" y="3007"/>
                          <a:ext cx="96" cy="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4" name="Object 49"/>
            <p:cNvGraphicFramePr>
              <a:graphicFrameLocks noChangeAspect="1"/>
            </p:cNvGraphicFramePr>
            <p:nvPr/>
          </p:nvGraphicFramePr>
          <p:xfrm>
            <a:off x="3697" y="3418"/>
            <a:ext cx="95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3" imgW="12700" imgH="12700" progId="Equation.3">
                    <p:embed/>
                  </p:oleObj>
                </mc:Choice>
                <mc:Fallback>
                  <p:oleObj r:id="rId33" imgW="12700" imgH="12700" progId="Equation.3">
                    <p:embed/>
                    <p:pic>
                      <p:nvPicPr>
                        <p:cNvPr id="0" name="图片 3736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7" y="3418"/>
                          <a:ext cx="95" cy="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5" name="Object 50"/>
            <p:cNvGraphicFramePr>
              <a:graphicFrameLocks noChangeAspect="1"/>
            </p:cNvGraphicFramePr>
            <p:nvPr/>
          </p:nvGraphicFramePr>
          <p:xfrm>
            <a:off x="3696" y="3610"/>
            <a:ext cx="96" cy="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12700" imgH="12700" progId="Equation.3">
                    <p:embed/>
                  </p:oleObj>
                </mc:Choice>
                <mc:Fallback>
                  <p:oleObj r:id="rId34" imgW="12700" imgH="12700" progId="Equation.3">
                    <p:embed/>
                    <p:pic>
                      <p:nvPicPr>
                        <p:cNvPr id="0" name="图片 3729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6" y="3610"/>
                          <a:ext cx="96" cy="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6" name="Object 51"/>
            <p:cNvGraphicFramePr>
              <a:graphicFrameLocks noChangeAspect="1"/>
            </p:cNvGraphicFramePr>
            <p:nvPr/>
          </p:nvGraphicFramePr>
          <p:xfrm>
            <a:off x="4560" y="2784"/>
            <a:ext cx="385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5" imgW="508000" imgH="152400" progId="Equation.3">
                    <p:embed/>
                  </p:oleObj>
                </mc:Choice>
                <mc:Fallback>
                  <p:oleObj r:id="rId35" imgW="508000" imgH="152400" progId="Equation.3">
                    <p:embed/>
                    <p:pic>
                      <p:nvPicPr>
                        <p:cNvPr id="0" name="图片 3735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60" y="2784"/>
                          <a:ext cx="385" cy="1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53" name="Line 52"/>
            <p:cNvSpPr/>
            <p:nvPr/>
          </p:nvSpPr>
          <p:spPr>
            <a:xfrm flipV="1">
              <a:off x="3696" y="2880"/>
              <a:ext cx="912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4" name="Line 53"/>
            <p:cNvSpPr/>
            <p:nvPr/>
          </p:nvSpPr>
          <p:spPr>
            <a:xfrm flipH="1">
              <a:off x="3984" y="2592"/>
              <a:ext cx="576" cy="576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5" name="Line 54"/>
            <p:cNvSpPr/>
            <p:nvPr/>
          </p:nvSpPr>
          <p:spPr>
            <a:xfrm flipH="1">
              <a:off x="3984" y="2592"/>
              <a:ext cx="480" cy="48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6" name="Line 55"/>
            <p:cNvSpPr/>
            <p:nvPr/>
          </p:nvSpPr>
          <p:spPr>
            <a:xfrm flipH="1">
              <a:off x="3984" y="2592"/>
              <a:ext cx="336" cy="336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7" name="Line 56"/>
            <p:cNvSpPr/>
            <p:nvPr/>
          </p:nvSpPr>
          <p:spPr>
            <a:xfrm flipH="1">
              <a:off x="3984" y="2592"/>
              <a:ext cx="144" cy="144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8" name="Line 57"/>
            <p:cNvSpPr/>
            <p:nvPr/>
          </p:nvSpPr>
          <p:spPr>
            <a:xfrm flipH="1">
              <a:off x="3984" y="2688"/>
              <a:ext cx="576" cy="576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Line 58"/>
            <p:cNvSpPr/>
            <p:nvPr/>
          </p:nvSpPr>
          <p:spPr>
            <a:xfrm flipH="1">
              <a:off x="3984" y="2784"/>
              <a:ext cx="576" cy="576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0" name="Line 59"/>
            <p:cNvSpPr/>
            <p:nvPr/>
          </p:nvSpPr>
          <p:spPr>
            <a:xfrm flipH="1">
              <a:off x="3984" y="2880"/>
              <a:ext cx="576" cy="576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1" name="Line 60"/>
            <p:cNvSpPr/>
            <p:nvPr/>
          </p:nvSpPr>
          <p:spPr>
            <a:xfrm flipH="1">
              <a:off x="3984" y="2592"/>
              <a:ext cx="240" cy="24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5869" name="Rectangle 61"/>
          <p:cNvSpPr/>
          <p:nvPr/>
        </p:nvSpPr>
        <p:spPr>
          <a:xfrm>
            <a:off x="1122045" y="3829368"/>
            <a:ext cx="12515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&lt;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32"/>
          <p:cNvSpPr/>
          <p:nvPr/>
        </p:nvSpPr>
        <p:spPr>
          <a:xfrm>
            <a:off x="1254760" y="804228"/>
            <a:ext cx="20453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( |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 -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</a:rPr>
              <a:t> |&lt;5)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10945" y="2021840"/>
          <a:ext cx="2840355" cy="85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7" imgW="1308100" imgH="393700" progId="Equation.DSMT4">
                  <p:embed/>
                </p:oleObj>
              </mc:Choice>
              <mc:Fallback>
                <p:oleObj r:id="rId37" imgW="1308100" imgH="3937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210945" y="2021840"/>
                        <a:ext cx="2840355" cy="85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0305" y="2770505"/>
          <a:ext cx="512445" cy="75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9" imgW="266700" imgH="393700" progId="Equation.DSMT4">
                  <p:embed/>
                </p:oleObj>
              </mc:Choice>
              <mc:Fallback>
                <p:oleObj r:id="rId39" imgW="266700" imgH="3937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170305" y="2770505"/>
                        <a:ext cx="512445" cy="756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35393" y="4290695"/>
          <a:ext cx="2730500" cy="85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1" imgW="1257300" imgH="393700" progId="Equation.DSMT4">
                  <p:embed/>
                </p:oleObj>
              </mc:Choice>
              <mc:Fallback>
                <p:oleObj r:id="rId41" imgW="1257300" imgH="3937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235393" y="4290695"/>
                        <a:ext cx="2730500" cy="85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78890" y="5139055"/>
          <a:ext cx="567055" cy="75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3" imgW="266700" imgH="393700" progId="Equation.DSMT4">
                  <p:embed/>
                </p:oleObj>
              </mc:Choice>
              <mc:Fallback>
                <p:oleObj r:id="rId43" imgW="266700" imgH="3937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278890" y="5139055"/>
                        <a:ext cx="567055" cy="756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38770" y="2969578"/>
          <a:ext cx="244475" cy="26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5" imgW="127000" imgH="139700" progId="Equation.DSMT4">
                  <p:embed/>
                </p:oleObj>
              </mc:Choice>
              <mc:Fallback>
                <p:oleObj r:id="rId45" imgW="127000" imgH="1397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7938770" y="2969578"/>
                        <a:ext cx="244475" cy="26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82585" y="5975033"/>
          <a:ext cx="244475" cy="26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7" imgW="127000" imgH="139700" progId="Equation.DSMT4">
                  <p:embed/>
                </p:oleObj>
              </mc:Choice>
              <mc:Fallback>
                <p:oleObj r:id="rId47" imgW="127000" imgH="1397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7982585" y="5975033"/>
                        <a:ext cx="244475" cy="26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60670" y="3387725"/>
          <a:ext cx="33845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8" imgW="244475" imgH="268605" progId="Equation.DSMT4">
                  <p:embed/>
                </p:oleObj>
              </mc:Choice>
              <mc:Fallback>
                <p:oleObj r:id="rId48" imgW="244475" imgH="268605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5360670" y="3387725"/>
                        <a:ext cx="33845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65750" y="429895"/>
          <a:ext cx="33845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0" imgW="244475" imgH="268605" progId="Equation.DSMT4">
                  <p:embed/>
                </p:oleObj>
              </mc:Choice>
              <mc:Fallback>
                <p:oleObj r:id="rId50" imgW="244475" imgH="268605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5365750" y="429895"/>
                        <a:ext cx="33845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15293" y="5899150"/>
          <a:ext cx="176530" cy="2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1" imgW="127000" imgH="177165" progId="Equation.DSMT4">
                  <p:embed/>
                </p:oleObj>
              </mc:Choice>
              <mc:Fallback>
                <p:oleObj r:id="rId51" imgW="127000" imgH="177165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515293" y="5899150"/>
                        <a:ext cx="176530" cy="245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98783" y="2940685"/>
          <a:ext cx="176530" cy="245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3" imgW="127000" imgH="177165" progId="Equation.DSMT4">
                  <p:embed/>
                </p:oleObj>
              </mc:Choice>
              <mc:Fallback>
                <p:oleObj r:id="rId53" imgW="127000" imgH="177165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498783" y="2940685"/>
                        <a:ext cx="176530" cy="245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92" name="AutoShape 60"/>
          <p:cNvSpPr/>
          <p:nvPr/>
        </p:nvSpPr>
        <p:spPr>
          <a:xfrm>
            <a:off x="3180080" y="3248978"/>
            <a:ext cx="3200400" cy="1143000"/>
          </a:xfrm>
          <a:prstGeom prst="wedgeRectCallout">
            <a:avLst>
              <a:gd name="adj1" fmla="val -52282"/>
              <a:gd name="adj2" fmla="val -107222"/>
            </a:avLst>
          </a:prstGeom>
          <a:solidFill>
            <a:srgbClr val="66003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被积函数为常数，</a:t>
            </a:r>
          </a:p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直接求面积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7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5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5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6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6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  <p:bldP spid="375840" grpId="0"/>
      <p:bldP spid="375869" grpId="0"/>
      <p:bldP spid="5" grpId="0"/>
      <p:bldP spid="37689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/>
          <p:nvPr/>
        </p:nvSpPr>
        <p:spPr>
          <a:xfrm>
            <a:off x="1187450" y="733425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类似的问题如：</a:t>
            </a:r>
          </a:p>
        </p:txBody>
      </p:sp>
      <p:sp>
        <p:nvSpPr>
          <p:cNvPr id="201731" name="Rectangle 3"/>
          <p:cNvSpPr/>
          <p:nvPr/>
        </p:nvSpPr>
        <p:spPr>
          <a:xfrm>
            <a:off x="457200" y="1338263"/>
            <a:ext cx="8305800" cy="2227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甲、乙两船同日欲靠同一码头，设两船各自独立地到达，并且每艘船在一昼夜间到达是等可能的 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若甲船需停泊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小时，乙船需停泊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小时，而该码头只能停泊一艘船，试求其中一艘船要等待码头空出的概率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201732" name="Picture 4" descr="SAILBOA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6013" y="3565525"/>
            <a:ext cx="1933575" cy="2887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1733" name="Picture 5" descr="SHI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4037013"/>
            <a:ext cx="2743200" cy="183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/>
      <p:bldP spid="2017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/>
          <p:nvPr/>
        </p:nvSpPr>
        <p:spPr>
          <a:xfrm>
            <a:off x="369888" y="1230313"/>
            <a:ext cx="8305800" cy="2054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在某一分钟的任何时刻，信号进入收音机是等可能的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若收到两个互相独立的这种信号的时间间隔小于</a:t>
            </a:r>
            <a:r>
              <a:rPr lang="en-US" altLang="zh-CN" sz="2800" b="1" dirty="0">
                <a:latin typeface="Times New Roman" panose="02020603050405020304" pitchFamily="18" charset="0"/>
              </a:rPr>
              <a:t>0.5</a:t>
            </a:r>
            <a:r>
              <a:rPr lang="zh-CN" altLang="en-US" sz="2800" b="1" dirty="0">
                <a:latin typeface="Times New Roman" panose="02020603050405020304" pitchFamily="18" charset="0"/>
              </a:rPr>
              <a:t>秒，则信号将产生互相干扰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求发生两信号互相干扰的概率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2555875" y="4119563"/>
          <a:ext cx="32004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67530" imgH="2005330" progId="MS_ClipArt_Gallery.2">
                  <p:embed/>
                </p:oleObj>
              </mc:Choice>
              <mc:Fallback>
                <p:oleObj r:id="rId2" imgW="4367530" imgH="2005330" progId="MS_ClipArt_Gallery.2">
                  <p:embed/>
                  <p:pic>
                    <p:nvPicPr>
                      <p:cNvPr id="0" name="图片 37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5875" y="4119563"/>
                        <a:ext cx="3200400" cy="147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71165" y="974090"/>
            <a:ext cx="4970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P90  T20</a:t>
            </a:r>
            <a:r>
              <a:rPr lang="zh-CN" altLang="en-US" sz="2800"/>
              <a:t>，</a:t>
            </a:r>
            <a:r>
              <a:rPr lang="zh-CN" altLang="en-US" sz="2800" b="1"/>
              <a:t>判断</a:t>
            </a:r>
            <a:r>
              <a:rPr lang="en-US" altLang="zh-CN" sz="2800" b="1"/>
              <a:t>U</a:t>
            </a:r>
            <a:r>
              <a:rPr lang="zh-CN" altLang="en-US" sz="2800" b="1"/>
              <a:t>与</a:t>
            </a:r>
            <a:r>
              <a:rPr lang="en-US" altLang="zh-CN" sz="2800" b="1"/>
              <a:t>V</a:t>
            </a:r>
            <a:r>
              <a:rPr lang="zh-CN" altLang="en-US" sz="2800" b="1"/>
              <a:t>的独立性</a:t>
            </a:r>
          </a:p>
        </p:txBody>
      </p:sp>
      <p:pic>
        <p:nvPicPr>
          <p:cNvPr id="71685" name="Picture 7" descr="200702011101538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73773"/>
            <a:ext cx="42386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10"/>
          <p:cNvSpPr txBox="1">
            <a:spLocks noChangeArrowheads="1"/>
          </p:cNvSpPr>
          <p:nvPr/>
        </p:nvSpPr>
        <p:spPr bwMode="auto">
          <a:xfrm>
            <a:off x="1041400" y="945198"/>
            <a:ext cx="1658938" cy="5381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课堂练习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2"/>
          <p:cNvSpPr txBox="1">
            <a:spLocks noChangeArrowheads="1"/>
          </p:cNvSpPr>
          <p:nvPr/>
        </p:nvSpPr>
        <p:spPr bwMode="auto">
          <a:xfrm>
            <a:off x="468313" y="785813"/>
            <a:ext cx="6607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kumimoji="1" lang="en-US" altLang="zh-CN" sz="3200" b="1" i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zh-CN" altLang="en-US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个随机变量的独立性（自学） </a:t>
            </a: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476250" y="1508125"/>
            <a:ext cx="2970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设随机变量</a:t>
            </a:r>
          </a:p>
        </p:txBody>
      </p:sp>
      <p:graphicFrame>
        <p:nvGraphicFramePr>
          <p:cNvPr id="339982" name="Object 14"/>
          <p:cNvGraphicFramePr>
            <a:graphicFrameLocks noChangeAspect="1"/>
          </p:cNvGraphicFramePr>
          <p:nvPr/>
        </p:nvGraphicFramePr>
        <p:xfrm>
          <a:off x="3390900" y="1576388"/>
          <a:ext cx="2112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67100" imgH="622300" progId="Equation.DSMT4">
                  <p:embed/>
                </p:oleObj>
              </mc:Choice>
              <mc:Fallback>
                <p:oleObj name="Equation" r:id="rId2" imgW="3467100" imgH="622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576388"/>
                        <a:ext cx="21129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83" name="Object 15"/>
          <p:cNvGraphicFramePr>
            <a:graphicFrameLocks noChangeAspect="1"/>
          </p:cNvGraphicFramePr>
          <p:nvPr/>
        </p:nvGraphicFramePr>
        <p:xfrm>
          <a:off x="5576888" y="1595438"/>
          <a:ext cx="2100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400" imgH="622300" progId="Equation.DSMT4">
                  <p:embed/>
                </p:oleObj>
              </mc:Choice>
              <mc:Fallback>
                <p:oleObj name="Equation" r:id="rId4" imgW="3454400" imgH="622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6888" y="1595438"/>
                        <a:ext cx="21002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84" name="Text Box 16"/>
          <p:cNvSpPr txBox="1">
            <a:spLocks noChangeArrowheads="1"/>
          </p:cNvSpPr>
          <p:nvPr/>
        </p:nvSpPr>
        <p:spPr bwMode="auto">
          <a:xfrm>
            <a:off x="7680325" y="15160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相互</a:t>
            </a:r>
          </a:p>
        </p:txBody>
      </p:sp>
      <p:sp>
        <p:nvSpPr>
          <p:cNvPr id="339985" name="Text Box 17"/>
          <p:cNvSpPr txBox="1">
            <a:spLocks noChangeArrowheads="1"/>
          </p:cNvSpPr>
          <p:nvPr/>
        </p:nvSpPr>
        <p:spPr bwMode="auto">
          <a:xfrm>
            <a:off x="457200" y="2200275"/>
            <a:ext cx="5894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独立，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h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g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是连续函数，则随机变量</a:t>
            </a:r>
          </a:p>
        </p:txBody>
      </p:sp>
      <p:graphicFrame>
        <p:nvGraphicFramePr>
          <p:cNvPr id="339986" name="Object 18"/>
          <p:cNvGraphicFramePr>
            <a:graphicFrameLocks noChangeAspect="1"/>
          </p:cNvGraphicFramePr>
          <p:nvPr/>
        </p:nvGraphicFramePr>
        <p:xfrm>
          <a:off x="6315075" y="2278063"/>
          <a:ext cx="2289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71900" imgH="622300" progId="Equation.DSMT4">
                  <p:embed/>
                </p:oleObj>
              </mc:Choice>
              <mc:Fallback>
                <p:oleObj name="Equation" r:id="rId6" imgW="3771900" imgH="622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2278063"/>
                        <a:ext cx="2289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87" name="Object 19"/>
          <p:cNvGraphicFramePr>
            <a:graphicFrameLocks noChangeAspect="1"/>
          </p:cNvGraphicFramePr>
          <p:nvPr/>
        </p:nvGraphicFramePr>
        <p:xfrm>
          <a:off x="568325" y="2914650"/>
          <a:ext cx="2327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35400" imgH="622300" progId="Equation.DSMT4">
                  <p:embed/>
                </p:oleObj>
              </mc:Choice>
              <mc:Fallback>
                <p:oleObj name="Equation" r:id="rId8" imgW="3835400" imgH="622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914650"/>
                        <a:ext cx="2327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88" name="Text Box 20"/>
          <p:cNvSpPr txBox="1">
            <a:spLocks noChangeArrowheads="1"/>
          </p:cNvSpPr>
          <p:nvPr/>
        </p:nvSpPr>
        <p:spPr bwMode="auto">
          <a:xfrm>
            <a:off x="2841625" y="2852738"/>
            <a:ext cx="2051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也相互独立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9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9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1" grpId="0" build="p" autoUpdateAnimBg="0"/>
      <p:bldP spid="339984" grpId="0" build="p" autoUpdateAnimBg="0"/>
      <p:bldP spid="339985" grpId="0" build="p" autoUpdateAnimBg="0"/>
      <p:bldP spid="33998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964815" y="596265"/>
            <a:ext cx="2621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的边缘分布函数为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2662555" y="601345"/>
          <a:ext cx="381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" imgH="139700" progId="Equation.DSMT4">
                  <p:embed/>
                </p:oleObj>
              </mc:Choice>
              <mc:Fallback>
                <p:oleObj name="Equation" r:id="rId2" imgW="114300" imgH="139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555" y="601345"/>
                        <a:ext cx="381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955675" y="588645"/>
          <a:ext cx="990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241300" progId="Equation.DSMT4">
                  <p:embed/>
                </p:oleObj>
              </mc:Choice>
              <mc:Fallback>
                <p:oleObj name="Equation" r:id="rId4" imgW="6477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588645"/>
                        <a:ext cx="990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945958" y="588328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关于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09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393068"/>
              </p:ext>
            </p:extLst>
          </p:nvPr>
        </p:nvGraphicFramePr>
        <p:xfrm>
          <a:off x="1520825" y="1139825"/>
          <a:ext cx="5664835" cy="111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87800" imgH="711200" progId="Equation.DSMT4">
                  <p:embed/>
                </p:oleObj>
              </mc:Choice>
              <mc:Fallback>
                <p:oleObj name="Equation" r:id="rId6" imgW="39878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139825"/>
                        <a:ext cx="5664835" cy="111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5" name="Object 7"/>
          <p:cNvGraphicFramePr>
            <a:graphicFrameLocks noChangeAspect="1"/>
          </p:cNvGraphicFramePr>
          <p:nvPr/>
        </p:nvGraphicFramePr>
        <p:xfrm>
          <a:off x="4169093" y="2343785"/>
          <a:ext cx="9001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800" imgH="215900" progId="Equation.DSMT4">
                  <p:embed/>
                </p:oleObj>
              </mc:Choice>
              <mc:Fallback>
                <p:oleObj name="Equation" r:id="rId8" imgW="4318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093" y="2343785"/>
                        <a:ext cx="9001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2265680" y="2339023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的概率密度为</a:t>
            </a:r>
            <a:endParaRPr kumimoji="1"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309257" name="Object 9"/>
          <p:cNvGraphicFramePr>
            <a:graphicFrameLocks noChangeAspect="1"/>
          </p:cNvGraphicFramePr>
          <p:nvPr/>
        </p:nvGraphicFramePr>
        <p:xfrm>
          <a:off x="5460365" y="2352040"/>
          <a:ext cx="10080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300" imgH="215900" progId="Equation.DSMT4">
                  <p:embed/>
                </p:oleObj>
              </mc:Choice>
              <mc:Fallback>
                <p:oleObj name="Equation" r:id="rId10" imgW="4953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365" y="2352040"/>
                        <a:ext cx="10080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5029518" y="2353310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09259" name="Text Box 11"/>
          <p:cNvSpPr txBox="1">
            <a:spLocks noChangeArrowheads="1"/>
          </p:cNvSpPr>
          <p:nvPr/>
        </p:nvSpPr>
        <p:spPr bwMode="auto">
          <a:xfrm>
            <a:off x="894080" y="2324735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092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980290"/>
              </p:ext>
            </p:extLst>
          </p:nvPr>
        </p:nvGraphicFramePr>
        <p:xfrm>
          <a:off x="1636802" y="2890119"/>
          <a:ext cx="4646295" cy="118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00300" imgH="546100" progId="Equation.DSMT4">
                  <p:embed/>
                </p:oleObj>
              </mc:Choice>
              <mc:Fallback>
                <p:oleObj name="Equation" r:id="rId12" imgW="2400300" imgH="546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802" y="2890119"/>
                        <a:ext cx="4646295" cy="1182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1" name="Object 13"/>
          <p:cNvGraphicFramePr>
            <a:graphicFrameLocks noChangeAspect="1"/>
          </p:cNvGraphicFramePr>
          <p:nvPr/>
        </p:nvGraphicFramePr>
        <p:xfrm>
          <a:off x="1632585" y="3980815"/>
          <a:ext cx="486029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14600" imgH="546100" progId="Equation.DSMT4">
                  <p:embed/>
                </p:oleObj>
              </mc:Choice>
              <mc:Fallback>
                <p:oleObj name="Equation" r:id="rId14" imgW="2514600" imgH="546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585" y="3980815"/>
                        <a:ext cx="486029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894080" y="5285740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所以，</a:t>
            </a:r>
            <a:endParaRPr kumimoji="1"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309263" name="Object 15"/>
          <p:cNvGraphicFramePr>
            <a:graphicFrameLocks noChangeAspect="1"/>
          </p:cNvGraphicFramePr>
          <p:nvPr/>
        </p:nvGraphicFramePr>
        <p:xfrm>
          <a:off x="3636645" y="5300980"/>
          <a:ext cx="89471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6100" imgH="215900" progId="Equation.DSMT4">
                  <p:embed/>
                </p:oleObj>
              </mc:Choice>
              <mc:Fallback>
                <p:oleObj name="Equation" r:id="rId16" imgW="546100" imgH="215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645" y="5300980"/>
                        <a:ext cx="89471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64" name="Text Box 16"/>
          <p:cNvSpPr txBox="1">
            <a:spLocks noChangeArrowheads="1"/>
          </p:cNvSpPr>
          <p:nvPr/>
        </p:nvSpPr>
        <p:spPr bwMode="auto">
          <a:xfrm>
            <a:off x="2280285" y="5262245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服从参数</a:t>
            </a:r>
            <a:endParaRPr kumimoji="1"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09265" name="Text Box 17"/>
          <p:cNvSpPr txBox="1">
            <a:spLocks noChangeArrowheads="1"/>
          </p:cNvSpPr>
          <p:nvPr/>
        </p:nvSpPr>
        <p:spPr bwMode="auto">
          <a:xfrm>
            <a:off x="4531360" y="5289233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的指数分布，</a:t>
            </a:r>
            <a:endParaRPr kumimoji="1"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09266" name="Rectangle 18"/>
          <p:cNvSpPr>
            <a:spLocks noChangeArrowheads="1"/>
          </p:cNvSpPr>
          <p:nvPr/>
        </p:nvSpPr>
        <p:spPr bwMode="auto">
          <a:xfrm>
            <a:off x="4531360" y="5754053"/>
            <a:ext cx="254158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的指数分布.</a:t>
            </a:r>
            <a:r>
              <a:rPr kumimoji="1"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</p:txBody>
      </p:sp>
      <p:graphicFrame>
        <p:nvGraphicFramePr>
          <p:cNvPr id="309267" name="Object 19"/>
          <p:cNvGraphicFramePr>
            <a:graphicFrameLocks noChangeAspect="1"/>
          </p:cNvGraphicFramePr>
          <p:nvPr/>
        </p:nvGraphicFramePr>
        <p:xfrm>
          <a:off x="3564255" y="5805170"/>
          <a:ext cx="86360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20700" imgH="215900" progId="Equation.DSMT4">
                  <p:embed/>
                </p:oleObj>
              </mc:Choice>
              <mc:Fallback>
                <p:oleObj name="Equation" r:id="rId18" imgW="520700" imgH="215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255" y="5805170"/>
                        <a:ext cx="863600" cy="419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2232660" y="5749608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服从参数</a:t>
            </a:r>
            <a:endParaRPr kumimoji="1"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309269" name="Object 21"/>
          <p:cNvGraphicFramePr>
            <a:graphicFrameLocks noChangeAspect="1"/>
          </p:cNvGraphicFramePr>
          <p:nvPr/>
        </p:nvGraphicFramePr>
        <p:xfrm>
          <a:off x="1907540" y="5281295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5100" imgH="139700" progId="Equation.DSMT4">
                  <p:embed/>
                </p:oleObj>
              </mc:Choice>
              <mc:Fallback>
                <p:oleObj name="Equation" r:id="rId20" imgW="165100" imgH="139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540" y="5281295"/>
                        <a:ext cx="457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0" name="Object 22"/>
          <p:cNvGraphicFramePr>
            <a:graphicFrameLocks noChangeAspect="1"/>
          </p:cNvGraphicFramePr>
          <p:nvPr/>
        </p:nvGraphicFramePr>
        <p:xfrm>
          <a:off x="1907223" y="5732780"/>
          <a:ext cx="3873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4300" imgH="139700" progId="Equation.DSMT4">
                  <p:embed/>
                </p:oleObj>
              </mc:Choice>
              <mc:Fallback>
                <p:oleObj name="Equation" r:id="rId22" imgW="114300" imgH="1397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23" y="5732780"/>
                        <a:ext cx="3873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71" name="Object 23"/>
          <p:cNvGraphicFramePr>
            <a:graphicFrameLocks noChangeAspect="1"/>
          </p:cNvGraphicFramePr>
          <p:nvPr/>
        </p:nvGraphicFramePr>
        <p:xfrm>
          <a:off x="1308418" y="2344738"/>
          <a:ext cx="1066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95300" imgH="215900" progId="Equation.DSMT4">
                  <p:embed/>
                </p:oleObj>
              </mc:Choice>
              <mc:Fallback>
                <p:oleObj name="Equation" r:id="rId24" imgW="495300" imgH="2159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418" y="2344738"/>
                        <a:ext cx="1066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9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9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9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9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9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6" grpId="0" build="p" autoUpdateAnimBg="0"/>
      <p:bldP spid="309258" grpId="0" build="p" autoUpdateAnimBg="0"/>
      <p:bldP spid="309259" grpId="0" build="p" autoUpdateAnimBg="0"/>
      <p:bldP spid="309262" grpId="0" build="p" autoUpdateAnimBg="0"/>
      <p:bldP spid="309264" grpId="0" build="p" autoUpdateAnimBg="0"/>
      <p:bldP spid="309265" grpId="0" build="p" autoUpdateAnimBg="0"/>
      <p:bldP spid="309266" grpId="0" build="p" autoUpdateAnimBg="0"/>
      <p:bldP spid="30926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11188" y="589915"/>
            <a:ext cx="6769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 离散型随机变量的边缘分布律 </a:t>
            </a:r>
          </a:p>
        </p:txBody>
      </p:sp>
      <p:graphicFrame>
        <p:nvGraphicFramePr>
          <p:cNvPr id="310275" name="Object 3"/>
          <p:cNvGraphicFramePr>
            <a:graphicFrameLocks noChangeAspect="1"/>
          </p:cNvGraphicFramePr>
          <p:nvPr/>
        </p:nvGraphicFramePr>
        <p:xfrm>
          <a:off x="1005205" y="1224915"/>
          <a:ext cx="1143000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700" imgH="241300" progId="Equation.DSMT4">
                  <p:embed/>
                </p:oleObj>
              </mc:Choice>
              <mc:Fallback>
                <p:oleObj name="Equation" r:id="rId2" imgW="6477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05" y="1224915"/>
                        <a:ext cx="1143000" cy="486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30404"/>
              </p:ext>
            </p:extLst>
          </p:nvPr>
        </p:nvGraphicFramePr>
        <p:xfrm>
          <a:off x="1667510" y="1711325"/>
          <a:ext cx="6120765" cy="61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600" imgH="228600" progId="Equation.DSMT4">
                  <p:embed/>
                </p:oleObj>
              </mc:Choice>
              <mc:Fallback>
                <p:oleObj name="Equation" r:id="rId4" imgW="2895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510" y="1711325"/>
                        <a:ext cx="6120765" cy="61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7" name="Object 5"/>
          <p:cNvGraphicFramePr>
            <a:graphicFrameLocks noChangeAspect="1"/>
          </p:cNvGraphicFramePr>
          <p:nvPr/>
        </p:nvGraphicFramePr>
        <p:xfrm>
          <a:off x="1005205" y="2420620"/>
          <a:ext cx="1096010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700" imgH="241300" progId="Equation.DSMT4">
                  <p:embed/>
                </p:oleObj>
              </mc:Choice>
              <mc:Fallback>
                <p:oleObj name="Equation" r:id="rId6" imgW="6477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05" y="2420620"/>
                        <a:ext cx="1096010" cy="490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9" name="Object 7"/>
          <p:cNvGraphicFramePr>
            <a:graphicFrameLocks noChangeAspect="1"/>
          </p:cNvGraphicFramePr>
          <p:nvPr/>
        </p:nvGraphicFramePr>
        <p:xfrm>
          <a:off x="1600200" y="2806065"/>
          <a:ext cx="54864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06800" imgH="558800" progId="Equation.DSMT4">
                  <p:embed/>
                </p:oleObj>
              </mc:Choice>
              <mc:Fallback>
                <p:oleObj name="Equation" r:id="rId8" imgW="3606800" imgH="55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06065"/>
                        <a:ext cx="548640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0" name="Object 8"/>
          <p:cNvGraphicFramePr>
            <a:graphicFrameLocks noChangeAspect="1"/>
          </p:cNvGraphicFramePr>
          <p:nvPr/>
        </p:nvGraphicFramePr>
        <p:xfrm>
          <a:off x="3276600" y="3644265"/>
          <a:ext cx="345757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36800" imgH="647700" progId="Equation.DSMT4">
                  <p:embed/>
                </p:oleObj>
              </mc:Choice>
              <mc:Fallback>
                <p:oleObj name="Equation" r:id="rId10" imgW="2336800" imgH="647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44265"/>
                        <a:ext cx="345757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2" name="Text Box 10"/>
          <p:cNvSpPr txBox="1">
            <a:spLocks noChangeArrowheads="1"/>
          </p:cNvSpPr>
          <p:nvPr/>
        </p:nvSpPr>
        <p:spPr bwMode="auto">
          <a:xfrm>
            <a:off x="609600" y="1210628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设</a:t>
            </a:r>
          </a:p>
        </p:txBody>
      </p:sp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2119313" y="1224915"/>
            <a:ext cx="1706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的分布律为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10284" name="Text Box 12"/>
          <p:cNvSpPr txBox="1">
            <a:spLocks noChangeArrowheads="1"/>
          </p:cNvSpPr>
          <p:nvPr/>
        </p:nvSpPr>
        <p:spPr bwMode="auto">
          <a:xfrm>
            <a:off x="593725" y="2393315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则</a:t>
            </a:r>
            <a:endParaRPr kumimoji="1" lang="zh-CN" altLang="en-US" sz="2800" b="1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10285" name="Text Box 13"/>
          <p:cNvSpPr txBox="1">
            <a:spLocks noChangeArrowheads="1"/>
          </p:cNvSpPr>
          <p:nvPr/>
        </p:nvSpPr>
        <p:spPr bwMode="auto">
          <a:xfrm>
            <a:off x="2051050" y="2420303"/>
            <a:ext cx="3213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关于X 的边缘分布律为</a:t>
            </a:r>
            <a:endParaRPr kumimoji="1" lang="zh-CN" altLang="en-US" sz="2800" b="1">
              <a:solidFill>
                <a:srgbClr val="FF0066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10287" name="Text Box 15"/>
          <p:cNvSpPr txBox="1">
            <a:spLocks noChangeArrowheads="1"/>
          </p:cNvSpPr>
          <p:nvPr/>
        </p:nvSpPr>
        <p:spPr bwMode="auto">
          <a:xfrm>
            <a:off x="609600" y="4863465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即</a:t>
            </a:r>
          </a:p>
        </p:txBody>
      </p:sp>
      <p:sp>
        <p:nvSpPr>
          <p:cNvPr id="310288" name="Text Box 16"/>
          <p:cNvSpPr txBox="1">
            <a:spLocks noChangeArrowheads="1"/>
          </p:cNvSpPr>
          <p:nvPr/>
        </p:nvSpPr>
        <p:spPr bwMode="auto">
          <a:xfrm>
            <a:off x="609600" y="5777865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同理</a:t>
            </a:r>
          </a:p>
        </p:txBody>
      </p:sp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1528763" y="4652328"/>
          <a:ext cx="536098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19400" imgH="520700" progId="Equation.DSMT4">
                  <p:embed/>
                </p:oleObj>
              </mc:Choice>
              <mc:Fallback>
                <p:oleObj name="Equation" r:id="rId12" imgW="2819400" imgH="520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4652328"/>
                        <a:ext cx="536098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/>
        </p:nvGraphicFramePr>
        <p:xfrm>
          <a:off x="1600200" y="5546090"/>
          <a:ext cx="54768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82900" imgH="495300" progId="Equation.DSMT4">
                  <p:embed/>
                </p:oleObj>
              </mc:Choice>
              <mc:Fallback>
                <p:oleObj name="Equation" r:id="rId14" imgW="2882900" imgH="495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46090"/>
                        <a:ext cx="54768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0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0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0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0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0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2" grpId="0" build="p" autoUpdateAnimBg="0"/>
      <p:bldP spid="310283" grpId="0" build="p" autoUpdateAnimBg="0"/>
      <p:bldP spid="310284" grpId="0" build="p" autoUpdateAnimBg="0"/>
      <p:bldP spid="310285" grpId="0" build="p" autoUpdateAnimBg="0"/>
      <p:bldP spid="310287" grpId="0" build="p" autoUpdateAnimBg="0"/>
      <p:bldP spid="31028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11823" y="671830"/>
            <a:ext cx="2926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通常用以下表格表示</a:t>
            </a:r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3461385" y="687705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400" imgH="266700" progId="Equation.DSMT4">
                  <p:embed/>
                </p:oleObj>
              </mc:Choice>
              <mc:Fallback>
                <p:oleObj name="Equation" r:id="rId2" imgW="6604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385" y="687705"/>
                        <a:ext cx="106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477385" y="671830"/>
            <a:ext cx="3230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latin typeface="微软雅黑" panose="020B0503020204020204" charset="-122"/>
                <a:ea typeface="微软雅黑" panose="020B0503020204020204" charset="-122"/>
              </a:rPr>
              <a:t>的分布律和边缘分布律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403350" y="1319213"/>
            <a:ext cx="6324600" cy="4630737"/>
            <a:chOff x="864" y="786"/>
            <a:chExt cx="3984" cy="2917"/>
          </a:xfrm>
        </p:grpSpPr>
        <p:grpSp>
          <p:nvGrpSpPr>
            <p:cNvPr id="59398" name="Group 6"/>
            <p:cNvGrpSpPr/>
            <p:nvPr/>
          </p:nvGrpSpPr>
          <p:grpSpPr bwMode="auto">
            <a:xfrm>
              <a:off x="864" y="786"/>
              <a:ext cx="3984" cy="2917"/>
              <a:chOff x="864" y="786"/>
              <a:chExt cx="3984" cy="2917"/>
            </a:xfrm>
          </p:grpSpPr>
          <p:sp>
            <p:nvSpPr>
              <p:cNvPr id="59407" name="Line 7"/>
              <p:cNvSpPr>
                <a:spLocks noChangeShapeType="1"/>
              </p:cNvSpPr>
              <p:nvPr/>
            </p:nvSpPr>
            <p:spPr bwMode="auto">
              <a:xfrm>
                <a:off x="881" y="1156"/>
                <a:ext cx="39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08" name="Line 8"/>
              <p:cNvSpPr>
                <a:spLocks noChangeShapeType="1"/>
              </p:cNvSpPr>
              <p:nvPr/>
            </p:nvSpPr>
            <p:spPr bwMode="auto">
              <a:xfrm>
                <a:off x="881" y="3337"/>
                <a:ext cx="39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09" name="Line 9"/>
              <p:cNvSpPr>
                <a:spLocks noChangeShapeType="1"/>
              </p:cNvSpPr>
              <p:nvPr/>
            </p:nvSpPr>
            <p:spPr bwMode="auto">
              <a:xfrm>
                <a:off x="1296" y="811"/>
                <a:ext cx="0" cy="28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0" name="Line 10"/>
              <p:cNvSpPr>
                <a:spLocks noChangeShapeType="1"/>
              </p:cNvSpPr>
              <p:nvPr/>
            </p:nvSpPr>
            <p:spPr bwMode="auto">
              <a:xfrm>
                <a:off x="4416" y="805"/>
                <a:ext cx="0" cy="28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1" name="Line 11"/>
              <p:cNvSpPr>
                <a:spLocks noChangeShapeType="1"/>
              </p:cNvSpPr>
              <p:nvPr/>
            </p:nvSpPr>
            <p:spPr bwMode="auto">
              <a:xfrm>
                <a:off x="888" y="870"/>
                <a:ext cx="408" cy="277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9412" name="Object 12"/>
              <p:cNvGraphicFramePr>
                <a:graphicFrameLocks noChangeAspect="1"/>
              </p:cNvGraphicFramePr>
              <p:nvPr/>
            </p:nvGraphicFramePr>
            <p:xfrm>
              <a:off x="1127" y="796"/>
              <a:ext cx="217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39700" imgH="152400" progId="Equation.DSMT4">
                      <p:embed/>
                    </p:oleObj>
                  </mc:Choice>
                  <mc:Fallback>
                    <p:oleObj name="Equation" r:id="rId4" imgW="139700" imgH="1524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7" y="796"/>
                            <a:ext cx="217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13" name="Object 13"/>
              <p:cNvGraphicFramePr>
                <a:graphicFrameLocks noChangeAspect="1"/>
              </p:cNvGraphicFramePr>
              <p:nvPr/>
            </p:nvGraphicFramePr>
            <p:xfrm>
              <a:off x="866" y="951"/>
              <a:ext cx="256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77800" imgH="152400" progId="Equation.DSMT4">
                      <p:embed/>
                    </p:oleObj>
                  </mc:Choice>
                  <mc:Fallback>
                    <p:oleObj name="Equation" r:id="rId6" imgW="177800" imgH="15240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6" y="951"/>
                            <a:ext cx="256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14" name="Object 14"/>
              <p:cNvGraphicFramePr>
                <a:graphicFrameLocks noChangeAspect="1"/>
              </p:cNvGraphicFramePr>
              <p:nvPr/>
            </p:nvGraphicFramePr>
            <p:xfrm>
              <a:off x="1626" y="789"/>
              <a:ext cx="221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52400" imgH="215900" progId="Equation.DSMT4">
                      <p:embed/>
                    </p:oleObj>
                  </mc:Choice>
                  <mc:Fallback>
                    <p:oleObj name="Equation" r:id="rId8" imgW="152400" imgH="2159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6" y="789"/>
                            <a:ext cx="221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15" name="Object 15"/>
              <p:cNvGraphicFramePr>
                <a:graphicFrameLocks noChangeAspect="1"/>
              </p:cNvGraphicFramePr>
              <p:nvPr/>
            </p:nvGraphicFramePr>
            <p:xfrm>
              <a:off x="2249" y="789"/>
              <a:ext cx="23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77800" imgH="215900" progId="Equation.DSMT4">
                      <p:embed/>
                    </p:oleObj>
                  </mc:Choice>
                  <mc:Fallback>
                    <p:oleObj name="Equation" r:id="rId10" imgW="177800" imgH="215900" progId="Equation.DSMT4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9" y="789"/>
                            <a:ext cx="23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16" name="Object 16"/>
              <p:cNvGraphicFramePr>
                <a:graphicFrameLocks noChangeAspect="1"/>
              </p:cNvGraphicFramePr>
              <p:nvPr/>
            </p:nvGraphicFramePr>
            <p:xfrm>
              <a:off x="3354" y="786"/>
              <a:ext cx="238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77800" imgH="241300" progId="Equation.DSMT4">
                      <p:embed/>
                    </p:oleObj>
                  </mc:Choice>
                  <mc:Fallback>
                    <p:oleObj name="Equation" r:id="rId12" imgW="177800" imgH="24130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4" y="786"/>
                            <a:ext cx="238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17" name="Object 17"/>
              <p:cNvGraphicFramePr>
                <a:graphicFrameLocks noChangeAspect="1"/>
              </p:cNvGraphicFramePr>
              <p:nvPr/>
            </p:nvGraphicFramePr>
            <p:xfrm>
              <a:off x="2806" y="902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52400" imgH="50800" progId="Equation.3">
                      <p:embed/>
                    </p:oleObj>
                  </mc:Choice>
                  <mc:Fallback>
                    <p:oleObj name="Equation" r:id="rId14" imgW="152400" imgH="508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6" y="902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18" name="Object 18"/>
              <p:cNvGraphicFramePr>
                <a:graphicFrameLocks noChangeAspect="1"/>
              </p:cNvGraphicFramePr>
              <p:nvPr/>
            </p:nvGraphicFramePr>
            <p:xfrm>
              <a:off x="964" y="1208"/>
              <a:ext cx="23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77800" imgH="215900" progId="Equation.DSMT4">
                      <p:embed/>
                    </p:oleObj>
                  </mc:Choice>
                  <mc:Fallback>
                    <p:oleObj name="Equation" r:id="rId16" imgW="177800" imgH="21590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4" y="1208"/>
                            <a:ext cx="23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19" name="Object 19"/>
              <p:cNvGraphicFramePr>
                <a:graphicFrameLocks noChangeAspect="1"/>
              </p:cNvGraphicFramePr>
              <p:nvPr/>
            </p:nvGraphicFramePr>
            <p:xfrm>
              <a:off x="3910" y="902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52400" imgH="50800" progId="Equation.3">
                      <p:embed/>
                    </p:oleObj>
                  </mc:Choice>
                  <mc:Fallback>
                    <p:oleObj name="Equation" r:id="rId18" imgW="152400" imgH="508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0" y="902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0" name="Object 20"/>
              <p:cNvGraphicFramePr>
                <a:graphicFrameLocks noChangeAspect="1"/>
              </p:cNvGraphicFramePr>
              <p:nvPr/>
            </p:nvGraphicFramePr>
            <p:xfrm>
              <a:off x="973" y="1688"/>
              <a:ext cx="22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52400" imgH="215900" progId="Equation.DSMT4">
                      <p:embed/>
                    </p:oleObj>
                  </mc:Choice>
                  <mc:Fallback>
                    <p:oleObj name="Equation" r:id="rId20" imgW="152400" imgH="21590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3" y="1688"/>
                            <a:ext cx="22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1" name="Object 21"/>
              <p:cNvGraphicFramePr>
                <a:graphicFrameLocks noChangeAspect="1"/>
              </p:cNvGraphicFramePr>
              <p:nvPr/>
            </p:nvGraphicFramePr>
            <p:xfrm>
              <a:off x="916" y="2281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52400" imgH="50800" progId="Equation.3">
                      <p:embed/>
                    </p:oleObj>
                  </mc:Choice>
                  <mc:Fallback>
                    <p:oleObj name="Equation" r:id="rId22" imgW="152400" imgH="508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6" y="2281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2" name="Object 22"/>
              <p:cNvGraphicFramePr>
                <a:graphicFrameLocks noChangeAspect="1"/>
              </p:cNvGraphicFramePr>
              <p:nvPr/>
            </p:nvGraphicFramePr>
            <p:xfrm>
              <a:off x="945" y="2600"/>
              <a:ext cx="200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39700" imgH="215900" progId="Equation.DSMT4">
                      <p:embed/>
                    </p:oleObj>
                  </mc:Choice>
                  <mc:Fallback>
                    <p:oleObj name="Equation" r:id="rId24" imgW="139700" imgH="21590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5" y="2600"/>
                            <a:ext cx="200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3" name="Object 23"/>
              <p:cNvGraphicFramePr>
                <a:graphicFrameLocks noChangeAspect="1"/>
              </p:cNvGraphicFramePr>
              <p:nvPr/>
            </p:nvGraphicFramePr>
            <p:xfrm>
              <a:off x="916" y="3049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152400" imgH="50800" progId="Equation.3">
                      <p:embed/>
                    </p:oleObj>
                  </mc:Choice>
                  <mc:Fallback>
                    <p:oleObj name="Equation" r:id="rId26" imgW="152400" imgH="508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6" y="3049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4" name="Object 24"/>
              <p:cNvGraphicFramePr>
                <a:graphicFrameLocks noChangeAspect="1"/>
              </p:cNvGraphicFramePr>
              <p:nvPr/>
            </p:nvGraphicFramePr>
            <p:xfrm>
              <a:off x="2758" y="1389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152400" imgH="50800" progId="Equation.3">
                      <p:embed/>
                    </p:oleObj>
                  </mc:Choice>
                  <mc:Fallback>
                    <p:oleObj name="Equation" r:id="rId28" imgW="152400" imgH="508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8" y="1389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5" name="Object 25"/>
              <p:cNvGraphicFramePr>
                <a:graphicFrameLocks noChangeAspect="1"/>
              </p:cNvGraphicFramePr>
              <p:nvPr/>
            </p:nvGraphicFramePr>
            <p:xfrm>
              <a:off x="2758" y="1849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152400" imgH="50800" progId="Equation.3">
                      <p:embed/>
                    </p:oleObj>
                  </mc:Choice>
                  <mc:Fallback>
                    <p:oleObj name="Equation" r:id="rId30" imgW="152400" imgH="508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8" y="1849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6" name="Object 26"/>
              <p:cNvGraphicFramePr>
                <a:graphicFrameLocks noChangeAspect="1"/>
              </p:cNvGraphicFramePr>
              <p:nvPr/>
            </p:nvGraphicFramePr>
            <p:xfrm>
              <a:off x="2758" y="2233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152400" imgH="50800" progId="Equation.3">
                      <p:embed/>
                    </p:oleObj>
                  </mc:Choice>
                  <mc:Fallback>
                    <p:oleObj name="Equation" r:id="rId32" imgW="152400" imgH="508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8" y="2233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7" name="Object 27"/>
              <p:cNvGraphicFramePr>
                <a:graphicFrameLocks noChangeAspect="1"/>
              </p:cNvGraphicFramePr>
              <p:nvPr/>
            </p:nvGraphicFramePr>
            <p:xfrm>
              <a:off x="2758" y="2617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152400" imgH="50800" progId="Equation.3">
                      <p:embed/>
                    </p:oleObj>
                  </mc:Choice>
                  <mc:Fallback>
                    <p:oleObj name="Equation" r:id="rId34" imgW="152400" imgH="508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8" y="2617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8" name="Object 28"/>
              <p:cNvGraphicFramePr>
                <a:graphicFrameLocks noChangeAspect="1"/>
              </p:cNvGraphicFramePr>
              <p:nvPr/>
            </p:nvGraphicFramePr>
            <p:xfrm>
              <a:off x="2710" y="3049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152400" imgH="50800" progId="Equation.3">
                      <p:embed/>
                    </p:oleObj>
                  </mc:Choice>
                  <mc:Fallback>
                    <p:oleObj name="Equation" r:id="rId36" imgW="152400" imgH="508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0" y="3049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29" name="Object 29"/>
              <p:cNvGraphicFramePr>
                <a:graphicFrameLocks noChangeAspect="1"/>
              </p:cNvGraphicFramePr>
              <p:nvPr/>
            </p:nvGraphicFramePr>
            <p:xfrm>
              <a:off x="3910" y="1369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8" imgW="152400" imgH="50800" progId="Equation.3">
                      <p:embed/>
                    </p:oleObj>
                  </mc:Choice>
                  <mc:Fallback>
                    <p:oleObj name="Equation" r:id="rId38" imgW="152400" imgH="508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0" y="1369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0" name="Object 30"/>
              <p:cNvGraphicFramePr>
                <a:graphicFrameLocks noChangeAspect="1"/>
              </p:cNvGraphicFramePr>
              <p:nvPr/>
            </p:nvGraphicFramePr>
            <p:xfrm>
              <a:off x="3910" y="1897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0" imgW="152400" imgH="50800" progId="Equation.3">
                      <p:embed/>
                    </p:oleObj>
                  </mc:Choice>
                  <mc:Fallback>
                    <p:oleObj name="Equation" r:id="rId40" imgW="152400" imgH="5080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0" y="1897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1" name="Object 31"/>
              <p:cNvGraphicFramePr>
                <a:graphicFrameLocks noChangeAspect="1"/>
              </p:cNvGraphicFramePr>
              <p:nvPr/>
            </p:nvGraphicFramePr>
            <p:xfrm>
              <a:off x="3910" y="2281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2" imgW="152400" imgH="50800" progId="Equation.3">
                      <p:embed/>
                    </p:oleObj>
                  </mc:Choice>
                  <mc:Fallback>
                    <p:oleObj name="Equation" r:id="rId42" imgW="152400" imgH="50800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0" y="2281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2" name="Object 32"/>
              <p:cNvGraphicFramePr>
                <a:graphicFrameLocks noChangeAspect="1"/>
              </p:cNvGraphicFramePr>
              <p:nvPr/>
            </p:nvGraphicFramePr>
            <p:xfrm>
              <a:off x="3910" y="2617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4" imgW="152400" imgH="50800" progId="Equation.3">
                      <p:embed/>
                    </p:oleObj>
                  </mc:Choice>
                  <mc:Fallback>
                    <p:oleObj name="Equation" r:id="rId44" imgW="152400" imgH="508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0" y="2617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3" name="Object 33"/>
              <p:cNvGraphicFramePr>
                <a:graphicFrameLocks noChangeAspect="1"/>
              </p:cNvGraphicFramePr>
              <p:nvPr/>
            </p:nvGraphicFramePr>
            <p:xfrm>
              <a:off x="3910" y="3049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6" imgW="152400" imgH="50800" progId="Equation.3">
                      <p:embed/>
                    </p:oleObj>
                  </mc:Choice>
                  <mc:Fallback>
                    <p:oleObj name="Equation" r:id="rId46" imgW="152400" imgH="5080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0" y="3049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4" name="Object 34"/>
              <p:cNvGraphicFramePr>
                <a:graphicFrameLocks noChangeAspect="1"/>
              </p:cNvGraphicFramePr>
              <p:nvPr/>
            </p:nvGraphicFramePr>
            <p:xfrm>
              <a:off x="3936" y="3488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8" imgW="152400" imgH="50800" progId="Equation.3">
                      <p:embed/>
                    </p:oleObj>
                  </mc:Choice>
                  <mc:Fallback>
                    <p:oleObj name="Equation" r:id="rId48" imgW="152400" imgH="508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3488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5" name="Object 35"/>
              <p:cNvGraphicFramePr>
                <a:graphicFrameLocks noChangeAspect="1"/>
              </p:cNvGraphicFramePr>
              <p:nvPr/>
            </p:nvGraphicFramePr>
            <p:xfrm>
              <a:off x="2640" y="3488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0" imgW="152400" imgH="50800" progId="Equation.3">
                      <p:embed/>
                    </p:oleObj>
                  </mc:Choice>
                  <mc:Fallback>
                    <p:oleObj name="Equation" r:id="rId50" imgW="152400" imgH="508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3488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6" name="Object 36"/>
              <p:cNvGraphicFramePr>
                <a:graphicFrameLocks noChangeAspect="1"/>
              </p:cNvGraphicFramePr>
              <p:nvPr/>
            </p:nvGraphicFramePr>
            <p:xfrm>
              <a:off x="4566" y="2233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2" imgW="152400" imgH="50800" progId="Equation.3">
                      <p:embed/>
                    </p:oleObj>
                  </mc:Choice>
                  <mc:Fallback>
                    <p:oleObj name="Equation" r:id="rId52" imgW="152400" imgH="5080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6" y="2233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7" name="Object 37"/>
              <p:cNvGraphicFramePr>
                <a:graphicFrameLocks noChangeAspect="1"/>
              </p:cNvGraphicFramePr>
              <p:nvPr/>
            </p:nvGraphicFramePr>
            <p:xfrm>
              <a:off x="4518" y="3145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4" imgW="152400" imgH="50800" progId="Equation.3">
                      <p:embed/>
                    </p:oleObj>
                  </mc:Choice>
                  <mc:Fallback>
                    <p:oleObj name="Equation" r:id="rId54" imgW="152400" imgH="5080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8" y="3145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8" name="Object 38"/>
              <p:cNvGraphicFramePr>
                <a:graphicFrameLocks noChangeAspect="1"/>
              </p:cNvGraphicFramePr>
              <p:nvPr/>
            </p:nvGraphicFramePr>
            <p:xfrm>
              <a:off x="1552" y="1229"/>
              <a:ext cx="296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6" imgW="215900" imgH="215900" progId="Equation.DSMT4">
                      <p:embed/>
                    </p:oleObj>
                  </mc:Choice>
                  <mc:Fallback>
                    <p:oleObj name="Equation" r:id="rId56" imgW="215900" imgH="215900" progId="Equation.DSMT4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2" y="1229"/>
                            <a:ext cx="296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39" name="Object 39"/>
              <p:cNvGraphicFramePr>
                <a:graphicFrameLocks noChangeAspect="1"/>
              </p:cNvGraphicFramePr>
              <p:nvPr/>
            </p:nvGraphicFramePr>
            <p:xfrm>
              <a:off x="2080" y="1229"/>
              <a:ext cx="297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8" imgW="215900" imgH="215900" progId="Equation.DSMT4">
                      <p:embed/>
                    </p:oleObj>
                  </mc:Choice>
                  <mc:Fallback>
                    <p:oleObj name="Equation" r:id="rId58" imgW="215900" imgH="215900" progId="Equation.DSMT4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9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0" y="1229"/>
                            <a:ext cx="297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40" name="Object 40"/>
              <p:cNvGraphicFramePr>
                <a:graphicFrameLocks noChangeAspect="1"/>
              </p:cNvGraphicFramePr>
              <p:nvPr/>
            </p:nvGraphicFramePr>
            <p:xfrm>
              <a:off x="3328" y="1218"/>
              <a:ext cx="296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0" imgW="215900" imgH="241300" progId="Equation.DSMT4">
                      <p:embed/>
                    </p:oleObj>
                  </mc:Choice>
                  <mc:Fallback>
                    <p:oleObj name="Equation" r:id="rId60" imgW="215900" imgH="241300" progId="Equation.DSMT4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8" y="1218"/>
                            <a:ext cx="296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41" name="Object 41"/>
              <p:cNvGraphicFramePr>
                <a:graphicFrameLocks noChangeAspect="1"/>
              </p:cNvGraphicFramePr>
              <p:nvPr/>
            </p:nvGraphicFramePr>
            <p:xfrm>
              <a:off x="1551" y="1757"/>
              <a:ext cx="297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2" imgW="215900" imgH="215900" progId="Equation.DSMT4">
                      <p:embed/>
                    </p:oleObj>
                  </mc:Choice>
                  <mc:Fallback>
                    <p:oleObj name="Equation" r:id="rId62" imgW="215900" imgH="215900" progId="Equation.DSMT4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3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757"/>
                            <a:ext cx="297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42" name="Object 42"/>
              <p:cNvGraphicFramePr>
                <a:graphicFrameLocks noChangeAspect="1"/>
              </p:cNvGraphicFramePr>
              <p:nvPr/>
            </p:nvGraphicFramePr>
            <p:xfrm>
              <a:off x="2070" y="1757"/>
              <a:ext cx="317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4" imgW="241300" imgH="215900" progId="Equation.DSMT4">
                      <p:embed/>
                    </p:oleObj>
                  </mc:Choice>
                  <mc:Fallback>
                    <p:oleObj name="Equation" r:id="rId64" imgW="241300" imgH="215900" progId="Equation.DSMT4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70" y="1757"/>
                            <a:ext cx="317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43" name="Object 43"/>
              <p:cNvGraphicFramePr>
                <a:graphicFrameLocks noChangeAspect="1"/>
              </p:cNvGraphicFramePr>
              <p:nvPr/>
            </p:nvGraphicFramePr>
            <p:xfrm>
              <a:off x="3318" y="1746"/>
              <a:ext cx="318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6" imgW="241300" imgH="241300" progId="Equation.DSMT4">
                      <p:embed/>
                    </p:oleObj>
                  </mc:Choice>
                  <mc:Fallback>
                    <p:oleObj name="Equation" r:id="rId66" imgW="241300" imgH="241300" progId="Equation.DSMT4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7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8" y="1746"/>
                            <a:ext cx="318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44" name="Object 44"/>
              <p:cNvGraphicFramePr>
                <a:graphicFrameLocks noChangeAspect="1"/>
              </p:cNvGraphicFramePr>
              <p:nvPr/>
            </p:nvGraphicFramePr>
            <p:xfrm>
              <a:off x="1492" y="2515"/>
              <a:ext cx="318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8" imgW="241300" imgH="241300" progId="Equation.DSMT4">
                      <p:embed/>
                    </p:oleObj>
                  </mc:Choice>
                  <mc:Fallback>
                    <p:oleObj name="Equation" r:id="rId68" imgW="241300" imgH="241300" progId="Equation.DSMT4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9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2" y="2515"/>
                            <a:ext cx="318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45" name="Object 45"/>
              <p:cNvGraphicFramePr>
                <a:graphicFrameLocks noChangeAspect="1"/>
              </p:cNvGraphicFramePr>
              <p:nvPr/>
            </p:nvGraphicFramePr>
            <p:xfrm>
              <a:off x="2107" y="2562"/>
              <a:ext cx="339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0" imgW="266700" imgH="241300" progId="Equation.DSMT4">
                      <p:embed/>
                    </p:oleObj>
                  </mc:Choice>
                  <mc:Fallback>
                    <p:oleObj name="Equation" r:id="rId70" imgW="266700" imgH="241300" progId="Equation.DSMT4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7" y="2562"/>
                            <a:ext cx="339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46" name="Object 46"/>
              <p:cNvGraphicFramePr>
                <a:graphicFrameLocks noChangeAspect="1"/>
              </p:cNvGraphicFramePr>
              <p:nvPr/>
            </p:nvGraphicFramePr>
            <p:xfrm>
              <a:off x="3317" y="2515"/>
              <a:ext cx="319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2" imgW="241300" imgH="241300" progId="Equation.DSMT4">
                      <p:embed/>
                    </p:oleObj>
                  </mc:Choice>
                  <mc:Fallback>
                    <p:oleObj name="Equation" r:id="rId72" imgW="241300" imgH="241300" progId="Equation.DSMT4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3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7" y="2515"/>
                            <a:ext cx="319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47" name="Object 47"/>
              <p:cNvGraphicFramePr>
                <a:graphicFrameLocks noChangeAspect="1"/>
              </p:cNvGraphicFramePr>
              <p:nvPr/>
            </p:nvGraphicFramePr>
            <p:xfrm>
              <a:off x="1510" y="3049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4" imgW="152400" imgH="50800" progId="Equation.3">
                      <p:embed/>
                    </p:oleObj>
                  </mc:Choice>
                  <mc:Fallback>
                    <p:oleObj name="Equation" r:id="rId74" imgW="152400" imgH="50800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0" y="3049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48" name="Object 48"/>
              <p:cNvGraphicFramePr>
                <a:graphicFrameLocks noChangeAspect="1"/>
              </p:cNvGraphicFramePr>
              <p:nvPr/>
            </p:nvGraphicFramePr>
            <p:xfrm>
              <a:off x="2086" y="3049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6" imgW="152400" imgH="50800" progId="Equation.3">
                      <p:embed/>
                    </p:oleObj>
                  </mc:Choice>
                  <mc:Fallback>
                    <p:oleObj name="Equation" r:id="rId76" imgW="152400" imgH="5080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7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6" y="3049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49" name="Object 49"/>
              <p:cNvGraphicFramePr>
                <a:graphicFrameLocks noChangeAspect="1"/>
              </p:cNvGraphicFramePr>
              <p:nvPr/>
            </p:nvGraphicFramePr>
            <p:xfrm>
              <a:off x="3382" y="3049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8" imgW="152400" imgH="50800" progId="Equation.3">
                      <p:embed/>
                    </p:oleObj>
                  </mc:Choice>
                  <mc:Fallback>
                    <p:oleObj name="Equation" r:id="rId78" imgW="152400" imgH="508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9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2" y="3049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50" name="Object 50"/>
              <p:cNvGraphicFramePr>
                <a:graphicFrameLocks noChangeAspect="1"/>
              </p:cNvGraphicFramePr>
              <p:nvPr/>
            </p:nvGraphicFramePr>
            <p:xfrm>
              <a:off x="1558" y="2233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0" imgW="152400" imgH="50800" progId="Equation.3">
                      <p:embed/>
                    </p:oleObj>
                  </mc:Choice>
                  <mc:Fallback>
                    <p:oleObj name="Equation" r:id="rId80" imgW="152400" imgH="5080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8" y="2233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51" name="Object 51"/>
              <p:cNvGraphicFramePr>
                <a:graphicFrameLocks noChangeAspect="1"/>
              </p:cNvGraphicFramePr>
              <p:nvPr/>
            </p:nvGraphicFramePr>
            <p:xfrm>
              <a:off x="2134" y="2233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2" imgW="152400" imgH="50800" progId="Equation.3">
                      <p:embed/>
                    </p:oleObj>
                  </mc:Choice>
                  <mc:Fallback>
                    <p:oleObj name="Equation" r:id="rId82" imgW="152400" imgH="5080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4" y="2233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52" name="Object 52"/>
              <p:cNvGraphicFramePr>
                <a:graphicFrameLocks noChangeAspect="1"/>
              </p:cNvGraphicFramePr>
              <p:nvPr/>
            </p:nvGraphicFramePr>
            <p:xfrm>
              <a:off x="3334" y="2233"/>
              <a:ext cx="218" cy="1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4" imgW="152400" imgH="50800" progId="Equation.3">
                      <p:embed/>
                    </p:oleObj>
                  </mc:Choice>
                  <mc:Fallback>
                    <p:oleObj name="Equation" r:id="rId84" imgW="152400" imgH="5080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5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2233"/>
                            <a:ext cx="218" cy="1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53" name="Object 53"/>
              <p:cNvGraphicFramePr>
                <a:graphicFrameLocks noChangeAspect="1"/>
              </p:cNvGraphicFramePr>
              <p:nvPr/>
            </p:nvGraphicFramePr>
            <p:xfrm>
              <a:off x="4566" y="3412"/>
              <a:ext cx="13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6" imgW="76200" imgH="152400" progId="Equation.DSMT4">
                      <p:embed/>
                    </p:oleObj>
                  </mc:Choice>
                  <mc:Fallback>
                    <p:oleObj name="Equation" r:id="rId86" imgW="76200" imgH="152400" progId="Equation.DSMT4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7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6" y="3412"/>
                            <a:ext cx="13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54" name="Line 54"/>
              <p:cNvSpPr>
                <a:spLocks noChangeShapeType="1"/>
              </p:cNvSpPr>
              <p:nvPr/>
            </p:nvSpPr>
            <p:spPr bwMode="auto">
              <a:xfrm>
                <a:off x="864" y="793"/>
                <a:ext cx="39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55" name="Line 55"/>
              <p:cNvSpPr>
                <a:spLocks noChangeShapeType="1"/>
              </p:cNvSpPr>
              <p:nvPr/>
            </p:nvSpPr>
            <p:spPr bwMode="auto">
              <a:xfrm>
                <a:off x="873" y="3703"/>
                <a:ext cx="39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9399" name="Object 56"/>
            <p:cNvGraphicFramePr>
              <a:graphicFrameLocks noChangeAspect="1"/>
            </p:cNvGraphicFramePr>
            <p:nvPr/>
          </p:nvGraphicFramePr>
          <p:xfrm>
            <a:off x="4487" y="800"/>
            <a:ext cx="29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8" imgW="279400" imgH="304800" progId="Equation.3">
                    <p:embed/>
                  </p:oleObj>
                </mc:Choice>
                <mc:Fallback>
                  <p:oleObj name="公式" r:id="rId88" imgW="279400" imgH="3048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800"/>
                          <a:ext cx="29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0" name="Object 57"/>
            <p:cNvGraphicFramePr>
              <a:graphicFrameLocks noChangeAspect="1"/>
            </p:cNvGraphicFramePr>
            <p:nvPr/>
          </p:nvGraphicFramePr>
          <p:xfrm>
            <a:off x="4468" y="1252"/>
            <a:ext cx="31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0" imgW="279400" imgH="279400" progId="Equation.3">
                    <p:embed/>
                  </p:oleObj>
                </mc:Choice>
                <mc:Fallback>
                  <p:oleObj name="公式" r:id="rId90" imgW="279400" imgH="2794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252"/>
                          <a:ext cx="31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1" name="Object 58"/>
            <p:cNvGraphicFramePr>
              <a:graphicFrameLocks noChangeAspect="1"/>
            </p:cNvGraphicFramePr>
            <p:nvPr/>
          </p:nvGraphicFramePr>
          <p:xfrm>
            <a:off x="4448" y="1706"/>
            <a:ext cx="38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2" imgW="330200" imgH="279400" progId="Equation.3">
                    <p:embed/>
                  </p:oleObj>
                </mc:Choice>
                <mc:Fallback>
                  <p:oleObj name="公式" r:id="rId92" imgW="330200" imgH="2794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1706"/>
                          <a:ext cx="382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2" name="Object 59"/>
            <p:cNvGraphicFramePr>
              <a:graphicFrameLocks noChangeAspect="1"/>
            </p:cNvGraphicFramePr>
            <p:nvPr/>
          </p:nvGraphicFramePr>
          <p:xfrm>
            <a:off x="4468" y="2478"/>
            <a:ext cx="34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4" imgW="279400" imgH="304800" progId="Equation.3">
                    <p:embed/>
                  </p:oleObj>
                </mc:Choice>
                <mc:Fallback>
                  <p:oleObj name="公式" r:id="rId94" imgW="279400" imgH="3048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478"/>
                          <a:ext cx="341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3" name="Object 60"/>
            <p:cNvGraphicFramePr>
              <a:graphicFrameLocks noChangeAspect="1"/>
            </p:cNvGraphicFramePr>
            <p:nvPr/>
          </p:nvGraphicFramePr>
          <p:xfrm>
            <a:off x="909" y="3319"/>
            <a:ext cx="337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6" imgW="330200" imgH="330200" progId="Equation.3">
                    <p:embed/>
                  </p:oleObj>
                </mc:Choice>
                <mc:Fallback>
                  <p:oleObj name="公式" r:id="rId96" imgW="330200" imgH="3302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3319"/>
                          <a:ext cx="337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4" name="Object 61"/>
            <p:cNvGraphicFramePr>
              <a:graphicFrameLocks noChangeAspect="1"/>
            </p:cNvGraphicFramePr>
            <p:nvPr/>
          </p:nvGraphicFramePr>
          <p:xfrm>
            <a:off x="1474" y="3339"/>
            <a:ext cx="31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8" imgW="279400" imgH="279400" progId="Equation.3">
                    <p:embed/>
                  </p:oleObj>
                </mc:Choice>
                <mc:Fallback>
                  <p:oleObj name="公式" r:id="rId98" imgW="279400" imgH="2794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339"/>
                          <a:ext cx="31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5" name="Object 62"/>
            <p:cNvGraphicFramePr>
              <a:graphicFrameLocks noChangeAspect="1"/>
            </p:cNvGraphicFramePr>
            <p:nvPr/>
          </p:nvGraphicFramePr>
          <p:xfrm>
            <a:off x="2033" y="3339"/>
            <a:ext cx="34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0" imgW="330200" imgH="279400" progId="Equation.3">
                    <p:embed/>
                  </p:oleObj>
                </mc:Choice>
                <mc:Fallback>
                  <p:oleObj name="公式" r:id="rId100" imgW="330200" imgH="2794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3" y="3339"/>
                          <a:ext cx="34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6" name="Object 63"/>
            <p:cNvGraphicFramePr>
              <a:graphicFrameLocks noChangeAspect="1"/>
            </p:cNvGraphicFramePr>
            <p:nvPr/>
          </p:nvGraphicFramePr>
          <p:xfrm>
            <a:off x="3288" y="3339"/>
            <a:ext cx="36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2" imgW="330200" imgH="330200" progId="Equation.3">
                    <p:embed/>
                  </p:oleObj>
                </mc:Choice>
                <mc:Fallback>
                  <p:oleObj name="公式" r:id="rId102" imgW="330200" imgH="3302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339"/>
                          <a:ext cx="36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7" name="Text Box 23"/>
          <p:cNvSpPr txBox="1">
            <a:spLocks noChangeArrowheads="1"/>
          </p:cNvSpPr>
          <p:nvPr/>
        </p:nvSpPr>
        <p:spPr bwMode="auto">
          <a:xfrm>
            <a:off x="1113790" y="695008"/>
            <a:ext cx="860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设随机变量           合分布律为</a:t>
            </a:r>
          </a:p>
        </p:txBody>
      </p:sp>
      <p:graphicFrame>
        <p:nvGraphicFramePr>
          <p:cNvPr id="4505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455823"/>
              </p:ext>
            </p:extLst>
          </p:nvPr>
        </p:nvGraphicFramePr>
        <p:xfrm>
          <a:off x="2782887" y="757713"/>
          <a:ext cx="836802" cy="39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431640" progId="Equation.DSMT4">
                  <p:embed/>
                </p:oleObj>
              </mc:Choice>
              <mc:Fallback>
                <p:oleObj name="Equation" r:id="rId2" imgW="952200" imgH="431640" progId="Equation.DSMT4">
                  <p:embed/>
                  <p:pic>
                    <p:nvPicPr>
                      <p:cNvPr id="4505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7" y="757713"/>
                        <a:ext cx="836802" cy="397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Text Box 26"/>
          <p:cNvSpPr txBox="1">
            <a:spLocks noChangeArrowheads="1"/>
          </p:cNvSpPr>
          <p:nvPr/>
        </p:nvSpPr>
        <p:spPr bwMode="auto">
          <a:xfrm>
            <a:off x="1083669" y="2853000"/>
            <a:ext cx="356033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    ，     的分布律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 </a:t>
            </a:r>
            <a:r>
              <a:rPr kumimoji="1" lang="zh-CN" alt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</a:t>
            </a:r>
          </a:p>
        </p:txBody>
      </p:sp>
      <p:graphicFrame>
        <p:nvGraphicFramePr>
          <p:cNvPr id="4506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737808"/>
              </p:ext>
            </p:extLst>
          </p:nvPr>
        </p:nvGraphicFramePr>
        <p:xfrm>
          <a:off x="1908001" y="1930670"/>
          <a:ext cx="234759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00400" imgH="546100" progId="Equation.DSMT4">
                  <p:embed/>
                </p:oleObj>
              </mc:Choice>
              <mc:Fallback>
                <p:oleObj name="Equation" r:id="rId4" imgW="3200400" imgH="546100" progId="Equation.DSMT4">
                  <p:embed/>
                  <p:pic>
                    <p:nvPicPr>
                      <p:cNvPr id="4506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01" y="1930670"/>
                        <a:ext cx="2347595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91121"/>
              </p:ext>
            </p:extLst>
          </p:nvPr>
        </p:nvGraphicFramePr>
        <p:xfrm>
          <a:off x="4877261" y="1930670"/>
          <a:ext cx="180975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1100" imgH="546100" progId="Equation.DSMT4">
                  <p:embed/>
                </p:oleObj>
              </mc:Choice>
              <mc:Fallback>
                <p:oleObj name="Equation" r:id="rId6" imgW="2451100" imgH="546100" progId="Equation.DSMT4">
                  <p:embed/>
                  <p:pic>
                    <p:nvPicPr>
                      <p:cNvPr id="4506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7261" y="1930670"/>
                        <a:ext cx="1809750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Rectangle 10"/>
          <p:cNvSpPr>
            <a:spLocks noChangeArrowheads="1"/>
          </p:cNvSpPr>
          <p:nvPr/>
        </p:nvSpPr>
        <p:spPr bwMode="auto">
          <a:xfrm>
            <a:off x="445770" y="664210"/>
            <a:ext cx="7734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kumimoji="1" lang="en-US" altLang="zh-CN" sz="240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5CB2798-7EF7-05A3-7A3C-38DA6D62F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99656"/>
              </p:ext>
            </p:extLst>
          </p:nvPr>
        </p:nvGraphicFramePr>
        <p:xfrm>
          <a:off x="1908000" y="1269000"/>
          <a:ext cx="5346486" cy="159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486">
                  <a:extLst>
                    <a:ext uri="{9D8B030D-6E8A-4147-A177-3AD203B41FA5}">
                      <a16:colId xmlns:a16="http://schemas.microsoft.com/office/drawing/2014/main" val="247761246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12456596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083849398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831542370"/>
                    </a:ext>
                  </a:extLst>
                </a:gridCol>
              </a:tblGrid>
              <a:tr h="53333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741444"/>
                  </a:ext>
                </a:extLst>
              </a:tr>
              <a:tr h="53333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059254"/>
                  </a:ext>
                </a:extLst>
              </a:tr>
              <a:tr h="53333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531274"/>
                  </a:ext>
                </a:extLst>
              </a:tr>
            </a:tbl>
          </a:graphicData>
        </a:graphic>
      </p:graphicFrame>
      <p:graphicFrame>
        <p:nvGraphicFramePr>
          <p:cNvPr id="3" name="Object 24">
            <a:extLst>
              <a:ext uri="{FF2B5EF4-FFF2-40B4-BE49-F238E27FC236}">
                <a16:creationId xmlns:a16="http://schemas.microsoft.com/office/drawing/2014/main" id="{445F93ED-8BAE-2591-91B3-9559CD7FA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684830"/>
              </p:ext>
            </p:extLst>
          </p:nvPr>
        </p:nvGraphicFramePr>
        <p:xfrm>
          <a:off x="1998486" y="1485542"/>
          <a:ext cx="3127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291960" progId="Equation.DSMT4">
                  <p:embed/>
                </p:oleObj>
              </mc:Choice>
              <mc:Fallback>
                <p:oleObj name="Equation" r:id="rId8" imgW="355320" imgH="291960" progId="Equation.DSMT4">
                  <p:embed/>
                  <p:pic>
                    <p:nvPicPr>
                      <p:cNvPr id="4505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486" y="1485542"/>
                        <a:ext cx="31273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4">
            <a:extLst>
              <a:ext uri="{FF2B5EF4-FFF2-40B4-BE49-F238E27FC236}">
                <a16:creationId xmlns:a16="http://schemas.microsoft.com/office/drawing/2014/main" id="{1C81A258-CD21-262B-E910-D38D6D9B2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787405"/>
              </p:ext>
            </p:extLst>
          </p:nvPr>
        </p:nvGraphicFramePr>
        <p:xfrm>
          <a:off x="2483311" y="1312180"/>
          <a:ext cx="246062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291960" progId="Equation.DSMT4">
                  <p:embed/>
                </p:oleObj>
              </mc:Choice>
              <mc:Fallback>
                <p:oleObj name="Equation" r:id="rId10" imgW="279360" imgH="291960" progId="Equation.DSMT4">
                  <p:embed/>
                  <p:pic>
                    <p:nvPicPr>
                      <p:cNvPr id="4505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311" y="1312180"/>
                        <a:ext cx="246062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AC84826-69D3-FF81-46D7-A42FD2EF023F}"/>
              </a:ext>
            </a:extLst>
          </p:cNvPr>
          <p:cNvCxnSpPr/>
          <p:nvPr/>
        </p:nvCxnSpPr>
        <p:spPr bwMode="auto">
          <a:xfrm>
            <a:off x="1998486" y="1312180"/>
            <a:ext cx="730887" cy="4432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24">
            <a:extLst>
              <a:ext uri="{FF2B5EF4-FFF2-40B4-BE49-F238E27FC236}">
                <a16:creationId xmlns:a16="http://schemas.microsoft.com/office/drawing/2014/main" id="{9D114455-920A-94BA-DD2D-6C953A971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190168"/>
              </p:ext>
            </p:extLst>
          </p:nvPr>
        </p:nvGraphicFramePr>
        <p:xfrm>
          <a:off x="2164183" y="1963175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3040" imgH="317160" progId="Equation.DSMT4">
                  <p:embed/>
                </p:oleObj>
              </mc:Choice>
              <mc:Fallback>
                <p:oleObj name="Equation" r:id="rId12" imgW="203040" imgH="317160" progId="Equation.DSMT4">
                  <p:embed/>
                  <p:pic>
                    <p:nvPicPr>
                      <p:cNvPr id="4505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4183" y="1963175"/>
                        <a:ext cx="177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4">
            <a:extLst>
              <a:ext uri="{FF2B5EF4-FFF2-40B4-BE49-F238E27FC236}">
                <a16:creationId xmlns:a16="http://schemas.microsoft.com/office/drawing/2014/main" id="{7E53762A-0E9B-63B5-8139-5C88B58C6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757441"/>
              </p:ext>
            </p:extLst>
          </p:nvPr>
        </p:nvGraphicFramePr>
        <p:xfrm>
          <a:off x="2210261" y="2469150"/>
          <a:ext cx="1555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480" imgH="304560" progId="Equation.DSMT4">
                  <p:embed/>
                </p:oleObj>
              </mc:Choice>
              <mc:Fallback>
                <p:oleObj name="Equation" r:id="rId14" imgW="177480" imgH="304560" progId="Equation.DSMT4">
                  <p:embed/>
                  <p:pic>
                    <p:nvPicPr>
                      <p:cNvPr id="7" name="Object 24">
                        <a:extLst>
                          <a:ext uri="{FF2B5EF4-FFF2-40B4-BE49-F238E27FC236}">
                            <a16:creationId xmlns:a16="http://schemas.microsoft.com/office/drawing/2014/main" id="{9D114455-920A-94BA-DD2D-6C953A971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261" y="2469150"/>
                        <a:ext cx="15557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4">
            <a:extLst>
              <a:ext uri="{FF2B5EF4-FFF2-40B4-BE49-F238E27FC236}">
                <a16:creationId xmlns:a16="http://schemas.microsoft.com/office/drawing/2014/main" id="{AD59F3CB-9788-A205-7BE9-4D74EA9A8C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726168"/>
              </p:ext>
            </p:extLst>
          </p:nvPr>
        </p:nvGraphicFramePr>
        <p:xfrm>
          <a:off x="3644045" y="1357586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3040" imgH="317160" progId="Equation.DSMT4">
                  <p:embed/>
                </p:oleObj>
              </mc:Choice>
              <mc:Fallback>
                <p:oleObj name="Equation" r:id="rId16" imgW="203040" imgH="317160" progId="Equation.DSMT4">
                  <p:embed/>
                  <p:pic>
                    <p:nvPicPr>
                      <p:cNvPr id="7" name="Object 24">
                        <a:extLst>
                          <a:ext uri="{FF2B5EF4-FFF2-40B4-BE49-F238E27FC236}">
                            <a16:creationId xmlns:a16="http://schemas.microsoft.com/office/drawing/2014/main" id="{9D114455-920A-94BA-DD2D-6C953A971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045" y="1357586"/>
                        <a:ext cx="177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4">
            <a:extLst>
              <a:ext uri="{FF2B5EF4-FFF2-40B4-BE49-F238E27FC236}">
                <a16:creationId xmlns:a16="http://schemas.microsoft.com/office/drawing/2014/main" id="{A06535FF-5159-3C13-3221-967502BA8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810911"/>
              </p:ext>
            </p:extLst>
          </p:nvPr>
        </p:nvGraphicFramePr>
        <p:xfrm>
          <a:off x="5207461" y="1332500"/>
          <a:ext cx="1555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7480" imgH="304560" progId="Equation.DSMT4">
                  <p:embed/>
                </p:oleObj>
              </mc:Choice>
              <mc:Fallback>
                <p:oleObj name="Equation" r:id="rId17" imgW="177480" imgH="304560" progId="Equation.DSMT4">
                  <p:embed/>
                  <p:pic>
                    <p:nvPicPr>
                      <p:cNvPr id="7" name="Object 24">
                        <a:extLst>
                          <a:ext uri="{FF2B5EF4-FFF2-40B4-BE49-F238E27FC236}">
                            <a16:creationId xmlns:a16="http://schemas.microsoft.com/office/drawing/2014/main" id="{9D114455-920A-94BA-DD2D-6C953A971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461" y="1332500"/>
                        <a:ext cx="1555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4">
            <a:extLst>
              <a:ext uri="{FF2B5EF4-FFF2-40B4-BE49-F238E27FC236}">
                <a16:creationId xmlns:a16="http://schemas.microsoft.com/office/drawing/2014/main" id="{64F622B2-92AA-3F7F-0950-A464281B6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274827"/>
              </p:ext>
            </p:extLst>
          </p:nvPr>
        </p:nvGraphicFramePr>
        <p:xfrm>
          <a:off x="6529849" y="1359488"/>
          <a:ext cx="1889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15640" imgH="304560" progId="Equation.DSMT4">
                  <p:embed/>
                </p:oleObj>
              </mc:Choice>
              <mc:Fallback>
                <p:oleObj name="Equation" r:id="rId19" imgW="215640" imgH="304560" progId="Equation.DSMT4">
                  <p:embed/>
                  <p:pic>
                    <p:nvPicPr>
                      <p:cNvPr id="7" name="Object 24">
                        <a:extLst>
                          <a:ext uri="{FF2B5EF4-FFF2-40B4-BE49-F238E27FC236}">
                            <a16:creationId xmlns:a16="http://schemas.microsoft.com/office/drawing/2014/main" id="{9D114455-920A-94BA-DD2D-6C953A971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849" y="1359488"/>
                        <a:ext cx="1889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">
            <a:extLst>
              <a:ext uri="{FF2B5EF4-FFF2-40B4-BE49-F238E27FC236}">
                <a16:creationId xmlns:a16="http://schemas.microsoft.com/office/drawing/2014/main" id="{7D0ABCBE-B6E2-C053-7D58-40A19637C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987062"/>
              </p:ext>
            </p:extLst>
          </p:nvPr>
        </p:nvGraphicFramePr>
        <p:xfrm>
          <a:off x="4728036" y="1889713"/>
          <a:ext cx="5222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96880" imgH="317160" progId="Equation.DSMT4">
                  <p:embed/>
                </p:oleObj>
              </mc:Choice>
              <mc:Fallback>
                <p:oleObj name="Equation" r:id="rId21" imgW="596880" imgH="317160" progId="Equation.DSMT4">
                  <p:embed/>
                  <p:pic>
                    <p:nvPicPr>
                      <p:cNvPr id="7" name="Object 24">
                        <a:extLst>
                          <a:ext uri="{FF2B5EF4-FFF2-40B4-BE49-F238E27FC236}">
                            <a16:creationId xmlns:a16="http://schemas.microsoft.com/office/drawing/2014/main" id="{9D114455-920A-94BA-DD2D-6C953A971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8036" y="1889713"/>
                        <a:ext cx="5222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4">
            <a:extLst>
              <a:ext uri="{FF2B5EF4-FFF2-40B4-BE49-F238E27FC236}">
                <a16:creationId xmlns:a16="http://schemas.microsoft.com/office/drawing/2014/main" id="{58B9980C-D9C5-06A0-9A07-2904FC948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915329"/>
              </p:ext>
            </p:extLst>
          </p:nvPr>
        </p:nvGraphicFramePr>
        <p:xfrm>
          <a:off x="3341355" y="1928900"/>
          <a:ext cx="5222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96880" imgH="317160" progId="Equation.DSMT4">
                  <p:embed/>
                </p:oleObj>
              </mc:Choice>
              <mc:Fallback>
                <p:oleObj name="Equation" r:id="rId23" imgW="596880" imgH="317160" progId="Equation.DSMT4">
                  <p:embed/>
                  <p:pic>
                    <p:nvPicPr>
                      <p:cNvPr id="12" name="Object 24">
                        <a:extLst>
                          <a:ext uri="{FF2B5EF4-FFF2-40B4-BE49-F238E27FC236}">
                            <a16:creationId xmlns:a16="http://schemas.microsoft.com/office/drawing/2014/main" id="{7D0ABCBE-B6E2-C053-7D58-40A19637C8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355" y="1928900"/>
                        <a:ext cx="5222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4">
            <a:extLst>
              <a:ext uri="{FF2B5EF4-FFF2-40B4-BE49-F238E27FC236}">
                <a16:creationId xmlns:a16="http://schemas.microsoft.com/office/drawing/2014/main" id="{FDEE77F2-4538-1FB9-5480-161118722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335330"/>
              </p:ext>
            </p:extLst>
          </p:nvPr>
        </p:nvGraphicFramePr>
        <p:xfrm>
          <a:off x="4716198" y="2422160"/>
          <a:ext cx="5222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96880" imgH="317160" progId="Equation.DSMT4">
                  <p:embed/>
                </p:oleObj>
              </mc:Choice>
              <mc:Fallback>
                <p:oleObj name="Equation" r:id="rId25" imgW="596880" imgH="317160" progId="Equation.DSMT4">
                  <p:embed/>
                  <p:pic>
                    <p:nvPicPr>
                      <p:cNvPr id="12" name="Object 24">
                        <a:extLst>
                          <a:ext uri="{FF2B5EF4-FFF2-40B4-BE49-F238E27FC236}">
                            <a16:creationId xmlns:a16="http://schemas.microsoft.com/office/drawing/2014/main" id="{7D0ABCBE-B6E2-C053-7D58-40A19637C8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198" y="2422160"/>
                        <a:ext cx="5222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4">
            <a:extLst>
              <a:ext uri="{FF2B5EF4-FFF2-40B4-BE49-F238E27FC236}">
                <a16:creationId xmlns:a16="http://schemas.microsoft.com/office/drawing/2014/main" id="{15A36582-2535-D013-BE56-BD6AF1BB82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414683"/>
              </p:ext>
            </p:extLst>
          </p:nvPr>
        </p:nvGraphicFramePr>
        <p:xfrm>
          <a:off x="6304423" y="2399397"/>
          <a:ext cx="5222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96880" imgH="317160" progId="Equation.DSMT4">
                  <p:embed/>
                </p:oleObj>
              </mc:Choice>
              <mc:Fallback>
                <p:oleObj name="Equation" r:id="rId26" imgW="596880" imgH="317160" progId="Equation.DSMT4">
                  <p:embed/>
                  <p:pic>
                    <p:nvPicPr>
                      <p:cNvPr id="12" name="Object 24">
                        <a:extLst>
                          <a:ext uri="{FF2B5EF4-FFF2-40B4-BE49-F238E27FC236}">
                            <a16:creationId xmlns:a16="http://schemas.microsoft.com/office/drawing/2014/main" id="{7D0ABCBE-B6E2-C053-7D58-40A19637C8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4423" y="2399397"/>
                        <a:ext cx="5222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">
            <a:extLst>
              <a:ext uri="{FF2B5EF4-FFF2-40B4-BE49-F238E27FC236}">
                <a16:creationId xmlns:a16="http://schemas.microsoft.com/office/drawing/2014/main" id="{F15DBB0D-3AF1-FF2C-AD5B-94034F3451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193669"/>
              </p:ext>
            </p:extLst>
          </p:nvPr>
        </p:nvGraphicFramePr>
        <p:xfrm>
          <a:off x="3348198" y="2422160"/>
          <a:ext cx="5222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596880" imgH="317160" progId="Equation.DSMT4">
                  <p:embed/>
                </p:oleObj>
              </mc:Choice>
              <mc:Fallback>
                <p:oleObj name="Equation" r:id="rId27" imgW="596880" imgH="317160" progId="Equation.DSMT4">
                  <p:embed/>
                  <p:pic>
                    <p:nvPicPr>
                      <p:cNvPr id="13" name="Object 24">
                        <a:extLst>
                          <a:ext uri="{FF2B5EF4-FFF2-40B4-BE49-F238E27FC236}">
                            <a16:creationId xmlns:a16="http://schemas.microsoft.com/office/drawing/2014/main" id="{58B9980C-D9C5-06A0-9A07-2904FC9484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198" y="2422160"/>
                        <a:ext cx="5222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">
            <a:extLst>
              <a:ext uri="{FF2B5EF4-FFF2-40B4-BE49-F238E27FC236}">
                <a16:creationId xmlns:a16="http://schemas.microsoft.com/office/drawing/2014/main" id="{4137B0F4-FF71-AE68-62A6-0DE7162C6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604431"/>
              </p:ext>
            </p:extLst>
          </p:nvPr>
        </p:nvGraphicFramePr>
        <p:xfrm>
          <a:off x="6534486" y="1928900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03040" imgH="317160" progId="Equation.DSMT4">
                  <p:embed/>
                </p:oleObj>
              </mc:Choice>
              <mc:Fallback>
                <p:oleObj name="Equation" r:id="rId28" imgW="203040" imgH="317160" progId="Equation.DSMT4">
                  <p:embed/>
                  <p:pic>
                    <p:nvPicPr>
                      <p:cNvPr id="7" name="Object 24">
                        <a:extLst>
                          <a:ext uri="{FF2B5EF4-FFF2-40B4-BE49-F238E27FC236}">
                            <a16:creationId xmlns:a16="http://schemas.microsoft.com/office/drawing/2014/main" id="{9D114455-920A-94BA-DD2D-6C953A971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486" y="1928900"/>
                        <a:ext cx="177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4">
            <a:extLst>
              <a:ext uri="{FF2B5EF4-FFF2-40B4-BE49-F238E27FC236}">
                <a16:creationId xmlns:a16="http://schemas.microsoft.com/office/drawing/2014/main" id="{7FC4FC2B-6E61-F98E-13F6-0B358996A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930515"/>
              </p:ext>
            </p:extLst>
          </p:nvPr>
        </p:nvGraphicFramePr>
        <p:xfrm>
          <a:off x="1584263" y="2993004"/>
          <a:ext cx="3127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355320" imgH="291960" progId="Equation.DSMT4">
                  <p:embed/>
                </p:oleObj>
              </mc:Choice>
              <mc:Fallback>
                <p:oleObj name="Equation" r:id="rId29" imgW="355320" imgH="291960" progId="Equation.DSMT4">
                  <p:embed/>
                  <p:pic>
                    <p:nvPicPr>
                      <p:cNvPr id="3" name="Object 24">
                        <a:extLst>
                          <a:ext uri="{FF2B5EF4-FFF2-40B4-BE49-F238E27FC236}">
                            <a16:creationId xmlns:a16="http://schemas.microsoft.com/office/drawing/2014/main" id="{445F93ED-8BAE-2591-91B3-9559CD7FA9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263" y="2993004"/>
                        <a:ext cx="31273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4">
            <a:extLst>
              <a:ext uri="{FF2B5EF4-FFF2-40B4-BE49-F238E27FC236}">
                <a16:creationId xmlns:a16="http://schemas.microsoft.com/office/drawing/2014/main" id="{1908677F-0835-8545-9AFD-692E6FCFA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420719"/>
              </p:ext>
            </p:extLst>
          </p:nvPr>
        </p:nvGraphicFramePr>
        <p:xfrm>
          <a:off x="2196000" y="3003721"/>
          <a:ext cx="31993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79360" imgH="291960" progId="Equation.DSMT4">
                  <p:embed/>
                </p:oleObj>
              </mc:Choice>
              <mc:Fallback>
                <p:oleObj name="Equation" r:id="rId30" imgW="279360" imgH="291960" progId="Equation.DSMT4">
                  <p:embed/>
                  <p:pic>
                    <p:nvPicPr>
                      <p:cNvPr id="4" name="Object 24">
                        <a:extLst>
                          <a:ext uri="{FF2B5EF4-FFF2-40B4-BE49-F238E27FC236}">
                            <a16:creationId xmlns:a16="http://schemas.microsoft.com/office/drawing/2014/main" id="{1C81A258-CD21-262B-E910-D38D6D9B2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000" y="3003721"/>
                        <a:ext cx="319933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327910"/>
      </p:ext>
    </p:extLst>
  </p:cSld>
  <p:clrMapOvr>
    <a:masterClrMapping/>
  </p:clrMapOvr>
  <p:transition>
    <p:split orient="vert"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F6E876A-88F3-5752-E718-8362668CD2D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65587F-22D4-0717-96D7-E6E6C04CF43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3/4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0A929E-8E2F-B827-CD94-255454BA28D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3/8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F2C6DE-B123-CE4C-6A17-FC76BCF9FF4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3/16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42A1D5-B266-0606-2E63-58492337458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E693EA1-2FB8-942C-5E62-C4C642A40F46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E069C95-D191-E488-F992-4CE80DC0E60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01E7219-FFFC-9536-3EF5-55BDF07E769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FFEB0C9-C150-29BF-13CE-C9095FA4427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57EC2A85-9694-C973-159F-94CAE4223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790" y="989348"/>
            <a:ext cx="67702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设随机变量     与     有相同的分布，其分布律为</a:t>
            </a:r>
          </a:p>
        </p:txBody>
      </p:sp>
      <p:graphicFrame>
        <p:nvGraphicFramePr>
          <p:cNvPr id="27" name="Object 24">
            <a:extLst>
              <a:ext uri="{FF2B5EF4-FFF2-40B4-BE49-F238E27FC236}">
                <a16:creationId xmlns:a16="http://schemas.microsoft.com/office/drawing/2014/main" id="{3500052D-A4BB-4A1C-CF69-30F30C676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327353"/>
              </p:ext>
            </p:extLst>
          </p:nvPr>
        </p:nvGraphicFramePr>
        <p:xfrm>
          <a:off x="2780030" y="1028400"/>
          <a:ext cx="1136650" cy="42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36700" imgH="546100" progId="Equation.DSMT4">
                  <p:embed/>
                </p:oleObj>
              </mc:Choice>
              <mc:Fallback>
                <p:oleObj name="Equation" r:id="rId18" imgW="1536700" imgH="546100" progId="Equation.DSMT4">
                  <p:embed/>
                  <p:pic>
                    <p:nvPicPr>
                      <p:cNvPr id="45059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030" y="1028400"/>
                        <a:ext cx="1136650" cy="422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5">
            <a:extLst>
              <a:ext uri="{FF2B5EF4-FFF2-40B4-BE49-F238E27FC236}">
                <a16:creationId xmlns:a16="http://schemas.microsoft.com/office/drawing/2014/main" id="{FF5FFC38-F94A-13CD-41D2-03DFE21A3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297322"/>
              </p:ext>
            </p:extLst>
          </p:nvPr>
        </p:nvGraphicFramePr>
        <p:xfrm>
          <a:off x="1076960" y="1516715"/>
          <a:ext cx="7526655" cy="72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363200" imgH="1066800" progId="Equation.DSMT4">
                  <p:embed/>
                </p:oleObj>
              </mc:Choice>
              <mc:Fallback>
                <p:oleObj name="Equation" r:id="rId20" imgW="10363200" imgH="1066800" progId="Equation.DSMT4">
                  <p:embed/>
                  <p:pic>
                    <p:nvPicPr>
                      <p:cNvPr id="4506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960" y="1516715"/>
                        <a:ext cx="7526655" cy="727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6">
            <a:extLst>
              <a:ext uri="{FF2B5EF4-FFF2-40B4-BE49-F238E27FC236}">
                <a16:creationId xmlns:a16="http://schemas.microsoft.com/office/drawing/2014/main" id="{FF31B43D-B6FF-18F9-14C1-F1C608244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15" y="2205000"/>
            <a:ext cx="65036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且满足                            ，求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 </a:t>
            </a:r>
            <a:r>
              <a:rPr kumimoji="1" lang="zh-CN" altLang="en-US" sz="2800" b="1" u="sng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</a:t>
            </a:r>
          </a:p>
        </p:txBody>
      </p:sp>
      <p:graphicFrame>
        <p:nvGraphicFramePr>
          <p:cNvPr id="30" name="Object 27">
            <a:extLst>
              <a:ext uri="{FF2B5EF4-FFF2-40B4-BE49-F238E27FC236}">
                <a16:creationId xmlns:a16="http://schemas.microsoft.com/office/drawing/2014/main" id="{9A909682-A0A9-8F4D-F796-981752B3F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645691"/>
              </p:ext>
            </p:extLst>
          </p:nvPr>
        </p:nvGraphicFramePr>
        <p:xfrm>
          <a:off x="1961515" y="2299615"/>
          <a:ext cx="234759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200400" imgH="546100" progId="Equation.DSMT4">
                  <p:embed/>
                </p:oleObj>
              </mc:Choice>
              <mc:Fallback>
                <p:oleObj name="Equation" r:id="rId22" imgW="3200400" imgH="546100" progId="Equation.DSMT4">
                  <p:embed/>
                  <p:pic>
                    <p:nvPicPr>
                      <p:cNvPr id="4506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515" y="2299615"/>
                        <a:ext cx="2347595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8">
            <a:extLst>
              <a:ext uri="{FF2B5EF4-FFF2-40B4-BE49-F238E27FC236}">
                <a16:creationId xmlns:a16="http://schemas.microsoft.com/office/drawing/2014/main" id="{9A4F5841-75C6-63A7-FE40-EE569A2EE7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116433"/>
              </p:ext>
            </p:extLst>
          </p:nvPr>
        </p:nvGraphicFramePr>
        <p:xfrm>
          <a:off x="4930775" y="2299615"/>
          <a:ext cx="180975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451100" imgH="546100" progId="Equation.DSMT4">
                  <p:embed/>
                </p:oleObj>
              </mc:Choice>
              <mc:Fallback>
                <p:oleObj name="Equation" r:id="rId24" imgW="2451100" imgH="546100" progId="Equation.DSMT4">
                  <p:embed/>
                  <p:pic>
                    <p:nvPicPr>
                      <p:cNvPr id="4506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2299615"/>
                        <a:ext cx="1809750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10">
            <a:extLst>
              <a:ext uri="{FF2B5EF4-FFF2-40B4-BE49-F238E27FC236}">
                <a16:creationId xmlns:a16="http://schemas.microsoft.com/office/drawing/2014/main" id="{90857BAA-A0A7-C72A-D831-BDCB32D57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" y="958550"/>
            <a:ext cx="958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endParaRPr kumimoji="1" lang="zh-CN" altLang="en-US" sz="28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FC991D1-BDCB-D4C2-1F04-3826990F26B2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EAAE6354-C04F-0F4D-810D-614F6D39AC0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09994492-85D4-C530-EE40-C67E47FA11C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97CFCC67-9D58-63B0-24FC-08F66B22EDD7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B6FAAB9D-0CA8-F324-9CFD-812C826E6BC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BFA94E0-F443-9707-B706-AC68B2538898}"/>
              </a:ext>
            </a:extLst>
          </p:cNvPr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05628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258060" y="3212465"/>
            <a:ext cx="3582670" cy="172847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Rectangle 122"/>
          <p:cNvSpPr>
            <a:spLocks noChangeArrowheads="1"/>
          </p:cNvSpPr>
          <p:nvPr/>
        </p:nvSpPr>
        <p:spPr bwMode="auto">
          <a:xfrm>
            <a:off x="539750" y="662940"/>
            <a:ext cx="7150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三、连续型随机变量的边缘概率密度</a:t>
            </a:r>
          </a:p>
        </p:txBody>
      </p:sp>
      <p:graphicFrame>
        <p:nvGraphicFramePr>
          <p:cNvPr id="280699" name="Object 123"/>
          <p:cNvGraphicFramePr>
            <a:graphicFrameLocks noChangeAspect="1"/>
          </p:cNvGraphicFramePr>
          <p:nvPr/>
        </p:nvGraphicFramePr>
        <p:xfrm>
          <a:off x="6604635" y="1422400"/>
          <a:ext cx="130048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200" imgH="266700" progId="Equation.3">
                  <p:embed/>
                </p:oleObj>
              </mc:Choice>
              <mc:Fallback>
                <p:oleObj name="Equation" r:id="rId2" imgW="838200" imgH="266700" progId="Equation.3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635" y="1422400"/>
                        <a:ext cx="1300480" cy="431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700" name="Object 124"/>
          <p:cNvGraphicFramePr>
            <a:graphicFrameLocks noChangeAspect="1"/>
          </p:cNvGraphicFramePr>
          <p:nvPr/>
        </p:nvGraphicFramePr>
        <p:xfrm>
          <a:off x="1120775" y="2360930"/>
          <a:ext cx="28860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200" imgH="279400" progId="Equation.3">
                  <p:embed/>
                </p:oleObj>
              </mc:Choice>
              <mc:Fallback>
                <p:oleObj name="Equation" r:id="rId4" imgW="1854200" imgH="27940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360930"/>
                        <a:ext cx="28860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701" name="Object 125"/>
          <p:cNvGraphicFramePr>
            <a:graphicFrameLocks noChangeAspect="1"/>
          </p:cNvGraphicFramePr>
          <p:nvPr/>
        </p:nvGraphicFramePr>
        <p:xfrm>
          <a:off x="4114800" y="2211705"/>
          <a:ext cx="38004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63800" imgH="469900" progId="Equation.3">
                  <p:embed/>
                </p:oleObj>
              </mc:Choice>
              <mc:Fallback>
                <p:oleObj name="公式" r:id="rId6" imgW="2463800" imgH="469900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11705"/>
                        <a:ext cx="38004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6"/>
          <p:cNvGrpSpPr/>
          <p:nvPr/>
        </p:nvGrpSpPr>
        <p:grpSpPr bwMode="auto">
          <a:xfrm>
            <a:off x="594995" y="1407795"/>
            <a:ext cx="4129088" cy="488950"/>
            <a:chOff x="398" y="508"/>
            <a:chExt cx="2601" cy="308"/>
          </a:xfrm>
        </p:grpSpPr>
        <p:graphicFrame>
          <p:nvGraphicFramePr>
            <p:cNvPr id="62482" name="Object 127"/>
            <p:cNvGraphicFramePr>
              <a:graphicFrameLocks noChangeAspect="1"/>
            </p:cNvGraphicFramePr>
            <p:nvPr/>
          </p:nvGraphicFramePr>
          <p:xfrm>
            <a:off x="699" y="534"/>
            <a:ext cx="63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60400" imgH="266700" progId="Equation.3">
                    <p:embed/>
                  </p:oleObj>
                </mc:Choice>
                <mc:Fallback>
                  <p:oleObj r:id="rId8" imgW="660400" imgH="266700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534"/>
                          <a:ext cx="63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3" name="Text Box 128"/>
            <p:cNvSpPr txBox="1">
              <a:spLocks noChangeArrowheads="1"/>
            </p:cNvSpPr>
            <p:nvPr/>
          </p:nvSpPr>
          <p:spPr bwMode="auto">
            <a:xfrm>
              <a:off x="398" y="508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若</a:t>
              </a:r>
            </a:p>
          </p:txBody>
        </p:sp>
        <p:sp>
          <p:nvSpPr>
            <p:cNvPr id="62484" name="Text Box 129"/>
            <p:cNvSpPr txBox="1">
              <a:spLocks noChangeArrowheads="1"/>
            </p:cNvSpPr>
            <p:nvPr/>
          </p:nvSpPr>
          <p:spPr bwMode="auto">
            <a:xfrm>
              <a:off x="1301" y="522"/>
              <a:ext cx="169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是连续型随机变量,</a:t>
              </a:r>
              <a:endPara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280706" name="Text Box 130"/>
          <p:cNvSpPr txBox="1">
            <a:spLocks noChangeArrowheads="1"/>
          </p:cNvSpPr>
          <p:nvPr/>
        </p:nvSpPr>
        <p:spPr bwMode="auto">
          <a:xfrm>
            <a:off x="4647248" y="1415415"/>
            <a:ext cx="2011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其概率密度为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80707" name="Text Box 131"/>
          <p:cNvSpPr txBox="1">
            <a:spLocks noChangeArrowheads="1"/>
          </p:cNvSpPr>
          <p:nvPr/>
        </p:nvSpPr>
        <p:spPr bwMode="auto">
          <a:xfrm>
            <a:off x="7905115" y="1392873"/>
            <a:ext cx="487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则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80708" name="AutoShape 132"/>
          <p:cNvSpPr>
            <a:spLocks noChangeArrowheads="1"/>
          </p:cNvSpPr>
          <p:nvPr/>
        </p:nvSpPr>
        <p:spPr bwMode="auto">
          <a:xfrm>
            <a:off x="1637030" y="356806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0709" name="Object 133"/>
          <p:cNvGraphicFramePr>
            <a:graphicFrameLocks noChangeAspect="1"/>
          </p:cNvGraphicFramePr>
          <p:nvPr/>
        </p:nvGraphicFramePr>
        <p:xfrm>
          <a:off x="2329180" y="3355023"/>
          <a:ext cx="13065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7400" imgH="279400" progId="Equation.3">
                  <p:embed/>
                </p:oleObj>
              </mc:Choice>
              <mc:Fallback>
                <p:oleObj name="Equation" r:id="rId10" imgW="787400" imgH="2794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9180" y="3355023"/>
                        <a:ext cx="13065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710" name="Object 134"/>
          <p:cNvGraphicFramePr>
            <a:graphicFrameLocks noChangeAspect="1"/>
          </p:cNvGraphicFramePr>
          <p:nvPr/>
        </p:nvGraphicFramePr>
        <p:xfrm>
          <a:off x="2425700" y="4089400"/>
          <a:ext cx="3138805" cy="80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20165" imgH="330200" progId="Equation.3">
                  <p:embed/>
                </p:oleObj>
              </mc:Choice>
              <mc:Fallback>
                <p:oleObj name="公式" r:id="rId12" imgW="1320165" imgH="330200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089400"/>
                        <a:ext cx="3138805" cy="807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711" name="Text Box 135"/>
          <p:cNvSpPr txBox="1">
            <a:spLocks noChangeArrowheads="1"/>
          </p:cNvSpPr>
          <p:nvPr/>
        </p:nvSpPr>
        <p:spPr bwMode="auto">
          <a:xfrm>
            <a:off x="1378585" y="4294505"/>
            <a:ext cx="1152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同理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80712" name="Object 136"/>
          <p:cNvGraphicFramePr>
            <a:graphicFrameLocks noChangeAspect="1"/>
          </p:cNvGraphicFramePr>
          <p:nvPr/>
        </p:nvGraphicFramePr>
        <p:xfrm>
          <a:off x="5016500" y="2151380"/>
          <a:ext cx="24114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536700" imgH="558800" progId="Equation.3">
                  <p:embed/>
                </p:oleObj>
              </mc:Choice>
              <mc:Fallback>
                <p:oleObj name="公式" r:id="rId14" imgW="1536700" imgH="558800" progId="Equation.3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2151380"/>
                        <a:ext cx="241141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713" name="Object 137"/>
          <p:cNvGraphicFramePr>
            <a:graphicFrameLocks noChangeAspect="1"/>
          </p:cNvGraphicFramePr>
          <p:nvPr/>
        </p:nvGraphicFramePr>
        <p:xfrm>
          <a:off x="3661093" y="3213735"/>
          <a:ext cx="206216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95400" imgH="469900" progId="Equation.3">
                  <p:embed/>
                </p:oleObj>
              </mc:Choice>
              <mc:Fallback>
                <p:oleObj name="Equation" r:id="rId16" imgW="1295400" imgH="469900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1093" y="3213735"/>
                        <a:ext cx="206216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714" name="Text Box 138"/>
          <p:cNvSpPr txBox="1">
            <a:spLocks noChangeArrowheads="1"/>
          </p:cNvSpPr>
          <p:nvPr/>
        </p:nvSpPr>
        <p:spPr bwMode="auto">
          <a:xfrm>
            <a:off x="2739390" y="5301933"/>
            <a:ext cx="43008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关于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2800" b="1" i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的边缘概率密度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</a:p>
        </p:txBody>
      </p:sp>
      <p:graphicFrame>
        <p:nvGraphicFramePr>
          <p:cNvPr id="280715" name="Object 139"/>
          <p:cNvGraphicFramePr>
            <a:graphicFrameLocks noChangeAspect="1"/>
          </p:cNvGraphicFramePr>
          <p:nvPr/>
        </p:nvGraphicFramePr>
        <p:xfrm>
          <a:off x="1710690" y="5364480"/>
          <a:ext cx="102870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60400" imgH="266700" progId="Equation.DSMT4">
                  <p:embed/>
                </p:oleObj>
              </mc:Choice>
              <mc:Fallback>
                <p:oleObj name="Equation" r:id="rId18" imgW="660400" imgH="26670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690" y="5364480"/>
                        <a:ext cx="1028700" cy="459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716" name="Text Box 140"/>
          <p:cNvSpPr txBox="1">
            <a:spLocks noChangeArrowheads="1"/>
          </p:cNvSpPr>
          <p:nvPr/>
        </p:nvSpPr>
        <p:spPr bwMode="auto">
          <a:xfrm>
            <a:off x="652145" y="5333048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分别是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0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0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0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80706" grpId="0" build="p" autoUpdateAnimBg="0"/>
      <p:bldP spid="280707" grpId="0" build="p" autoUpdateAnimBg="0"/>
      <p:bldP spid="280708" grpId="0" bldLvl="0" animBg="1"/>
      <p:bldP spid="280711" grpId="0" build="p" autoUpdateAnimBg="0"/>
      <p:bldP spid="280714" grpId="0" build="p" autoUpdateAnimBg="0"/>
      <p:bldP spid="280716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0.5,&quot;answers&quot;:[&quot;1/18&quot;]},{&quot;num&quot;:2,&quot;caseSensitive&quot;:false,&quot;fuzzyMatch&quot;:false,&quot;Score&quot;:0.5,&quot;answers&quot;:[&quot;2/9&quot;]},{&quot;num&quot;:3,&quot;caseSensitive&quot;:false,&quot;fuzzyMatch&quot;:false,&quot;Score&quot;:0.5,&quot;answers&quot;:[&quot;1/6&quot;]}]"/>
  <p:tag name="PROBLEMSCORE" val="1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课件">
  <a:themeElements>
    <a:clrScheme name="模板-黄01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模板-黄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69975" rtl="0" eaLnBrk="1" fontAlgn="base" latinLnBrk="0" hangingPunct="1">
          <a:lnSpc>
            <a:spcPct val="13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noFill/>
        <a:ln w="31750" cap="rnd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模板-黄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-黄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1100</Words>
  <Application>Microsoft Office PowerPoint</Application>
  <PresentationFormat>全屏显示(4:3)</PresentationFormat>
  <Paragraphs>686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黑体</vt:lpstr>
      <vt:lpstr>楷体_GB2312</vt:lpstr>
      <vt:lpstr>Microsoft Yahei</vt:lpstr>
      <vt:lpstr>Microsoft Yahei</vt:lpstr>
      <vt:lpstr>Arial</vt:lpstr>
      <vt:lpstr>Cambria Math</vt:lpstr>
      <vt:lpstr>Symbol</vt:lpstr>
      <vt:lpstr>Tahoma</vt:lpstr>
      <vt:lpstr>Times New Roman</vt:lpstr>
      <vt:lpstr>Wingdings</vt:lpstr>
      <vt:lpstr>课件</vt:lpstr>
      <vt:lpstr>Equation</vt:lpstr>
      <vt:lpstr>公式</vt:lpstr>
      <vt:lpstr>Equation.3</vt:lpstr>
      <vt:lpstr>MathType 7.0 Equation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§3.4    相互独立的随机变量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新安 任</cp:lastModifiedBy>
  <cp:revision>156</cp:revision>
  <dcterms:created xsi:type="dcterms:W3CDTF">2013-03-08T16:43:00Z</dcterms:created>
  <dcterms:modified xsi:type="dcterms:W3CDTF">2024-03-25T02:16:01Z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fmtid="{D5CDD505-2E9C-101B-9397-08002B2CF9AE}" pid="3" name="ICV">
    <vt:lpwstr>F753563E6C204C0E920FC570444237CB</vt:lpwstr>
  </property>
</Properties>
</file>