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1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20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2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8" r:id="rId3"/>
    <p:sldMasterId id="2147483684" r:id="rId4"/>
    <p:sldMasterId id="2147483690" r:id="rId5"/>
    <p:sldMasterId id="2147483696" r:id="rId6"/>
    <p:sldMasterId id="2147483702" r:id="rId7"/>
    <p:sldMasterId id="2147483708" r:id="rId8"/>
    <p:sldMasterId id="2147483714" r:id="rId9"/>
    <p:sldMasterId id="2147483720" r:id="rId10"/>
    <p:sldMasterId id="2147483726" r:id="rId11"/>
    <p:sldMasterId id="2147483732" r:id="rId12"/>
    <p:sldMasterId id="2147483738" r:id="rId13"/>
    <p:sldMasterId id="2147483744" r:id="rId14"/>
    <p:sldMasterId id="2147483750" r:id="rId15"/>
    <p:sldMasterId id="2147483756" r:id="rId16"/>
    <p:sldMasterId id="2147483762" r:id="rId17"/>
    <p:sldMasterId id="2147483768" r:id="rId18"/>
    <p:sldMasterId id="2147483774" r:id="rId19"/>
    <p:sldMasterId id="2147483780" r:id="rId20"/>
    <p:sldMasterId id="2147483786" r:id="rId21"/>
  </p:sldMasterIdLst>
  <p:sldIdLst>
    <p:sldId id="264" r:id="rId22"/>
    <p:sldId id="258" r:id="rId23"/>
    <p:sldId id="259" r:id="rId24"/>
    <p:sldId id="260" r:id="rId25"/>
    <p:sldId id="261" r:id="rId26"/>
    <p:sldId id="262" r:id="rId27"/>
    <p:sldId id="263" r:id="rId28"/>
    <p:sldId id="265" r:id="rId29"/>
    <p:sldId id="266" r:id="rId30"/>
    <p:sldId id="277" r:id="rId31"/>
    <p:sldId id="278" r:id="rId32"/>
    <p:sldId id="288" r:id="rId33"/>
    <p:sldId id="289" r:id="rId34"/>
    <p:sldId id="290" r:id="rId35"/>
    <p:sldId id="291" r:id="rId36"/>
    <p:sldId id="292" r:id="rId37"/>
    <p:sldId id="293" r:id="rId38"/>
    <p:sldId id="286" r:id="rId39"/>
    <p:sldId id="287" r:id="rId40"/>
    <p:sldId id="294" r:id="rId41"/>
    <p:sldId id="267" r:id="rId42"/>
    <p:sldId id="268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279" r:id="rId56"/>
    <p:sldId id="307" r:id="rId57"/>
    <p:sldId id="308" r:id="rId58"/>
    <p:sldId id="309" r:id="rId59"/>
    <p:sldId id="310" r:id="rId60"/>
    <p:sldId id="311" r:id="rId61"/>
    <p:sldId id="312" r:id="rId62"/>
    <p:sldId id="280" r:id="rId63"/>
    <p:sldId id="281" r:id="rId64"/>
    <p:sldId id="282" r:id="rId65"/>
    <p:sldId id="283" r:id="rId66"/>
    <p:sldId id="284" r:id="rId67"/>
    <p:sldId id="285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2" r:id="rId127"/>
    <p:sldId id="373" r:id="rId128"/>
    <p:sldId id="374" r:id="rId129"/>
    <p:sldId id="375" r:id="rId130"/>
    <p:sldId id="376" r:id="rId131"/>
    <p:sldId id="377" r:id="rId132"/>
    <p:sldId id="378" r:id="rId133"/>
    <p:sldId id="379" r:id="rId134"/>
    <p:sldId id="380" r:id="rId135"/>
    <p:sldId id="381" r:id="rId136"/>
    <p:sldId id="382" r:id="rId137"/>
    <p:sldId id="383" r:id="rId138"/>
    <p:sldId id="384" r:id="rId139"/>
    <p:sldId id="385" r:id="rId140"/>
    <p:sldId id="386" r:id="rId141"/>
    <p:sldId id="387" r:id="rId142"/>
    <p:sldId id="388" r:id="rId143"/>
    <p:sldId id="389" r:id="rId144"/>
    <p:sldId id="390" r:id="rId145"/>
    <p:sldId id="391" r:id="rId146"/>
    <p:sldId id="392" r:id="rId147"/>
    <p:sldId id="393" r:id="rId148"/>
    <p:sldId id="394" r:id="rId149"/>
    <p:sldId id="395" r:id="rId150"/>
    <p:sldId id="396" r:id="rId151"/>
    <p:sldId id="397" r:id="rId152"/>
    <p:sldId id="269" r:id="rId153"/>
    <p:sldId id="270" r:id="rId154"/>
    <p:sldId id="271" r:id="rId155"/>
    <p:sldId id="272" r:id="rId156"/>
    <p:sldId id="273" r:id="rId157"/>
    <p:sldId id="274" r:id="rId158"/>
    <p:sldId id="275" r:id="rId159"/>
    <p:sldId id="276" r:id="rId1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9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1.xml"/><Relationship Id="rId63" Type="http://schemas.openxmlformats.org/officeDocument/2006/relationships/slide" Target="slides/slide42.xml"/><Relationship Id="rId84" Type="http://schemas.openxmlformats.org/officeDocument/2006/relationships/slide" Target="slides/slide63.xml"/><Relationship Id="rId138" Type="http://schemas.openxmlformats.org/officeDocument/2006/relationships/slide" Target="slides/slide117.xml"/><Relationship Id="rId159" Type="http://schemas.openxmlformats.org/officeDocument/2006/relationships/slide" Target="slides/slide138.xml"/><Relationship Id="rId107" Type="http://schemas.openxmlformats.org/officeDocument/2006/relationships/slide" Target="slides/slide8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1.xml"/><Relationship Id="rId53" Type="http://schemas.openxmlformats.org/officeDocument/2006/relationships/slide" Target="slides/slide32.xml"/><Relationship Id="rId74" Type="http://schemas.openxmlformats.org/officeDocument/2006/relationships/slide" Target="slides/slide53.xml"/><Relationship Id="rId128" Type="http://schemas.openxmlformats.org/officeDocument/2006/relationships/slide" Target="slides/slide107.xml"/><Relationship Id="rId149" Type="http://schemas.openxmlformats.org/officeDocument/2006/relationships/slide" Target="slides/slide128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74.xml"/><Relationship Id="rId160" Type="http://schemas.openxmlformats.org/officeDocument/2006/relationships/slide" Target="slides/slide139.xml"/><Relationship Id="rId22" Type="http://schemas.openxmlformats.org/officeDocument/2006/relationships/slide" Target="slides/slide1.xml"/><Relationship Id="rId43" Type="http://schemas.openxmlformats.org/officeDocument/2006/relationships/slide" Target="slides/slide22.xml"/><Relationship Id="rId64" Type="http://schemas.openxmlformats.org/officeDocument/2006/relationships/slide" Target="slides/slide43.xml"/><Relationship Id="rId118" Type="http://schemas.openxmlformats.org/officeDocument/2006/relationships/slide" Target="slides/slide97.xml"/><Relationship Id="rId139" Type="http://schemas.openxmlformats.org/officeDocument/2006/relationships/slide" Target="slides/slide118.xml"/><Relationship Id="rId85" Type="http://schemas.openxmlformats.org/officeDocument/2006/relationships/slide" Target="slides/slide64.xml"/><Relationship Id="rId150" Type="http://schemas.openxmlformats.org/officeDocument/2006/relationships/slide" Target="slides/slide129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59" Type="http://schemas.openxmlformats.org/officeDocument/2006/relationships/slide" Target="slides/slide38.xml"/><Relationship Id="rId103" Type="http://schemas.openxmlformats.org/officeDocument/2006/relationships/slide" Target="slides/slide82.xml"/><Relationship Id="rId108" Type="http://schemas.openxmlformats.org/officeDocument/2006/relationships/slide" Target="slides/slide87.xml"/><Relationship Id="rId124" Type="http://schemas.openxmlformats.org/officeDocument/2006/relationships/slide" Target="slides/slide103.xml"/><Relationship Id="rId129" Type="http://schemas.openxmlformats.org/officeDocument/2006/relationships/slide" Target="slides/slide108.xml"/><Relationship Id="rId54" Type="http://schemas.openxmlformats.org/officeDocument/2006/relationships/slide" Target="slides/slide33.xml"/><Relationship Id="rId70" Type="http://schemas.openxmlformats.org/officeDocument/2006/relationships/slide" Target="slides/slide49.xml"/><Relationship Id="rId75" Type="http://schemas.openxmlformats.org/officeDocument/2006/relationships/slide" Target="slides/slide54.xml"/><Relationship Id="rId91" Type="http://schemas.openxmlformats.org/officeDocument/2006/relationships/slide" Target="slides/slide70.xml"/><Relationship Id="rId96" Type="http://schemas.openxmlformats.org/officeDocument/2006/relationships/slide" Target="slides/slide75.xml"/><Relationship Id="rId140" Type="http://schemas.openxmlformats.org/officeDocument/2006/relationships/slide" Target="slides/slide119.xml"/><Relationship Id="rId145" Type="http://schemas.openxmlformats.org/officeDocument/2006/relationships/slide" Target="slides/slide12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49" Type="http://schemas.openxmlformats.org/officeDocument/2006/relationships/slide" Target="slides/slide28.xml"/><Relationship Id="rId114" Type="http://schemas.openxmlformats.org/officeDocument/2006/relationships/slide" Target="slides/slide93.xml"/><Relationship Id="rId119" Type="http://schemas.openxmlformats.org/officeDocument/2006/relationships/slide" Target="slides/slide98.xml"/><Relationship Id="rId44" Type="http://schemas.openxmlformats.org/officeDocument/2006/relationships/slide" Target="slides/slide23.xml"/><Relationship Id="rId60" Type="http://schemas.openxmlformats.org/officeDocument/2006/relationships/slide" Target="slides/slide39.xml"/><Relationship Id="rId65" Type="http://schemas.openxmlformats.org/officeDocument/2006/relationships/slide" Target="slides/slide44.xml"/><Relationship Id="rId81" Type="http://schemas.openxmlformats.org/officeDocument/2006/relationships/slide" Target="slides/slide60.xml"/><Relationship Id="rId86" Type="http://schemas.openxmlformats.org/officeDocument/2006/relationships/slide" Target="slides/slide65.xml"/><Relationship Id="rId130" Type="http://schemas.openxmlformats.org/officeDocument/2006/relationships/slide" Target="slides/slide109.xml"/><Relationship Id="rId135" Type="http://schemas.openxmlformats.org/officeDocument/2006/relationships/slide" Target="slides/slide114.xml"/><Relationship Id="rId151" Type="http://schemas.openxmlformats.org/officeDocument/2006/relationships/slide" Target="slides/slide130.xml"/><Relationship Id="rId156" Type="http://schemas.openxmlformats.org/officeDocument/2006/relationships/slide" Target="slides/slide135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8.xml"/><Relationship Id="rId109" Type="http://schemas.openxmlformats.org/officeDocument/2006/relationships/slide" Target="slides/slide88.xml"/><Relationship Id="rId34" Type="http://schemas.openxmlformats.org/officeDocument/2006/relationships/slide" Target="slides/slide13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76" Type="http://schemas.openxmlformats.org/officeDocument/2006/relationships/slide" Target="slides/slide55.xml"/><Relationship Id="rId97" Type="http://schemas.openxmlformats.org/officeDocument/2006/relationships/slide" Target="slides/slide76.xml"/><Relationship Id="rId104" Type="http://schemas.openxmlformats.org/officeDocument/2006/relationships/slide" Target="slides/slide83.xml"/><Relationship Id="rId120" Type="http://schemas.openxmlformats.org/officeDocument/2006/relationships/slide" Target="slides/slide99.xml"/><Relationship Id="rId125" Type="http://schemas.openxmlformats.org/officeDocument/2006/relationships/slide" Target="slides/slide104.xml"/><Relationship Id="rId141" Type="http://schemas.openxmlformats.org/officeDocument/2006/relationships/slide" Target="slides/slide120.xml"/><Relationship Id="rId146" Type="http://schemas.openxmlformats.org/officeDocument/2006/relationships/slide" Target="slides/slide12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0.xml"/><Relationship Id="rId92" Type="http://schemas.openxmlformats.org/officeDocument/2006/relationships/slide" Target="slides/slide71.xml"/><Relationship Id="rId16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4" Type="http://schemas.openxmlformats.org/officeDocument/2006/relationships/slide" Target="slides/slide3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66" Type="http://schemas.openxmlformats.org/officeDocument/2006/relationships/slide" Target="slides/slide45.xml"/><Relationship Id="rId87" Type="http://schemas.openxmlformats.org/officeDocument/2006/relationships/slide" Target="slides/slide66.xml"/><Relationship Id="rId110" Type="http://schemas.openxmlformats.org/officeDocument/2006/relationships/slide" Target="slides/slide89.xml"/><Relationship Id="rId115" Type="http://schemas.openxmlformats.org/officeDocument/2006/relationships/slide" Target="slides/slide94.xml"/><Relationship Id="rId131" Type="http://schemas.openxmlformats.org/officeDocument/2006/relationships/slide" Target="slides/slide110.xml"/><Relationship Id="rId136" Type="http://schemas.openxmlformats.org/officeDocument/2006/relationships/slide" Target="slides/slide115.xml"/><Relationship Id="rId157" Type="http://schemas.openxmlformats.org/officeDocument/2006/relationships/slide" Target="slides/slide136.xml"/><Relationship Id="rId61" Type="http://schemas.openxmlformats.org/officeDocument/2006/relationships/slide" Target="slides/slide40.xml"/><Relationship Id="rId82" Type="http://schemas.openxmlformats.org/officeDocument/2006/relationships/slide" Target="slides/slide61.xml"/><Relationship Id="rId152" Type="http://schemas.openxmlformats.org/officeDocument/2006/relationships/slide" Target="slides/slide13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56" Type="http://schemas.openxmlformats.org/officeDocument/2006/relationships/slide" Target="slides/slide35.xml"/><Relationship Id="rId77" Type="http://schemas.openxmlformats.org/officeDocument/2006/relationships/slide" Target="slides/slide56.xml"/><Relationship Id="rId100" Type="http://schemas.openxmlformats.org/officeDocument/2006/relationships/slide" Target="slides/slide79.xml"/><Relationship Id="rId105" Type="http://schemas.openxmlformats.org/officeDocument/2006/relationships/slide" Target="slides/slide84.xml"/><Relationship Id="rId126" Type="http://schemas.openxmlformats.org/officeDocument/2006/relationships/slide" Target="slides/slide105.xml"/><Relationship Id="rId147" Type="http://schemas.openxmlformats.org/officeDocument/2006/relationships/slide" Target="slides/slide12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72" Type="http://schemas.openxmlformats.org/officeDocument/2006/relationships/slide" Target="slides/slide51.xml"/><Relationship Id="rId93" Type="http://schemas.openxmlformats.org/officeDocument/2006/relationships/slide" Target="slides/slide72.xml"/><Relationship Id="rId98" Type="http://schemas.openxmlformats.org/officeDocument/2006/relationships/slide" Target="slides/slide77.xml"/><Relationship Id="rId121" Type="http://schemas.openxmlformats.org/officeDocument/2006/relationships/slide" Target="slides/slide100.xml"/><Relationship Id="rId142" Type="http://schemas.openxmlformats.org/officeDocument/2006/relationships/slide" Target="slides/slide121.xml"/><Relationship Id="rId16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4.xml"/><Relationship Id="rId46" Type="http://schemas.openxmlformats.org/officeDocument/2006/relationships/slide" Target="slides/slide25.xml"/><Relationship Id="rId67" Type="http://schemas.openxmlformats.org/officeDocument/2006/relationships/slide" Target="slides/slide46.xml"/><Relationship Id="rId116" Type="http://schemas.openxmlformats.org/officeDocument/2006/relationships/slide" Target="slides/slide95.xml"/><Relationship Id="rId137" Type="http://schemas.openxmlformats.org/officeDocument/2006/relationships/slide" Target="slides/slide116.xml"/><Relationship Id="rId158" Type="http://schemas.openxmlformats.org/officeDocument/2006/relationships/slide" Target="slides/slide13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62" Type="http://schemas.openxmlformats.org/officeDocument/2006/relationships/slide" Target="slides/slide41.xml"/><Relationship Id="rId83" Type="http://schemas.openxmlformats.org/officeDocument/2006/relationships/slide" Target="slides/slide62.xml"/><Relationship Id="rId88" Type="http://schemas.openxmlformats.org/officeDocument/2006/relationships/slide" Target="slides/slide67.xml"/><Relationship Id="rId111" Type="http://schemas.openxmlformats.org/officeDocument/2006/relationships/slide" Target="slides/slide90.xml"/><Relationship Id="rId132" Type="http://schemas.openxmlformats.org/officeDocument/2006/relationships/slide" Target="slides/slide111.xml"/><Relationship Id="rId153" Type="http://schemas.openxmlformats.org/officeDocument/2006/relationships/slide" Target="slides/slide132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5.xml"/><Relationship Id="rId57" Type="http://schemas.openxmlformats.org/officeDocument/2006/relationships/slide" Target="slides/slide36.xml"/><Relationship Id="rId106" Type="http://schemas.openxmlformats.org/officeDocument/2006/relationships/slide" Target="slides/slide85.xml"/><Relationship Id="rId127" Type="http://schemas.openxmlformats.org/officeDocument/2006/relationships/slide" Target="slides/slide10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0.xml"/><Relationship Id="rId52" Type="http://schemas.openxmlformats.org/officeDocument/2006/relationships/slide" Target="slides/slide31.xml"/><Relationship Id="rId73" Type="http://schemas.openxmlformats.org/officeDocument/2006/relationships/slide" Target="slides/slide52.xml"/><Relationship Id="rId78" Type="http://schemas.openxmlformats.org/officeDocument/2006/relationships/slide" Target="slides/slide57.xml"/><Relationship Id="rId94" Type="http://schemas.openxmlformats.org/officeDocument/2006/relationships/slide" Target="slides/slide73.xml"/><Relationship Id="rId99" Type="http://schemas.openxmlformats.org/officeDocument/2006/relationships/slide" Target="slides/slide78.xml"/><Relationship Id="rId101" Type="http://schemas.openxmlformats.org/officeDocument/2006/relationships/slide" Target="slides/slide80.xml"/><Relationship Id="rId122" Type="http://schemas.openxmlformats.org/officeDocument/2006/relationships/slide" Target="slides/slide101.xml"/><Relationship Id="rId143" Type="http://schemas.openxmlformats.org/officeDocument/2006/relationships/slide" Target="slides/slide122.xml"/><Relationship Id="rId148" Type="http://schemas.openxmlformats.org/officeDocument/2006/relationships/slide" Target="slides/slide127.xml"/><Relationship Id="rId16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5.xml"/><Relationship Id="rId47" Type="http://schemas.openxmlformats.org/officeDocument/2006/relationships/slide" Target="slides/slide26.xml"/><Relationship Id="rId68" Type="http://schemas.openxmlformats.org/officeDocument/2006/relationships/slide" Target="slides/slide47.xml"/><Relationship Id="rId89" Type="http://schemas.openxmlformats.org/officeDocument/2006/relationships/slide" Target="slides/slide68.xml"/><Relationship Id="rId112" Type="http://schemas.openxmlformats.org/officeDocument/2006/relationships/slide" Target="slides/slide91.xml"/><Relationship Id="rId133" Type="http://schemas.openxmlformats.org/officeDocument/2006/relationships/slide" Target="slides/slide112.xml"/><Relationship Id="rId154" Type="http://schemas.openxmlformats.org/officeDocument/2006/relationships/slide" Target="slides/slide133.xml"/><Relationship Id="rId16" Type="http://schemas.openxmlformats.org/officeDocument/2006/relationships/slideMaster" Target="slideMasters/slideMaster16.xml"/><Relationship Id="rId37" Type="http://schemas.openxmlformats.org/officeDocument/2006/relationships/slide" Target="slides/slide16.xml"/><Relationship Id="rId58" Type="http://schemas.openxmlformats.org/officeDocument/2006/relationships/slide" Target="slides/slide37.xml"/><Relationship Id="rId79" Type="http://schemas.openxmlformats.org/officeDocument/2006/relationships/slide" Target="slides/slide58.xml"/><Relationship Id="rId102" Type="http://schemas.openxmlformats.org/officeDocument/2006/relationships/slide" Target="slides/slide81.xml"/><Relationship Id="rId123" Type="http://schemas.openxmlformats.org/officeDocument/2006/relationships/slide" Target="slides/slide102.xml"/><Relationship Id="rId144" Type="http://schemas.openxmlformats.org/officeDocument/2006/relationships/slide" Target="slides/slide123.xml"/><Relationship Id="rId90" Type="http://schemas.openxmlformats.org/officeDocument/2006/relationships/slide" Target="slides/slide69.xml"/><Relationship Id="rId27" Type="http://schemas.openxmlformats.org/officeDocument/2006/relationships/slide" Target="slides/slide6.xml"/><Relationship Id="rId48" Type="http://schemas.openxmlformats.org/officeDocument/2006/relationships/slide" Target="slides/slide27.xml"/><Relationship Id="rId69" Type="http://schemas.openxmlformats.org/officeDocument/2006/relationships/slide" Target="slides/slide48.xml"/><Relationship Id="rId113" Type="http://schemas.openxmlformats.org/officeDocument/2006/relationships/slide" Target="slides/slide92.xml"/><Relationship Id="rId134" Type="http://schemas.openxmlformats.org/officeDocument/2006/relationships/slide" Target="slides/slide113.xml"/><Relationship Id="rId80" Type="http://schemas.openxmlformats.org/officeDocument/2006/relationships/slide" Target="slides/slide59.xml"/><Relationship Id="rId155" Type="http://schemas.openxmlformats.org/officeDocument/2006/relationships/slide" Target="slides/slide1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3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9231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9804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4901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229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30449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4576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81084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5709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3353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99893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19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1937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950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84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79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009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69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9092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467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61994" y="210769"/>
            <a:ext cx="162001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25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75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1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111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4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7684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131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68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447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6428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440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546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fol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19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9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73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098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868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14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1142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41350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813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338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4096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663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5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795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4046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93558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93" y="245745"/>
            <a:ext cx="84432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972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736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2977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6511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6180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8369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23186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4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17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69483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38442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263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8621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4295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0019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9162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728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879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82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87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55416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458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833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4876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8955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3163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21421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2123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7639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6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23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9428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741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1190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7420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7047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5184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2824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8489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4049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20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108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3791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0680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1065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26935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78052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14326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17638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8761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4027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4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730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936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9765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4499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9901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25541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8080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2025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21961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AF5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59297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36108" y="1772411"/>
            <a:ext cx="3599815" cy="4537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47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0.xml"/><Relationship Id="rId9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6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5.xml"/><Relationship Id="rId9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6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7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0.xml"/><Relationship Id="rId9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7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5.xml"/><Relationship Id="rId9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7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8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80.xml"/><Relationship Id="rId9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8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9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0.xml"/><Relationship Id="rId9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9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0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0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0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5.xml"/><Relationship Id="rId9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0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theme" Target="../theme/theme21.xml"/><Relationship Id="rId5" Type="http://schemas.openxmlformats.org/officeDocument/2006/relationships/slideLayout" Target="../slideLayouts/slideLayout1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10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5ABE-6655-4CDE-9490-6E76138A5566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BE04-F44A-40CE-96A7-6383D989A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882" y="242138"/>
            <a:ext cx="595223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578991"/>
            <a:ext cx="5454015" cy="1393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53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0054" y="307670"/>
            <a:ext cx="726389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475" y="1314450"/>
            <a:ext cx="8547049" cy="302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564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1338" y="270509"/>
            <a:ext cx="348132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10256"/>
            <a:ext cx="7381875" cy="1471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87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4714" y="26365"/>
            <a:ext cx="7354570" cy="99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089" y="1183130"/>
            <a:ext cx="8319820" cy="331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0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2" y="176910"/>
            <a:ext cx="76210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6972" y="1244011"/>
            <a:ext cx="3968750" cy="270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5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3791" y="264998"/>
            <a:ext cx="537641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534" y="3303699"/>
            <a:ext cx="8456295" cy="331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99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08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1604" y="710183"/>
            <a:ext cx="92075" cy="4122420"/>
          </a:xfrm>
          <a:custGeom>
            <a:avLst/>
            <a:gdLst/>
            <a:ahLst/>
            <a:cxnLst/>
            <a:rect l="l" t="t" r="r" b="b"/>
            <a:pathLst>
              <a:path w="92075" h="4122420">
                <a:moveTo>
                  <a:pt x="0" y="3995292"/>
                </a:moveTo>
                <a:lnTo>
                  <a:pt x="37579" y="4122420"/>
                </a:lnTo>
                <a:lnTo>
                  <a:pt x="72372" y="4008120"/>
                </a:lnTo>
                <a:lnTo>
                  <a:pt x="31699" y="4008120"/>
                </a:lnTo>
                <a:lnTo>
                  <a:pt x="31750" y="3995398"/>
                </a:lnTo>
                <a:lnTo>
                  <a:pt x="0" y="3995292"/>
                </a:lnTo>
                <a:close/>
              </a:path>
              <a:path w="92075" h="4122420">
                <a:moveTo>
                  <a:pt x="31750" y="3995398"/>
                </a:moveTo>
                <a:lnTo>
                  <a:pt x="31699" y="4008120"/>
                </a:lnTo>
                <a:lnTo>
                  <a:pt x="44399" y="4008120"/>
                </a:lnTo>
                <a:lnTo>
                  <a:pt x="44450" y="3995441"/>
                </a:lnTo>
                <a:lnTo>
                  <a:pt x="31750" y="3995398"/>
                </a:lnTo>
                <a:close/>
              </a:path>
              <a:path w="92075" h="4122420">
                <a:moveTo>
                  <a:pt x="44450" y="3995441"/>
                </a:moveTo>
                <a:lnTo>
                  <a:pt x="44399" y="4008120"/>
                </a:lnTo>
                <a:lnTo>
                  <a:pt x="72372" y="4008120"/>
                </a:lnTo>
                <a:lnTo>
                  <a:pt x="76200" y="3995547"/>
                </a:lnTo>
                <a:lnTo>
                  <a:pt x="44450" y="3995441"/>
                </a:lnTo>
                <a:close/>
              </a:path>
              <a:path w="92075" h="4122420">
                <a:moveTo>
                  <a:pt x="47471" y="126978"/>
                </a:moveTo>
                <a:lnTo>
                  <a:pt x="31750" y="3995398"/>
                </a:lnTo>
                <a:lnTo>
                  <a:pt x="44450" y="3995441"/>
                </a:lnTo>
                <a:lnTo>
                  <a:pt x="60171" y="127021"/>
                </a:lnTo>
                <a:lnTo>
                  <a:pt x="47471" y="126978"/>
                </a:lnTo>
                <a:close/>
              </a:path>
              <a:path w="92075" h="4122420">
                <a:moveTo>
                  <a:pt x="88130" y="114300"/>
                </a:moveTo>
                <a:lnTo>
                  <a:pt x="60223" y="114300"/>
                </a:lnTo>
                <a:lnTo>
                  <a:pt x="60171" y="127021"/>
                </a:lnTo>
                <a:lnTo>
                  <a:pt x="91922" y="127127"/>
                </a:lnTo>
                <a:lnTo>
                  <a:pt x="88130" y="114300"/>
                </a:lnTo>
                <a:close/>
              </a:path>
              <a:path w="92075" h="4122420">
                <a:moveTo>
                  <a:pt x="60223" y="114300"/>
                </a:moveTo>
                <a:lnTo>
                  <a:pt x="47523" y="114300"/>
                </a:lnTo>
                <a:lnTo>
                  <a:pt x="47471" y="126978"/>
                </a:lnTo>
                <a:lnTo>
                  <a:pt x="60171" y="127021"/>
                </a:lnTo>
                <a:lnTo>
                  <a:pt x="60223" y="114300"/>
                </a:lnTo>
                <a:close/>
              </a:path>
              <a:path w="92075" h="4122420">
                <a:moveTo>
                  <a:pt x="54343" y="0"/>
                </a:moveTo>
                <a:lnTo>
                  <a:pt x="15722" y="126873"/>
                </a:lnTo>
                <a:lnTo>
                  <a:pt x="47471" y="126978"/>
                </a:lnTo>
                <a:lnTo>
                  <a:pt x="47523" y="114300"/>
                </a:lnTo>
                <a:lnTo>
                  <a:pt x="88130" y="114300"/>
                </a:lnTo>
                <a:lnTo>
                  <a:pt x="54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310383"/>
            <a:ext cx="654685" cy="637540"/>
          </a:xfrm>
          <a:custGeom>
            <a:avLst/>
            <a:gdLst/>
            <a:ahLst/>
            <a:cxnLst/>
            <a:rect l="l" t="t" r="r" b="b"/>
            <a:pathLst>
              <a:path w="654685" h="637539">
                <a:moveTo>
                  <a:pt x="0" y="637032"/>
                </a:moveTo>
                <a:lnTo>
                  <a:pt x="654558" y="637032"/>
                </a:lnTo>
                <a:lnTo>
                  <a:pt x="654558" y="0"/>
                </a:lnTo>
                <a:lnTo>
                  <a:pt x="0" y="0"/>
                </a:lnTo>
                <a:lnTo>
                  <a:pt x="0" y="637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706611" y="700277"/>
            <a:ext cx="86995" cy="3464560"/>
          </a:xfrm>
          <a:custGeom>
            <a:avLst/>
            <a:gdLst/>
            <a:ahLst/>
            <a:cxnLst/>
            <a:rect l="l" t="t" r="r" b="b"/>
            <a:pathLst>
              <a:path w="86995" h="3464560">
                <a:moveTo>
                  <a:pt x="28955" y="3319272"/>
                </a:moveTo>
                <a:lnTo>
                  <a:pt x="0" y="3319272"/>
                </a:lnTo>
                <a:lnTo>
                  <a:pt x="43433" y="3464052"/>
                </a:lnTo>
                <a:lnTo>
                  <a:pt x="82524" y="3333750"/>
                </a:lnTo>
                <a:lnTo>
                  <a:pt x="28955" y="3333750"/>
                </a:lnTo>
                <a:lnTo>
                  <a:pt x="28955" y="3319272"/>
                </a:lnTo>
                <a:close/>
              </a:path>
              <a:path w="86995" h="3464560">
                <a:moveTo>
                  <a:pt x="57911" y="130301"/>
                </a:moveTo>
                <a:lnTo>
                  <a:pt x="28955" y="130301"/>
                </a:lnTo>
                <a:lnTo>
                  <a:pt x="28955" y="3333750"/>
                </a:lnTo>
                <a:lnTo>
                  <a:pt x="57911" y="3333750"/>
                </a:lnTo>
                <a:lnTo>
                  <a:pt x="57911" y="130301"/>
                </a:lnTo>
                <a:close/>
              </a:path>
              <a:path w="86995" h="3464560">
                <a:moveTo>
                  <a:pt x="86867" y="3319272"/>
                </a:moveTo>
                <a:lnTo>
                  <a:pt x="57911" y="3319272"/>
                </a:lnTo>
                <a:lnTo>
                  <a:pt x="57911" y="3333750"/>
                </a:lnTo>
                <a:lnTo>
                  <a:pt x="82524" y="3333750"/>
                </a:lnTo>
                <a:lnTo>
                  <a:pt x="86867" y="3319272"/>
                </a:lnTo>
                <a:close/>
              </a:path>
              <a:path w="86995" h="3464560">
                <a:moveTo>
                  <a:pt x="43433" y="0"/>
                </a:moveTo>
                <a:lnTo>
                  <a:pt x="0" y="144779"/>
                </a:lnTo>
                <a:lnTo>
                  <a:pt x="28955" y="144779"/>
                </a:lnTo>
                <a:lnTo>
                  <a:pt x="28955" y="130301"/>
                </a:lnTo>
                <a:lnTo>
                  <a:pt x="82524" y="130301"/>
                </a:lnTo>
                <a:lnTo>
                  <a:pt x="43433" y="0"/>
                </a:lnTo>
                <a:close/>
              </a:path>
              <a:path w="86995" h="3464560">
                <a:moveTo>
                  <a:pt x="82524" y="130301"/>
                </a:moveTo>
                <a:lnTo>
                  <a:pt x="57911" y="130301"/>
                </a:lnTo>
                <a:lnTo>
                  <a:pt x="57911" y="144779"/>
                </a:lnTo>
                <a:lnTo>
                  <a:pt x="86867" y="144779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88095" y="1778507"/>
            <a:ext cx="688975" cy="1187450"/>
          </a:xfrm>
          <a:custGeom>
            <a:avLst/>
            <a:gdLst/>
            <a:ahLst/>
            <a:cxnLst/>
            <a:rect l="l" t="t" r="r" b="b"/>
            <a:pathLst>
              <a:path w="688975" h="1187450">
                <a:moveTo>
                  <a:pt x="0" y="1187196"/>
                </a:moveTo>
                <a:lnTo>
                  <a:pt x="688848" y="1187196"/>
                </a:lnTo>
                <a:lnTo>
                  <a:pt x="688848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0075" y="232359"/>
            <a:ext cx="28638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882" y="1222070"/>
            <a:ext cx="8638235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2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7402" y="203962"/>
            <a:ext cx="70291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714" y="1088004"/>
            <a:ext cx="8078571" cy="405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6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8332" y="275970"/>
            <a:ext cx="584733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848156"/>
            <a:ext cx="8188959" cy="443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38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7868" y="305562"/>
            <a:ext cx="412826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3358134"/>
            <a:ext cx="8359140" cy="2461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AF5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3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0925" y="242392"/>
            <a:ext cx="196215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375" y="2562224"/>
            <a:ext cx="7807248" cy="334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35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107" y="88772"/>
            <a:ext cx="7685785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879" y="1255928"/>
            <a:ext cx="8017509" cy="1510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3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3825" y="231470"/>
            <a:ext cx="227634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589" y="1368044"/>
            <a:ext cx="8046821" cy="463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43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0861" y="213817"/>
            <a:ext cx="5002276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51585"/>
            <a:ext cx="8088630" cy="3021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63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0159" y="281686"/>
            <a:ext cx="304368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3028" y="2229611"/>
            <a:ext cx="4438650" cy="2040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5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889" y="60401"/>
            <a:ext cx="6348221" cy="99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636" y="1270838"/>
            <a:ext cx="7303134" cy="2052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fol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01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2077" y="256158"/>
            <a:ext cx="433984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4404" y="1325626"/>
            <a:ext cx="3721734" cy="221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5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934" y="119583"/>
            <a:ext cx="864806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167" y="2686890"/>
            <a:ext cx="8364855" cy="3538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14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4144" y="240283"/>
            <a:ext cx="531571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327" y="2719832"/>
            <a:ext cx="7983220" cy="3465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6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32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71880"/>
          </a:xfrm>
          <a:custGeom>
            <a:avLst/>
            <a:gdLst/>
            <a:ahLst/>
            <a:cxnLst/>
            <a:rect l="l" t="t" r="r" b="b"/>
            <a:pathLst>
              <a:path w="9144000" h="1071880">
                <a:moveTo>
                  <a:pt x="0" y="1071372"/>
                </a:moveTo>
                <a:lnTo>
                  <a:pt x="9144000" y="1071372"/>
                </a:lnTo>
                <a:lnTo>
                  <a:pt x="9144000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024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229600" y="5966459"/>
            <a:ext cx="914400" cy="891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495" y="309359"/>
            <a:ext cx="506717" cy="448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346710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6710" y="419100"/>
                </a:lnTo>
                <a:lnTo>
                  <a:pt x="472440" y="209550"/>
                </a:lnTo>
                <a:lnTo>
                  <a:pt x="34671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5729" y="299465"/>
            <a:ext cx="472440" cy="419100"/>
          </a:xfrm>
          <a:custGeom>
            <a:avLst/>
            <a:gdLst/>
            <a:ahLst/>
            <a:cxnLst/>
            <a:rect l="l" t="t" r="r" b="b"/>
            <a:pathLst>
              <a:path w="472440" h="419100">
                <a:moveTo>
                  <a:pt x="0" y="209550"/>
                </a:moveTo>
                <a:lnTo>
                  <a:pt x="125730" y="0"/>
                </a:lnTo>
                <a:lnTo>
                  <a:pt x="346710" y="0"/>
                </a:lnTo>
                <a:lnTo>
                  <a:pt x="472440" y="209550"/>
                </a:lnTo>
                <a:lnTo>
                  <a:pt x="346710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2731" y="1112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9966" y="101346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2731" y="530339"/>
            <a:ext cx="508266" cy="4488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348234" y="0"/>
                </a:moveTo>
                <a:lnTo>
                  <a:pt x="125730" y="0"/>
                </a:lnTo>
                <a:lnTo>
                  <a:pt x="0" y="209550"/>
                </a:lnTo>
                <a:lnTo>
                  <a:pt x="125730" y="419100"/>
                </a:lnTo>
                <a:lnTo>
                  <a:pt x="348234" y="419100"/>
                </a:lnTo>
                <a:lnTo>
                  <a:pt x="473964" y="209550"/>
                </a:lnTo>
                <a:lnTo>
                  <a:pt x="34823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89966" y="520445"/>
            <a:ext cx="474345" cy="419100"/>
          </a:xfrm>
          <a:custGeom>
            <a:avLst/>
            <a:gdLst/>
            <a:ahLst/>
            <a:cxnLst/>
            <a:rect l="l" t="t" r="r" b="b"/>
            <a:pathLst>
              <a:path w="474344" h="419100">
                <a:moveTo>
                  <a:pt x="0" y="209550"/>
                </a:moveTo>
                <a:lnTo>
                  <a:pt x="125730" y="0"/>
                </a:lnTo>
                <a:lnTo>
                  <a:pt x="348234" y="0"/>
                </a:lnTo>
                <a:lnTo>
                  <a:pt x="473964" y="209550"/>
                </a:lnTo>
                <a:lnTo>
                  <a:pt x="348234" y="419100"/>
                </a:lnTo>
                <a:lnTo>
                  <a:pt x="125730" y="419100"/>
                </a:lnTo>
                <a:lnTo>
                  <a:pt x="0" y="209550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8703" y="210769"/>
            <a:ext cx="60065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463" y="2038413"/>
            <a:ext cx="4688205" cy="1405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10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0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08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3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054946-3746-499B-9CEF-F845D2C2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138721"/>
            <a:ext cx="5883832" cy="45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14" y="1437258"/>
            <a:ext cx="8204834" cy="310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Pct val="70312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传输速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称为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特速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指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单 位时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内传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的二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制位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，单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秒，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记为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bit/s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b/s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bps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117475" lvl="0" indent="-342900" algn="just" defTabSz="914400" rtl="0" eaLnBrk="1" fontAlgn="auto" latinLnBrk="0" hangingPunct="1">
              <a:lnSpc>
                <a:spcPct val="97900"/>
              </a:lnSpc>
              <a:spcBef>
                <a:spcPts val="1450"/>
              </a:spcBef>
              <a:spcAft>
                <a:spcPts val="0"/>
              </a:spcAft>
              <a:buClrTx/>
              <a:buSzPct val="70312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传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输速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速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波特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是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指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单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位时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内通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过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信道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传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元个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单位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是波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，记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Baud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567" y="5187696"/>
            <a:ext cx="6842759" cy="524510"/>
          </a:xfrm>
          <a:prstGeom prst="rect">
            <a:avLst/>
          </a:prstGeom>
          <a:solidFill>
            <a:srgbClr val="FFFFCC"/>
          </a:solidFill>
          <a:ln w="9144">
            <a:solidFill>
              <a:srgbClr val="3333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81635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60270" algn="l"/>
                <a:tab pos="2538095" algn="l"/>
                <a:tab pos="534416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比特速率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波特率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800" b="0" i="1" u="none" strike="noStrike" kern="1200" cap="none" spc="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×</a:t>
            </a:r>
            <a:r>
              <a:rPr kumimoji="0" sz="2800" b="0" i="0" u="none" strike="noStrike" kern="1200" cap="none" spc="-68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bps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03526" y="261061"/>
            <a:ext cx="4907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信息</a:t>
            </a:r>
            <a:r>
              <a:rPr sz="3200" spc="-10" dirty="0"/>
              <a:t>传</a:t>
            </a:r>
            <a:r>
              <a:rPr sz="3200" spc="5" dirty="0"/>
              <a:t>输率</a:t>
            </a:r>
            <a:r>
              <a:rPr sz="3200" spc="-10" dirty="0"/>
              <a:t>的</a:t>
            </a:r>
            <a:r>
              <a:rPr sz="3200" spc="5" dirty="0"/>
              <a:t>两种</a:t>
            </a:r>
            <a:r>
              <a:rPr sz="3200" spc="-10" dirty="0"/>
              <a:t>表</a:t>
            </a:r>
            <a:r>
              <a:rPr sz="3200" spc="5" dirty="0"/>
              <a:t>示方法</a:t>
            </a:r>
            <a:endParaRPr sz="32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7882" y="239014"/>
            <a:ext cx="277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端口号的分类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6303" y="1163565"/>
            <a:ext cx="8155940" cy="45878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服务器使用的端口号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熟知端口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(well-know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port)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，数值一般为</a:t>
            </a:r>
            <a:r>
              <a:rPr kumimoji="0" sz="2400" b="0" i="0" u="none" strike="noStrike" kern="1200" cap="none" spc="-6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0~1023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62865" lvl="1" indent="-287020" algn="just" defTabSz="914400" rtl="0" eaLnBrk="1" fontAlgn="auto" latinLnBrk="0" hangingPunct="1">
              <a:lnSpc>
                <a:spcPct val="11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登记端口号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，数值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1024~49151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，为没有熟知端口号的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应用程序使用的。使用这个范围的端口号必须在</a:t>
            </a:r>
            <a:r>
              <a:rPr kumimoji="0" sz="2400" b="0" i="0" u="none" strike="noStrike" kern="1200" cap="none" spc="-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IANA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登记，以防止重复。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客户端使用的端口号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1" indent="-287020" algn="just" defTabSz="914400" rtl="0" eaLnBrk="1" fontAlgn="auto" latinLnBrk="0" hangingPunct="1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又叫短暂端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(ephemeral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port)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，数值为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49152~65535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留给客户进程选择暂时使用。当服务器进程收到客户进 程的报文时，就知道了客户进程所使用的动态端口号。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通信结束后，这个端口号可供其他客户进程以后使用。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0083" y="266522"/>
            <a:ext cx="5112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常用的熟知端口（</a:t>
            </a: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dirty="0"/>
              <a:t>～</a:t>
            </a:r>
            <a:r>
              <a:rPr sz="3200" dirty="0">
                <a:latin typeface="Times New Roman"/>
                <a:cs typeface="Times New Roman"/>
              </a:rPr>
              <a:t>1023</a:t>
            </a:r>
            <a:r>
              <a:rPr sz="3200" dirty="0"/>
              <a:t>）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072" y="4580216"/>
            <a:ext cx="4419600" cy="613410"/>
          </a:xfrm>
          <a:custGeom>
            <a:avLst/>
            <a:gdLst/>
            <a:ahLst/>
            <a:cxnLst/>
            <a:rect l="l" t="t" r="r" b="b"/>
            <a:pathLst>
              <a:path w="4419600" h="613410">
                <a:moveTo>
                  <a:pt x="0" y="612940"/>
                </a:moveTo>
                <a:lnTo>
                  <a:pt x="4419600" y="612940"/>
                </a:lnTo>
                <a:lnTo>
                  <a:pt x="4419600" y="0"/>
                </a:lnTo>
                <a:lnTo>
                  <a:pt x="0" y="0"/>
                </a:lnTo>
                <a:lnTo>
                  <a:pt x="0" y="61294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95646" y="4580216"/>
            <a:ext cx="3916679" cy="613410"/>
          </a:xfrm>
          <a:custGeom>
            <a:avLst/>
            <a:gdLst/>
            <a:ahLst/>
            <a:cxnLst/>
            <a:rect l="l" t="t" r="r" b="b"/>
            <a:pathLst>
              <a:path w="3916679" h="613410">
                <a:moveTo>
                  <a:pt x="0" y="612940"/>
                </a:moveTo>
                <a:lnTo>
                  <a:pt x="3916426" y="612940"/>
                </a:lnTo>
                <a:lnTo>
                  <a:pt x="3916426" y="0"/>
                </a:lnTo>
                <a:lnTo>
                  <a:pt x="0" y="0"/>
                </a:lnTo>
                <a:lnTo>
                  <a:pt x="0" y="61294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072" y="5193119"/>
            <a:ext cx="8336280" cy="579755"/>
          </a:xfrm>
          <a:custGeom>
            <a:avLst/>
            <a:gdLst/>
            <a:ahLst/>
            <a:cxnLst/>
            <a:rect l="l" t="t" r="r" b="b"/>
            <a:pathLst>
              <a:path w="8336280" h="579754">
                <a:moveTo>
                  <a:pt x="0" y="579272"/>
                </a:moveTo>
                <a:lnTo>
                  <a:pt x="8336026" y="579272"/>
                </a:lnTo>
                <a:lnTo>
                  <a:pt x="8336026" y="0"/>
                </a:lnTo>
                <a:lnTo>
                  <a:pt x="0" y="0"/>
                </a:lnTo>
                <a:lnTo>
                  <a:pt x="0" y="5792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95646" y="4561078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0"/>
                </a:moveTo>
                <a:lnTo>
                  <a:pt x="0" y="64160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022" y="5193157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1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6072" y="4561078"/>
            <a:ext cx="0" cy="1230630"/>
          </a:xfrm>
          <a:custGeom>
            <a:avLst/>
            <a:gdLst/>
            <a:ahLst/>
            <a:cxnLst/>
            <a:rect l="l" t="t" r="r" b="b"/>
            <a:pathLst>
              <a:path h="1230629">
                <a:moveTo>
                  <a:pt x="0" y="0"/>
                </a:moveTo>
                <a:lnTo>
                  <a:pt x="0" y="12303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12072" y="4561078"/>
            <a:ext cx="0" cy="1230630"/>
          </a:xfrm>
          <a:custGeom>
            <a:avLst/>
            <a:gdLst/>
            <a:ahLst/>
            <a:cxnLst/>
            <a:rect l="l" t="t" r="r" b="b"/>
            <a:pathLst>
              <a:path h="1230629">
                <a:moveTo>
                  <a:pt x="0" y="0"/>
                </a:moveTo>
                <a:lnTo>
                  <a:pt x="0" y="123036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7022" y="4580128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022" y="5772391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122" y="4610811"/>
            <a:ext cx="4391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UDP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2284" y="5224373"/>
            <a:ext cx="4768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IP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4850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396" y="7997"/>
                </a:lnTo>
                <a:lnTo>
                  <a:pt x="64887" y="30272"/>
                </a:lnTo>
                <a:lnTo>
                  <a:pt x="30578" y="64245"/>
                </a:lnTo>
                <a:lnTo>
                  <a:pt x="8079" y="107338"/>
                </a:lnTo>
                <a:lnTo>
                  <a:pt x="0" y="156972"/>
                </a:lnTo>
                <a:lnTo>
                  <a:pt x="8079" y="206605"/>
                </a:lnTo>
                <a:lnTo>
                  <a:pt x="30578" y="249698"/>
                </a:lnTo>
                <a:lnTo>
                  <a:pt x="64887" y="283671"/>
                </a:lnTo>
                <a:lnTo>
                  <a:pt x="108396" y="305946"/>
                </a:lnTo>
                <a:lnTo>
                  <a:pt x="158496" y="313944"/>
                </a:lnTo>
                <a:lnTo>
                  <a:pt x="208595" y="305946"/>
                </a:lnTo>
                <a:lnTo>
                  <a:pt x="252104" y="283671"/>
                </a:lnTo>
                <a:lnTo>
                  <a:pt x="286413" y="249698"/>
                </a:lnTo>
                <a:lnTo>
                  <a:pt x="308912" y="206605"/>
                </a:lnTo>
                <a:lnTo>
                  <a:pt x="316992" y="156972"/>
                </a:lnTo>
                <a:lnTo>
                  <a:pt x="308912" y="107338"/>
                </a:lnTo>
                <a:lnTo>
                  <a:pt x="286413" y="64245"/>
                </a:lnTo>
                <a:lnTo>
                  <a:pt x="252104" y="30272"/>
                </a:lnTo>
                <a:lnTo>
                  <a:pt x="208595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4850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79" y="107338"/>
                </a:lnTo>
                <a:lnTo>
                  <a:pt x="30578" y="64245"/>
                </a:lnTo>
                <a:lnTo>
                  <a:pt x="64887" y="30272"/>
                </a:lnTo>
                <a:lnTo>
                  <a:pt x="108396" y="7997"/>
                </a:lnTo>
                <a:lnTo>
                  <a:pt x="158496" y="0"/>
                </a:lnTo>
                <a:lnTo>
                  <a:pt x="208595" y="7997"/>
                </a:lnTo>
                <a:lnTo>
                  <a:pt x="252104" y="30272"/>
                </a:lnTo>
                <a:lnTo>
                  <a:pt x="286413" y="64245"/>
                </a:lnTo>
                <a:lnTo>
                  <a:pt x="308912" y="107338"/>
                </a:lnTo>
                <a:lnTo>
                  <a:pt x="316992" y="156972"/>
                </a:lnTo>
                <a:lnTo>
                  <a:pt x="308912" y="206605"/>
                </a:lnTo>
                <a:lnTo>
                  <a:pt x="286413" y="249698"/>
                </a:lnTo>
                <a:lnTo>
                  <a:pt x="252104" y="283671"/>
                </a:lnTo>
                <a:lnTo>
                  <a:pt x="208595" y="305946"/>
                </a:lnTo>
                <a:lnTo>
                  <a:pt x="158496" y="313944"/>
                </a:lnTo>
                <a:lnTo>
                  <a:pt x="108396" y="305946"/>
                </a:lnTo>
                <a:lnTo>
                  <a:pt x="64887" y="283671"/>
                </a:lnTo>
                <a:lnTo>
                  <a:pt x="30578" y="249698"/>
                </a:lnTo>
                <a:lnTo>
                  <a:pt x="8079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8289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58289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18866" y="4414265"/>
            <a:ext cx="318770" cy="314325"/>
          </a:xfrm>
          <a:custGeom>
            <a:avLst/>
            <a:gdLst/>
            <a:ahLst/>
            <a:cxnLst/>
            <a:rect l="l" t="t" r="r" b="b"/>
            <a:pathLst>
              <a:path w="318770" h="314325">
                <a:moveTo>
                  <a:pt x="159258" y="0"/>
                </a:moveTo>
                <a:lnTo>
                  <a:pt x="108898" y="7997"/>
                </a:lnTo>
                <a:lnTo>
                  <a:pt x="65178" y="30272"/>
                </a:lnTo>
                <a:lnTo>
                  <a:pt x="30711" y="64245"/>
                </a:lnTo>
                <a:lnTo>
                  <a:pt x="8113" y="107338"/>
                </a:lnTo>
                <a:lnTo>
                  <a:pt x="0" y="156972"/>
                </a:lnTo>
                <a:lnTo>
                  <a:pt x="8113" y="206605"/>
                </a:lnTo>
                <a:lnTo>
                  <a:pt x="30711" y="249698"/>
                </a:lnTo>
                <a:lnTo>
                  <a:pt x="65178" y="283671"/>
                </a:lnTo>
                <a:lnTo>
                  <a:pt x="108898" y="305946"/>
                </a:lnTo>
                <a:lnTo>
                  <a:pt x="159258" y="313944"/>
                </a:lnTo>
                <a:lnTo>
                  <a:pt x="209617" y="305946"/>
                </a:lnTo>
                <a:lnTo>
                  <a:pt x="253337" y="283671"/>
                </a:lnTo>
                <a:lnTo>
                  <a:pt x="287804" y="249698"/>
                </a:lnTo>
                <a:lnTo>
                  <a:pt x="310402" y="206605"/>
                </a:lnTo>
                <a:lnTo>
                  <a:pt x="318516" y="156972"/>
                </a:lnTo>
                <a:lnTo>
                  <a:pt x="310402" y="107338"/>
                </a:lnTo>
                <a:lnTo>
                  <a:pt x="287804" y="64245"/>
                </a:lnTo>
                <a:lnTo>
                  <a:pt x="253337" y="30272"/>
                </a:lnTo>
                <a:lnTo>
                  <a:pt x="209617" y="7997"/>
                </a:lnTo>
                <a:lnTo>
                  <a:pt x="15925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18866" y="4414265"/>
            <a:ext cx="318770" cy="314325"/>
          </a:xfrm>
          <a:custGeom>
            <a:avLst/>
            <a:gdLst/>
            <a:ahLst/>
            <a:cxnLst/>
            <a:rect l="l" t="t" r="r" b="b"/>
            <a:pathLst>
              <a:path w="318770" h="314325">
                <a:moveTo>
                  <a:pt x="0" y="156972"/>
                </a:moveTo>
                <a:lnTo>
                  <a:pt x="8113" y="107338"/>
                </a:lnTo>
                <a:lnTo>
                  <a:pt x="30711" y="64245"/>
                </a:lnTo>
                <a:lnTo>
                  <a:pt x="65178" y="30272"/>
                </a:lnTo>
                <a:lnTo>
                  <a:pt x="108898" y="7997"/>
                </a:lnTo>
                <a:lnTo>
                  <a:pt x="159258" y="0"/>
                </a:lnTo>
                <a:lnTo>
                  <a:pt x="209617" y="7997"/>
                </a:lnTo>
                <a:lnTo>
                  <a:pt x="253337" y="30272"/>
                </a:lnTo>
                <a:lnTo>
                  <a:pt x="287804" y="64245"/>
                </a:lnTo>
                <a:lnTo>
                  <a:pt x="310402" y="107338"/>
                </a:lnTo>
                <a:lnTo>
                  <a:pt x="318516" y="156972"/>
                </a:lnTo>
                <a:lnTo>
                  <a:pt x="310402" y="206605"/>
                </a:lnTo>
                <a:lnTo>
                  <a:pt x="287804" y="249698"/>
                </a:lnTo>
                <a:lnTo>
                  <a:pt x="253337" y="283671"/>
                </a:lnTo>
                <a:lnTo>
                  <a:pt x="209617" y="305946"/>
                </a:lnTo>
                <a:lnTo>
                  <a:pt x="159258" y="313944"/>
                </a:lnTo>
                <a:lnTo>
                  <a:pt x="108898" y="305946"/>
                </a:lnTo>
                <a:lnTo>
                  <a:pt x="65178" y="283671"/>
                </a:lnTo>
                <a:lnTo>
                  <a:pt x="30711" y="249698"/>
                </a:lnTo>
                <a:lnTo>
                  <a:pt x="811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6010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6010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39105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9105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91961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91961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37197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37197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6675" y="4008882"/>
            <a:ext cx="86995" cy="381000"/>
          </a:xfrm>
          <a:custGeom>
            <a:avLst/>
            <a:gdLst/>
            <a:ahLst/>
            <a:cxnLst/>
            <a:rect l="l" t="t" r="r" b="b"/>
            <a:pathLst>
              <a:path w="86994" h="381000">
                <a:moveTo>
                  <a:pt x="28956" y="294132"/>
                </a:moveTo>
                <a:lnTo>
                  <a:pt x="0" y="294132"/>
                </a:lnTo>
                <a:lnTo>
                  <a:pt x="43434" y="381000"/>
                </a:lnTo>
                <a:lnTo>
                  <a:pt x="79629" y="308610"/>
                </a:lnTo>
                <a:lnTo>
                  <a:pt x="28956" y="308610"/>
                </a:lnTo>
                <a:lnTo>
                  <a:pt x="28956" y="294132"/>
                </a:lnTo>
                <a:close/>
              </a:path>
              <a:path w="86994" h="381000">
                <a:moveTo>
                  <a:pt x="57912" y="0"/>
                </a:moveTo>
                <a:lnTo>
                  <a:pt x="28956" y="0"/>
                </a:lnTo>
                <a:lnTo>
                  <a:pt x="28956" y="308610"/>
                </a:lnTo>
                <a:lnTo>
                  <a:pt x="57912" y="308610"/>
                </a:lnTo>
                <a:lnTo>
                  <a:pt x="57912" y="0"/>
                </a:lnTo>
                <a:close/>
              </a:path>
              <a:path w="86994" h="381000">
                <a:moveTo>
                  <a:pt x="86868" y="294132"/>
                </a:moveTo>
                <a:lnTo>
                  <a:pt x="57912" y="294132"/>
                </a:lnTo>
                <a:lnTo>
                  <a:pt x="57912" y="308610"/>
                </a:lnTo>
                <a:lnTo>
                  <a:pt x="79629" y="308610"/>
                </a:lnTo>
                <a:lnTo>
                  <a:pt x="86868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67255" y="3627882"/>
            <a:ext cx="86995" cy="762000"/>
          </a:xfrm>
          <a:custGeom>
            <a:avLst/>
            <a:gdLst/>
            <a:ahLst/>
            <a:cxnLst/>
            <a:rect l="l" t="t" r="r" b="b"/>
            <a:pathLst>
              <a:path w="86994" h="762000">
                <a:moveTo>
                  <a:pt x="28956" y="675132"/>
                </a:moveTo>
                <a:lnTo>
                  <a:pt x="0" y="675132"/>
                </a:lnTo>
                <a:lnTo>
                  <a:pt x="43434" y="762000"/>
                </a:lnTo>
                <a:lnTo>
                  <a:pt x="79629" y="689610"/>
                </a:lnTo>
                <a:lnTo>
                  <a:pt x="28956" y="689610"/>
                </a:lnTo>
                <a:lnTo>
                  <a:pt x="28956" y="675132"/>
                </a:lnTo>
                <a:close/>
              </a:path>
              <a:path w="86994" h="762000">
                <a:moveTo>
                  <a:pt x="57912" y="0"/>
                </a:moveTo>
                <a:lnTo>
                  <a:pt x="28956" y="0"/>
                </a:lnTo>
                <a:lnTo>
                  <a:pt x="28956" y="689610"/>
                </a:lnTo>
                <a:lnTo>
                  <a:pt x="57912" y="689610"/>
                </a:lnTo>
                <a:lnTo>
                  <a:pt x="57912" y="0"/>
                </a:lnTo>
                <a:close/>
              </a:path>
              <a:path w="86994" h="762000">
                <a:moveTo>
                  <a:pt x="86868" y="675132"/>
                </a:moveTo>
                <a:lnTo>
                  <a:pt x="57912" y="675132"/>
                </a:lnTo>
                <a:lnTo>
                  <a:pt x="57912" y="689610"/>
                </a:lnTo>
                <a:lnTo>
                  <a:pt x="79629" y="689610"/>
                </a:lnTo>
                <a:lnTo>
                  <a:pt x="86868" y="675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27832" y="2655570"/>
            <a:ext cx="86995" cy="1734820"/>
          </a:xfrm>
          <a:custGeom>
            <a:avLst/>
            <a:gdLst/>
            <a:ahLst/>
            <a:cxnLst/>
            <a:rect l="l" t="t" r="r" b="b"/>
            <a:pathLst>
              <a:path w="86995" h="1734820">
                <a:moveTo>
                  <a:pt x="28956" y="1647444"/>
                </a:moveTo>
                <a:lnTo>
                  <a:pt x="0" y="1647444"/>
                </a:lnTo>
                <a:lnTo>
                  <a:pt x="43434" y="1734312"/>
                </a:lnTo>
                <a:lnTo>
                  <a:pt x="79628" y="1661922"/>
                </a:lnTo>
                <a:lnTo>
                  <a:pt x="28956" y="1661922"/>
                </a:lnTo>
                <a:lnTo>
                  <a:pt x="28956" y="1647444"/>
                </a:lnTo>
                <a:close/>
              </a:path>
              <a:path w="86995" h="1734820">
                <a:moveTo>
                  <a:pt x="57912" y="0"/>
                </a:moveTo>
                <a:lnTo>
                  <a:pt x="28956" y="0"/>
                </a:lnTo>
                <a:lnTo>
                  <a:pt x="28956" y="1661922"/>
                </a:lnTo>
                <a:lnTo>
                  <a:pt x="57912" y="1661922"/>
                </a:lnTo>
                <a:lnTo>
                  <a:pt x="57912" y="0"/>
                </a:lnTo>
                <a:close/>
              </a:path>
              <a:path w="86995" h="1734820">
                <a:moveTo>
                  <a:pt x="86868" y="1647444"/>
                </a:moveTo>
                <a:lnTo>
                  <a:pt x="57912" y="1647444"/>
                </a:lnTo>
                <a:lnTo>
                  <a:pt x="57912" y="1661922"/>
                </a:lnTo>
                <a:lnTo>
                  <a:pt x="79628" y="1661922"/>
                </a:lnTo>
                <a:lnTo>
                  <a:pt x="86868" y="1647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4976" y="3124961"/>
            <a:ext cx="86995" cy="1264920"/>
          </a:xfrm>
          <a:custGeom>
            <a:avLst/>
            <a:gdLst/>
            <a:ahLst/>
            <a:cxnLst/>
            <a:rect l="l" t="t" r="r" b="b"/>
            <a:pathLst>
              <a:path w="86994" h="1264920">
                <a:moveTo>
                  <a:pt x="28956" y="1178052"/>
                </a:moveTo>
                <a:lnTo>
                  <a:pt x="0" y="1178052"/>
                </a:lnTo>
                <a:lnTo>
                  <a:pt x="43434" y="1264920"/>
                </a:lnTo>
                <a:lnTo>
                  <a:pt x="79629" y="1192530"/>
                </a:lnTo>
                <a:lnTo>
                  <a:pt x="28956" y="1192530"/>
                </a:lnTo>
                <a:lnTo>
                  <a:pt x="28956" y="1178052"/>
                </a:lnTo>
                <a:close/>
              </a:path>
              <a:path w="86994" h="1264920">
                <a:moveTo>
                  <a:pt x="57912" y="0"/>
                </a:moveTo>
                <a:lnTo>
                  <a:pt x="28956" y="0"/>
                </a:lnTo>
                <a:lnTo>
                  <a:pt x="28956" y="1192530"/>
                </a:lnTo>
                <a:lnTo>
                  <a:pt x="57912" y="1192530"/>
                </a:lnTo>
                <a:lnTo>
                  <a:pt x="57912" y="0"/>
                </a:lnTo>
                <a:close/>
              </a:path>
              <a:path w="86994" h="1264920">
                <a:moveTo>
                  <a:pt x="86868" y="1178052"/>
                </a:moveTo>
                <a:lnTo>
                  <a:pt x="57912" y="1178052"/>
                </a:lnTo>
                <a:lnTo>
                  <a:pt x="57912" y="1192530"/>
                </a:lnTo>
                <a:lnTo>
                  <a:pt x="79629" y="1192530"/>
                </a:lnTo>
                <a:lnTo>
                  <a:pt x="86868" y="1178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48071" y="3932682"/>
            <a:ext cx="86995" cy="457200"/>
          </a:xfrm>
          <a:custGeom>
            <a:avLst/>
            <a:gdLst/>
            <a:ahLst/>
            <a:cxnLst/>
            <a:rect l="l" t="t" r="r" b="b"/>
            <a:pathLst>
              <a:path w="86995" h="457200">
                <a:moveTo>
                  <a:pt x="28956" y="370332"/>
                </a:moveTo>
                <a:lnTo>
                  <a:pt x="0" y="370332"/>
                </a:lnTo>
                <a:lnTo>
                  <a:pt x="43434" y="457200"/>
                </a:lnTo>
                <a:lnTo>
                  <a:pt x="79629" y="384810"/>
                </a:lnTo>
                <a:lnTo>
                  <a:pt x="28956" y="384810"/>
                </a:lnTo>
                <a:lnTo>
                  <a:pt x="28956" y="370332"/>
                </a:lnTo>
                <a:close/>
              </a:path>
              <a:path w="86995" h="457200">
                <a:moveTo>
                  <a:pt x="57912" y="0"/>
                </a:moveTo>
                <a:lnTo>
                  <a:pt x="28956" y="0"/>
                </a:lnTo>
                <a:lnTo>
                  <a:pt x="28956" y="384810"/>
                </a:lnTo>
                <a:lnTo>
                  <a:pt x="57912" y="384810"/>
                </a:lnTo>
                <a:lnTo>
                  <a:pt x="57912" y="0"/>
                </a:lnTo>
                <a:close/>
              </a:path>
              <a:path w="86995" h="457200">
                <a:moveTo>
                  <a:pt x="86868" y="370332"/>
                </a:moveTo>
                <a:lnTo>
                  <a:pt x="57912" y="370332"/>
                </a:lnTo>
                <a:lnTo>
                  <a:pt x="57912" y="384810"/>
                </a:lnTo>
                <a:lnTo>
                  <a:pt x="79629" y="384810"/>
                </a:lnTo>
                <a:lnTo>
                  <a:pt x="86868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932932" y="3435858"/>
            <a:ext cx="86995" cy="954405"/>
          </a:xfrm>
          <a:custGeom>
            <a:avLst/>
            <a:gdLst/>
            <a:ahLst/>
            <a:cxnLst/>
            <a:rect l="l" t="t" r="r" b="b"/>
            <a:pathLst>
              <a:path w="86995" h="954404">
                <a:moveTo>
                  <a:pt x="28956" y="867156"/>
                </a:moveTo>
                <a:lnTo>
                  <a:pt x="0" y="867156"/>
                </a:lnTo>
                <a:lnTo>
                  <a:pt x="43434" y="954024"/>
                </a:lnTo>
                <a:lnTo>
                  <a:pt x="79629" y="881634"/>
                </a:lnTo>
                <a:lnTo>
                  <a:pt x="28956" y="881634"/>
                </a:lnTo>
                <a:lnTo>
                  <a:pt x="28956" y="867156"/>
                </a:lnTo>
                <a:close/>
              </a:path>
              <a:path w="86995" h="954404">
                <a:moveTo>
                  <a:pt x="57912" y="0"/>
                </a:moveTo>
                <a:lnTo>
                  <a:pt x="28956" y="0"/>
                </a:lnTo>
                <a:lnTo>
                  <a:pt x="28956" y="881634"/>
                </a:lnTo>
                <a:lnTo>
                  <a:pt x="57912" y="881634"/>
                </a:lnTo>
                <a:lnTo>
                  <a:pt x="57912" y="0"/>
                </a:lnTo>
                <a:close/>
              </a:path>
              <a:path w="86995" h="954404">
                <a:moveTo>
                  <a:pt x="86868" y="867156"/>
                </a:moveTo>
                <a:lnTo>
                  <a:pt x="57912" y="867156"/>
                </a:lnTo>
                <a:lnTo>
                  <a:pt x="57912" y="881634"/>
                </a:lnTo>
                <a:lnTo>
                  <a:pt x="79629" y="881634"/>
                </a:lnTo>
                <a:lnTo>
                  <a:pt x="86868" y="867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55307" y="2914650"/>
            <a:ext cx="86995" cy="1475740"/>
          </a:xfrm>
          <a:custGeom>
            <a:avLst/>
            <a:gdLst/>
            <a:ahLst/>
            <a:cxnLst/>
            <a:rect l="l" t="t" r="r" b="b"/>
            <a:pathLst>
              <a:path w="86995" h="1475739">
                <a:moveTo>
                  <a:pt x="28955" y="1388364"/>
                </a:moveTo>
                <a:lnTo>
                  <a:pt x="0" y="1388364"/>
                </a:lnTo>
                <a:lnTo>
                  <a:pt x="43433" y="1475232"/>
                </a:lnTo>
                <a:lnTo>
                  <a:pt x="79628" y="1402842"/>
                </a:lnTo>
                <a:lnTo>
                  <a:pt x="28955" y="1402842"/>
                </a:lnTo>
                <a:lnTo>
                  <a:pt x="28955" y="1388364"/>
                </a:lnTo>
                <a:close/>
              </a:path>
              <a:path w="86995" h="1475739">
                <a:moveTo>
                  <a:pt x="57911" y="0"/>
                </a:moveTo>
                <a:lnTo>
                  <a:pt x="28955" y="0"/>
                </a:lnTo>
                <a:lnTo>
                  <a:pt x="28955" y="1402842"/>
                </a:lnTo>
                <a:lnTo>
                  <a:pt x="57911" y="1402842"/>
                </a:lnTo>
                <a:lnTo>
                  <a:pt x="57911" y="0"/>
                </a:lnTo>
                <a:close/>
              </a:path>
              <a:path w="86995" h="1475739">
                <a:moveTo>
                  <a:pt x="86867" y="1388364"/>
                </a:moveTo>
                <a:lnTo>
                  <a:pt x="57911" y="1388364"/>
                </a:lnTo>
                <a:lnTo>
                  <a:pt x="57911" y="1402842"/>
                </a:lnTo>
                <a:lnTo>
                  <a:pt x="79628" y="1402842"/>
                </a:lnTo>
                <a:lnTo>
                  <a:pt x="86867" y="1388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126" y="3196843"/>
            <a:ext cx="1688464" cy="12268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38125" marR="5080" lvl="0" indent="727075" algn="l" defTabSz="914400" rtl="0" eaLnBrk="1" fontAlgn="auto" latinLnBrk="0" hangingPunct="1">
              <a:lnSpc>
                <a:spcPts val="3000"/>
              </a:lnSpc>
              <a:spcBef>
                <a:spcPts val="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 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RPC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6305" algn="l"/>
              </a:tabLst>
              <a:defRPr/>
            </a:pPr>
            <a:r>
              <a:rPr kumimoji="0" sz="24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	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53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39761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39761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57871" y="2379726"/>
            <a:ext cx="86995" cy="2010410"/>
          </a:xfrm>
          <a:custGeom>
            <a:avLst/>
            <a:gdLst/>
            <a:ahLst/>
            <a:cxnLst/>
            <a:rect l="l" t="t" r="r" b="b"/>
            <a:pathLst>
              <a:path w="86995" h="2010410">
                <a:moveTo>
                  <a:pt x="28955" y="1923288"/>
                </a:moveTo>
                <a:lnTo>
                  <a:pt x="0" y="1923288"/>
                </a:lnTo>
                <a:lnTo>
                  <a:pt x="43433" y="2010156"/>
                </a:lnTo>
                <a:lnTo>
                  <a:pt x="79628" y="1937766"/>
                </a:lnTo>
                <a:lnTo>
                  <a:pt x="28955" y="1937766"/>
                </a:lnTo>
                <a:lnTo>
                  <a:pt x="28955" y="1923288"/>
                </a:lnTo>
                <a:close/>
              </a:path>
              <a:path w="86995" h="2010410">
                <a:moveTo>
                  <a:pt x="57911" y="0"/>
                </a:moveTo>
                <a:lnTo>
                  <a:pt x="28955" y="0"/>
                </a:lnTo>
                <a:lnTo>
                  <a:pt x="28955" y="1937766"/>
                </a:lnTo>
                <a:lnTo>
                  <a:pt x="57911" y="1937766"/>
                </a:lnTo>
                <a:lnTo>
                  <a:pt x="57911" y="0"/>
                </a:lnTo>
                <a:close/>
              </a:path>
              <a:path w="86995" h="2010410">
                <a:moveTo>
                  <a:pt x="86867" y="1923288"/>
                </a:moveTo>
                <a:lnTo>
                  <a:pt x="57911" y="1923288"/>
                </a:lnTo>
                <a:lnTo>
                  <a:pt x="57911" y="1937766"/>
                </a:lnTo>
                <a:lnTo>
                  <a:pt x="79628" y="1937766"/>
                </a:lnTo>
                <a:lnTo>
                  <a:pt x="86867" y="1923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1235" marR="5080" indent="531495">
              <a:lnSpc>
                <a:spcPct val="131500"/>
              </a:lnSpc>
              <a:spcBef>
                <a:spcPts val="100"/>
              </a:spcBef>
            </a:pPr>
            <a:r>
              <a:rPr spc="-5" dirty="0"/>
              <a:t>H</a:t>
            </a:r>
            <a:r>
              <a:rPr spc="-20" dirty="0"/>
              <a:t>T</a:t>
            </a:r>
            <a:r>
              <a:rPr spc="-5" dirty="0"/>
              <a:t>T</a:t>
            </a:r>
            <a:r>
              <a:rPr spc="-20" dirty="0"/>
              <a:t>P</a:t>
            </a:r>
            <a:r>
              <a:rPr spc="-5" dirty="0"/>
              <a:t>S  </a:t>
            </a:r>
            <a:r>
              <a:rPr spc="-10" dirty="0"/>
              <a:t>HTTP</a:t>
            </a:r>
          </a:p>
          <a:p>
            <a:pPr marL="977265" marR="1430020" indent="619125">
              <a:lnSpc>
                <a:spcPct val="118200"/>
              </a:lnSpc>
              <a:spcBef>
                <a:spcPts val="685"/>
              </a:spcBef>
            </a:pPr>
            <a:r>
              <a:rPr spc="-265" dirty="0"/>
              <a:t>T</a:t>
            </a:r>
            <a:r>
              <a:rPr spc="-5" dirty="0"/>
              <a:t>elnet  </a:t>
            </a:r>
            <a:r>
              <a:rPr spc="-10" dirty="0"/>
              <a:t>FTP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pc="-5" dirty="0"/>
              <a:t>SMTP</a:t>
            </a:r>
          </a:p>
        </p:txBody>
      </p:sp>
      <p:sp>
        <p:nvSpPr>
          <p:cNvPr id="41" name="object 41"/>
          <p:cNvSpPr/>
          <p:nvPr/>
        </p:nvSpPr>
        <p:spPr>
          <a:xfrm>
            <a:off x="7888985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88985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007095" y="1860042"/>
            <a:ext cx="86995" cy="2529840"/>
          </a:xfrm>
          <a:custGeom>
            <a:avLst/>
            <a:gdLst/>
            <a:ahLst/>
            <a:cxnLst/>
            <a:rect l="l" t="t" r="r" b="b"/>
            <a:pathLst>
              <a:path w="86995" h="2529840">
                <a:moveTo>
                  <a:pt x="28955" y="2442972"/>
                </a:moveTo>
                <a:lnTo>
                  <a:pt x="0" y="2442972"/>
                </a:lnTo>
                <a:lnTo>
                  <a:pt x="43433" y="2529840"/>
                </a:lnTo>
                <a:lnTo>
                  <a:pt x="79628" y="2457450"/>
                </a:lnTo>
                <a:lnTo>
                  <a:pt x="28955" y="2457450"/>
                </a:lnTo>
                <a:lnTo>
                  <a:pt x="28955" y="2442972"/>
                </a:lnTo>
                <a:close/>
              </a:path>
              <a:path w="86995" h="2529840">
                <a:moveTo>
                  <a:pt x="57911" y="0"/>
                </a:moveTo>
                <a:lnTo>
                  <a:pt x="28955" y="0"/>
                </a:lnTo>
                <a:lnTo>
                  <a:pt x="28955" y="2457450"/>
                </a:lnTo>
                <a:lnTo>
                  <a:pt x="57911" y="2457450"/>
                </a:lnTo>
                <a:lnTo>
                  <a:pt x="57911" y="0"/>
                </a:lnTo>
                <a:close/>
              </a:path>
              <a:path w="86995" h="2529840">
                <a:moveTo>
                  <a:pt x="86867" y="2442972"/>
                </a:moveTo>
                <a:lnTo>
                  <a:pt x="57911" y="2442972"/>
                </a:lnTo>
                <a:lnTo>
                  <a:pt x="57911" y="2457450"/>
                </a:lnTo>
                <a:lnTo>
                  <a:pt x="79628" y="2457450"/>
                </a:lnTo>
                <a:lnTo>
                  <a:pt x="86867" y="2442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20645" y="1261643"/>
            <a:ext cx="3131185" cy="1866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4860" marR="5080" lvl="0" indent="436245" algn="l" defTabSz="914400" rtl="0" eaLnBrk="1" fontAlgn="auto" latinLnBrk="0" hangingPunct="1">
              <a:lnSpc>
                <a:spcPct val="1566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SNM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p)  SNMP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TFTP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73246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158496" y="0"/>
                </a:moveTo>
                <a:lnTo>
                  <a:pt x="108411" y="7997"/>
                </a:lnTo>
                <a:lnTo>
                  <a:pt x="64904" y="30272"/>
                </a:lnTo>
                <a:lnTo>
                  <a:pt x="30589" y="64245"/>
                </a:lnTo>
                <a:lnTo>
                  <a:pt x="8083" y="107338"/>
                </a:lnTo>
                <a:lnTo>
                  <a:pt x="0" y="156972"/>
                </a:lnTo>
                <a:lnTo>
                  <a:pt x="8083" y="206605"/>
                </a:lnTo>
                <a:lnTo>
                  <a:pt x="30589" y="249698"/>
                </a:lnTo>
                <a:lnTo>
                  <a:pt x="64904" y="283671"/>
                </a:lnTo>
                <a:lnTo>
                  <a:pt x="108411" y="305946"/>
                </a:lnTo>
                <a:lnTo>
                  <a:pt x="158496" y="313944"/>
                </a:lnTo>
                <a:lnTo>
                  <a:pt x="208580" y="305946"/>
                </a:lnTo>
                <a:lnTo>
                  <a:pt x="252087" y="283671"/>
                </a:lnTo>
                <a:lnTo>
                  <a:pt x="286402" y="249698"/>
                </a:lnTo>
                <a:lnTo>
                  <a:pt x="308908" y="206605"/>
                </a:lnTo>
                <a:lnTo>
                  <a:pt x="316992" y="156972"/>
                </a:lnTo>
                <a:lnTo>
                  <a:pt x="308908" y="107338"/>
                </a:lnTo>
                <a:lnTo>
                  <a:pt x="286402" y="64245"/>
                </a:lnTo>
                <a:lnTo>
                  <a:pt x="252087" y="30272"/>
                </a:lnTo>
                <a:lnTo>
                  <a:pt x="208580" y="7997"/>
                </a:lnTo>
                <a:lnTo>
                  <a:pt x="1584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73246" y="4414265"/>
            <a:ext cx="317500" cy="314325"/>
          </a:xfrm>
          <a:custGeom>
            <a:avLst/>
            <a:gdLst/>
            <a:ahLst/>
            <a:cxnLst/>
            <a:rect l="l" t="t" r="r" b="b"/>
            <a:pathLst>
              <a:path w="317500" h="314325">
                <a:moveTo>
                  <a:pt x="0" y="156972"/>
                </a:moveTo>
                <a:lnTo>
                  <a:pt x="8083" y="107338"/>
                </a:lnTo>
                <a:lnTo>
                  <a:pt x="30589" y="64245"/>
                </a:lnTo>
                <a:lnTo>
                  <a:pt x="64904" y="30272"/>
                </a:lnTo>
                <a:lnTo>
                  <a:pt x="108411" y="7997"/>
                </a:lnTo>
                <a:lnTo>
                  <a:pt x="158496" y="0"/>
                </a:lnTo>
                <a:lnTo>
                  <a:pt x="208580" y="7997"/>
                </a:lnTo>
                <a:lnTo>
                  <a:pt x="252087" y="30272"/>
                </a:lnTo>
                <a:lnTo>
                  <a:pt x="286402" y="64245"/>
                </a:lnTo>
                <a:lnTo>
                  <a:pt x="308908" y="107338"/>
                </a:lnTo>
                <a:lnTo>
                  <a:pt x="316992" y="156972"/>
                </a:lnTo>
                <a:lnTo>
                  <a:pt x="308908" y="206605"/>
                </a:lnTo>
                <a:lnTo>
                  <a:pt x="286402" y="249698"/>
                </a:lnTo>
                <a:lnTo>
                  <a:pt x="252087" y="283671"/>
                </a:lnTo>
                <a:lnTo>
                  <a:pt x="208580" y="305946"/>
                </a:lnTo>
                <a:lnTo>
                  <a:pt x="158496" y="313944"/>
                </a:lnTo>
                <a:lnTo>
                  <a:pt x="108411" y="305946"/>
                </a:lnTo>
                <a:lnTo>
                  <a:pt x="64904" y="283671"/>
                </a:lnTo>
                <a:lnTo>
                  <a:pt x="30589" y="249698"/>
                </a:lnTo>
                <a:lnTo>
                  <a:pt x="8083" y="206605"/>
                </a:lnTo>
                <a:lnTo>
                  <a:pt x="0" y="1569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82211" y="2001773"/>
            <a:ext cx="86995" cy="2388235"/>
          </a:xfrm>
          <a:custGeom>
            <a:avLst/>
            <a:gdLst/>
            <a:ahLst/>
            <a:cxnLst/>
            <a:rect l="l" t="t" r="r" b="b"/>
            <a:pathLst>
              <a:path w="86995" h="2388235">
                <a:moveTo>
                  <a:pt x="28956" y="2301240"/>
                </a:moveTo>
                <a:lnTo>
                  <a:pt x="0" y="2301240"/>
                </a:lnTo>
                <a:lnTo>
                  <a:pt x="43434" y="2388108"/>
                </a:lnTo>
                <a:lnTo>
                  <a:pt x="79628" y="2315718"/>
                </a:lnTo>
                <a:lnTo>
                  <a:pt x="28956" y="2315718"/>
                </a:lnTo>
                <a:lnTo>
                  <a:pt x="28956" y="2301240"/>
                </a:lnTo>
                <a:close/>
              </a:path>
              <a:path w="86995" h="2388235">
                <a:moveTo>
                  <a:pt x="57912" y="0"/>
                </a:moveTo>
                <a:lnTo>
                  <a:pt x="28956" y="0"/>
                </a:lnTo>
                <a:lnTo>
                  <a:pt x="28956" y="2315718"/>
                </a:lnTo>
                <a:lnTo>
                  <a:pt x="57912" y="2315718"/>
                </a:lnTo>
                <a:lnTo>
                  <a:pt x="57912" y="0"/>
                </a:lnTo>
                <a:close/>
              </a:path>
              <a:path w="86995" h="2388235">
                <a:moveTo>
                  <a:pt x="86868" y="2301240"/>
                </a:moveTo>
                <a:lnTo>
                  <a:pt x="57912" y="2301240"/>
                </a:lnTo>
                <a:lnTo>
                  <a:pt x="57912" y="2315718"/>
                </a:lnTo>
                <a:lnTo>
                  <a:pt x="79628" y="2315718"/>
                </a:lnTo>
                <a:lnTo>
                  <a:pt x="86868" y="2301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72588" y="3872523"/>
            <a:ext cx="6020435" cy="125285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Tx/>
              <a:buSzTx/>
              <a:buFontTx/>
              <a:buNone/>
              <a:tabLst>
                <a:tab pos="689610" algn="l"/>
                <a:tab pos="1443990" algn="l"/>
                <a:tab pos="2148205" algn="l"/>
                <a:tab pos="2945765" algn="l"/>
                <a:tab pos="3402965" algn="l"/>
                <a:tab pos="4184650" algn="l"/>
                <a:tab pos="4886960" algn="l"/>
                <a:tab pos="5536565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69	161	162	25	21	20	23	80	443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688079" marR="0" lvl="0" indent="0" algn="l" defTabSz="914400" rtl="0" eaLnBrk="1" fontAlgn="auto" latinLnBrk="0" hangingPunct="1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TCP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94637"/>
            <a:ext cx="8409305" cy="478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  <a:tab pos="1233170" algn="l"/>
                <a:tab pos="338391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	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传送数据之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不需要先建立连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。对方的 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运输层在收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，不需要给出任何确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认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363220" lvl="1" indent="-28702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  <a:tab pos="2263775" algn="l"/>
                <a:tab pos="773239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虽然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不提供可靠交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付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，但在某些情况下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 一种最有效的工作方式，如视频应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363855" lvl="0" indent="-342900" algn="l" defTabSz="914400" rtl="0" eaLnBrk="1" fontAlgn="auto" latinLnBrk="0" hangingPunct="1">
              <a:lnSpc>
                <a:spcPts val="336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  <a:tab pos="118173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提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供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面向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的服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提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供广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播或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 播服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  <a:tab pos="2223770" algn="l"/>
              </a:tabLst>
              <a:defRPr/>
            </a:pP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于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	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要提供可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靠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面向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运输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，因此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363855" lvl="0" indent="0" algn="l" defTabSz="914400" rtl="0" eaLnBrk="1" fontAlgn="auto" latinLnBrk="0" hangingPunct="1">
              <a:lnSpc>
                <a:spcPts val="276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不可避免地增加了许多开</a:t>
            </a:r>
            <a:r>
              <a:rPr kumimoji="0" sz="24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销</a:t>
            </a: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。这不仅使协议数据</a:t>
            </a:r>
            <a:r>
              <a:rPr kumimoji="0" sz="24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单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 的首部增大很多，还要占用许多的处理机资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源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364490" lvl="0" indent="-342900" algn="l" defTabSz="914400" rtl="0" eaLnBrk="1" fontAlgn="auto" latinLnBrk="0" hangingPunct="1">
              <a:lnSpc>
                <a:spcPts val="336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  <a:tab pos="117665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文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段是在运输层抽象的端到端逻辑信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道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 传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送，这种信道是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可靠的全双工信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道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ts val="27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允许通信双方的应用进程在任何时候都能发送数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7638" y="283209"/>
            <a:ext cx="484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UDP</a:t>
            </a:r>
            <a:r>
              <a:rPr sz="3200" dirty="0"/>
              <a:t>协议与</a:t>
            </a:r>
            <a:r>
              <a:rPr sz="3200" spc="-5" dirty="0">
                <a:latin typeface="Times New Roman"/>
                <a:cs typeface="Times New Roman"/>
              </a:rPr>
              <a:t>TCP</a:t>
            </a:r>
            <a:r>
              <a:rPr sz="3200" dirty="0"/>
              <a:t>协议的区别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142" y="275082"/>
            <a:ext cx="3463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Bookman Old Style"/>
                <a:cs typeface="Bookman Old Style"/>
              </a:rPr>
              <a:t>UDP</a:t>
            </a:r>
            <a:r>
              <a:rPr sz="3600" b="0" spc="-95" dirty="0">
                <a:latin typeface="Bookman Old Style"/>
                <a:cs typeface="Bookman Old Style"/>
              </a:rPr>
              <a:t> </a:t>
            </a:r>
            <a:r>
              <a:rPr sz="3600" dirty="0"/>
              <a:t>的首部格式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9998" y="5374385"/>
            <a:ext cx="1079500" cy="457200"/>
          </a:xfrm>
          <a:custGeom>
            <a:avLst/>
            <a:gdLst/>
            <a:ahLst/>
            <a:cxnLst/>
            <a:rect l="l" t="t" r="r" b="b"/>
            <a:pathLst>
              <a:path w="1079500" h="457200">
                <a:moveTo>
                  <a:pt x="0" y="457200"/>
                </a:moveTo>
                <a:lnTo>
                  <a:pt x="1078991" y="457200"/>
                </a:lnTo>
                <a:lnTo>
                  <a:pt x="107899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998" y="5374385"/>
            <a:ext cx="1079500" cy="457200"/>
          </a:xfrm>
          <a:custGeom>
            <a:avLst/>
            <a:gdLst/>
            <a:ahLst/>
            <a:cxnLst/>
            <a:rect l="l" t="t" r="r" b="b"/>
            <a:pathLst>
              <a:path w="1079500" h="457200">
                <a:moveTo>
                  <a:pt x="0" y="457200"/>
                </a:moveTo>
                <a:lnTo>
                  <a:pt x="1078991" y="457200"/>
                </a:lnTo>
                <a:lnTo>
                  <a:pt x="107899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9879" y="4006596"/>
            <a:ext cx="4632960" cy="43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6703" y="4436364"/>
            <a:ext cx="1080770" cy="457200"/>
          </a:xfrm>
          <a:custGeom>
            <a:avLst/>
            <a:gdLst/>
            <a:ahLst/>
            <a:cxnLst/>
            <a:rect l="l" t="t" r="r" b="b"/>
            <a:pathLst>
              <a:path w="1080770" h="457200">
                <a:moveTo>
                  <a:pt x="0" y="457200"/>
                </a:moveTo>
                <a:lnTo>
                  <a:pt x="1080515" y="457200"/>
                </a:lnTo>
                <a:lnTo>
                  <a:pt x="108051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6703" y="4436364"/>
            <a:ext cx="1080770" cy="457200"/>
          </a:xfrm>
          <a:custGeom>
            <a:avLst/>
            <a:gdLst/>
            <a:ahLst/>
            <a:cxnLst/>
            <a:rect l="l" t="t" r="r" b="b"/>
            <a:pathLst>
              <a:path w="1080770" h="457200">
                <a:moveTo>
                  <a:pt x="0" y="457200"/>
                </a:moveTo>
                <a:lnTo>
                  <a:pt x="1080515" y="457200"/>
                </a:lnTo>
                <a:lnTo>
                  <a:pt x="108051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0660" y="5463540"/>
            <a:ext cx="798830" cy="289560"/>
          </a:xfrm>
          <a:custGeom>
            <a:avLst/>
            <a:gdLst/>
            <a:ahLst/>
            <a:cxnLst/>
            <a:rect l="l" t="t" r="r" b="b"/>
            <a:pathLst>
              <a:path w="798830" h="289560">
                <a:moveTo>
                  <a:pt x="200025" y="0"/>
                </a:moveTo>
                <a:lnTo>
                  <a:pt x="0" y="144780"/>
                </a:lnTo>
                <a:lnTo>
                  <a:pt x="200025" y="289560"/>
                </a:lnTo>
                <a:lnTo>
                  <a:pt x="200025" y="217170"/>
                </a:lnTo>
                <a:lnTo>
                  <a:pt x="798576" y="217170"/>
                </a:lnTo>
                <a:lnTo>
                  <a:pt x="798576" y="72390"/>
                </a:lnTo>
                <a:lnTo>
                  <a:pt x="200025" y="72390"/>
                </a:lnTo>
                <a:lnTo>
                  <a:pt x="2000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70660" y="5463540"/>
            <a:ext cx="798830" cy="289560"/>
          </a:xfrm>
          <a:custGeom>
            <a:avLst/>
            <a:gdLst/>
            <a:ahLst/>
            <a:cxnLst/>
            <a:rect l="l" t="t" r="r" b="b"/>
            <a:pathLst>
              <a:path w="798830" h="289560">
                <a:moveTo>
                  <a:pt x="0" y="144780"/>
                </a:moveTo>
                <a:lnTo>
                  <a:pt x="200025" y="0"/>
                </a:lnTo>
                <a:lnTo>
                  <a:pt x="200025" y="72390"/>
                </a:lnTo>
                <a:lnTo>
                  <a:pt x="798576" y="72390"/>
                </a:lnTo>
                <a:lnTo>
                  <a:pt x="798576" y="217170"/>
                </a:lnTo>
                <a:lnTo>
                  <a:pt x="200025" y="217170"/>
                </a:lnTo>
                <a:lnTo>
                  <a:pt x="200025" y="289560"/>
                </a:lnTo>
                <a:lnTo>
                  <a:pt x="0" y="14478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0016" y="2863595"/>
            <a:ext cx="668274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48990" y="5377434"/>
            <a:ext cx="5473065" cy="457200"/>
          </a:xfrm>
          <a:custGeom>
            <a:avLst/>
            <a:gdLst/>
            <a:ahLst/>
            <a:cxnLst/>
            <a:rect l="l" t="t" r="r" b="b"/>
            <a:pathLst>
              <a:path w="5473065" h="457200">
                <a:moveTo>
                  <a:pt x="0" y="457199"/>
                </a:moveTo>
                <a:lnTo>
                  <a:pt x="5472684" y="457199"/>
                </a:lnTo>
                <a:lnTo>
                  <a:pt x="5472684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8990" y="5377434"/>
            <a:ext cx="5473065" cy="457200"/>
          </a:xfrm>
          <a:custGeom>
            <a:avLst/>
            <a:gdLst/>
            <a:ahLst/>
            <a:cxnLst/>
            <a:rect l="l" t="t" r="r" b="b"/>
            <a:pathLst>
              <a:path w="5473065" h="457200">
                <a:moveTo>
                  <a:pt x="0" y="457199"/>
                </a:moveTo>
                <a:lnTo>
                  <a:pt x="5472684" y="457199"/>
                </a:lnTo>
                <a:lnTo>
                  <a:pt x="5472684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91055" y="3540252"/>
          <a:ext cx="588263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伪首部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源端口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目的端口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长</a:t>
                      </a:r>
                      <a:r>
                        <a:rPr sz="2000" spc="6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检验和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86967" y="2397251"/>
          <a:ext cx="668400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源</a:t>
                      </a:r>
                      <a:r>
                        <a:rPr sz="2000" spc="-47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2000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地址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目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sz="2000" spc="-484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2000" spc="-6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地址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UDP</a:t>
                      </a:r>
                      <a:r>
                        <a:rPr sz="20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长度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21705" y="5447791"/>
            <a:ext cx="267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4102" y="5447791"/>
            <a:ext cx="267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9998" y="5377434"/>
            <a:ext cx="1079500" cy="457200"/>
          </a:xfrm>
          <a:prstGeom prst="rect">
            <a:avLst/>
          </a:prstGeom>
          <a:solidFill>
            <a:srgbClr val="CCCCFF"/>
          </a:solidFill>
          <a:ln w="19811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194945" marR="0" lvl="0" indent="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</a:t>
            </a:r>
            <a:r>
              <a:rPr kumimoji="0" sz="2000" b="0" i="0" u="none" strike="noStrike" kern="1200" cap="none" spc="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25039" y="6024371"/>
            <a:ext cx="6596380" cy="76200"/>
          </a:xfrm>
          <a:custGeom>
            <a:avLst/>
            <a:gdLst/>
            <a:ahLst/>
            <a:cxnLst/>
            <a:rect l="l" t="t" r="r" b="b"/>
            <a:pathLst>
              <a:path w="6596380" h="76200">
                <a:moveTo>
                  <a:pt x="127000" y="0"/>
                </a:moveTo>
                <a:lnTo>
                  <a:pt x="0" y="38099"/>
                </a:lnTo>
                <a:lnTo>
                  <a:pt x="127000" y="76199"/>
                </a:lnTo>
                <a:lnTo>
                  <a:pt x="127000" y="44449"/>
                </a:lnTo>
                <a:lnTo>
                  <a:pt x="114300" y="44449"/>
                </a:lnTo>
                <a:lnTo>
                  <a:pt x="114300" y="31749"/>
                </a:lnTo>
                <a:lnTo>
                  <a:pt x="127000" y="31749"/>
                </a:lnTo>
                <a:lnTo>
                  <a:pt x="127000" y="0"/>
                </a:lnTo>
                <a:close/>
              </a:path>
              <a:path w="6596380" h="76200">
                <a:moveTo>
                  <a:pt x="6468872" y="0"/>
                </a:moveTo>
                <a:lnTo>
                  <a:pt x="6468872" y="76199"/>
                </a:lnTo>
                <a:lnTo>
                  <a:pt x="6574705" y="44449"/>
                </a:lnTo>
                <a:lnTo>
                  <a:pt x="6481572" y="44449"/>
                </a:lnTo>
                <a:lnTo>
                  <a:pt x="6481572" y="31749"/>
                </a:lnTo>
                <a:lnTo>
                  <a:pt x="6574705" y="31749"/>
                </a:lnTo>
                <a:lnTo>
                  <a:pt x="6468872" y="0"/>
                </a:lnTo>
                <a:close/>
              </a:path>
              <a:path w="6596380" h="76200">
                <a:moveTo>
                  <a:pt x="127000" y="31749"/>
                </a:moveTo>
                <a:lnTo>
                  <a:pt x="114300" y="31749"/>
                </a:lnTo>
                <a:lnTo>
                  <a:pt x="114300" y="44449"/>
                </a:lnTo>
                <a:lnTo>
                  <a:pt x="127000" y="44449"/>
                </a:lnTo>
                <a:lnTo>
                  <a:pt x="127000" y="31749"/>
                </a:lnTo>
                <a:close/>
              </a:path>
              <a:path w="6596380" h="76200">
                <a:moveTo>
                  <a:pt x="6468872" y="31749"/>
                </a:moveTo>
                <a:lnTo>
                  <a:pt x="127000" y="31749"/>
                </a:lnTo>
                <a:lnTo>
                  <a:pt x="127000" y="44449"/>
                </a:lnTo>
                <a:lnTo>
                  <a:pt x="6468872" y="44449"/>
                </a:lnTo>
                <a:lnTo>
                  <a:pt x="6468872" y="31749"/>
                </a:lnTo>
                <a:close/>
              </a:path>
              <a:path w="6596380" h="76200">
                <a:moveTo>
                  <a:pt x="6574705" y="31749"/>
                </a:moveTo>
                <a:lnTo>
                  <a:pt x="6481572" y="31749"/>
                </a:lnTo>
                <a:lnTo>
                  <a:pt x="6481572" y="44449"/>
                </a:lnTo>
                <a:lnTo>
                  <a:pt x="6574705" y="44449"/>
                </a:lnTo>
                <a:lnTo>
                  <a:pt x="6595872" y="38099"/>
                </a:lnTo>
                <a:lnTo>
                  <a:pt x="6574705" y="3174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09744" y="5908547"/>
            <a:ext cx="1173480" cy="292735"/>
          </a:xfrm>
          <a:custGeom>
            <a:avLst/>
            <a:gdLst/>
            <a:ahLst/>
            <a:cxnLst/>
            <a:rect l="l" t="t" r="r" b="b"/>
            <a:pathLst>
              <a:path w="1173479" h="292735">
                <a:moveTo>
                  <a:pt x="0" y="292607"/>
                </a:moveTo>
                <a:lnTo>
                  <a:pt x="1173479" y="292607"/>
                </a:lnTo>
                <a:lnTo>
                  <a:pt x="1173479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43653" y="5912916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166" y="2052955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0842" y="2027682"/>
            <a:ext cx="5099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240280" algn="l"/>
                <a:tab pos="3636010" algn="l"/>
                <a:tab pos="4156710" algn="l"/>
                <a:tab pos="494411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	4	1	1	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6445" y="319811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6571" y="320268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2503" y="320268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02604" y="320268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0281" y="320268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9144" y="3201162"/>
            <a:ext cx="534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0241" y="5043042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发送在前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78652" y="5149596"/>
            <a:ext cx="277495" cy="416559"/>
          </a:xfrm>
          <a:custGeom>
            <a:avLst/>
            <a:gdLst/>
            <a:ahLst/>
            <a:cxnLst/>
            <a:rect l="l" t="t" r="r" b="b"/>
            <a:pathLst>
              <a:path w="277495" h="416560">
                <a:moveTo>
                  <a:pt x="277368" y="312292"/>
                </a:moveTo>
                <a:lnTo>
                  <a:pt x="0" y="312292"/>
                </a:lnTo>
                <a:lnTo>
                  <a:pt x="138684" y="416051"/>
                </a:lnTo>
                <a:lnTo>
                  <a:pt x="277368" y="312292"/>
                </a:lnTo>
                <a:close/>
              </a:path>
              <a:path w="277495" h="416560">
                <a:moveTo>
                  <a:pt x="208026" y="0"/>
                </a:moveTo>
                <a:lnTo>
                  <a:pt x="69342" y="0"/>
                </a:lnTo>
                <a:lnTo>
                  <a:pt x="69342" y="312292"/>
                </a:lnTo>
                <a:lnTo>
                  <a:pt x="208026" y="312292"/>
                </a:lnTo>
                <a:lnTo>
                  <a:pt x="2080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78652" y="5149596"/>
            <a:ext cx="277495" cy="416559"/>
          </a:xfrm>
          <a:custGeom>
            <a:avLst/>
            <a:gdLst/>
            <a:ahLst/>
            <a:cxnLst/>
            <a:rect l="l" t="t" r="r" b="b"/>
            <a:pathLst>
              <a:path w="277495" h="416560">
                <a:moveTo>
                  <a:pt x="0" y="312292"/>
                </a:moveTo>
                <a:lnTo>
                  <a:pt x="69342" y="312292"/>
                </a:lnTo>
                <a:lnTo>
                  <a:pt x="69342" y="0"/>
                </a:lnTo>
                <a:lnTo>
                  <a:pt x="208026" y="0"/>
                </a:lnTo>
                <a:lnTo>
                  <a:pt x="208026" y="312292"/>
                </a:lnTo>
                <a:lnTo>
                  <a:pt x="277368" y="312292"/>
                </a:lnTo>
                <a:lnTo>
                  <a:pt x="138684" y="416051"/>
                </a:lnTo>
                <a:lnTo>
                  <a:pt x="0" y="31229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27220" y="4436364"/>
            <a:ext cx="4394200" cy="457200"/>
          </a:xfrm>
          <a:custGeom>
            <a:avLst/>
            <a:gdLst/>
            <a:ahLst/>
            <a:cxnLst/>
            <a:rect l="l" t="t" r="r" b="b"/>
            <a:pathLst>
              <a:path w="4394200" h="457200">
                <a:moveTo>
                  <a:pt x="0" y="457200"/>
                </a:moveTo>
                <a:lnTo>
                  <a:pt x="4393691" y="457200"/>
                </a:lnTo>
                <a:lnTo>
                  <a:pt x="439369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27220" y="4436364"/>
            <a:ext cx="4394200" cy="457200"/>
          </a:xfrm>
          <a:custGeom>
            <a:avLst/>
            <a:gdLst/>
            <a:ahLst/>
            <a:cxnLst/>
            <a:rect l="l" t="t" r="r" b="b"/>
            <a:pathLst>
              <a:path w="4394200" h="457200">
                <a:moveTo>
                  <a:pt x="0" y="457200"/>
                </a:moveTo>
                <a:lnTo>
                  <a:pt x="4393691" y="457200"/>
                </a:lnTo>
                <a:lnTo>
                  <a:pt x="4393691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75934" y="4509261"/>
            <a:ext cx="267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58330" y="4509261"/>
            <a:ext cx="267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6703" y="4436364"/>
            <a:ext cx="1080770" cy="4572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33045" marR="0" lvl="0" indent="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</a:t>
            </a:r>
            <a:r>
              <a:rPr kumimoji="0" sz="2000" b="0" i="0" u="none" strike="noStrike" kern="1200" cap="none" spc="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2141" y="4985765"/>
            <a:ext cx="5390515" cy="167640"/>
          </a:xfrm>
          <a:custGeom>
            <a:avLst/>
            <a:gdLst/>
            <a:ahLst/>
            <a:cxnLst/>
            <a:rect l="l" t="t" r="r" b="b"/>
            <a:pathLst>
              <a:path w="5390515" h="167639">
                <a:moveTo>
                  <a:pt x="5390388" y="0"/>
                </a:moveTo>
                <a:lnTo>
                  <a:pt x="5340427" y="38547"/>
                </a:lnTo>
                <a:lnTo>
                  <a:pt x="5259292" y="59293"/>
                </a:lnTo>
                <a:lnTo>
                  <a:pt x="5207142" y="67665"/>
                </a:lnTo>
                <a:lnTo>
                  <a:pt x="5148499" y="74475"/>
                </a:lnTo>
                <a:lnTo>
                  <a:pt x="5084287" y="79552"/>
                </a:lnTo>
                <a:lnTo>
                  <a:pt x="5015426" y="82724"/>
                </a:lnTo>
                <a:lnTo>
                  <a:pt x="4942840" y="83819"/>
                </a:lnTo>
                <a:lnTo>
                  <a:pt x="3142742" y="83819"/>
                </a:lnTo>
                <a:lnTo>
                  <a:pt x="3070155" y="84915"/>
                </a:lnTo>
                <a:lnTo>
                  <a:pt x="3001294" y="88087"/>
                </a:lnTo>
                <a:lnTo>
                  <a:pt x="2937082" y="93164"/>
                </a:lnTo>
                <a:lnTo>
                  <a:pt x="2878439" y="99974"/>
                </a:lnTo>
                <a:lnTo>
                  <a:pt x="2826289" y="108346"/>
                </a:lnTo>
                <a:lnTo>
                  <a:pt x="2781554" y="118109"/>
                </a:lnTo>
                <a:lnTo>
                  <a:pt x="2718013" y="141122"/>
                </a:lnTo>
                <a:lnTo>
                  <a:pt x="2695194" y="167639"/>
                </a:lnTo>
                <a:lnTo>
                  <a:pt x="2689335" y="154028"/>
                </a:lnTo>
                <a:lnTo>
                  <a:pt x="2645233" y="129092"/>
                </a:lnTo>
                <a:lnTo>
                  <a:pt x="2564098" y="108346"/>
                </a:lnTo>
                <a:lnTo>
                  <a:pt x="2511948" y="99974"/>
                </a:lnTo>
                <a:lnTo>
                  <a:pt x="2453305" y="93164"/>
                </a:lnTo>
                <a:lnTo>
                  <a:pt x="2389093" y="88087"/>
                </a:lnTo>
                <a:lnTo>
                  <a:pt x="2320232" y="84915"/>
                </a:lnTo>
                <a:lnTo>
                  <a:pt x="2247646" y="83819"/>
                </a:lnTo>
                <a:lnTo>
                  <a:pt x="447548" y="83819"/>
                </a:lnTo>
                <a:lnTo>
                  <a:pt x="374961" y="82721"/>
                </a:lnTo>
                <a:lnTo>
                  <a:pt x="306100" y="79540"/>
                </a:lnTo>
                <a:lnTo>
                  <a:pt x="241888" y="74451"/>
                </a:lnTo>
                <a:lnTo>
                  <a:pt x="183245" y="67629"/>
                </a:lnTo>
                <a:lnTo>
                  <a:pt x="131095" y="59245"/>
                </a:lnTo>
                <a:lnTo>
                  <a:pt x="86360" y="49475"/>
                </a:lnTo>
                <a:lnTo>
                  <a:pt x="22819" y="26468"/>
                </a:lnTo>
                <a:lnTo>
                  <a:pt x="5858" y="13580"/>
                </a:lnTo>
                <a:lnTo>
                  <a:pt x="0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7817" y="4466590"/>
            <a:ext cx="19043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UDP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用户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5759" y="1338453"/>
            <a:ext cx="718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用户数据报</a:t>
            </a:r>
            <a:r>
              <a:rPr kumimoji="0" sz="2400" b="0" i="0" u="none" strike="noStrike" kern="1200" cap="none" spc="-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有两个字段：首部字段和数据字段。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9939" y="283209"/>
            <a:ext cx="2060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UD</a:t>
            </a:r>
            <a:r>
              <a:rPr sz="3200" spc="-5" dirty="0">
                <a:latin typeface="Times New Roman"/>
                <a:cs typeface="Times New Roman"/>
              </a:rPr>
              <a:t>P</a:t>
            </a:r>
            <a:r>
              <a:rPr sz="3200" dirty="0"/>
              <a:t>的优点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780" y="1171391"/>
            <a:ext cx="8268970" cy="47377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FF"/>
              </a:buClr>
              <a:buSzPct val="75000"/>
              <a:buFont typeface="Wingdings"/>
              <a:buChar char=""/>
              <a:tabLst>
                <a:tab pos="469265" algn="l"/>
                <a:tab pos="4699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虽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然</a:t>
            </a:r>
            <a:r>
              <a:rPr kumimoji="0" sz="2800" b="0" i="0" u="none" strike="noStrike" kern="1200" cap="none" spc="-7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提供不可靠交付，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但有以下优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5950" marR="0" lvl="1" indent="-357505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001F5F"/>
              </a:buClr>
              <a:buSzPct val="75000"/>
              <a:buFont typeface="Wingdings"/>
              <a:buChar char=""/>
              <a:tabLst>
                <a:tab pos="615950" algn="l"/>
                <a:tab pos="61658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是无连接的，即发送数据之前不需要建立连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5950" marR="0" lvl="1" indent="-357505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1F5F"/>
              </a:buClr>
              <a:buSzPct val="75000"/>
              <a:buFont typeface="Wingdings"/>
              <a:buChar char=""/>
              <a:tabLst>
                <a:tab pos="615950" algn="l"/>
                <a:tab pos="61658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使用尽最大努力交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付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，即不保证可靠交付。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5950" marR="0" lvl="1" indent="-35750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1F5F"/>
              </a:buClr>
              <a:buSzPct val="75000"/>
              <a:buFont typeface="Wingdings"/>
              <a:buChar char=""/>
              <a:tabLst>
                <a:tab pos="615950" algn="l"/>
                <a:tab pos="616585" algn="l"/>
                <a:tab pos="137604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	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面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向报文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，不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管应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用层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给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多长的报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文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5950" marR="0" lvl="0" indent="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都照样发送，即一次发送或交付一个完整的报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文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5950" marR="310515" lvl="1" indent="-356870" algn="l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ct val="75000"/>
              <a:buFont typeface="Wingdings"/>
              <a:buChar char=""/>
              <a:tabLst>
                <a:tab pos="615950" algn="l"/>
                <a:tab pos="61658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没有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拥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塞控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此网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络出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的拥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塞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使源主机 的发送速率降低，这对某些实时应用是很重要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016635" marR="0" lvl="2" indent="-358775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1F5F"/>
              </a:buClr>
              <a:buSzPct val="75000"/>
              <a:buFont typeface="Wingdings"/>
              <a:buChar char=""/>
              <a:tabLst>
                <a:tab pos="1016635" algn="l"/>
                <a:tab pos="1017269" algn="l"/>
              </a:tabLst>
              <a:defRPr/>
            </a:pP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多媒体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信要求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恒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定速</a:t>
            </a:r>
            <a:r>
              <a:rPr kumimoji="0" sz="24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并允许拥塞时会有一些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016635" marR="0" lvl="0" indent="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数据丢失。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5950" marR="0" lvl="1" indent="-357505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1F5F"/>
              </a:buClr>
              <a:buSzPct val="75000"/>
              <a:buFont typeface="Wingdings"/>
              <a:buChar char=""/>
              <a:tabLst>
                <a:tab pos="615950" algn="l"/>
                <a:tab pos="6165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支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持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对一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多、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和多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交互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15950" marR="0" lvl="1" indent="-35750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001F5F"/>
              </a:buClr>
              <a:buSzPct val="75000"/>
              <a:buFont typeface="Wingdings"/>
              <a:buChar char=""/>
              <a:tabLst>
                <a:tab pos="615950" algn="l"/>
                <a:tab pos="61658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的首部开销小，只有</a:t>
            </a:r>
            <a:r>
              <a:rPr kumimoji="0" sz="2400" b="0" i="0" u="none" strike="noStrike" kern="1200" cap="none" spc="-6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个字节。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8779" y="234518"/>
            <a:ext cx="1086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注</a:t>
            </a:r>
            <a:r>
              <a:rPr sz="3600" spc="-745" dirty="0"/>
              <a:t> </a:t>
            </a:r>
            <a:r>
              <a:rPr sz="3600" dirty="0"/>
              <a:t>意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0473" y="1251966"/>
            <a:ext cx="7550150" cy="42500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64135" lvl="0" indent="-342900" algn="l" defTabSz="914400" rtl="0" eaLnBrk="1" fontAlgn="auto" latinLnBrk="0" hangingPunct="1">
              <a:lnSpc>
                <a:spcPts val="302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连接是一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虚连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而不是一条真正的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物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理 连接。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121920" lvl="0" indent="-342900" algn="l" defTabSz="914400" rtl="0" eaLnBrk="1" fontAlgn="auto" latinLnBrk="0" hangingPunct="1">
              <a:lnSpc>
                <a:spcPts val="303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对应用进程一次把多长的报文发送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的缓存中是不关心的。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63500" lvl="0" indent="-342900" algn="l" defTabSz="914400" rtl="0" eaLnBrk="1" fontAlgn="auto" latinLnBrk="0" hangingPunct="1">
              <a:lnSpc>
                <a:spcPts val="318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根据对方给出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窗口值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当前网络拥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塞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程度来决定一个报文段应包含多少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0" lvl="0" indent="0" algn="l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发送的报文长度是应用进程给出的）。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可把太长的数据块划分短一些再传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59690" lvl="0" indent="-342900" algn="l" defTabSz="914400" rtl="0" eaLnBrk="1" fontAlgn="auto" latinLnBrk="0" hangingPunct="1">
              <a:lnSpc>
                <a:spcPts val="302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也可等待积累有足够多的字节后再构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文段发送出去。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260" y="281686"/>
            <a:ext cx="4907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发送缓存与接收缓存的</a:t>
            </a:r>
            <a:r>
              <a:rPr spc="-15" dirty="0"/>
              <a:t>作</a:t>
            </a:r>
            <a:r>
              <a:rPr dirty="0"/>
              <a:t>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576" y="1473848"/>
            <a:ext cx="7457440" cy="41001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发送缓存用来暂时存放：</a:t>
            </a:r>
          </a:p>
          <a:p>
            <a:pPr marL="756285" marR="5080" lvl="1" indent="-287020" algn="l" defTabSz="914400" rtl="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855344" algn="l"/>
                <a:tab pos="8559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发送应用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程序传送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给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发送方</a:t>
            </a:r>
            <a:r>
              <a:rPr kumimoji="0" sz="2800" b="0" i="0" u="none" strike="noStrike" kern="1200" cap="none" spc="-70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TCP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准备发送 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数据；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847725" marR="0" lvl="1" indent="-379095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847725" algn="l"/>
                <a:tab pos="84836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TCP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已发送出但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确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认的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接收缓存用来暂时存放：</a:t>
            </a:r>
          </a:p>
          <a:p>
            <a:pPr marL="756285" marR="193675" lvl="1" indent="-287020" algn="l" defTabSz="914400" rtl="0" eaLnBrk="1" fontAlgn="auto" latinLnBrk="0" hangingPunct="1">
              <a:lnSpc>
                <a:spcPct val="104299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855344" algn="l"/>
                <a:tab pos="8559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按序到达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被接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序读取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数据；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934085" marR="0" lvl="1" indent="-465455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934085" algn="l"/>
                <a:tab pos="934719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不按序到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达的数据。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259" y="3893820"/>
            <a:ext cx="7009130" cy="5765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23520" marR="0" lvl="0" indent="0" algn="l" defTabSz="914400" rtl="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</a:t>
            </a:r>
            <a:r>
              <a:rPr kumimoji="0" sz="2400" b="0" i="0" u="none" strike="noStrike" kern="1200" cap="none" spc="-3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(1-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</a:t>
            </a:r>
            <a:r>
              <a:rPr kumimoji="0" sz="2400" b="0" i="0" u="none" strike="noStrike" kern="1200" cap="none" spc="-3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i-1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|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RTTs</a:t>
            </a:r>
            <a:r>
              <a:rPr kumimoji="0" sz="24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)–RTT(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)|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1478" y="4001516"/>
            <a:ext cx="9061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1/4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9228" y="3456432"/>
            <a:ext cx="63191" cy="5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595" y="3169920"/>
            <a:ext cx="6297295" cy="581025"/>
          </a:xfrm>
          <a:prstGeom prst="rect">
            <a:avLst/>
          </a:prstGeom>
          <a:ln w="6096">
            <a:solidFill>
              <a:srgbClr val="000066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98145" marR="0" lvl="0" indent="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6895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</a:t>
            </a:r>
            <a:r>
              <a:rPr kumimoji="0" sz="2400" b="0" i="0" u="none" strike="noStrike" kern="1200" cap="none" spc="-6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2400" b="0" i="0" u="none" strike="noStrike" kern="1200" cap="none" spc="30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(1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</a:t>
            </a:r>
            <a:r>
              <a:rPr kumimoji="0" sz="2400" b="0" i="0" u="none" strike="noStrike" kern="1200" cap="none" spc="-3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i-1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RTT(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2070" y="3231260"/>
            <a:ext cx="932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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1/8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903" y="1223594"/>
            <a:ext cx="5911850" cy="188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根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 2988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建议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RTO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×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</a:t>
            </a:r>
            <a:r>
              <a:rPr kumimoji="0" sz="2400" b="0" i="0" u="none" strike="noStrike" kern="1200" cap="none" spc="-44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初次测量时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RTTs(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RTT(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31165" marR="0" lvl="0" indent="0" algn="ctr" defTabSz="914400" rtl="0" eaLnBrk="1" fontAlgn="auto" latinLnBrk="0" hangingPunct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</a:t>
            </a:r>
            <a:r>
              <a:rPr kumimoji="0" sz="2400" b="0" i="0" u="none" strike="noStrike" kern="1200" cap="none" spc="-3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RTT(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/2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后续测量时，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53436" y="228981"/>
            <a:ext cx="4976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超时重传时间</a:t>
            </a:r>
            <a:r>
              <a:rPr spc="-880" dirty="0"/>
              <a:t> </a:t>
            </a:r>
            <a:r>
              <a:rPr spc="-85" dirty="0">
                <a:latin typeface="Times New Roman"/>
                <a:cs typeface="Times New Roman"/>
              </a:rPr>
              <a:t>RTO</a:t>
            </a:r>
            <a:r>
              <a:rPr dirty="0"/>
              <a:t>计算小结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6303" y="5651093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发生报文段重传时，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259" y="4651247"/>
            <a:ext cx="4680585" cy="57785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417195" marR="0" lvl="0" indent="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RTO(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RTTs(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+ 4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RTT</a:t>
            </a:r>
            <a:r>
              <a:rPr kumimoji="0" sz="2400" b="0" i="0" u="none" strike="noStrike" kern="1200" cap="none" spc="-3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4615" y="5516879"/>
            <a:ext cx="3575685" cy="63246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405130" marR="0" lvl="0" indent="0" algn="l" defTabSz="914400" rtl="0" eaLnBrk="1" fontAlgn="auto" latinLnBrk="0" hangingPunct="1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RTO(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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RTO(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i-1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7930" y="5627623"/>
            <a:ext cx="628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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=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6844" y="6347459"/>
            <a:ext cx="635635" cy="253365"/>
          </a:xfrm>
          <a:custGeom>
            <a:avLst/>
            <a:gdLst/>
            <a:ahLst/>
            <a:cxnLst/>
            <a:rect l="l" t="t" r="r" b="b"/>
            <a:pathLst>
              <a:path w="635635" h="253365">
                <a:moveTo>
                  <a:pt x="159105" y="0"/>
                </a:moveTo>
                <a:lnTo>
                  <a:pt x="0" y="126491"/>
                </a:lnTo>
                <a:lnTo>
                  <a:pt x="159105" y="252983"/>
                </a:lnTo>
                <a:lnTo>
                  <a:pt x="159105" y="189737"/>
                </a:lnTo>
                <a:lnTo>
                  <a:pt x="635508" y="189737"/>
                </a:lnTo>
                <a:lnTo>
                  <a:pt x="635508" y="63245"/>
                </a:lnTo>
                <a:lnTo>
                  <a:pt x="159105" y="63245"/>
                </a:lnTo>
                <a:lnTo>
                  <a:pt x="159105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844" y="6347459"/>
            <a:ext cx="635635" cy="253365"/>
          </a:xfrm>
          <a:custGeom>
            <a:avLst/>
            <a:gdLst/>
            <a:ahLst/>
            <a:cxnLst/>
            <a:rect l="l" t="t" r="r" b="b"/>
            <a:pathLst>
              <a:path w="635635" h="253365">
                <a:moveTo>
                  <a:pt x="0" y="126491"/>
                </a:moveTo>
                <a:lnTo>
                  <a:pt x="159105" y="0"/>
                </a:lnTo>
                <a:lnTo>
                  <a:pt x="159105" y="63245"/>
                </a:lnTo>
                <a:lnTo>
                  <a:pt x="635508" y="63245"/>
                </a:lnTo>
                <a:lnTo>
                  <a:pt x="635508" y="189737"/>
                </a:lnTo>
                <a:lnTo>
                  <a:pt x="159105" y="189737"/>
                </a:lnTo>
                <a:lnTo>
                  <a:pt x="159105" y="252983"/>
                </a:lnTo>
                <a:lnTo>
                  <a:pt x="0" y="12649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9059" y="5285232"/>
            <a:ext cx="4337685" cy="48768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0" marR="68580" lvl="0" indent="0" algn="ctr" defTabSz="914400" rtl="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TCP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数据部分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8598" y="5275326"/>
            <a:ext cx="5758180" cy="508000"/>
          </a:xfrm>
          <a:custGeom>
            <a:avLst/>
            <a:gdLst/>
            <a:ahLst/>
            <a:cxnLst/>
            <a:rect l="l" t="t" r="r" b="b"/>
            <a:pathLst>
              <a:path w="5758180" h="508000">
                <a:moveTo>
                  <a:pt x="0" y="507492"/>
                </a:moveTo>
                <a:lnTo>
                  <a:pt x="5757672" y="507492"/>
                </a:lnTo>
                <a:lnTo>
                  <a:pt x="5757672" y="0"/>
                </a:lnTo>
                <a:lnTo>
                  <a:pt x="0" y="0"/>
                </a:lnTo>
                <a:lnTo>
                  <a:pt x="0" y="507492"/>
                </a:lnTo>
                <a:close/>
              </a:path>
            </a:pathLst>
          </a:custGeom>
          <a:ln w="1981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02964" y="5286755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8504" y="5285232"/>
            <a:ext cx="1388745" cy="4876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112395" rIns="0" bIns="0" rtlCol="0">
            <a:spAutoFit/>
          </a:bodyPr>
          <a:lstStyle/>
          <a:p>
            <a:pPr marL="282575" marR="0" lvl="0" indent="0" algn="l" defTabSz="914400" rtl="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TCP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978" y="5401767"/>
            <a:ext cx="122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TCP</a:t>
            </a:r>
            <a:r>
              <a:rPr kumimoji="0" sz="1800" b="0" i="0" u="none" strike="noStrike" kern="1200" cap="none" spc="-1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报文段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9586" y="6223253"/>
            <a:ext cx="1225550" cy="504825"/>
          </a:xfrm>
          <a:custGeom>
            <a:avLst/>
            <a:gdLst/>
            <a:ahLst/>
            <a:cxnLst/>
            <a:rect l="l" t="t" r="r" b="b"/>
            <a:pathLst>
              <a:path w="1225550" h="504825">
                <a:moveTo>
                  <a:pt x="0" y="504444"/>
                </a:moveTo>
                <a:lnTo>
                  <a:pt x="1225296" y="504444"/>
                </a:lnTo>
                <a:lnTo>
                  <a:pt x="122529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4882" y="6223253"/>
            <a:ext cx="5771515" cy="504825"/>
          </a:xfrm>
          <a:custGeom>
            <a:avLst/>
            <a:gdLst/>
            <a:ahLst/>
            <a:cxnLst/>
            <a:rect l="l" t="t" r="r" b="b"/>
            <a:pathLst>
              <a:path w="5771515" h="504825">
                <a:moveTo>
                  <a:pt x="0" y="504444"/>
                </a:moveTo>
                <a:lnTo>
                  <a:pt x="5771388" y="504444"/>
                </a:lnTo>
                <a:lnTo>
                  <a:pt x="5771388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4882" y="6223253"/>
            <a:ext cx="5771515" cy="504825"/>
          </a:xfrm>
          <a:prstGeom prst="rect">
            <a:avLst/>
          </a:prstGeom>
          <a:ln w="19811">
            <a:solidFill>
              <a:srgbClr val="333399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0" marR="349885" lvl="0" indent="0" algn="ctr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数据部分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9586" y="6223253"/>
            <a:ext cx="1225550" cy="504825"/>
          </a:xfrm>
          <a:prstGeom prst="rect">
            <a:avLst/>
          </a:prstGeom>
          <a:ln w="19812">
            <a:solidFill>
              <a:srgbClr val="333399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26390" marR="0" lvl="0" indent="0" algn="l" defTabSz="914400" rtl="0" eaLnBrk="1" fontAlgn="auto" latinLnBrk="0" hangingPunct="1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99816" y="5779008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4" h="759459">
                <a:moveTo>
                  <a:pt x="268224" y="569290"/>
                </a:moveTo>
                <a:lnTo>
                  <a:pt x="0" y="569290"/>
                </a:lnTo>
                <a:lnTo>
                  <a:pt x="134112" y="758951"/>
                </a:lnTo>
                <a:lnTo>
                  <a:pt x="268224" y="569290"/>
                </a:lnTo>
                <a:close/>
              </a:path>
              <a:path w="268604" h="759459">
                <a:moveTo>
                  <a:pt x="201168" y="0"/>
                </a:moveTo>
                <a:lnTo>
                  <a:pt x="67056" y="0"/>
                </a:lnTo>
                <a:lnTo>
                  <a:pt x="67056" y="569290"/>
                </a:lnTo>
                <a:lnTo>
                  <a:pt x="201168" y="569290"/>
                </a:lnTo>
                <a:lnTo>
                  <a:pt x="201168" y="0"/>
                </a:lnTo>
                <a:close/>
              </a:path>
            </a:pathLst>
          </a:custGeom>
          <a:solidFill>
            <a:srgbClr val="C0504D">
              <a:alpha val="43136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9816" y="5779008"/>
            <a:ext cx="268605" cy="759460"/>
          </a:xfrm>
          <a:custGeom>
            <a:avLst/>
            <a:gdLst/>
            <a:ahLst/>
            <a:cxnLst/>
            <a:rect l="l" t="t" r="r" b="b"/>
            <a:pathLst>
              <a:path w="268604" h="759459">
                <a:moveTo>
                  <a:pt x="134112" y="758951"/>
                </a:moveTo>
                <a:lnTo>
                  <a:pt x="0" y="569290"/>
                </a:lnTo>
                <a:lnTo>
                  <a:pt x="67056" y="569290"/>
                </a:lnTo>
                <a:lnTo>
                  <a:pt x="67056" y="0"/>
                </a:lnTo>
                <a:lnTo>
                  <a:pt x="201168" y="0"/>
                </a:lnTo>
                <a:lnTo>
                  <a:pt x="201168" y="569290"/>
                </a:lnTo>
                <a:lnTo>
                  <a:pt x="268224" y="569290"/>
                </a:lnTo>
                <a:lnTo>
                  <a:pt x="134112" y="758951"/>
                </a:lnTo>
                <a:close/>
              </a:path>
            </a:pathLst>
          </a:custGeom>
          <a:ln w="1219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5708" y="5779008"/>
            <a:ext cx="266700" cy="759460"/>
          </a:xfrm>
          <a:custGeom>
            <a:avLst/>
            <a:gdLst/>
            <a:ahLst/>
            <a:cxnLst/>
            <a:rect l="l" t="t" r="r" b="b"/>
            <a:pathLst>
              <a:path w="266700" h="759459">
                <a:moveTo>
                  <a:pt x="266700" y="569239"/>
                </a:moveTo>
                <a:lnTo>
                  <a:pt x="0" y="569239"/>
                </a:lnTo>
                <a:lnTo>
                  <a:pt x="133350" y="758951"/>
                </a:lnTo>
                <a:lnTo>
                  <a:pt x="266700" y="569239"/>
                </a:lnTo>
                <a:close/>
              </a:path>
              <a:path w="266700" h="759459">
                <a:moveTo>
                  <a:pt x="200025" y="0"/>
                </a:moveTo>
                <a:lnTo>
                  <a:pt x="66675" y="0"/>
                </a:lnTo>
                <a:lnTo>
                  <a:pt x="66675" y="569239"/>
                </a:lnTo>
                <a:lnTo>
                  <a:pt x="200025" y="569239"/>
                </a:lnTo>
                <a:lnTo>
                  <a:pt x="200025" y="0"/>
                </a:lnTo>
                <a:close/>
              </a:path>
            </a:pathLst>
          </a:custGeom>
          <a:solidFill>
            <a:srgbClr val="4F81BC">
              <a:alpha val="43136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45708" y="5779008"/>
            <a:ext cx="266700" cy="759460"/>
          </a:xfrm>
          <a:custGeom>
            <a:avLst/>
            <a:gdLst/>
            <a:ahLst/>
            <a:cxnLst/>
            <a:rect l="l" t="t" r="r" b="b"/>
            <a:pathLst>
              <a:path w="266700" h="759459">
                <a:moveTo>
                  <a:pt x="133350" y="758951"/>
                </a:moveTo>
                <a:lnTo>
                  <a:pt x="0" y="569239"/>
                </a:lnTo>
                <a:lnTo>
                  <a:pt x="66675" y="569239"/>
                </a:lnTo>
                <a:lnTo>
                  <a:pt x="66675" y="0"/>
                </a:lnTo>
                <a:lnTo>
                  <a:pt x="200025" y="0"/>
                </a:lnTo>
                <a:lnTo>
                  <a:pt x="200025" y="569239"/>
                </a:lnTo>
                <a:lnTo>
                  <a:pt x="266700" y="569239"/>
                </a:lnTo>
                <a:lnTo>
                  <a:pt x="133350" y="758951"/>
                </a:lnTo>
                <a:close/>
              </a:path>
            </a:pathLst>
          </a:custGeom>
          <a:ln w="1219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0790" y="1755648"/>
            <a:ext cx="91440" cy="2757170"/>
          </a:xfrm>
          <a:custGeom>
            <a:avLst/>
            <a:gdLst/>
            <a:ahLst/>
            <a:cxnLst/>
            <a:rect l="l" t="t" r="r" b="b"/>
            <a:pathLst>
              <a:path w="91440" h="2757170">
                <a:moveTo>
                  <a:pt x="0" y="2629662"/>
                </a:moveTo>
                <a:lnTo>
                  <a:pt x="37325" y="2756916"/>
                </a:lnTo>
                <a:lnTo>
                  <a:pt x="72382" y="2642616"/>
                </a:lnTo>
                <a:lnTo>
                  <a:pt x="31673" y="2642616"/>
                </a:lnTo>
                <a:lnTo>
                  <a:pt x="31751" y="2629873"/>
                </a:lnTo>
                <a:lnTo>
                  <a:pt x="0" y="2629662"/>
                </a:lnTo>
                <a:close/>
              </a:path>
              <a:path w="91440" h="2757170">
                <a:moveTo>
                  <a:pt x="31751" y="2629873"/>
                </a:moveTo>
                <a:lnTo>
                  <a:pt x="31673" y="2642616"/>
                </a:lnTo>
                <a:lnTo>
                  <a:pt x="44373" y="2642616"/>
                </a:lnTo>
                <a:lnTo>
                  <a:pt x="44450" y="2629958"/>
                </a:lnTo>
                <a:lnTo>
                  <a:pt x="31751" y="2629873"/>
                </a:lnTo>
                <a:close/>
              </a:path>
              <a:path w="91440" h="2757170">
                <a:moveTo>
                  <a:pt x="44450" y="2629958"/>
                </a:moveTo>
                <a:lnTo>
                  <a:pt x="44373" y="2642616"/>
                </a:lnTo>
                <a:lnTo>
                  <a:pt x="72382" y="2642616"/>
                </a:lnTo>
                <a:lnTo>
                  <a:pt x="76199" y="2630170"/>
                </a:lnTo>
                <a:lnTo>
                  <a:pt x="44450" y="2629958"/>
                </a:lnTo>
                <a:close/>
              </a:path>
              <a:path w="91440" h="2757170">
                <a:moveTo>
                  <a:pt x="46963" y="126957"/>
                </a:moveTo>
                <a:lnTo>
                  <a:pt x="31751" y="2629873"/>
                </a:lnTo>
                <a:lnTo>
                  <a:pt x="44450" y="2629958"/>
                </a:lnTo>
                <a:lnTo>
                  <a:pt x="59663" y="127042"/>
                </a:lnTo>
                <a:lnTo>
                  <a:pt x="46963" y="126957"/>
                </a:lnTo>
                <a:close/>
              </a:path>
              <a:path w="91440" h="2757170">
                <a:moveTo>
                  <a:pt x="87615" y="114300"/>
                </a:moveTo>
                <a:lnTo>
                  <a:pt x="59740" y="114300"/>
                </a:lnTo>
                <a:lnTo>
                  <a:pt x="59663" y="127042"/>
                </a:lnTo>
                <a:lnTo>
                  <a:pt x="91414" y="127254"/>
                </a:lnTo>
                <a:lnTo>
                  <a:pt x="87615" y="114300"/>
                </a:lnTo>
                <a:close/>
              </a:path>
              <a:path w="91440" h="2757170">
                <a:moveTo>
                  <a:pt x="59740" y="114300"/>
                </a:moveTo>
                <a:lnTo>
                  <a:pt x="47040" y="114300"/>
                </a:lnTo>
                <a:lnTo>
                  <a:pt x="46963" y="126957"/>
                </a:lnTo>
                <a:lnTo>
                  <a:pt x="59663" y="127042"/>
                </a:lnTo>
                <a:lnTo>
                  <a:pt x="59740" y="114300"/>
                </a:lnTo>
                <a:close/>
              </a:path>
              <a:path w="91440" h="2757170">
                <a:moveTo>
                  <a:pt x="54089" y="0"/>
                </a:moveTo>
                <a:lnTo>
                  <a:pt x="15214" y="126746"/>
                </a:lnTo>
                <a:lnTo>
                  <a:pt x="46963" y="126957"/>
                </a:lnTo>
                <a:lnTo>
                  <a:pt x="47040" y="114300"/>
                </a:lnTo>
                <a:lnTo>
                  <a:pt x="87615" y="114300"/>
                </a:lnTo>
                <a:lnTo>
                  <a:pt x="54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555" y="2825495"/>
            <a:ext cx="580390" cy="530860"/>
          </a:xfrm>
          <a:custGeom>
            <a:avLst/>
            <a:gdLst/>
            <a:ahLst/>
            <a:cxnLst/>
            <a:rect l="l" t="t" r="r" b="b"/>
            <a:pathLst>
              <a:path w="580390" h="530860">
                <a:moveTo>
                  <a:pt x="0" y="530351"/>
                </a:moveTo>
                <a:lnTo>
                  <a:pt x="579882" y="530351"/>
                </a:lnTo>
                <a:lnTo>
                  <a:pt x="579882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15528" y="1749551"/>
            <a:ext cx="76200" cy="2315210"/>
          </a:xfrm>
          <a:custGeom>
            <a:avLst/>
            <a:gdLst/>
            <a:ahLst/>
            <a:cxnLst/>
            <a:rect l="l" t="t" r="r" b="b"/>
            <a:pathLst>
              <a:path w="76200" h="2315210">
                <a:moveTo>
                  <a:pt x="31750" y="2187956"/>
                </a:moveTo>
                <a:lnTo>
                  <a:pt x="0" y="2187956"/>
                </a:lnTo>
                <a:lnTo>
                  <a:pt x="38100" y="2314956"/>
                </a:lnTo>
                <a:lnTo>
                  <a:pt x="72390" y="2200656"/>
                </a:lnTo>
                <a:lnTo>
                  <a:pt x="31750" y="2200656"/>
                </a:lnTo>
                <a:lnTo>
                  <a:pt x="31750" y="2187956"/>
                </a:lnTo>
                <a:close/>
              </a:path>
              <a:path w="76200" h="2315210">
                <a:moveTo>
                  <a:pt x="44450" y="114300"/>
                </a:moveTo>
                <a:lnTo>
                  <a:pt x="31750" y="114300"/>
                </a:lnTo>
                <a:lnTo>
                  <a:pt x="31750" y="2200656"/>
                </a:lnTo>
                <a:lnTo>
                  <a:pt x="44450" y="2200656"/>
                </a:lnTo>
                <a:lnTo>
                  <a:pt x="44450" y="114300"/>
                </a:lnTo>
                <a:close/>
              </a:path>
              <a:path w="76200" h="2315210">
                <a:moveTo>
                  <a:pt x="76200" y="2187956"/>
                </a:moveTo>
                <a:lnTo>
                  <a:pt x="44450" y="2187956"/>
                </a:lnTo>
                <a:lnTo>
                  <a:pt x="44450" y="2200656"/>
                </a:lnTo>
                <a:lnTo>
                  <a:pt x="72390" y="2200656"/>
                </a:lnTo>
                <a:lnTo>
                  <a:pt x="76200" y="2187956"/>
                </a:lnTo>
                <a:close/>
              </a:path>
              <a:path w="76200" h="2315210">
                <a:moveTo>
                  <a:pt x="38100" y="0"/>
                </a:moveTo>
                <a:lnTo>
                  <a:pt x="0" y="127000"/>
                </a:lnTo>
                <a:lnTo>
                  <a:pt x="31750" y="127000"/>
                </a:lnTo>
                <a:lnTo>
                  <a:pt x="31750" y="114300"/>
                </a:lnTo>
                <a:lnTo>
                  <a:pt x="72390" y="114300"/>
                </a:lnTo>
                <a:lnTo>
                  <a:pt x="38100" y="0"/>
                </a:lnTo>
                <a:close/>
              </a:path>
              <a:path w="76200" h="2315210">
                <a:moveTo>
                  <a:pt x="72390" y="114300"/>
                </a:moveTo>
                <a:lnTo>
                  <a:pt x="44450" y="114300"/>
                </a:lnTo>
                <a:lnTo>
                  <a:pt x="44450" y="127000"/>
                </a:lnTo>
                <a:lnTo>
                  <a:pt x="76200" y="127000"/>
                </a:lnTo>
                <a:lnTo>
                  <a:pt x="7239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9193" y="2567939"/>
            <a:ext cx="1046480" cy="530860"/>
          </a:xfrm>
          <a:custGeom>
            <a:avLst/>
            <a:gdLst/>
            <a:ahLst/>
            <a:cxnLst/>
            <a:rect l="l" t="t" r="r" b="b"/>
            <a:pathLst>
              <a:path w="1046479" h="530860">
                <a:moveTo>
                  <a:pt x="0" y="530351"/>
                </a:moveTo>
                <a:lnTo>
                  <a:pt x="1046226" y="530351"/>
                </a:lnTo>
                <a:lnTo>
                  <a:pt x="1046226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1009" y="2573273"/>
            <a:ext cx="92011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2069" marR="5080" lvl="0" indent="-40005" algn="l" defTabSz="914400" rtl="0" eaLnBrk="1" fontAlgn="auto" latinLnBrk="0" hangingPunct="1">
              <a:lnSpc>
                <a:spcPts val="173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字节的 固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定首部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26819" y="4517135"/>
            <a:ext cx="6825996" cy="757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8344" y="1103375"/>
            <a:ext cx="6795770" cy="76200"/>
          </a:xfrm>
          <a:custGeom>
            <a:avLst/>
            <a:gdLst/>
            <a:ahLst/>
            <a:cxnLst/>
            <a:rect l="l" t="t" r="r" b="b"/>
            <a:pathLst>
              <a:path w="6795770" h="76200">
                <a:moveTo>
                  <a:pt x="127000" y="0"/>
                </a:moveTo>
                <a:lnTo>
                  <a:pt x="0" y="38100"/>
                </a:lnTo>
                <a:lnTo>
                  <a:pt x="127000" y="76200"/>
                </a:lnTo>
                <a:lnTo>
                  <a:pt x="127000" y="44450"/>
                </a:lnTo>
                <a:lnTo>
                  <a:pt x="114300" y="44450"/>
                </a:lnTo>
                <a:lnTo>
                  <a:pt x="114300" y="31750"/>
                </a:lnTo>
                <a:lnTo>
                  <a:pt x="127000" y="31750"/>
                </a:lnTo>
                <a:lnTo>
                  <a:pt x="127000" y="0"/>
                </a:lnTo>
                <a:close/>
              </a:path>
              <a:path w="6795770" h="76200">
                <a:moveTo>
                  <a:pt x="6668516" y="0"/>
                </a:moveTo>
                <a:lnTo>
                  <a:pt x="6668516" y="76200"/>
                </a:lnTo>
                <a:lnTo>
                  <a:pt x="6774349" y="44450"/>
                </a:lnTo>
                <a:lnTo>
                  <a:pt x="6681216" y="44450"/>
                </a:lnTo>
                <a:lnTo>
                  <a:pt x="6681216" y="31750"/>
                </a:lnTo>
                <a:lnTo>
                  <a:pt x="6774349" y="31750"/>
                </a:lnTo>
                <a:lnTo>
                  <a:pt x="6668516" y="0"/>
                </a:lnTo>
                <a:close/>
              </a:path>
              <a:path w="679577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6795770" h="76200">
                <a:moveTo>
                  <a:pt x="6668516" y="31750"/>
                </a:moveTo>
                <a:lnTo>
                  <a:pt x="127000" y="31750"/>
                </a:lnTo>
                <a:lnTo>
                  <a:pt x="127000" y="44450"/>
                </a:lnTo>
                <a:lnTo>
                  <a:pt x="6668516" y="44450"/>
                </a:lnTo>
                <a:lnTo>
                  <a:pt x="6668516" y="31750"/>
                </a:lnTo>
                <a:close/>
              </a:path>
              <a:path w="6795770" h="76200">
                <a:moveTo>
                  <a:pt x="6774349" y="31750"/>
                </a:moveTo>
                <a:lnTo>
                  <a:pt x="6681216" y="31750"/>
                </a:lnTo>
                <a:lnTo>
                  <a:pt x="6681216" y="44450"/>
                </a:lnTo>
                <a:lnTo>
                  <a:pt x="6774349" y="44450"/>
                </a:lnTo>
                <a:lnTo>
                  <a:pt x="6795516" y="38100"/>
                </a:lnTo>
                <a:lnTo>
                  <a:pt x="6774349" y="317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293108" y="981455"/>
            <a:ext cx="727075" cy="363220"/>
          </a:xfrm>
          <a:custGeom>
            <a:avLst/>
            <a:gdLst/>
            <a:ahLst/>
            <a:cxnLst/>
            <a:rect l="l" t="t" r="r" b="b"/>
            <a:pathLst>
              <a:path w="727075" h="363219">
                <a:moveTo>
                  <a:pt x="0" y="362712"/>
                </a:moveTo>
                <a:lnTo>
                  <a:pt x="726948" y="362712"/>
                </a:lnTo>
                <a:lnTo>
                  <a:pt x="726948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14627" y="1648967"/>
            <a:ext cx="6800215" cy="0"/>
          </a:xfrm>
          <a:custGeom>
            <a:avLst/>
            <a:gdLst/>
            <a:ahLst/>
            <a:cxnLst/>
            <a:rect l="l" t="t" r="r" b="b"/>
            <a:pathLst>
              <a:path w="6800215">
                <a:moveTo>
                  <a:pt x="0" y="0"/>
                </a:moveTo>
                <a:lnTo>
                  <a:pt x="680008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4627" y="151638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26463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39823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53183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65020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78379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88692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02051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915411" y="151638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27248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40608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52444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65803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77640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189476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02835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14671" y="151638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28032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39867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53228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65064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78423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90259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102096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15455" y="151638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27292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40652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54011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65847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79207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589519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02880" y="1581911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705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014716" y="151638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5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63879" y="1292479"/>
            <a:ext cx="455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34888" y="129247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71213" y="1008126"/>
            <a:ext cx="57150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32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96535" y="129247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35170" y="129247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121395" y="1737360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121395" y="4075176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6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696468" y="1741932"/>
          <a:ext cx="7323449" cy="2763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7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88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862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ts val="1830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TCP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6034">
                        <a:lnSpc>
                          <a:spcPts val="1830"/>
                        </a:lnSpc>
                      </a:pPr>
                      <a:r>
                        <a:rPr sz="16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首部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源 端</a:t>
                      </a:r>
                      <a:r>
                        <a:rPr sz="1600" spc="2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口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308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5189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目 的 端</a:t>
                      </a:r>
                      <a:r>
                        <a:rPr sz="1600" spc="29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口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950"/>
                        </a:spcBef>
                        <a:tabLst>
                          <a:tab pos="374650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序	号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459105" algn="l"/>
                          <a:tab pos="891540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确	认	号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1780"/>
                        </a:lnSpc>
                      </a:pPr>
                      <a:r>
                        <a:rPr sz="16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数据</a:t>
                      </a:r>
                      <a:endParaRPr sz="1600">
                        <a:latin typeface="宋体"/>
                        <a:cs typeface="宋体"/>
                      </a:endParaRPr>
                    </a:p>
                    <a:p>
                      <a:pPr marL="226060">
                        <a:lnSpc>
                          <a:spcPts val="1770"/>
                        </a:lnSpc>
                      </a:pPr>
                      <a:r>
                        <a:rPr sz="16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偏移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985"/>
                        </a:spcBef>
                        <a:tabLst>
                          <a:tab pos="732155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保	留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36830">
                        <a:lnSpc>
                          <a:spcPct val="75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U  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1594">
                        <a:lnSpc>
                          <a:spcPts val="915"/>
                        </a:lnSpc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76835" marR="26034">
                        <a:lnSpc>
                          <a:spcPct val="75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  C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6835">
                        <a:lnSpc>
                          <a:spcPts val="915"/>
                        </a:lnSpc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4925">
                        <a:lnSpc>
                          <a:spcPct val="75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  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915"/>
                        </a:lnSpc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11430">
                        <a:lnSpc>
                          <a:spcPct val="75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  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2550">
                        <a:lnSpc>
                          <a:spcPts val="915"/>
                        </a:lnSpc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26034">
                        <a:lnSpc>
                          <a:spcPct val="75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  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1915">
                        <a:lnSpc>
                          <a:spcPts val="915"/>
                        </a:lnSpc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36195" indent="-24765">
                        <a:lnSpc>
                          <a:spcPct val="75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  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6040">
                        <a:lnSpc>
                          <a:spcPts val="915"/>
                        </a:lnSpc>
                      </a:pPr>
                      <a:r>
                        <a:rPr sz="1200" b="1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374650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窗	口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374650" algn="l"/>
                          <a:tab pos="749935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检	验	和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1050"/>
                        </a:spcBef>
                        <a:tabLst>
                          <a:tab pos="1384300" algn="l"/>
                          <a:tab pos="1758950" algn="l"/>
                          <a:tab pos="2132330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紧	急	指	针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6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pos="485140" algn="l"/>
                          <a:tab pos="918210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选	项	</a:t>
                      </a:r>
                      <a:r>
                        <a:rPr sz="1600" spc="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长</a:t>
                      </a:r>
                      <a:r>
                        <a:rPr sz="1600" spc="7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度</a:t>
                      </a:r>
                      <a:r>
                        <a:rPr sz="1600" spc="10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可</a:t>
                      </a:r>
                      <a:r>
                        <a:rPr sz="1600" spc="9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变）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pos="974725" algn="l"/>
                        </a:tabLst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填	充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" name="object 68"/>
          <p:cNvSpPr txBox="1"/>
          <p:nvPr/>
        </p:nvSpPr>
        <p:spPr>
          <a:xfrm>
            <a:off x="328675" y="597814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发送在前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1906270" y="212852"/>
            <a:ext cx="5864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Q15</a:t>
            </a:r>
            <a:r>
              <a:rPr sz="3600" spc="-5" dirty="0">
                <a:solidFill>
                  <a:srgbClr val="FFFF00"/>
                </a:solidFill>
              </a:rPr>
              <a:t>：</a:t>
            </a:r>
            <a:r>
              <a:rPr sz="3600" spc="-5" dirty="0">
                <a:latin typeface="Times New Roman"/>
                <a:cs typeface="Times New Roman"/>
              </a:rPr>
              <a:t>TCP</a:t>
            </a:r>
            <a:r>
              <a:rPr sz="3600" spc="-195" dirty="0">
                <a:latin typeface="Times New Roman"/>
                <a:cs typeface="Times New Roman"/>
              </a:rPr>
              <a:t> </a:t>
            </a:r>
            <a:r>
              <a:rPr sz="3600" dirty="0"/>
              <a:t>报文段如何设计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4323" y="239014"/>
            <a:ext cx="542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Q20</a:t>
            </a:r>
            <a:r>
              <a:rPr sz="3600" spc="-5" dirty="0">
                <a:solidFill>
                  <a:srgbClr val="FFFF00"/>
                </a:solidFill>
              </a:rPr>
              <a:t>：</a:t>
            </a:r>
            <a:r>
              <a:rPr sz="3600" dirty="0"/>
              <a:t>如何描</a:t>
            </a:r>
            <a:r>
              <a:rPr sz="3600" spc="-10" dirty="0"/>
              <a:t>述</a:t>
            </a:r>
            <a:r>
              <a:rPr sz="3600" dirty="0">
                <a:latin typeface="Times New Roman"/>
                <a:cs typeface="Times New Roman"/>
              </a:rPr>
              <a:t>TCP</a:t>
            </a:r>
            <a:r>
              <a:rPr sz="3600" dirty="0"/>
              <a:t>连接</a:t>
            </a:r>
            <a:r>
              <a:rPr sz="3600" spc="-975" dirty="0"/>
              <a:t> 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441325" indent="-342900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pc="-10" dirty="0">
                <a:latin typeface="Times New Roman"/>
                <a:cs typeface="Times New Roman"/>
              </a:rPr>
              <a:t>TCP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/>
              <a:t>是</a:t>
            </a:r>
            <a:r>
              <a:rPr spc="-5" dirty="0">
                <a:solidFill>
                  <a:srgbClr val="0000FF"/>
                </a:solidFill>
              </a:rPr>
              <a:t>面向连</a:t>
            </a:r>
            <a:r>
              <a:rPr spc="-10" dirty="0">
                <a:solidFill>
                  <a:srgbClr val="0000FF"/>
                </a:solidFill>
              </a:rPr>
              <a:t>接</a:t>
            </a:r>
            <a:r>
              <a:rPr spc="-5" dirty="0"/>
              <a:t>的运输层协议。</a:t>
            </a:r>
          </a:p>
          <a:p>
            <a:pPr marL="842010" lvl="1" indent="-287655">
              <a:lnSpc>
                <a:spcPct val="100000"/>
              </a:lnSpc>
              <a:spcBef>
                <a:spcPts val="940"/>
              </a:spcBef>
              <a:buFont typeface="Arial"/>
              <a:buChar char="–"/>
              <a:tabLst>
                <a:tab pos="842644" algn="l"/>
              </a:tabLst>
            </a:pPr>
            <a:r>
              <a:rPr sz="2400" dirty="0">
                <a:latin typeface="宋体"/>
                <a:cs typeface="宋体"/>
              </a:rPr>
              <a:t>应用程序使用</a:t>
            </a:r>
            <a:r>
              <a:rPr sz="2400" dirty="0">
                <a:latin typeface="Times New Roman"/>
                <a:cs typeface="Times New Roman"/>
              </a:rPr>
              <a:t>TC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宋体"/>
                <a:cs typeface="宋体"/>
              </a:rPr>
              <a:t>协议之前，必须先建</a:t>
            </a:r>
            <a:r>
              <a:rPr sz="2400" spc="5" dirty="0">
                <a:latin typeface="宋体"/>
                <a:cs typeface="宋体"/>
              </a:rPr>
              <a:t>立</a:t>
            </a:r>
            <a:r>
              <a:rPr sz="2400" dirty="0">
                <a:latin typeface="Times New Roman"/>
                <a:cs typeface="Times New Roman"/>
              </a:rPr>
              <a:t>TC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宋体"/>
                <a:cs typeface="宋体"/>
              </a:rPr>
              <a:t>连接。</a:t>
            </a:r>
          </a:p>
          <a:p>
            <a:pPr marL="842010" lvl="1" indent="-287655">
              <a:lnSpc>
                <a:spcPct val="100000"/>
              </a:lnSpc>
              <a:spcBef>
                <a:spcPts val="890"/>
              </a:spcBef>
              <a:buFont typeface="Arial"/>
              <a:buChar char="–"/>
              <a:tabLst>
                <a:tab pos="842644" algn="l"/>
              </a:tabLst>
            </a:pPr>
            <a:r>
              <a:rPr sz="2400" spc="-5" dirty="0">
                <a:latin typeface="Times New Roman"/>
                <a:cs typeface="Times New Roman"/>
              </a:rPr>
              <a:t>TCP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宋体"/>
                <a:cs typeface="宋体"/>
              </a:rPr>
              <a:t>连接是一</a:t>
            </a:r>
            <a:r>
              <a:rPr sz="2400" dirty="0">
                <a:latin typeface="宋体"/>
                <a:cs typeface="宋体"/>
              </a:rPr>
              <a:t>条</a:t>
            </a:r>
            <a:r>
              <a:rPr sz="2400" spc="-5" dirty="0">
                <a:solidFill>
                  <a:srgbClr val="FF0000"/>
                </a:solidFill>
                <a:latin typeface="宋体"/>
                <a:cs typeface="宋体"/>
              </a:rPr>
              <a:t>虚连接</a:t>
            </a:r>
            <a:r>
              <a:rPr sz="2400" spc="-5" dirty="0">
                <a:latin typeface="宋体"/>
                <a:cs typeface="宋体"/>
              </a:rPr>
              <a:t>而不是一条真正的物理连</a:t>
            </a:r>
            <a:r>
              <a:rPr sz="2400" dirty="0">
                <a:latin typeface="宋体"/>
                <a:cs typeface="宋体"/>
              </a:rPr>
              <a:t>接。</a:t>
            </a:r>
          </a:p>
          <a:p>
            <a:pPr marL="842010" lvl="1" indent="-287655">
              <a:lnSpc>
                <a:spcPct val="100000"/>
              </a:lnSpc>
              <a:spcBef>
                <a:spcPts val="890"/>
              </a:spcBef>
              <a:buFont typeface="Arial"/>
              <a:buChar char="–"/>
              <a:tabLst>
                <a:tab pos="842644" algn="l"/>
              </a:tabLst>
            </a:pPr>
            <a:r>
              <a:rPr sz="2400" dirty="0">
                <a:latin typeface="Times New Roman"/>
                <a:cs typeface="Times New Roman"/>
              </a:rPr>
              <a:t>TCP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连接就是由协议软件所提供的一种抽</a:t>
            </a:r>
            <a:r>
              <a:rPr sz="2400" spc="5" dirty="0">
                <a:latin typeface="宋体"/>
                <a:cs typeface="宋体"/>
              </a:rPr>
              <a:t>象</a:t>
            </a:r>
            <a:r>
              <a:rPr sz="2400" dirty="0">
                <a:latin typeface="宋体"/>
                <a:cs typeface="宋体"/>
              </a:rPr>
              <a:t>。</a:t>
            </a:r>
          </a:p>
          <a:p>
            <a:pPr marL="440690" marR="5080" indent="-342900">
              <a:lnSpc>
                <a:spcPct val="110100"/>
              </a:lnSpc>
              <a:spcBef>
                <a:spcPts val="54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pc="-10" dirty="0"/>
              <a:t>每一</a:t>
            </a:r>
            <a:r>
              <a:rPr spc="-5" dirty="0"/>
              <a:t>条</a:t>
            </a:r>
            <a:r>
              <a:rPr spc="-760" dirty="0"/>
              <a:t> </a:t>
            </a:r>
            <a:r>
              <a:rPr spc="-10" dirty="0">
                <a:latin typeface="Times New Roman"/>
                <a:cs typeface="Times New Roman"/>
              </a:rPr>
              <a:t>TCP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0" dirty="0"/>
              <a:t>连接只能有两个</a:t>
            </a:r>
            <a:r>
              <a:rPr spc="-10" dirty="0">
                <a:solidFill>
                  <a:srgbClr val="0000FF"/>
                </a:solidFill>
              </a:rPr>
              <a:t>端点</a:t>
            </a:r>
            <a:r>
              <a:rPr dirty="0">
                <a:latin typeface="Times New Roman"/>
                <a:cs typeface="Times New Roman"/>
              </a:rPr>
              <a:t>(endpoint)</a:t>
            </a:r>
            <a:r>
              <a:rPr dirty="0"/>
              <a:t>，</a:t>
            </a:r>
            <a:r>
              <a:rPr spc="-10" dirty="0"/>
              <a:t>而且 </a:t>
            </a:r>
            <a:r>
              <a:rPr spc="-5" dirty="0"/>
              <a:t>只</a:t>
            </a:r>
            <a:r>
              <a:rPr spc="-10" dirty="0"/>
              <a:t>能</a:t>
            </a:r>
            <a:r>
              <a:rPr spc="-5" dirty="0"/>
              <a:t>是</a:t>
            </a:r>
            <a:r>
              <a:rPr spc="-5" dirty="0">
                <a:solidFill>
                  <a:srgbClr val="0000FF"/>
                </a:solidFill>
              </a:rPr>
              <a:t>点对</a:t>
            </a:r>
            <a:r>
              <a:rPr spc="-10" dirty="0">
                <a:solidFill>
                  <a:srgbClr val="0000FF"/>
                </a:solidFill>
              </a:rPr>
              <a:t>点</a:t>
            </a:r>
            <a:r>
              <a:rPr spc="-5" dirty="0"/>
              <a:t>的（一对一）。</a:t>
            </a:r>
          </a:p>
          <a:p>
            <a:pPr marL="440690" marR="106680" indent="-342900">
              <a:lnSpc>
                <a:spcPct val="110000"/>
              </a:lnSpc>
              <a:spcBef>
                <a:spcPts val="60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pc="-10" dirty="0">
                <a:latin typeface="Times New Roman"/>
                <a:cs typeface="Times New Roman"/>
              </a:rPr>
              <a:t>TCP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连接的端点不是主机，不是主机</a:t>
            </a:r>
            <a:r>
              <a:rPr dirty="0"/>
              <a:t>的</a:t>
            </a:r>
            <a:r>
              <a:rPr spc="-5" dirty="0">
                <a:latin typeface="Times New Roman"/>
                <a:cs typeface="Times New Roman"/>
              </a:rPr>
              <a:t>IP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地址，  </a:t>
            </a:r>
            <a:r>
              <a:rPr spc="-10" dirty="0"/>
              <a:t>不是应用进程，也不是运输层的协</a:t>
            </a:r>
            <a:r>
              <a:rPr dirty="0"/>
              <a:t>议</a:t>
            </a:r>
            <a:r>
              <a:rPr spc="-10" dirty="0"/>
              <a:t>端</a:t>
            </a:r>
            <a:r>
              <a:rPr dirty="0"/>
              <a:t>口</a:t>
            </a:r>
            <a:r>
              <a:rPr spc="-5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9227" y="261061"/>
            <a:ext cx="4592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比特</a:t>
            </a:r>
            <a:r>
              <a:rPr sz="3200" dirty="0"/>
              <a:t>率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5" dirty="0"/>
              <a:t>和</a:t>
            </a:r>
            <a:r>
              <a:rPr sz="3200" spc="-10" dirty="0"/>
              <a:t>波</a:t>
            </a:r>
            <a:r>
              <a:rPr sz="3200" spc="5" dirty="0"/>
              <a:t>特</a:t>
            </a:r>
            <a:r>
              <a:rPr sz="3200" spc="-5" dirty="0"/>
              <a:t>率</a:t>
            </a:r>
            <a:r>
              <a:rPr sz="3200" spc="-15" dirty="0">
                <a:latin typeface="Times New Roman"/>
                <a:cs typeface="Times New Roman"/>
              </a:rPr>
              <a:t>B</a:t>
            </a:r>
            <a:r>
              <a:rPr sz="3200" spc="5" dirty="0"/>
              <a:t>的</a:t>
            </a:r>
            <a:r>
              <a:rPr sz="3200" dirty="0"/>
              <a:t>比较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468" y="2449702"/>
            <a:ext cx="200660" cy="2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468" y="2961767"/>
            <a:ext cx="200660" cy="2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468" y="4497959"/>
            <a:ext cx="200660" cy="207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510" y="2218905"/>
            <a:ext cx="7489825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为一个码元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化电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个数；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" marR="70485" lvl="0" indent="0" algn="just" defTabSz="914400" rtl="0" eaLnBrk="1" fontAlgn="auto" latinLnBrk="0" hangingPunct="1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如果一个码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息，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离散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化电平个数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，那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息传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输率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bit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）和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元传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率在数值上是相等的。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" marR="3048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如果一个码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元携</a:t>
            </a:r>
            <a:r>
              <a:rPr kumimoji="0" sz="2800" b="0" i="0" u="none" strike="noStrike" kern="1200" cap="none" spc="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个比特的信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息，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-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离散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化电平个数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，则信息传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率是码元率的</a:t>
            </a:r>
            <a:r>
              <a:rPr kumimoji="0" sz="2800" b="0" i="0" u="none" strike="noStrike" kern="1200" cap="none" spc="-7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倍。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247" y="1412747"/>
            <a:ext cx="6844665" cy="523240"/>
          </a:xfrm>
          <a:prstGeom prst="rect">
            <a:avLst/>
          </a:prstGeom>
          <a:solidFill>
            <a:srgbClr val="FFFFCC"/>
          </a:solidFill>
          <a:ln w="9144">
            <a:solidFill>
              <a:srgbClr val="3333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81635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60270" algn="l"/>
                <a:tab pos="2538730" algn="l"/>
                <a:tab pos="534479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比特速率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波特率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800" b="0" i="1" u="none" strike="noStrike" kern="1200" cap="none" spc="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×</a:t>
            </a:r>
            <a:r>
              <a:rPr kumimoji="0" sz="2800" b="0" i="0" u="none" strike="noStrike" kern="1200" cap="none" spc="-68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	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bps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1711" y="267081"/>
            <a:ext cx="4966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TCP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/>
              <a:t>连接，</a:t>
            </a:r>
            <a:r>
              <a:rPr dirty="0">
                <a:latin typeface="Times New Roman"/>
                <a:cs typeface="Times New Roman"/>
              </a:rPr>
              <a:t>IP</a:t>
            </a:r>
            <a:r>
              <a:rPr spc="-160" dirty="0">
                <a:latin typeface="Times New Roman"/>
                <a:cs typeface="Times New Roman"/>
              </a:rPr>
              <a:t> </a:t>
            </a:r>
            <a:r>
              <a:rPr dirty="0"/>
              <a:t>地址，套接字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088004"/>
            <a:ext cx="8163559" cy="10763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连接的端点叫做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套接字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(socket)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插口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4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端口号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拼接到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(concatenated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with) IP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地址即构成套接字。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468" y="5528636"/>
            <a:ext cx="7465059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同一个</a:t>
            </a:r>
            <a:r>
              <a:rPr kumimoji="0" sz="2400" b="0" i="0" u="none" strike="noStrike" kern="1200" cap="none" spc="-6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地址可以有多个不同</a:t>
            </a:r>
            <a:r>
              <a:rPr kumimoji="0" sz="2400" b="0" i="0" u="none" strike="noStrike" kern="1200" cap="none" spc="5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同一个端口号也可以出现在多个不同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-6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连接中。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182" y="2349245"/>
            <a:ext cx="5689600" cy="542925"/>
          </a:xfrm>
          <a:prstGeom prst="rect">
            <a:avLst/>
          </a:prstGeom>
          <a:solidFill>
            <a:srgbClr val="FFFF99"/>
          </a:solidFill>
          <a:ln w="28955">
            <a:solidFill>
              <a:srgbClr val="80008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582930" marR="0" lvl="0" indent="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套接字</a:t>
            </a:r>
            <a:r>
              <a:rPr kumimoji="0" sz="2400" b="0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socket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(IP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端口号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366" y="4245102"/>
            <a:ext cx="6334125" cy="1201420"/>
          </a:xfrm>
          <a:prstGeom prst="rect">
            <a:avLst/>
          </a:prstGeom>
          <a:solidFill>
            <a:srgbClr val="FFFF99"/>
          </a:solidFill>
          <a:ln w="28955">
            <a:solidFill>
              <a:srgbClr val="800080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72720" marR="0" lvl="0" indent="0" algn="l" defTabSz="914400" rtl="0" eaLnBrk="1" fontAlgn="auto" latinLnBrk="0" hangingPunct="1">
              <a:lnSpc>
                <a:spcPts val="3345"/>
              </a:lnSpc>
              <a:spcBef>
                <a:spcPts val="1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</a:t>
            </a:r>
            <a:r>
              <a:rPr kumimoji="0" sz="2800" b="0" i="0" u="none" strike="noStrike" kern="1200" cap="none" spc="-6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::= {socket1,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socket2}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69439" marR="0" lvl="0" indent="0" algn="l" defTabSz="914400" rtl="0" eaLnBrk="1" fontAlgn="auto" latinLnBrk="0" hangingPunct="1">
              <a:lnSpc>
                <a:spcPts val="33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{(IP1: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port1), (IP2: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port2)}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094" y="3045993"/>
            <a:ext cx="763079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每一条</a:t>
            </a:r>
            <a:r>
              <a:rPr kumimoji="0" sz="2800" b="0" i="0" u="none" strike="noStrike" kern="1200" cap="none" spc="-7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1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连接唯一地被通信两端的两个端点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0" lvl="0" indent="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两个套接字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）所确定。即：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7573" y="215265"/>
            <a:ext cx="5958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Q22</a:t>
            </a:r>
            <a:r>
              <a:rPr sz="3600" spc="-5" dirty="0">
                <a:solidFill>
                  <a:srgbClr val="FFFF00"/>
                </a:solidFill>
              </a:rPr>
              <a:t>：</a:t>
            </a:r>
            <a:r>
              <a:rPr sz="3600" dirty="0"/>
              <a:t>确认重传机制够用</a:t>
            </a:r>
            <a:r>
              <a:rPr sz="3600" spc="885" dirty="0"/>
              <a:t>吗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1038244"/>
            <a:ext cx="8099425" cy="511683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2071370" marR="0" lvl="0" indent="0" algn="l" defTabSz="914400" rtl="0" eaLnBrk="1" fontAlgn="auto" latinLnBrk="0" hangingPunct="1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可靠传输的实现要点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83845" marR="0" lvl="0" indent="-271780" algn="l" defTabSz="914400" rtl="0" eaLnBrk="1" fontAlgn="auto" latinLnBrk="0" hangingPunct="1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Clr>
                <a:srgbClr val="FF0000"/>
              </a:buClr>
              <a:buSzPct val="64285"/>
              <a:buFont typeface="Wingdings"/>
              <a:buChar char=""/>
              <a:tabLst>
                <a:tab pos="2844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字节流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所有确认都是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基于字节序号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而不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83845" marR="0" lvl="0" indent="-2717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64285"/>
              <a:buFont typeface="Wingdings"/>
              <a:buChar char=""/>
              <a:tabLst>
                <a:tab pos="2844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面向连接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建立一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条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虚连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，协商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参数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83845" marR="0" lvl="0" indent="-27178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64285"/>
              <a:buFont typeface="Wingdings"/>
              <a:buChar char=""/>
              <a:tabLst>
                <a:tab pos="2844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确认机制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343535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ct val="64583"/>
              <a:buFont typeface="Wingdings"/>
              <a:buChar char="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自动重传请求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ARQ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（停止等待协议）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3435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64583"/>
              <a:buFont typeface="Wingdings"/>
              <a:buChar char="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连续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ARQ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（流水线发送、累积确认）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343535" algn="l" defTabSz="914400" rtl="0" eaLnBrk="1" fontAlgn="auto" latinLnBrk="0" hangingPunct="1">
              <a:lnSpc>
                <a:spcPts val="287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ct val="64583"/>
              <a:buFont typeface="Wingdings"/>
              <a:buChar char="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快速确认、延迟确认、选择确认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SACK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选项）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83845" marR="0" lvl="0" indent="-271780" algn="l" defTabSz="914400" rtl="0" eaLnBrk="1" fontAlgn="auto" latinLnBrk="0" hangingPunct="1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64285"/>
              <a:buFont typeface="Wingdings"/>
              <a:buChar char=""/>
              <a:tabLst>
                <a:tab pos="2844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超时重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传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343535" algn="l" defTabSz="914400" rtl="0" eaLnBrk="1" fontAlgn="auto" latinLnBrk="0" hangingPunct="1">
              <a:lnSpc>
                <a:spcPts val="2875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ct val="64583"/>
              <a:buFont typeface="Wingdings"/>
              <a:buChar char="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Karn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修正算法估算较为合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理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超时重传时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</a:t>
            </a:r>
            <a:r>
              <a:rPr kumimoji="0" sz="2400" b="0" i="0" u="none" strike="noStrike" kern="1200" cap="none" spc="-6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RTO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83845" marR="0" lvl="0" indent="-271780" algn="l" defTabSz="914400" rtl="0" eaLnBrk="1" fontAlgn="auto" latinLnBrk="0" hangingPunct="1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64285"/>
              <a:buFont typeface="Wingdings"/>
              <a:buChar char=""/>
              <a:tabLst>
                <a:tab pos="28448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滑动窗口机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343535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ct val="64583"/>
              <a:buFont typeface="Wingdings"/>
              <a:buChar char="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4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连接的每一端都设有两个窗口（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接收窗口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3435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64583"/>
              <a:buFont typeface="Wingdings"/>
              <a:buChar char="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接收窗口决定发送窗口，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四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个窗口处于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动态变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化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之中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680" y="250316"/>
            <a:ext cx="3127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拥塞控制习题</a:t>
            </a:r>
            <a:r>
              <a:rPr b="0" spc="5" dirty="0">
                <a:latin typeface="Bookman Old Style"/>
                <a:cs typeface="Bookman Old Style"/>
              </a:rPr>
              <a:t>1</a:t>
            </a:r>
            <a:r>
              <a:rPr dirty="0"/>
              <a:t>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294637"/>
            <a:ext cx="78327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设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的初始值为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单位为报文段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6667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当拥塞窗口上升到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时该网络发生了超时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使用慢开始和拥塞避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试分别求出第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次到第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次传输的各拥塞窗口大 小并说明拥塞控制窗口每一次变化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原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3241" y="3998721"/>
          <a:ext cx="7488552" cy="720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8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cwnd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103" y="2160270"/>
            <a:ext cx="82765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使用慢开始，第一次发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段，窗口大小为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随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后按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的指数增长，增长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的初始值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，需要经过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</a:t>
            </a:r>
            <a:r>
              <a:rPr kumimoji="0" sz="2400" b="0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8=3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次，即第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113664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随后进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入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第一轮拥塞避免算法，按线性增长到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，需要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12-  8=4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次，即第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-342900" algn="l" defTabSz="914400" rtl="0" eaLnBrk="1" fontAlgn="auto" latinLnBrk="0" hangingPunct="1">
              <a:lnSpc>
                <a:spcPts val="2820"/>
              </a:lnSpc>
              <a:spcBef>
                <a:spcPts val="12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此时，发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生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超时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将开始新一轮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慢开始，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窗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口重新设置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0" algn="l" defTabSz="914400" rtl="0" eaLnBrk="1" fontAlgn="auto" latinLnBrk="0" hangingPunct="1">
              <a:lnSpc>
                <a:spcPts val="28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，同时新的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值更新为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/2=6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新一轮慢开始阶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段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按指数增长到大于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，需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0" normalizeH="0" baseline="2430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=8&gt;6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），即发生超时后的第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次，总第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8+4=12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9398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入第二轮拥塞避免，窗口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值由新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开始线性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增长，传输到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次时，线性增长了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15-12=3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次，此时窗口 值为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6+3=9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1262380"/>
          <a:ext cx="7482828" cy="72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76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238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7238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9715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825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80009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287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cwnd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6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29328" y="1175003"/>
            <a:ext cx="518159" cy="866140"/>
          </a:xfrm>
          <a:custGeom>
            <a:avLst/>
            <a:gdLst/>
            <a:ahLst/>
            <a:cxnLst/>
            <a:rect l="l" t="t" r="r" b="b"/>
            <a:pathLst>
              <a:path w="518160" h="866139">
                <a:moveTo>
                  <a:pt x="0" y="432815"/>
                </a:moveTo>
                <a:lnTo>
                  <a:pt x="2364" y="374090"/>
                </a:lnTo>
                <a:lnTo>
                  <a:pt x="9251" y="317764"/>
                </a:lnTo>
                <a:lnTo>
                  <a:pt x="20353" y="264354"/>
                </a:lnTo>
                <a:lnTo>
                  <a:pt x="35362" y="214375"/>
                </a:lnTo>
                <a:lnTo>
                  <a:pt x="53969" y="168345"/>
                </a:lnTo>
                <a:lnTo>
                  <a:pt x="75866" y="126777"/>
                </a:lnTo>
                <a:lnTo>
                  <a:pt x="100745" y="90189"/>
                </a:lnTo>
                <a:lnTo>
                  <a:pt x="128298" y="59097"/>
                </a:lnTo>
                <a:lnTo>
                  <a:pt x="158216" y="34016"/>
                </a:lnTo>
                <a:lnTo>
                  <a:pt x="223915" y="3951"/>
                </a:lnTo>
                <a:lnTo>
                  <a:pt x="259079" y="0"/>
                </a:lnTo>
                <a:lnTo>
                  <a:pt x="294244" y="3951"/>
                </a:lnTo>
                <a:lnTo>
                  <a:pt x="359943" y="34016"/>
                </a:lnTo>
                <a:lnTo>
                  <a:pt x="389861" y="59097"/>
                </a:lnTo>
                <a:lnTo>
                  <a:pt x="417414" y="90189"/>
                </a:lnTo>
                <a:lnTo>
                  <a:pt x="442293" y="126777"/>
                </a:lnTo>
                <a:lnTo>
                  <a:pt x="464190" y="168345"/>
                </a:lnTo>
                <a:lnTo>
                  <a:pt x="482797" y="214375"/>
                </a:lnTo>
                <a:lnTo>
                  <a:pt x="497806" y="264354"/>
                </a:lnTo>
                <a:lnTo>
                  <a:pt x="508908" y="317764"/>
                </a:lnTo>
                <a:lnTo>
                  <a:pt x="515795" y="374090"/>
                </a:lnTo>
                <a:lnTo>
                  <a:pt x="518159" y="432815"/>
                </a:lnTo>
                <a:lnTo>
                  <a:pt x="515795" y="491541"/>
                </a:lnTo>
                <a:lnTo>
                  <a:pt x="508908" y="547867"/>
                </a:lnTo>
                <a:lnTo>
                  <a:pt x="497806" y="601277"/>
                </a:lnTo>
                <a:lnTo>
                  <a:pt x="482797" y="651255"/>
                </a:lnTo>
                <a:lnTo>
                  <a:pt x="464190" y="697286"/>
                </a:lnTo>
                <a:lnTo>
                  <a:pt x="442293" y="738854"/>
                </a:lnTo>
                <a:lnTo>
                  <a:pt x="417414" y="775442"/>
                </a:lnTo>
                <a:lnTo>
                  <a:pt x="389861" y="806534"/>
                </a:lnTo>
                <a:lnTo>
                  <a:pt x="359943" y="831615"/>
                </a:lnTo>
                <a:lnTo>
                  <a:pt x="294244" y="861680"/>
                </a:lnTo>
                <a:lnTo>
                  <a:pt x="259079" y="865631"/>
                </a:lnTo>
                <a:lnTo>
                  <a:pt x="223915" y="861680"/>
                </a:lnTo>
                <a:lnTo>
                  <a:pt x="158216" y="831615"/>
                </a:lnTo>
                <a:lnTo>
                  <a:pt x="128298" y="806534"/>
                </a:lnTo>
                <a:lnTo>
                  <a:pt x="100745" y="775442"/>
                </a:lnTo>
                <a:lnTo>
                  <a:pt x="75866" y="738854"/>
                </a:lnTo>
                <a:lnTo>
                  <a:pt x="53969" y="697286"/>
                </a:lnTo>
                <a:lnTo>
                  <a:pt x="35362" y="651255"/>
                </a:lnTo>
                <a:lnTo>
                  <a:pt x="20353" y="601277"/>
                </a:lnTo>
                <a:lnTo>
                  <a:pt x="9251" y="547867"/>
                </a:lnTo>
                <a:lnTo>
                  <a:pt x="2364" y="491541"/>
                </a:lnTo>
                <a:lnTo>
                  <a:pt x="0" y="43281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680" y="251840"/>
            <a:ext cx="3078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拥塞控制习题</a:t>
            </a:r>
            <a:r>
              <a:rPr spc="5" dirty="0">
                <a:latin typeface="Times New Roman"/>
                <a:cs typeface="Times New Roman"/>
              </a:rPr>
              <a:t>2</a:t>
            </a:r>
            <a:r>
              <a:rPr dirty="0"/>
              <a:t>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294637"/>
            <a:ext cx="7890509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设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的初始值为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单位为报文段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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采用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Reno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拥塞控制方法，当拥塞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窗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口上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800" b="0" i="0" u="none" strike="noStrike" kern="1200" cap="none" spc="-70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个重复的确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认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，在第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次传输后发生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超时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，试分别求出第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次到第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次传输的各拥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61594" lvl="0" indent="0" algn="l" defTabSz="914400" rtl="0" eaLnBrk="1" fontAlgn="auto" latinLnBrk="0" hangingPunct="1">
              <a:lnSpc>
                <a:spcPts val="32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塞窗口大小，给出不同算法的执行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段，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明不 同阶段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门限值的大小。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3241" y="4286758"/>
          <a:ext cx="7488552" cy="720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8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cwnd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170" y="2160270"/>
            <a:ext cx="827532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使用慢开始，第一次发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段，窗口大小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随后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的指数增长，增长到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的初始值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，需要经过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</a:t>
            </a:r>
            <a:r>
              <a:rPr kumimoji="0" sz="2400" b="0" i="0" u="none" strike="noStrike" kern="1200" cap="none" spc="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8=3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次，即第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11239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随后进入第一轮拥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塞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避免算法，按线性增长到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，需要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12-  8=4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次，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此时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400" b="0" i="0" u="none" strike="noStrike" kern="1200" cap="none" spc="-6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个重复的确认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，窗口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cwnd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值更新为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原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来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cwnd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的一半，即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12/2=6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，开始快重传和快恢复算法；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进入新一轮拥塞避免阶段，按线性增长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213995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次传输后发生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超时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，开始新一轮的慢启动，窗口重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新设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置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，同时新的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ssthresh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值更新为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/2=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18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FF"/>
              </a:buClr>
              <a:buSzPct val="60416"/>
              <a:buFont typeface="Wingdings"/>
              <a:buChar char=""/>
              <a:tabLst>
                <a:tab pos="431165" algn="l"/>
                <a:tab pos="4318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新一轮慢启动阶段，在第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次传输时由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按指数增长到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1262380"/>
          <a:ext cx="7481559" cy="720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735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08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765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7238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7238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825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80009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287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8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cwnd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6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29328" y="1175003"/>
            <a:ext cx="518159" cy="866140"/>
          </a:xfrm>
          <a:custGeom>
            <a:avLst/>
            <a:gdLst/>
            <a:ahLst/>
            <a:cxnLst/>
            <a:rect l="l" t="t" r="r" b="b"/>
            <a:pathLst>
              <a:path w="518160" h="866139">
                <a:moveTo>
                  <a:pt x="0" y="432815"/>
                </a:moveTo>
                <a:lnTo>
                  <a:pt x="2364" y="374090"/>
                </a:lnTo>
                <a:lnTo>
                  <a:pt x="9251" y="317764"/>
                </a:lnTo>
                <a:lnTo>
                  <a:pt x="20353" y="264354"/>
                </a:lnTo>
                <a:lnTo>
                  <a:pt x="35362" y="214375"/>
                </a:lnTo>
                <a:lnTo>
                  <a:pt x="53969" y="168345"/>
                </a:lnTo>
                <a:lnTo>
                  <a:pt x="75866" y="126777"/>
                </a:lnTo>
                <a:lnTo>
                  <a:pt x="100745" y="90189"/>
                </a:lnTo>
                <a:lnTo>
                  <a:pt x="128298" y="59097"/>
                </a:lnTo>
                <a:lnTo>
                  <a:pt x="158216" y="34016"/>
                </a:lnTo>
                <a:lnTo>
                  <a:pt x="223915" y="3951"/>
                </a:lnTo>
                <a:lnTo>
                  <a:pt x="259079" y="0"/>
                </a:lnTo>
                <a:lnTo>
                  <a:pt x="294244" y="3951"/>
                </a:lnTo>
                <a:lnTo>
                  <a:pt x="359943" y="34016"/>
                </a:lnTo>
                <a:lnTo>
                  <a:pt x="389861" y="59097"/>
                </a:lnTo>
                <a:lnTo>
                  <a:pt x="417414" y="90189"/>
                </a:lnTo>
                <a:lnTo>
                  <a:pt x="442293" y="126777"/>
                </a:lnTo>
                <a:lnTo>
                  <a:pt x="464190" y="168345"/>
                </a:lnTo>
                <a:lnTo>
                  <a:pt x="482797" y="214375"/>
                </a:lnTo>
                <a:lnTo>
                  <a:pt x="497806" y="264354"/>
                </a:lnTo>
                <a:lnTo>
                  <a:pt x="508908" y="317764"/>
                </a:lnTo>
                <a:lnTo>
                  <a:pt x="515795" y="374090"/>
                </a:lnTo>
                <a:lnTo>
                  <a:pt x="518159" y="432815"/>
                </a:lnTo>
                <a:lnTo>
                  <a:pt x="515795" y="491541"/>
                </a:lnTo>
                <a:lnTo>
                  <a:pt x="508908" y="547867"/>
                </a:lnTo>
                <a:lnTo>
                  <a:pt x="497806" y="601277"/>
                </a:lnTo>
                <a:lnTo>
                  <a:pt x="482797" y="651255"/>
                </a:lnTo>
                <a:lnTo>
                  <a:pt x="464190" y="697286"/>
                </a:lnTo>
                <a:lnTo>
                  <a:pt x="442293" y="738854"/>
                </a:lnTo>
                <a:lnTo>
                  <a:pt x="417414" y="775442"/>
                </a:lnTo>
                <a:lnTo>
                  <a:pt x="389861" y="806534"/>
                </a:lnTo>
                <a:lnTo>
                  <a:pt x="359943" y="831615"/>
                </a:lnTo>
                <a:lnTo>
                  <a:pt x="294244" y="861680"/>
                </a:lnTo>
                <a:lnTo>
                  <a:pt x="259079" y="865631"/>
                </a:lnTo>
                <a:lnTo>
                  <a:pt x="223915" y="861680"/>
                </a:lnTo>
                <a:lnTo>
                  <a:pt x="158216" y="831615"/>
                </a:lnTo>
                <a:lnTo>
                  <a:pt x="128298" y="806534"/>
                </a:lnTo>
                <a:lnTo>
                  <a:pt x="100745" y="775442"/>
                </a:lnTo>
                <a:lnTo>
                  <a:pt x="75866" y="738854"/>
                </a:lnTo>
                <a:lnTo>
                  <a:pt x="53969" y="697286"/>
                </a:lnTo>
                <a:lnTo>
                  <a:pt x="35362" y="651255"/>
                </a:lnTo>
                <a:lnTo>
                  <a:pt x="20353" y="601277"/>
                </a:lnTo>
                <a:lnTo>
                  <a:pt x="9251" y="547867"/>
                </a:lnTo>
                <a:lnTo>
                  <a:pt x="2364" y="491541"/>
                </a:lnTo>
                <a:lnTo>
                  <a:pt x="0" y="43281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85431" y="1196339"/>
            <a:ext cx="516890" cy="866140"/>
          </a:xfrm>
          <a:custGeom>
            <a:avLst/>
            <a:gdLst/>
            <a:ahLst/>
            <a:cxnLst/>
            <a:rect l="l" t="t" r="r" b="b"/>
            <a:pathLst>
              <a:path w="516890" h="866139">
                <a:moveTo>
                  <a:pt x="0" y="432815"/>
                </a:moveTo>
                <a:lnTo>
                  <a:pt x="2358" y="374090"/>
                </a:lnTo>
                <a:lnTo>
                  <a:pt x="9230" y="317764"/>
                </a:lnTo>
                <a:lnTo>
                  <a:pt x="20306" y="264354"/>
                </a:lnTo>
                <a:lnTo>
                  <a:pt x="35277" y="214375"/>
                </a:lnTo>
                <a:lnTo>
                  <a:pt x="53837" y="168345"/>
                </a:lnTo>
                <a:lnTo>
                  <a:pt x="75676" y="126777"/>
                </a:lnTo>
                <a:lnTo>
                  <a:pt x="100486" y="90189"/>
                </a:lnTo>
                <a:lnTo>
                  <a:pt x="127959" y="59097"/>
                </a:lnTo>
                <a:lnTo>
                  <a:pt x="157787" y="34016"/>
                </a:lnTo>
                <a:lnTo>
                  <a:pt x="223275" y="3951"/>
                </a:lnTo>
                <a:lnTo>
                  <a:pt x="258318" y="0"/>
                </a:lnTo>
                <a:lnTo>
                  <a:pt x="293360" y="3951"/>
                </a:lnTo>
                <a:lnTo>
                  <a:pt x="358848" y="34016"/>
                </a:lnTo>
                <a:lnTo>
                  <a:pt x="388676" y="59097"/>
                </a:lnTo>
                <a:lnTo>
                  <a:pt x="416149" y="90189"/>
                </a:lnTo>
                <a:lnTo>
                  <a:pt x="440959" y="126777"/>
                </a:lnTo>
                <a:lnTo>
                  <a:pt x="462798" y="168345"/>
                </a:lnTo>
                <a:lnTo>
                  <a:pt x="481358" y="214375"/>
                </a:lnTo>
                <a:lnTo>
                  <a:pt x="496329" y="264354"/>
                </a:lnTo>
                <a:lnTo>
                  <a:pt x="507405" y="317764"/>
                </a:lnTo>
                <a:lnTo>
                  <a:pt x="514277" y="374090"/>
                </a:lnTo>
                <a:lnTo>
                  <a:pt x="516636" y="432815"/>
                </a:lnTo>
                <a:lnTo>
                  <a:pt x="514277" y="491541"/>
                </a:lnTo>
                <a:lnTo>
                  <a:pt x="507405" y="547867"/>
                </a:lnTo>
                <a:lnTo>
                  <a:pt x="496329" y="601277"/>
                </a:lnTo>
                <a:lnTo>
                  <a:pt x="481358" y="651255"/>
                </a:lnTo>
                <a:lnTo>
                  <a:pt x="462798" y="697286"/>
                </a:lnTo>
                <a:lnTo>
                  <a:pt x="440959" y="738854"/>
                </a:lnTo>
                <a:lnTo>
                  <a:pt x="416149" y="775442"/>
                </a:lnTo>
                <a:lnTo>
                  <a:pt x="388676" y="806534"/>
                </a:lnTo>
                <a:lnTo>
                  <a:pt x="358848" y="831615"/>
                </a:lnTo>
                <a:lnTo>
                  <a:pt x="293360" y="861680"/>
                </a:lnTo>
                <a:lnTo>
                  <a:pt x="258318" y="865631"/>
                </a:lnTo>
                <a:lnTo>
                  <a:pt x="223275" y="861680"/>
                </a:lnTo>
                <a:lnTo>
                  <a:pt x="157787" y="831615"/>
                </a:lnTo>
                <a:lnTo>
                  <a:pt x="127959" y="806534"/>
                </a:lnTo>
                <a:lnTo>
                  <a:pt x="100486" y="775442"/>
                </a:lnTo>
                <a:lnTo>
                  <a:pt x="75676" y="738854"/>
                </a:lnTo>
                <a:lnTo>
                  <a:pt x="53837" y="697286"/>
                </a:lnTo>
                <a:lnTo>
                  <a:pt x="35277" y="651255"/>
                </a:lnTo>
                <a:lnTo>
                  <a:pt x="20306" y="601277"/>
                </a:lnTo>
                <a:lnTo>
                  <a:pt x="9230" y="547867"/>
                </a:lnTo>
                <a:lnTo>
                  <a:pt x="2358" y="491541"/>
                </a:lnTo>
                <a:lnTo>
                  <a:pt x="0" y="43281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728" y="1226972"/>
            <a:ext cx="7828915" cy="266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3535" algn="just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FF0000"/>
              </a:buClr>
              <a:buSzPct val="69642"/>
              <a:buFont typeface="Wingdings"/>
              <a:buChar char=""/>
              <a:tabLst>
                <a:tab pos="3562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流量控制由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通过窗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制限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发送端 向网络中输入更多报文段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可以在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定程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上减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缓拥塞的负面影响。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62230" lvl="0" indent="-343535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69642"/>
              <a:buFont typeface="Wingdings"/>
              <a:buChar char=""/>
              <a:tabLst>
                <a:tab pos="35623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拥塞控制由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通过对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塞状况 的监测实施有节制的报文段发送。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76" y="4148328"/>
            <a:ext cx="7842884" cy="198882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0805" marR="281305" lvl="0" indent="0" algn="just" defTabSz="914400" rtl="0" eaLnBrk="1" fontAlgn="auto" latinLnBrk="0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塞控制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流量控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之所以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常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常被弄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，是因为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些拥塞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控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制算法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向发送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发送控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报文，并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告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诉发送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，网络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已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出现麻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，必须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放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慢发送速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。这点又和流量控制是很相似的。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3697" y="184150"/>
            <a:ext cx="732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00"/>
                </a:solidFill>
                <a:latin typeface="Times New Roman"/>
                <a:cs typeface="Times New Roman"/>
              </a:rPr>
              <a:t>Q35</a:t>
            </a:r>
            <a:r>
              <a:rPr sz="3600" dirty="0">
                <a:solidFill>
                  <a:srgbClr val="FFFF00"/>
                </a:solidFill>
              </a:rPr>
              <a:t>：</a:t>
            </a:r>
            <a:r>
              <a:rPr sz="3600" dirty="0"/>
              <a:t>拥塞控制与流量控制的关系</a:t>
            </a:r>
            <a:r>
              <a:rPr sz="3600" spc="-985" dirty="0"/>
              <a:t> 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0452" y="296671"/>
            <a:ext cx="4910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拥塞控制与流量控制的</a:t>
            </a:r>
            <a:r>
              <a:rPr spc="-15" dirty="0"/>
              <a:t>异</a:t>
            </a:r>
            <a:r>
              <a:rPr dirty="0"/>
              <a:t>同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9191" y="1334388"/>
          <a:ext cx="8462010" cy="4881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970">
                <a:tc>
                  <a:txBody>
                    <a:bodyPr/>
                    <a:lstStyle/>
                    <a:p>
                      <a:pPr marL="1270" marR="3048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拥塞控制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b="1" spc="5" dirty="0">
                          <a:latin typeface="Microsoft JhengHei"/>
                          <a:cs typeface="Microsoft JhengHei"/>
                        </a:rPr>
                        <a:t>流量控制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79">
                <a:tc>
                  <a:txBody>
                    <a:bodyPr/>
                    <a:lstStyle/>
                    <a:p>
                      <a:pPr marL="124460" marR="153670" algn="just">
                        <a:lnSpc>
                          <a:spcPct val="96900"/>
                        </a:lnSpc>
                        <a:spcBef>
                          <a:spcPts val="1964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拥塞控制所要做的都有一个前 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提，就是网络能够承受现有的 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网络负荷。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49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116205" algn="just">
                        <a:lnSpc>
                          <a:spcPct val="98000"/>
                        </a:lnSpc>
                        <a:spcBef>
                          <a:spcPts val="49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流量控制所要做的前提，就是 确保发送端和接收端的数据传 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输速率的匹配，同时也要尽可 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能提高传输效率。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124460" marR="153670" algn="just">
                        <a:lnSpc>
                          <a:spcPct val="96900"/>
                        </a:lnSpc>
                        <a:spcBef>
                          <a:spcPts val="52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拥塞控制就是防止过多的数据 注入到网络中，使网络中的路 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由器或链路不致过载。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116205" algn="just">
                        <a:lnSpc>
                          <a:spcPct val="96900"/>
                        </a:lnSpc>
                        <a:spcBef>
                          <a:spcPts val="52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流量控制所要做的就是抑制发 送端发送数据的速率，以便使 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接收端来得及接收。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6303">
                <a:tc>
                  <a:txBody>
                    <a:bodyPr/>
                    <a:lstStyle/>
                    <a:p>
                      <a:pPr>
                        <a:lnSpc>
                          <a:spcPct val="97900"/>
                        </a:lnSpc>
                        <a:spcBef>
                          <a:spcPts val="74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拥塞控制是一个全局性的过程， 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涉及到所有的主机、所有的路 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由器，以及与降低网络传输性 能有关的所有因素。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116205">
                        <a:lnSpc>
                          <a:spcPct val="100000"/>
                        </a:lnSpc>
                        <a:spcBef>
                          <a:spcPts val="212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流量控制往往指点对点通信量 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的控制，是个端到端的问题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marL="125730">
                        <a:lnSpc>
                          <a:spcPts val="2705"/>
                        </a:lnSpc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（接收端控制发送端）。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1432560"/>
            <a:ext cx="762000" cy="30480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 marR="0" lvl="0" indent="0" algn="l" defTabSz="914400" rtl="0" eaLnBrk="1" fontAlgn="auto" latinLnBrk="0" hangingPunct="1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Telnet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5775959"/>
            <a:ext cx="6705600" cy="381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3225" marR="0" lvl="0" indent="0" algn="l" defTabSz="914400" rtl="0" eaLnBrk="1" fontAlgn="auto" latinLnBrk="0" hangingPunct="1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Ethernet, 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Token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Ring, FDDI, 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PPP/SLIP,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X.25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9500" y="539495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799"/>
                </a:moveTo>
                <a:lnTo>
                  <a:pt x="0" y="304799"/>
                </a:lnTo>
                <a:lnTo>
                  <a:pt x="38100" y="380999"/>
                </a:lnTo>
                <a:lnTo>
                  <a:pt x="69850" y="317499"/>
                </a:lnTo>
                <a:lnTo>
                  <a:pt x="31750" y="317499"/>
                </a:lnTo>
                <a:lnTo>
                  <a:pt x="31750" y="304799"/>
                </a:lnTo>
                <a:close/>
              </a:path>
              <a:path w="76200" h="381000">
                <a:moveTo>
                  <a:pt x="44450" y="63499"/>
                </a:moveTo>
                <a:lnTo>
                  <a:pt x="31750" y="63499"/>
                </a:lnTo>
                <a:lnTo>
                  <a:pt x="31750" y="317499"/>
                </a:lnTo>
                <a:lnTo>
                  <a:pt x="44450" y="317499"/>
                </a:lnTo>
                <a:lnTo>
                  <a:pt x="44450" y="63499"/>
                </a:lnTo>
                <a:close/>
              </a:path>
              <a:path w="76200" h="381000">
                <a:moveTo>
                  <a:pt x="76200" y="304799"/>
                </a:moveTo>
                <a:lnTo>
                  <a:pt x="44450" y="304799"/>
                </a:lnTo>
                <a:lnTo>
                  <a:pt x="44450" y="317499"/>
                </a:lnTo>
                <a:lnTo>
                  <a:pt x="69850" y="317499"/>
                </a:lnTo>
                <a:lnTo>
                  <a:pt x="76200" y="304799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7952" y="1432560"/>
            <a:ext cx="922019" cy="30480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 marR="0" lvl="0" indent="0" algn="l" defTabSz="914400" rtl="0" eaLnBrk="1" fontAlgn="auto" latinLnBrk="0" hangingPunct="1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HTTPS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82840" y="143256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82840" y="1432560"/>
            <a:ext cx="762000" cy="304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0" marR="0" lvl="0" indent="0" algn="l" defTabSz="914400" rtl="0" eaLnBrk="1" fontAlgn="auto" latinLnBrk="0" hangingPunct="1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NFS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6600" y="196596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6600" y="196596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6600" y="1943557"/>
            <a:ext cx="2667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097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62785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FTP	XWin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7000" y="1965960"/>
            <a:ext cx="762000" cy="304800"/>
          </a:xfrm>
          <a:prstGeom prst="rect">
            <a:avLst/>
          </a:prstGeom>
          <a:solidFill>
            <a:srgbClr val="FF99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 marR="0" lvl="0" indent="0" algn="l" defTabSz="914400" rtl="0" eaLnBrk="1" fontAlgn="auto" latinLnBrk="0" hangingPunct="1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SNMP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39000" y="318516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9000" y="3189732"/>
            <a:ext cx="757555" cy="295910"/>
          </a:xfrm>
          <a:prstGeom prst="rect">
            <a:avLst/>
          </a:prstGeom>
          <a:solidFill>
            <a:srgbClr val="FF9900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" marR="0" lvl="0" indent="0" algn="l" defTabSz="914400" rtl="0" eaLnBrk="1" fontAlgn="auto" latinLnBrk="0" hangingPunct="1">
              <a:lnSpc>
                <a:spcPts val="22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RPC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5000" y="3185160"/>
            <a:ext cx="762000" cy="304800"/>
          </a:xfrm>
          <a:prstGeom prst="rect">
            <a:avLst/>
          </a:prstGeom>
          <a:solidFill>
            <a:srgbClr val="FF99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6364" marR="0" lvl="0" indent="0" algn="l" defTabSz="914400" rtl="0" eaLnBrk="1" fontAlgn="auto" latinLnBrk="0" hangingPunct="1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4200" y="4175759"/>
            <a:ext cx="7620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5730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4600" y="4175759"/>
            <a:ext cx="7620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5090159"/>
            <a:ext cx="7620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ICMP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2800" y="5090159"/>
            <a:ext cx="7620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0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0600" y="5090159"/>
            <a:ext cx="7620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IGMP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9800" y="5090159"/>
            <a:ext cx="7620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39000" y="5090159"/>
            <a:ext cx="762000" cy="304800"/>
          </a:xfrm>
          <a:prstGeom prst="rect">
            <a:avLst/>
          </a:prstGeom>
          <a:solidFill>
            <a:srgbClr val="DDDDDD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RARP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86200" y="4457319"/>
            <a:ext cx="2819400" cy="580390"/>
          </a:xfrm>
          <a:custGeom>
            <a:avLst/>
            <a:gdLst/>
            <a:ahLst/>
            <a:cxnLst/>
            <a:rect l="l" t="t" r="r" b="b"/>
            <a:pathLst>
              <a:path w="2819400" h="580389">
                <a:moveTo>
                  <a:pt x="67817" y="505078"/>
                </a:moveTo>
                <a:lnTo>
                  <a:pt x="0" y="556640"/>
                </a:lnTo>
                <a:lnTo>
                  <a:pt x="81914" y="579881"/>
                </a:lnTo>
                <a:lnTo>
                  <a:pt x="76482" y="551052"/>
                </a:lnTo>
                <a:lnTo>
                  <a:pt x="63626" y="551052"/>
                </a:lnTo>
                <a:lnTo>
                  <a:pt x="61213" y="538606"/>
                </a:lnTo>
                <a:lnTo>
                  <a:pt x="73691" y="536246"/>
                </a:lnTo>
                <a:lnTo>
                  <a:pt x="67817" y="505078"/>
                </a:lnTo>
                <a:close/>
              </a:path>
              <a:path w="2819400" h="580389">
                <a:moveTo>
                  <a:pt x="73691" y="536246"/>
                </a:moveTo>
                <a:lnTo>
                  <a:pt x="61213" y="538606"/>
                </a:lnTo>
                <a:lnTo>
                  <a:pt x="63626" y="551052"/>
                </a:lnTo>
                <a:lnTo>
                  <a:pt x="76039" y="548704"/>
                </a:lnTo>
                <a:lnTo>
                  <a:pt x="73691" y="536246"/>
                </a:lnTo>
                <a:close/>
              </a:path>
              <a:path w="2819400" h="580389">
                <a:moveTo>
                  <a:pt x="76039" y="548704"/>
                </a:moveTo>
                <a:lnTo>
                  <a:pt x="63626" y="551052"/>
                </a:lnTo>
                <a:lnTo>
                  <a:pt x="76482" y="551052"/>
                </a:lnTo>
                <a:lnTo>
                  <a:pt x="76039" y="548704"/>
                </a:lnTo>
                <a:close/>
              </a:path>
              <a:path w="2819400" h="580389">
                <a:moveTo>
                  <a:pt x="2743360" y="31177"/>
                </a:moveTo>
                <a:lnTo>
                  <a:pt x="73691" y="536246"/>
                </a:lnTo>
                <a:lnTo>
                  <a:pt x="76039" y="548704"/>
                </a:lnTo>
                <a:lnTo>
                  <a:pt x="2745708" y="43635"/>
                </a:lnTo>
                <a:lnTo>
                  <a:pt x="2743360" y="31177"/>
                </a:lnTo>
                <a:close/>
              </a:path>
              <a:path w="2819400" h="580389">
                <a:moveTo>
                  <a:pt x="2812050" y="28828"/>
                </a:moveTo>
                <a:lnTo>
                  <a:pt x="2755772" y="28828"/>
                </a:lnTo>
                <a:lnTo>
                  <a:pt x="2758185" y="41274"/>
                </a:lnTo>
                <a:lnTo>
                  <a:pt x="2745708" y="43635"/>
                </a:lnTo>
                <a:lnTo>
                  <a:pt x="2751582" y="74802"/>
                </a:lnTo>
                <a:lnTo>
                  <a:pt x="2812050" y="28828"/>
                </a:lnTo>
                <a:close/>
              </a:path>
              <a:path w="2819400" h="580389">
                <a:moveTo>
                  <a:pt x="2755772" y="28828"/>
                </a:moveTo>
                <a:lnTo>
                  <a:pt x="2743360" y="31177"/>
                </a:lnTo>
                <a:lnTo>
                  <a:pt x="2745708" y="43635"/>
                </a:lnTo>
                <a:lnTo>
                  <a:pt x="2758185" y="41274"/>
                </a:lnTo>
                <a:lnTo>
                  <a:pt x="2755772" y="28828"/>
                </a:lnTo>
                <a:close/>
              </a:path>
              <a:path w="2819400" h="580389">
                <a:moveTo>
                  <a:pt x="2737485" y="0"/>
                </a:moveTo>
                <a:lnTo>
                  <a:pt x="2743360" y="31177"/>
                </a:lnTo>
                <a:lnTo>
                  <a:pt x="2755772" y="28828"/>
                </a:lnTo>
                <a:lnTo>
                  <a:pt x="2812050" y="28828"/>
                </a:lnTo>
                <a:lnTo>
                  <a:pt x="2819400" y="23240"/>
                </a:lnTo>
                <a:lnTo>
                  <a:pt x="27374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91000" y="5128259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4046" y="4480559"/>
            <a:ext cx="238760" cy="533400"/>
          </a:xfrm>
          <a:custGeom>
            <a:avLst/>
            <a:gdLst/>
            <a:ahLst/>
            <a:cxnLst/>
            <a:rect l="l" t="t" r="r" b="b"/>
            <a:pathLst>
              <a:path w="238760" h="533400">
                <a:moveTo>
                  <a:pt x="197696" y="465863"/>
                </a:moveTo>
                <a:lnTo>
                  <a:pt x="168528" y="478409"/>
                </a:lnTo>
                <a:lnTo>
                  <a:pt x="233552" y="533400"/>
                </a:lnTo>
                <a:lnTo>
                  <a:pt x="236805" y="477520"/>
                </a:lnTo>
                <a:lnTo>
                  <a:pt x="202691" y="477520"/>
                </a:lnTo>
                <a:lnTo>
                  <a:pt x="197696" y="465863"/>
                </a:lnTo>
                <a:close/>
              </a:path>
              <a:path w="238760" h="533400">
                <a:moveTo>
                  <a:pt x="209354" y="460848"/>
                </a:moveTo>
                <a:lnTo>
                  <a:pt x="197696" y="465863"/>
                </a:lnTo>
                <a:lnTo>
                  <a:pt x="202691" y="477520"/>
                </a:lnTo>
                <a:lnTo>
                  <a:pt x="214375" y="472567"/>
                </a:lnTo>
                <a:lnTo>
                  <a:pt x="209354" y="460848"/>
                </a:lnTo>
                <a:close/>
              </a:path>
              <a:path w="238760" h="533400">
                <a:moveTo>
                  <a:pt x="238505" y="448310"/>
                </a:moveTo>
                <a:lnTo>
                  <a:pt x="209354" y="460848"/>
                </a:lnTo>
                <a:lnTo>
                  <a:pt x="214375" y="472567"/>
                </a:lnTo>
                <a:lnTo>
                  <a:pt x="202691" y="477520"/>
                </a:lnTo>
                <a:lnTo>
                  <a:pt x="236805" y="477520"/>
                </a:lnTo>
                <a:lnTo>
                  <a:pt x="238505" y="448310"/>
                </a:lnTo>
                <a:close/>
              </a:path>
              <a:path w="238760" h="533400">
                <a:moveTo>
                  <a:pt x="40809" y="67536"/>
                </a:moveTo>
                <a:lnTo>
                  <a:pt x="29151" y="72551"/>
                </a:lnTo>
                <a:lnTo>
                  <a:pt x="197696" y="465863"/>
                </a:lnTo>
                <a:lnTo>
                  <a:pt x="209354" y="460848"/>
                </a:lnTo>
                <a:lnTo>
                  <a:pt x="40809" y="67536"/>
                </a:lnTo>
                <a:close/>
              </a:path>
              <a:path w="238760" h="533400">
                <a:moveTo>
                  <a:pt x="4952" y="0"/>
                </a:moveTo>
                <a:lnTo>
                  <a:pt x="0" y="85090"/>
                </a:lnTo>
                <a:lnTo>
                  <a:pt x="29151" y="72551"/>
                </a:lnTo>
                <a:lnTo>
                  <a:pt x="24129" y="60833"/>
                </a:lnTo>
                <a:lnTo>
                  <a:pt x="35813" y="55880"/>
                </a:lnTo>
                <a:lnTo>
                  <a:pt x="67910" y="55880"/>
                </a:lnTo>
                <a:lnTo>
                  <a:pt x="69976" y="54991"/>
                </a:lnTo>
                <a:lnTo>
                  <a:pt x="4952" y="0"/>
                </a:lnTo>
                <a:close/>
              </a:path>
              <a:path w="238760" h="533400">
                <a:moveTo>
                  <a:pt x="35813" y="55880"/>
                </a:moveTo>
                <a:lnTo>
                  <a:pt x="24129" y="60833"/>
                </a:lnTo>
                <a:lnTo>
                  <a:pt x="29151" y="72551"/>
                </a:lnTo>
                <a:lnTo>
                  <a:pt x="40809" y="67536"/>
                </a:lnTo>
                <a:lnTo>
                  <a:pt x="35813" y="55880"/>
                </a:lnTo>
                <a:close/>
              </a:path>
              <a:path w="238760" h="533400">
                <a:moveTo>
                  <a:pt x="67910" y="55880"/>
                </a:moveTo>
                <a:lnTo>
                  <a:pt x="35813" y="55880"/>
                </a:lnTo>
                <a:lnTo>
                  <a:pt x="40809" y="67536"/>
                </a:lnTo>
                <a:lnTo>
                  <a:pt x="67910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5600" y="5128259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81900" y="539495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799"/>
                </a:moveTo>
                <a:lnTo>
                  <a:pt x="0" y="304799"/>
                </a:lnTo>
                <a:lnTo>
                  <a:pt x="38100" y="380999"/>
                </a:lnTo>
                <a:lnTo>
                  <a:pt x="69850" y="317499"/>
                </a:lnTo>
                <a:lnTo>
                  <a:pt x="31750" y="317499"/>
                </a:lnTo>
                <a:lnTo>
                  <a:pt x="31750" y="304799"/>
                </a:lnTo>
                <a:close/>
              </a:path>
              <a:path w="76200" h="381000">
                <a:moveTo>
                  <a:pt x="44450" y="63499"/>
                </a:moveTo>
                <a:lnTo>
                  <a:pt x="31750" y="63499"/>
                </a:lnTo>
                <a:lnTo>
                  <a:pt x="31750" y="317499"/>
                </a:lnTo>
                <a:lnTo>
                  <a:pt x="44450" y="317499"/>
                </a:lnTo>
                <a:lnTo>
                  <a:pt x="44450" y="63499"/>
                </a:lnTo>
                <a:close/>
              </a:path>
              <a:path w="76200" h="381000">
                <a:moveTo>
                  <a:pt x="76200" y="304799"/>
                </a:moveTo>
                <a:lnTo>
                  <a:pt x="44450" y="304799"/>
                </a:lnTo>
                <a:lnTo>
                  <a:pt x="44450" y="317499"/>
                </a:lnTo>
                <a:lnTo>
                  <a:pt x="69850" y="317499"/>
                </a:lnTo>
                <a:lnTo>
                  <a:pt x="76200" y="304799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86500" y="5471159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599"/>
                </a:moveTo>
                <a:lnTo>
                  <a:pt x="0" y="228599"/>
                </a:lnTo>
                <a:lnTo>
                  <a:pt x="38100" y="304799"/>
                </a:lnTo>
                <a:lnTo>
                  <a:pt x="69850" y="241299"/>
                </a:lnTo>
                <a:lnTo>
                  <a:pt x="31750" y="241299"/>
                </a:lnTo>
                <a:lnTo>
                  <a:pt x="31750" y="228599"/>
                </a:lnTo>
                <a:close/>
              </a:path>
              <a:path w="76200" h="304800">
                <a:moveTo>
                  <a:pt x="44450" y="63499"/>
                </a:moveTo>
                <a:lnTo>
                  <a:pt x="31750" y="63499"/>
                </a:lnTo>
                <a:lnTo>
                  <a:pt x="31750" y="241299"/>
                </a:lnTo>
                <a:lnTo>
                  <a:pt x="44450" y="241299"/>
                </a:lnTo>
                <a:lnTo>
                  <a:pt x="44450" y="63499"/>
                </a:lnTo>
                <a:close/>
              </a:path>
              <a:path w="76200" h="304800">
                <a:moveTo>
                  <a:pt x="76200" y="228599"/>
                </a:moveTo>
                <a:lnTo>
                  <a:pt x="44450" y="228599"/>
                </a:lnTo>
                <a:lnTo>
                  <a:pt x="44450" y="241299"/>
                </a:lnTo>
                <a:lnTo>
                  <a:pt x="69850" y="241299"/>
                </a:lnTo>
                <a:lnTo>
                  <a:pt x="76200" y="228599"/>
                </a:lnTo>
                <a:close/>
              </a:path>
              <a:path w="76200" h="30480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0480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75432" y="1737360"/>
            <a:ext cx="716915" cy="2362200"/>
          </a:xfrm>
          <a:custGeom>
            <a:avLst/>
            <a:gdLst/>
            <a:ahLst/>
            <a:cxnLst/>
            <a:rect l="l" t="t" r="r" b="b"/>
            <a:pathLst>
              <a:path w="716914" h="2362200">
                <a:moveTo>
                  <a:pt x="673856" y="2290753"/>
                </a:moveTo>
                <a:lnTo>
                  <a:pt x="643382" y="2299589"/>
                </a:lnTo>
                <a:lnTo>
                  <a:pt x="701167" y="2362200"/>
                </a:lnTo>
                <a:lnTo>
                  <a:pt x="712017" y="2303018"/>
                </a:lnTo>
                <a:lnTo>
                  <a:pt x="677418" y="2303018"/>
                </a:lnTo>
                <a:lnTo>
                  <a:pt x="673856" y="2290753"/>
                </a:lnTo>
                <a:close/>
              </a:path>
              <a:path w="716914" h="2362200">
                <a:moveTo>
                  <a:pt x="686054" y="2287216"/>
                </a:moveTo>
                <a:lnTo>
                  <a:pt x="673856" y="2290753"/>
                </a:lnTo>
                <a:lnTo>
                  <a:pt x="677418" y="2303018"/>
                </a:lnTo>
                <a:lnTo>
                  <a:pt x="689610" y="2299462"/>
                </a:lnTo>
                <a:lnTo>
                  <a:pt x="686054" y="2287216"/>
                </a:lnTo>
                <a:close/>
              </a:path>
              <a:path w="716914" h="2362200">
                <a:moveTo>
                  <a:pt x="716534" y="2278380"/>
                </a:moveTo>
                <a:lnTo>
                  <a:pt x="686054" y="2287216"/>
                </a:lnTo>
                <a:lnTo>
                  <a:pt x="689610" y="2299462"/>
                </a:lnTo>
                <a:lnTo>
                  <a:pt x="677418" y="2303018"/>
                </a:lnTo>
                <a:lnTo>
                  <a:pt x="712017" y="2303018"/>
                </a:lnTo>
                <a:lnTo>
                  <a:pt x="716534" y="2278380"/>
                </a:lnTo>
                <a:close/>
              </a:path>
              <a:path w="716914" h="2362200">
                <a:moveTo>
                  <a:pt x="42677" y="71446"/>
                </a:moveTo>
                <a:lnTo>
                  <a:pt x="30479" y="74983"/>
                </a:lnTo>
                <a:lnTo>
                  <a:pt x="673856" y="2290753"/>
                </a:lnTo>
                <a:lnTo>
                  <a:pt x="686054" y="2287216"/>
                </a:lnTo>
                <a:lnTo>
                  <a:pt x="42677" y="71446"/>
                </a:lnTo>
                <a:close/>
              </a:path>
              <a:path w="716914" h="2362200">
                <a:moveTo>
                  <a:pt x="15367" y="0"/>
                </a:moveTo>
                <a:lnTo>
                  <a:pt x="0" y="83820"/>
                </a:lnTo>
                <a:lnTo>
                  <a:pt x="30479" y="74983"/>
                </a:lnTo>
                <a:lnTo>
                  <a:pt x="26924" y="62738"/>
                </a:lnTo>
                <a:lnTo>
                  <a:pt x="39116" y="59182"/>
                </a:lnTo>
                <a:lnTo>
                  <a:pt x="69987" y="59182"/>
                </a:lnTo>
                <a:lnTo>
                  <a:pt x="15367" y="0"/>
                </a:lnTo>
                <a:close/>
              </a:path>
              <a:path w="716914" h="2362200">
                <a:moveTo>
                  <a:pt x="39116" y="59182"/>
                </a:moveTo>
                <a:lnTo>
                  <a:pt x="26924" y="62738"/>
                </a:lnTo>
                <a:lnTo>
                  <a:pt x="30479" y="74983"/>
                </a:lnTo>
                <a:lnTo>
                  <a:pt x="42677" y="71446"/>
                </a:lnTo>
                <a:lnTo>
                  <a:pt x="39116" y="59182"/>
                </a:lnTo>
                <a:close/>
              </a:path>
              <a:path w="716914" h="2362200">
                <a:moveTo>
                  <a:pt x="69987" y="59182"/>
                </a:moveTo>
                <a:lnTo>
                  <a:pt x="39116" y="59182"/>
                </a:lnTo>
                <a:lnTo>
                  <a:pt x="42677" y="71446"/>
                </a:lnTo>
                <a:lnTo>
                  <a:pt x="73152" y="62611"/>
                </a:lnTo>
                <a:lnTo>
                  <a:pt x="69987" y="59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27780" y="2270760"/>
            <a:ext cx="354965" cy="1828800"/>
          </a:xfrm>
          <a:custGeom>
            <a:avLst/>
            <a:gdLst/>
            <a:ahLst/>
            <a:cxnLst/>
            <a:rect l="l" t="t" r="r" b="b"/>
            <a:pathLst>
              <a:path w="354964" h="1828800">
                <a:moveTo>
                  <a:pt x="0" y="1747393"/>
                </a:moveTo>
                <a:lnTo>
                  <a:pt x="25018" y="1828800"/>
                </a:lnTo>
                <a:lnTo>
                  <a:pt x="69825" y="1767205"/>
                </a:lnTo>
                <a:lnTo>
                  <a:pt x="41782" y="1767205"/>
                </a:lnTo>
                <a:lnTo>
                  <a:pt x="29209" y="1765173"/>
                </a:lnTo>
                <a:lnTo>
                  <a:pt x="31308" y="1752575"/>
                </a:lnTo>
                <a:lnTo>
                  <a:pt x="0" y="1747393"/>
                </a:lnTo>
                <a:close/>
              </a:path>
              <a:path w="354964" h="1828800">
                <a:moveTo>
                  <a:pt x="31308" y="1752575"/>
                </a:moveTo>
                <a:lnTo>
                  <a:pt x="29209" y="1765173"/>
                </a:lnTo>
                <a:lnTo>
                  <a:pt x="41782" y="1767205"/>
                </a:lnTo>
                <a:lnTo>
                  <a:pt x="43873" y="1754655"/>
                </a:lnTo>
                <a:lnTo>
                  <a:pt x="31308" y="1752575"/>
                </a:lnTo>
                <a:close/>
              </a:path>
              <a:path w="354964" h="1828800">
                <a:moveTo>
                  <a:pt x="43873" y="1754655"/>
                </a:moveTo>
                <a:lnTo>
                  <a:pt x="41782" y="1767205"/>
                </a:lnTo>
                <a:lnTo>
                  <a:pt x="69825" y="1767205"/>
                </a:lnTo>
                <a:lnTo>
                  <a:pt x="75183" y="1759839"/>
                </a:lnTo>
                <a:lnTo>
                  <a:pt x="43873" y="1754655"/>
                </a:lnTo>
                <a:close/>
              </a:path>
              <a:path w="354964" h="1828800">
                <a:moveTo>
                  <a:pt x="310964" y="74144"/>
                </a:moveTo>
                <a:lnTo>
                  <a:pt x="31308" y="1752575"/>
                </a:lnTo>
                <a:lnTo>
                  <a:pt x="43873" y="1754655"/>
                </a:lnTo>
                <a:lnTo>
                  <a:pt x="323529" y="76224"/>
                </a:lnTo>
                <a:lnTo>
                  <a:pt x="310964" y="74144"/>
                </a:lnTo>
                <a:close/>
              </a:path>
              <a:path w="354964" h="1828800">
                <a:moveTo>
                  <a:pt x="348749" y="61595"/>
                </a:moveTo>
                <a:lnTo>
                  <a:pt x="313054" y="61595"/>
                </a:lnTo>
                <a:lnTo>
                  <a:pt x="325627" y="63627"/>
                </a:lnTo>
                <a:lnTo>
                  <a:pt x="323529" y="76224"/>
                </a:lnTo>
                <a:lnTo>
                  <a:pt x="354837" y="81407"/>
                </a:lnTo>
                <a:lnTo>
                  <a:pt x="348749" y="61595"/>
                </a:lnTo>
                <a:close/>
              </a:path>
              <a:path w="354964" h="1828800">
                <a:moveTo>
                  <a:pt x="313054" y="61595"/>
                </a:moveTo>
                <a:lnTo>
                  <a:pt x="310964" y="74144"/>
                </a:lnTo>
                <a:lnTo>
                  <a:pt x="323529" y="76224"/>
                </a:lnTo>
                <a:lnTo>
                  <a:pt x="325627" y="63627"/>
                </a:lnTo>
                <a:lnTo>
                  <a:pt x="313054" y="61595"/>
                </a:lnTo>
                <a:close/>
              </a:path>
              <a:path w="354964" h="1828800">
                <a:moveTo>
                  <a:pt x="329818" y="0"/>
                </a:moveTo>
                <a:lnTo>
                  <a:pt x="279653" y="68961"/>
                </a:lnTo>
                <a:lnTo>
                  <a:pt x="310964" y="74144"/>
                </a:lnTo>
                <a:lnTo>
                  <a:pt x="313054" y="61595"/>
                </a:lnTo>
                <a:lnTo>
                  <a:pt x="348749" y="61595"/>
                </a:lnTo>
                <a:lnTo>
                  <a:pt x="329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29000" y="1737360"/>
            <a:ext cx="1219200" cy="2362200"/>
          </a:xfrm>
          <a:custGeom>
            <a:avLst/>
            <a:gdLst/>
            <a:ahLst/>
            <a:cxnLst/>
            <a:rect l="l" t="t" r="r" b="b"/>
            <a:pathLst>
              <a:path w="1219200" h="2362200">
                <a:moveTo>
                  <a:pt x="1142" y="2276983"/>
                </a:moveTo>
                <a:lnTo>
                  <a:pt x="0" y="2362199"/>
                </a:lnTo>
                <a:lnTo>
                  <a:pt x="68833" y="2311908"/>
                </a:lnTo>
                <a:lnTo>
                  <a:pt x="62680" y="2308733"/>
                </a:lnTo>
                <a:lnTo>
                  <a:pt x="34797" y="2308733"/>
                </a:lnTo>
                <a:lnTo>
                  <a:pt x="23494" y="2302891"/>
                </a:lnTo>
                <a:lnTo>
                  <a:pt x="29353" y="2291538"/>
                </a:lnTo>
                <a:lnTo>
                  <a:pt x="1142" y="2276983"/>
                </a:lnTo>
                <a:close/>
              </a:path>
              <a:path w="1219200" h="2362200">
                <a:moveTo>
                  <a:pt x="29353" y="2291538"/>
                </a:moveTo>
                <a:lnTo>
                  <a:pt x="23494" y="2302891"/>
                </a:lnTo>
                <a:lnTo>
                  <a:pt x="34797" y="2308733"/>
                </a:lnTo>
                <a:lnTo>
                  <a:pt x="40661" y="2297372"/>
                </a:lnTo>
                <a:lnTo>
                  <a:pt x="29353" y="2291538"/>
                </a:lnTo>
                <a:close/>
              </a:path>
              <a:path w="1219200" h="2362200">
                <a:moveTo>
                  <a:pt x="40661" y="2297372"/>
                </a:moveTo>
                <a:lnTo>
                  <a:pt x="34797" y="2308733"/>
                </a:lnTo>
                <a:lnTo>
                  <a:pt x="62680" y="2308733"/>
                </a:lnTo>
                <a:lnTo>
                  <a:pt x="40661" y="2297372"/>
                </a:lnTo>
                <a:close/>
              </a:path>
              <a:path w="1219200" h="2362200">
                <a:moveTo>
                  <a:pt x="1178538" y="64827"/>
                </a:moveTo>
                <a:lnTo>
                  <a:pt x="29353" y="2291538"/>
                </a:lnTo>
                <a:lnTo>
                  <a:pt x="40661" y="2297372"/>
                </a:lnTo>
                <a:lnTo>
                  <a:pt x="1189846" y="70661"/>
                </a:lnTo>
                <a:lnTo>
                  <a:pt x="1178538" y="64827"/>
                </a:lnTo>
                <a:close/>
              </a:path>
              <a:path w="1219200" h="2362200">
                <a:moveTo>
                  <a:pt x="1218482" y="53466"/>
                </a:moveTo>
                <a:lnTo>
                  <a:pt x="1184402" y="53466"/>
                </a:lnTo>
                <a:lnTo>
                  <a:pt x="1195705" y="59308"/>
                </a:lnTo>
                <a:lnTo>
                  <a:pt x="1189846" y="70661"/>
                </a:lnTo>
                <a:lnTo>
                  <a:pt x="1218057" y="85216"/>
                </a:lnTo>
                <a:lnTo>
                  <a:pt x="1218482" y="53466"/>
                </a:lnTo>
                <a:close/>
              </a:path>
              <a:path w="1219200" h="2362200">
                <a:moveTo>
                  <a:pt x="1184402" y="53466"/>
                </a:moveTo>
                <a:lnTo>
                  <a:pt x="1178538" y="64827"/>
                </a:lnTo>
                <a:lnTo>
                  <a:pt x="1189846" y="70661"/>
                </a:lnTo>
                <a:lnTo>
                  <a:pt x="1195705" y="59308"/>
                </a:lnTo>
                <a:lnTo>
                  <a:pt x="1184402" y="53466"/>
                </a:lnTo>
                <a:close/>
              </a:path>
              <a:path w="1219200" h="2362200">
                <a:moveTo>
                  <a:pt x="1219199" y="0"/>
                </a:moveTo>
                <a:lnTo>
                  <a:pt x="1150365" y="50291"/>
                </a:lnTo>
                <a:lnTo>
                  <a:pt x="1178538" y="64827"/>
                </a:lnTo>
                <a:lnTo>
                  <a:pt x="1184402" y="53466"/>
                </a:lnTo>
                <a:lnTo>
                  <a:pt x="1218482" y="53466"/>
                </a:lnTo>
                <a:lnTo>
                  <a:pt x="121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62400" y="257556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62400" y="257556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62400" y="2553716"/>
            <a:ext cx="762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HTTP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05200" y="2880360"/>
            <a:ext cx="838200" cy="1219200"/>
          </a:xfrm>
          <a:custGeom>
            <a:avLst/>
            <a:gdLst/>
            <a:ahLst/>
            <a:cxnLst/>
            <a:rect l="l" t="t" r="r" b="b"/>
            <a:pathLst>
              <a:path w="838200" h="1219200">
                <a:moveTo>
                  <a:pt x="11810" y="1134871"/>
                </a:moveTo>
                <a:lnTo>
                  <a:pt x="0" y="1219199"/>
                </a:lnTo>
                <a:lnTo>
                  <a:pt x="74548" y="1178051"/>
                </a:lnTo>
                <a:lnTo>
                  <a:pt x="63477" y="1170431"/>
                </a:lnTo>
                <a:lnTo>
                  <a:pt x="41147" y="1170431"/>
                </a:lnTo>
                <a:lnTo>
                  <a:pt x="30733" y="1163319"/>
                </a:lnTo>
                <a:lnTo>
                  <a:pt x="37932" y="1152850"/>
                </a:lnTo>
                <a:lnTo>
                  <a:pt x="11810" y="1134871"/>
                </a:lnTo>
                <a:close/>
              </a:path>
              <a:path w="838200" h="1219200">
                <a:moveTo>
                  <a:pt x="37932" y="1152850"/>
                </a:moveTo>
                <a:lnTo>
                  <a:pt x="30733" y="1163319"/>
                </a:lnTo>
                <a:lnTo>
                  <a:pt x="41147" y="1170431"/>
                </a:lnTo>
                <a:lnTo>
                  <a:pt x="48320" y="1160000"/>
                </a:lnTo>
                <a:lnTo>
                  <a:pt x="37932" y="1152850"/>
                </a:lnTo>
                <a:close/>
              </a:path>
              <a:path w="838200" h="1219200">
                <a:moveTo>
                  <a:pt x="48320" y="1160000"/>
                </a:moveTo>
                <a:lnTo>
                  <a:pt x="41147" y="1170431"/>
                </a:lnTo>
                <a:lnTo>
                  <a:pt x="63477" y="1170431"/>
                </a:lnTo>
                <a:lnTo>
                  <a:pt x="48320" y="1160000"/>
                </a:lnTo>
                <a:close/>
              </a:path>
              <a:path w="838200" h="1219200">
                <a:moveTo>
                  <a:pt x="789879" y="59199"/>
                </a:moveTo>
                <a:lnTo>
                  <a:pt x="37932" y="1152850"/>
                </a:lnTo>
                <a:lnTo>
                  <a:pt x="48320" y="1160000"/>
                </a:lnTo>
                <a:lnTo>
                  <a:pt x="800267" y="66349"/>
                </a:lnTo>
                <a:lnTo>
                  <a:pt x="789879" y="59199"/>
                </a:lnTo>
                <a:close/>
              </a:path>
              <a:path w="838200" h="1219200">
                <a:moveTo>
                  <a:pt x="831369" y="48767"/>
                </a:moveTo>
                <a:lnTo>
                  <a:pt x="797051" y="48767"/>
                </a:lnTo>
                <a:lnTo>
                  <a:pt x="807465" y="55879"/>
                </a:lnTo>
                <a:lnTo>
                  <a:pt x="800267" y="66349"/>
                </a:lnTo>
                <a:lnTo>
                  <a:pt x="826388" y="84327"/>
                </a:lnTo>
                <a:lnTo>
                  <a:pt x="831369" y="48767"/>
                </a:lnTo>
                <a:close/>
              </a:path>
              <a:path w="838200" h="1219200">
                <a:moveTo>
                  <a:pt x="797051" y="48767"/>
                </a:moveTo>
                <a:lnTo>
                  <a:pt x="789879" y="59199"/>
                </a:lnTo>
                <a:lnTo>
                  <a:pt x="800267" y="66349"/>
                </a:lnTo>
                <a:lnTo>
                  <a:pt x="807465" y="55879"/>
                </a:lnTo>
                <a:lnTo>
                  <a:pt x="797051" y="48767"/>
                </a:lnTo>
                <a:close/>
              </a:path>
              <a:path w="838200" h="1219200">
                <a:moveTo>
                  <a:pt x="838199" y="0"/>
                </a:moveTo>
                <a:lnTo>
                  <a:pt x="763650" y="41147"/>
                </a:lnTo>
                <a:lnTo>
                  <a:pt x="789879" y="59199"/>
                </a:lnTo>
                <a:lnTo>
                  <a:pt x="797051" y="48767"/>
                </a:lnTo>
                <a:lnTo>
                  <a:pt x="831369" y="48767"/>
                </a:lnTo>
                <a:lnTo>
                  <a:pt x="838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1400" y="2270760"/>
            <a:ext cx="1905000" cy="1828800"/>
          </a:xfrm>
          <a:custGeom>
            <a:avLst/>
            <a:gdLst/>
            <a:ahLst/>
            <a:cxnLst/>
            <a:rect l="l" t="t" r="r" b="b"/>
            <a:pathLst>
              <a:path w="1905000" h="1828800">
                <a:moveTo>
                  <a:pt x="28575" y="1748536"/>
                </a:moveTo>
                <a:lnTo>
                  <a:pt x="0" y="1828800"/>
                </a:lnTo>
                <a:lnTo>
                  <a:pt x="81407" y="1803527"/>
                </a:lnTo>
                <a:lnTo>
                  <a:pt x="67863" y="1789430"/>
                </a:lnTo>
                <a:lnTo>
                  <a:pt x="50165" y="1789430"/>
                </a:lnTo>
                <a:lnTo>
                  <a:pt x="41402" y="1780286"/>
                </a:lnTo>
                <a:lnTo>
                  <a:pt x="50597" y="1771458"/>
                </a:lnTo>
                <a:lnTo>
                  <a:pt x="28575" y="1748536"/>
                </a:lnTo>
                <a:close/>
              </a:path>
              <a:path w="1905000" h="1828800">
                <a:moveTo>
                  <a:pt x="50597" y="1771458"/>
                </a:moveTo>
                <a:lnTo>
                  <a:pt x="41402" y="1780286"/>
                </a:lnTo>
                <a:lnTo>
                  <a:pt x="50165" y="1789430"/>
                </a:lnTo>
                <a:lnTo>
                  <a:pt x="59371" y="1780591"/>
                </a:lnTo>
                <a:lnTo>
                  <a:pt x="50597" y="1771458"/>
                </a:lnTo>
                <a:close/>
              </a:path>
              <a:path w="1905000" h="1828800">
                <a:moveTo>
                  <a:pt x="59371" y="1780591"/>
                </a:moveTo>
                <a:lnTo>
                  <a:pt x="50165" y="1789430"/>
                </a:lnTo>
                <a:lnTo>
                  <a:pt x="67863" y="1789430"/>
                </a:lnTo>
                <a:lnTo>
                  <a:pt x="59371" y="1780591"/>
                </a:lnTo>
                <a:close/>
              </a:path>
              <a:path w="1905000" h="1828800">
                <a:moveTo>
                  <a:pt x="1845628" y="48208"/>
                </a:moveTo>
                <a:lnTo>
                  <a:pt x="50597" y="1771458"/>
                </a:lnTo>
                <a:lnTo>
                  <a:pt x="59371" y="1780591"/>
                </a:lnTo>
                <a:lnTo>
                  <a:pt x="1854402" y="57341"/>
                </a:lnTo>
                <a:lnTo>
                  <a:pt x="1845628" y="48208"/>
                </a:lnTo>
                <a:close/>
              </a:path>
              <a:path w="1905000" h="1828800">
                <a:moveTo>
                  <a:pt x="1890983" y="39370"/>
                </a:moveTo>
                <a:lnTo>
                  <a:pt x="1854835" y="39370"/>
                </a:lnTo>
                <a:lnTo>
                  <a:pt x="1863598" y="48514"/>
                </a:lnTo>
                <a:lnTo>
                  <a:pt x="1854402" y="57341"/>
                </a:lnTo>
                <a:lnTo>
                  <a:pt x="1876425" y="80264"/>
                </a:lnTo>
                <a:lnTo>
                  <a:pt x="1890983" y="39370"/>
                </a:lnTo>
                <a:close/>
              </a:path>
              <a:path w="1905000" h="1828800">
                <a:moveTo>
                  <a:pt x="1854835" y="39370"/>
                </a:moveTo>
                <a:lnTo>
                  <a:pt x="1845628" y="48208"/>
                </a:lnTo>
                <a:lnTo>
                  <a:pt x="1854402" y="57341"/>
                </a:lnTo>
                <a:lnTo>
                  <a:pt x="1863598" y="48514"/>
                </a:lnTo>
                <a:lnTo>
                  <a:pt x="1854835" y="39370"/>
                </a:lnTo>
                <a:close/>
              </a:path>
              <a:path w="1905000" h="1828800">
                <a:moveTo>
                  <a:pt x="1905000" y="0"/>
                </a:moveTo>
                <a:lnTo>
                  <a:pt x="1823593" y="25273"/>
                </a:lnTo>
                <a:lnTo>
                  <a:pt x="1845628" y="48208"/>
                </a:lnTo>
                <a:lnTo>
                  <a:pt x="1854835" y="39370"/>
                </a:lnTo>
                <a:lnTo>
                  <a:pt x="1890983" y="39370"/>
                </a:lnTo>
                <a:lnTo>
                  <a:pt x="190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9600" y="3108960"/>
            <a:ext cx="1066800" cy="37846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6360" marR="0" lvl="0" indent="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REXEC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7600" y="3489959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47244" y="538734"/>
                </a:moveTo>
                <a:lnTo>
                  <a:pt x="0" y="609600"/>
                </a:lnTo>
                <a:lnTo>
                  <a:pt x="85090" y="604901"/>
                </a:lnTo>
                <a:lnTo>
                  <a:pt x="72886" y="583565"/>
                </a:lnTo>
                <a:lnTo>
                  <a:pt x="58293" y="583565"/>
                </a:lnTo>
                <a:lnTo>
                  <a:pt x="51943" y="572643"/>
                </a:lnTo>
                <a:lnTo>
                  <a:pt x="63019" y="566313"/>
                </a:lnTo>
                <a:lnTo>
                  <a:pt x="47244" y="538734"/>
                </a:lnTo>
                <a:close/>
              </a:path>
              <a:path w="1066800" h="609600">
                <a:moveTo>
                  <a:pt x="63019" y="566313"/>
                </a:moveTo>
                <a:lnTo>
                  <a:pt x="51943" y="572643"/>
                </a:lnTo>
                <a:lnTo>
                  <a:pt x="58293" y="583565"/>
                </a:lnTo>
                <a:lnTo>
                  <a:pt x="69291" y="577280"/>
                </a:lnTo>
                <a:lnTo>
                  <a:pt x="63019" y="566313"/>
                </a:lnTo>
                <a:close/>
              </a:path>
              <a:path w="1066800" h="609600">
                <a:moveTo>
                  <a:pt x="69291" y="577280"/>
                </a:moveTo>
                <a:lnTo>
                  <a:pt x="58293" y="583565"/>
                </a:lnTo>
                <a:lnTo>
                  <a:pt x="72886" y="583565"/>
                </a:lnTo>
                <a:lnTo>
                  <a:pt x="69291" y="577280"/>
                </a:lnTo>
                <a:close/>
              </a:path>
              <a:path w="1066800" h="609600">
                <a:moveTo>
                  <a:pt x="997508" y="32319"/>
                </a:moveTo>
                <a:lnTo>
                  <a:pt x="63019" y="566313"/>
                </a:lnTo>
                <a:lnTo>
                  <a:pt x="69291" y="577280"/>
                </a:lnTo>
                <a:lnTo>
                  <a:pt x="1003780" y="43286"/>
                </a:lnTo>
                <a:lnTo>
                  <a:pt x="997508" y="32319"/>
                </a:lnTo>
                <a:close/>
              </a:path>
              <a:path w="1066800" h="609600">
                <a:moveTo>
                  <a:pt x="1049443" y="26035"/>
                </a:moveTo>
                <a:lnTo>
                  <a:pt x="1008507" y="26035"/>
                </a:lnTo>
                <a:lnTo>
                  <a:pt x="1014857" y="36957"/>
                </a:lnTo>
                <a:lnTo>
                  <a:pt x="1003780" y="43286"/>
                </a:lnTo>
                <a:lnTo>
                  <a:pt x="1019556" y="70866"/>
                </a:lnTo>
                <a:lnTo>
                  <a:pt x="1049443" y="26035"/>
                </a:lnTo>
                <a:close/>
              </a:path>
              <a:path w="1066800" h="609600">
                <a:moveTo>
                  <a:pt x="1008507" y="26035"/>
                </a:moveTo>
                <a:lnTo>
                  <a:pt x="997508" y="32319"/>
                </a:lnTo>
                <a:lnTo>
                  <a:pt x="1003780" y="43286"/>
                </a:lnTo>
                <a:lnTo>
                  <a:pt x="1014857" y="36957"/>
                </a:lnTo>
                <a:lnTo>
                  <a:pt x="1008507" y="26035"/>
                </a:lnTo>
                <a:close/>
              </a:path>
              <a:path w="1066800" h="609600">
                <a:moveTo>
                  <a:pt x="1066800" y="0"/>
                </a:moveTo>
                <a:lnTo>
                  <a:pt x="981710" y="4699"/>
                </a:lnTo>
                <a:lnTo>
                  <a:pt x="997508" y="32319"/>
                </a:lnTo>
                <a:lnTo>
                  <a:pt x="1008507" y="26035"/>
                </a:lnTo>
                <a:lnTo>
                  <a:pt x="1049443" y="26035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96000" y="3489959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406399" y="552449"/>
                </a:moveTo>
                <a:lnTo>
                  <a:pt x="380999" y="571499"/>
                </a:lnTo>
                <a:lnTo>
                  <a:pt x="457199" y="609599"/>
                </a:lnTo>
                <a:lnTo>
                  <a:pt x="448656" y="562609"/>
                </a:lnTo>
                <a:lnTo>
                  <a:pt x="414019" y="562609"/>
                </a:lnTo>
                <a:lnTo>
                  <a:pt x="406399" y="552449"/>
                </a:lnTo>
                <a:close/>
              </a:path>
              <a:path w="457200" h="609600">
                <a:moveTo>
                  <a:pt x="416559" y="544829"/>
                </a:moveTo>
                <a:lnTo>
                  <a:pt x="406399" y="552449"/>
                </a:lnTo>
                <a:lnTo>
                  <a:pt x="414019" y="562609"/>
                </a:lnTo>
                <a:lnTo>
                  <a:pt x="424179" y="554989"/>
                </a:lnTo>
                <a:lnTo>
                  <a:pt x="416559" y="544829"/>
                </a:lnTo>
                <a:close/>
              </a:path>
              <a:path w="457200" h="609600">
                <a:moveTo>
                  <a:pt x="441959" y="525779"/>
                </a:moveTo>
                <a:lnTo>
                  <a:pt x="416559" y="544829"/>
                </a:lnTo>
                <a:lnTo>
                  <a:pt x="424179" y="554989"/>
                </a:lnTo>
                <a:lnTo>
                  <a:pt x="414019" y="562609"/>
                </a:lnTo>
                <a:lnTo>
                  <a:pt x="448656" y="562609"/>
                </a:lnTo>
                <a:lnTo>
                  <a:pt x="441959" y="525779"/>
                </a:lnTo>
                <a:close/>
              </a:path>
              <a:path w="457200" h="609600">
                <a:moveTo>
                  <a:pt x="50799" y="57149"/>
                </a:moveTo>
                <a:lnTo>
                  <a:pt x="40639" y="64769"/>
                </a:lnTo>
                <a:lnTo>
                  <a:pt x="406399" y="552449"/>
                </a:lnTo>
                <a:lnTo>
                  <a:pt x="416559" y="544829"/>
                </a:lnTo>
                <a:lnTo>
                  <a:pt x="50799" y="57149"/>
                </a:lnTo>
                <a:close/>
              </a:path>
              <a:path w="457200" h="609600">
                <a:moveTo>
                  <a:pt x="0" y="0"/>
                </a:moveTo>
                <a:lnTo>
                  <a:pt x="15239" y="83819"/>
                </a:lnTo>
                <a:lnTo>
                  <a:pt x="40639" y="64769"/>
                </a:lnTo>
                <a:lnTo>
                  <a:pt x="33019" y="54609"/>
                </a:lnTo>
                <a:lnTo>
                  <a:pt x="43179" y="46989"/>
                </a:lnTo>
                <a:lnTo>
                  <a:pt x="64346" y="46989"/>
                </a:lnTo>
                <a:lnTo>
                  <a:pt x="76199" y="38099"/>
                </a:lnTo>
                <a:lnTo>
                  <a:pt x="0" y="0"/>
                </a:lnTo>
                <a:close/>
              </a:path>
              <a:path w="457200" h="609600">
                <a:moveTo>
                  <a:pt x="43179" y="46989"/>
                </a:moveTo>
                <a:lnTo>
                  <a:pt x="33019" y="54609"/>
                </a:lnTo>
                <a:lnTo>
                  <a:pt x="40639" y="64769"/>
                </a:lnTo>
                <a:lnTo>
                  <a:pt x="50799" y="57149"/>
                </a:lnTo>
                <a:lnTo>
                  <a:pt x="43179" y="46989"/>
                </a:lnTo>
                <a:close/>
              </a:path>
              <a:path w="457200" h="609600">
                <a:moveTo>
                  <a:pt x="64346" y="46989"/>
                </a:moveTo>
                <a:lnTo>
                  <a:pt x="43179" y="46989"/>
                </a:lnTo>
                <a:lnTo>
                  <a:pt x="50799" y="57149"/>
                </a:lnTo>
                <a:lnTo>
                  <a:pt x="64346" y="46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43700" y="2270760"/>
            <a:ext cx="76200" cy="1828800"/>
          </a:xfrm>
          <a:custGeom>
            <a:avLst/>
            <a:gdLst/>
            <a:ahLst/>
            <a:cxnLst/>
            <a:rect l="l" t="t" r="r" b="b"/>
            <a:pathLst>
              <a:path w="76200" h="1828800">
                <a:moveTo>
                  <a:pt x="31750" y="1752600"/>
                </a:moveTo>
                <a:lnTo>
                  <a:pt x="0" y="1752600"/>
                </a:lnTo>
                <a:lnTo>
                  <a:pt x="38100" y="1828800"/>
                </a:lnTo>
                <a:lnTo>
                  <a:pt x="69850" y="1765300"/>
                </a:lnTo>
                <a:lnTo>
                  <a:pt x="31750" y="1765300"/>
                </a:lnTo>
                <a:lnTo>
                  <a:pt x="31750" y="1752600"/>
                </a:lnTo>
                <a:close/>
              </a:path>
              <a:path w="76200" h="1828800">
                <a:moveTo>
                  <a:pt x="44450" y="63500"/>
                </a:moveTo>
                <a:lnTo>
                  <a:pt x="31750" y="63500"/>
                </a:lnTo>
                <a:lnTo>
                  <a:pt x="31750" y="1765300"/>
                </a:lnTo>
                <a:lnTo>
                  <a:pt x="44450" y="1765300"/>
                </a:lnTo>
                <a:lnTo>
                  <a:pt x="44450" y="63500"/>
                </a:lnTo>
                <a:close/>
              </a:path>
              <a:path w="76200" h="1828800">
                <a:moveTo>
                  <a:pt x="76200" y="1752600"/>
                </a:moveTo>
                <a:lnTo>
                  <a:pt x="44450" y="1752600"/>
                </a:lnTo>
                <a:lnTo>
                  <a:pt x="44450" y="1765300"/>
                </a:lnTo>
                <a:lnTo>
                  <a:pt x="69850" y="1765300"/>
                </a:lnTo>
                <a:lnTo>
                  <a:pt x="76200" y="1752600"/>
                </a:lnTo>
                <a:close/>
              </a:path>
              <a:path w="76200" h="18288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288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86600" y="3489959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1463" y="527177"/>
                </a:moveTo>
                <a:lnTo>
                  <a:pt x="0" y="609600"/>
                </a:lnTo>
                <a:lnTo>
                  <a:pt x="78867" y="577342"/>
                </a:lnTo>
                <a:lnTo>
                  <a:pt x="65932" y="566039"/>
                </a:lnTo>
                <a:lnTo>
                  <a:pt x="46609" y="566039"/>
                </a:lnTo>
                <a:lnTo>
                  <a:pt x="37084" y="557657"/>
                </a:lnTo>
                <a:lnTo>
                  <a:pt x="45427" y="548119"/>
                </a:lnTo>
                <a:lnTo>
                  <a:pt x="21463" y="527177"/>
                </a:lnTo>
                <a:close/>
              </a:path>
              <a:path w="533400" h="609600">
                <a:moveTo>
                  <a:pt x="45427" y="548119"/>
                </a:moveTo>
                <a:lnTo>
                  <a:pt x="37084" y="557657"/>
                </a:lnTo>
                <a:lnTo>
                  <a:pt x="46609" y="566039"/>
                </a:lnTo>
                <a:lnTo>
                  <a:pt x="54981" y="556468"/>
                </a:lnTo>
                <a:lnTo>
                  <a:pt x="45427" y="548119"/>
                </a:lnTo>
                <a:close/>
              </a:path>
              <a:path w="533400" h="609600">
                <a:moveTo>
                  <a:pt x="54981" y="556468"/>
                </a:moveTo>
                <a:lnTo>
                  <a:pt x="46609" y="566039"/>
                </a:lnTo>
                <a:lnTo>
                  <a:pt x="65932" y="566039"/>
                </a:lnTo>
                <a:lnTo>
                  <a:pt x="54981" y="556468"/>
                </a:lnTo>
                <a:close/>
              </a:path>
              <a:path w="533400" h="609600">
                <a:moveTo>
                  <a:pt x="478418" y="53131"/>
                </a:moveTo>
                <a:lnTo>
                  <a:pt x="45427" y="548119"/>
                </a:lnTo>
                <a:lnTo>
                  <a:pt x="54981" y="556468"/>
                </a:lnTo>
                <a:lnTo>
                  <a:pt x="487972" y="61480"/>
                </a:lnTo>
                <a:lnTo>
                  <a:pt x="478418" y="53131"/>
                </a:lnTo>
                <a:close/>
              </a:path>
              <a:path w="533400" h="609600">
                <a:moveTo>
                  <a:pt x="522056" y="43561"/>
                </a:moveTo>
                <a:lnTo>
                  <a:pt x="486791" y="43561"/>
                </a:lnTo>
                <a:lnTo>
                  <a:pt x="496316" y="51943"/>
                </a:lnTo>
                <a:lnTo>
                  <a:pt x="487972" y="61480"/>
                </a:lnTo>
                <a:lnTo>
                  <a:pt x="511937" y="82423"/>
                </a:lnTo>
                <a:lnTo>
                  <a:pt x="522056" y="43561"/>
                </a:lnTo>
                <a:close/>
              </a:path>
              <a:path w="533400" h="609600">
                <a:moveTo>
                  <a:pt x="486791" y="43561"/>
                </a:moveTo>
                <a:lnTo>
                  <a:pt x="478418" y="53131"/>
                </a:lnTo>
                <a:lnTo>
                  <a:pt x="487972" y="61480"/>
                </a:lnTo>
                <a:lnTo>
                  <a:pt x="496316" y="51943"/>
                </a:lnTo>
                <a:lnTo>
                  <a:pt x="486791" y="43561"/>
                </a:lnTo>
                <a:close/>
              </a:path>
              <a:path w="533400" h="609600">
                <a:moveTo>
                  <a:pt x="533400" y="0"/>
                </a:moveTo>
                <a:lnTo>
                  <a:pt x="454533" y="32258"/>
                </a:lnTo>
                <a:lnTo>
                  <a:pt x="478418" y="53131"/>
                </a:lnTo>
                <a:lnTo>
                  <a:pt x="486791" y="43561"/>
                </a:lnTo>
                <a:lnTo>
                  <a:pt x="522056" y="43561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915657" y="2880360"/>
            <a:ext cx="342265" cy="1219200"/>
          </a:xfrm>
          <a:custGeom>
            <a:avLst/>
            <a:gdLst/>
            <a:ahLst/>
            <a:cxnLst/>
            <a:rect l="l" t="t" r="r" b="b"/>
            <a:pathLst>
              <a:path w="342265" h="1219200">
                <a:moveTo>
                  <a:pt x="0" y="1136015"/>
                </a:moveTo>
                <a:lnTo>
                  <a:pt x="18541" y="1219200"/>
                </a:lnTo>
                <a:lnTo>
                  <a:pt x="70115" y="1159129"/>
                </a:lnTo>
                <a:lnTo>
                  <a:pt x="40131" y="1159129"/>
                </a:lnTo>
                <a:lnTo>
                  <a:pt x="27812" y="1156081"/>
                </a:lnTo>
                <a:lnTo>
                  <a:pt x="30894" y="1143751"/>
                </a:lnTo>
                <a:lnTo>
                  <a:pt x="0" y="1136015"/>
                </a:lnTo>
                <a:close/>
              </a:path>
              <a:path w="342265" h="1219200">
                <a:moveTo>
                  <a:pt x="30894" y="1143751"/>
                </a:moveTo>
                <a:lnTo>
                  <a:pt x="27812" y="1156081"/>
                </a:lnTo>
                <a:lnTo>
                  <a:pt x="40131" y="1159129"/>
                </a:lnTo>
                <a:lnTo>
                  <a:pt x="43204" y="1146834"/>
                </a:lnTo>
                <a:lnTo>
                  <a:pt x="30894" y="1143751"/>
                </a:lnTo>
                <a:close/>
              </a:path>
              <a:path w="342265" h="1219200">
                <a:moveTo>
                  <a:pt x="43204" y="1146834"/>
                </a:moveTo>
                <a:lnTo>
                  <a:pt x="40131" y="1159129"/>
                </a:lnTo>
                <a:lnTo>
                  <a:pt x="70115" y="1159129"/>
                </a:lnTo>
                <a:lnTo>
                  <a:pt x="74040" y="1154557"/>
                </a:lnTo>
                <a:lnTo>
                  <a:pt x="43204" y="1146834"/>
                </a:lnTo>
                <a:close/>
              </a:path>
              <a:path w="342265" h="1219200">
                <a:moveTo>
                  <a:pt x="298679" y="72365"/>
                </a:moveTo>
                <a:lnTo>
                  <a:pt x="30894" y="1143751"/>
                </a:lnTo>
                <a:lnTo>
                  <a:pt x="43204" y="1146834"/>
                </a:lnTo>
                <a:lnTo>
                  <a:pt x="310989" y="75448"/>
                </a:lnTo>
                <a:lnTo>
                  <a:pt x="298679" y="72365"/>
                </a:lnTo>
                <a:close/>
              </a:path>
              <a:path w="342265" h="1219200">
                <a:moveTo>
                  <a:pt x="336731" y="60071"/>
                </a:moveTo>
                <a:lnTo>
                  <a:pt x="301751" y="60071"/>
                </a:lnTo>
                <a:lnTo>
                  <a:pt x="314070" y="63119"/>
                </a:lnTo>
                <a:lnTo>
                  <a:pt x="310989" y="75448"/>
                </a:lnTo>
                <a:lnTo>
                  <a:pt x="341883" y="83185"/>
                </a:lnTo>
                <a:lnTo>
                  <a:pt x="336731" y="60071"/>
                </a:lnTo>
                <a:close/>
              </a:path>
              <a:path w="342265" h="1219200">
                <a:moveTo>
                  <a:pt x="301751" y="60071"/>
                </a:moveTo>
                <a:lnTo>
                  <a:pt x="298679" y="72365"/>
                </a:lnTo>
                <a:lnTo>
                  <a:pt x="310989" y="75448"/>
                </a:lnTo>
                <a:lnTo>
                  <a:pt x="314070" y="63119"/>
                </a:lnTo>
                <a:lnTo>
                  <a:pt x="301751" y="60071"/>
                </a:lnTo>
                <a:close/>
              </a:path>
              <a:path w="342265" h="1219200">
                <a:moveTo>
                  <a:pt x="323341" y="0"/>
                </a:moveTo>
                <a:lnTo>
                  <a:pt x="267842" y="64643"/>
                </a:lnTo>
                <a:lnTo>
                  <a:pt x="298679" y="72365"/>
                </a:lnTo>
                <a:lnTo>
                  <a:pt x="301751" y="60071"/>
                </a:lnTo>
                <a:lnTo>
                  <a:pt x="336731" y="60071"/>
                </a:lnTo>
                <a:lnTo>
                  <a:pt x="323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45552" y="1671827"/>
            <a:ext cx="76200" cy="1424940"/>
          </a:xfrm>
          <a:custGeom>
            <a:avLst/>
            <a:gdLst/>
            <a:ahLst/>
            <a:cxnLst/>
            <a:rect l="l" t="t" r="r" b="b"/>
            <a:pathLst>
              <a:path w="76200" h="1424939">
                <a:moveTo>
                  <a:pt x="31750" y="1348740"/>
                </a:moveTo>
                <a:lnTo>
                  <a:pt x="0" y="1348740"/>
                </a:lnTo>
                <a:lnTo>
                  <a:pt x="38100" y="1424940"/>
                </a:lnTo>
                <a:lnTo>
                  <a:pt x="69850" y="1361440"/>
                </a:lnTo>
                <a:lnTo>
                  <a:pt x="31750" y="1361440"/>
                </a:lnTo>
                <a:lnTo>
                  <a:pt x="31750" y="1348740"/>
                </a:lnTo>
                <a:close/>
              </a:path>
              <a:path w="76200" h="1424939">
                <a:moveTo>
                  <a:pt x="44450" y="63500"/>
                </a:moveTo>
                <a:lnTo>
                  <a:pt x="31750" y="63500"/>
                </a:lnTo>
                <a:lnTo>
                  <a:pt x="31750" y="1361440"/>
                </a:lnTo>
                <a:lnTo>
                  <a:pt x="44450" y="1361440"/>
                </a:lnTo>
                <a:lnTo>
                  <a:pt x="44450" y="63500"/>
                </a:lnTo>
                <a:close/>
              </a:path>
              <a:path w="76200" h="1424939">
                <a:moveTo>
                  <a:pt x="76200" y="1348740"/>
                </a:moveTo>
                <a:lnTo>
                  <a:pt x="44450" y="1348740"/>
                </a:lnTo>
                <a:lnTo>
                  <a:pt x="44450" y="1361440"/>
                </a:lnTo>
                <a:lnTo>
                  <a:pt x="69850" y="1361440"/>
                </a:lnTo>
                <a:lnTo>
                  <a:pt x="76200" y="1348740"/>
                </a:lnTo>
                <a:close/>
              </a:path>
              <a:path w="76200" h="142493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2493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34200" y="2575560"/>
            <a:ext cx="762000" cy="304800"/>
          </a:xfrm>
          <a:prstGeom prst="rect">
            <a:avLst/>
          </a:prstGeom>
          <a:solidFill>
            <a:srgbClr val="FF99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 marR="0" lvl="0" indent="0" algn="l" defTabSz="914400" rtl="0" eaLnBrk="1" fontAlgn="auto" latinLnBrk="0" hangingPunct="1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TFTP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31544" y="1916125"/>
            <a:ext cx="793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应用层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1544" y="2387600"/>
            <a:ext cx="793750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29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针对不 同应用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5344" y="4126738"/>
            <a:ext cx="793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传输层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5344" y="5041519"/>
            <a:ext cx="793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网络层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1205" y="5803493"/>
            <a:ext cx="1305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数据链路层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3189" y="6260388"/>
            <a:ext cx="1562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针对不同硬件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272029" y="284733"/>
            <a:ext cx="5440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TCP/IP</a:t>
            </a:r>
            <a:r>
              <a:rPr b="1" spc="10" dirty="0">
                <a:latin typeface="Microsoft JhengHei"/>
                <a:cs typeface="Microsoft JhengHei"/>
              </a:rPr>
              <a:t>协议族中的应用层</a:t>
            </a:r>
            <a:r>
              <a:rPr b="1" spc="-5" dirty="0">
                <a:latin typeface="Microsoft JhengHei"/>
                <a:cs typeface="Microsoft JhengHei"/>
              </a:rPr>
              <a:t>协</a:t>
            </a:r>
            <a:r>
              <a:rPr b="1" dirty="0">
                <a:latin typeface="Microsoft JhengHei"/>
                <a:cs typeface="Microsoft JhengHei"/>
              </a:rPr>
              <a:t>议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8109204" y="3182111"/>
            <a:ext cx="762000" cy="304800"/>
          </a:xfrm>
          <a:prstGeom prst="rect">
            <a:avLst/>
          </a:prstGeom>
          <a:solidFill>
            <a:srgbClr val="FF99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955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DH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39000" y="3486911"/>
            <a:ext cx="1251585" cy="810895"/>
          </a:xfrm>
          <a:custGeom>
            <a:avLst/>
            <a:gdLst/>
            <a:ahLst/>
            <a:cxnLst/>
            <a:rect l="l" t="t" r="r" b="b"/>
            <a:pathLst>
              <a:path w="1251584" h="810895">
                <a:moveTo>
                  <a:pt x="43179" y="737362"/>
                </a:moveTo>
                <a:lnTo>
                  <a:pt x="0" y="810768"/>
                </a:lnTo>
                <a:lnTo>
                  <a:pt x="84708" y="801243"/>
                </a:lnTo>
                <a:lnTo>
                  <a:pt x="71911" y="781558"/>
                </a:lnTo>
                <a:lnTo>
                  <a:pt x="56768" y="781558"/>
                </a:lnTo>
                <a:lnTo>
                  <a:pt x="49783" y="770890"/>
                </a:lnTo>
                <a:lnTo>
                  <a:pt x="60473" y="763963"/>
                </a:lnTo>
                <a:lnTo>
                  <a:pt x="43179" y="737362"/>
                </a:lnTo>
                <a:close/>
              </a:path>
              <a:path w="1251584" h="810895">
                <a:moveTo>
                  <a:pt x="60473" y="763963"/>
                </a:moveTo>
                <a:lnTo>
                  <a:pt x="49783" y="770890"/>
                </a:lnTo>
                <a:lnTo>
                  <a:pt x="56768" y="781558"/>
                </a:lnTo>
                <a:lnTo>
                  <a:pt x="67423" y="774654"/>
                </a:lnTo>
                <a:lnTo>
                  <a:pt x="60473" y="763963"/>
                </a:lnTo>
                <a:close/>
              </a:path>
              <a:path w="1251584" h="810895">
                <a:moveTo>
                  <a:pt x="67423" y="774654"/>
                </a:moveTo>
                <a:lnTo>
                  <a:pt x="56768" y="781558"/>
                </a:lnTo>
                <a:lnTo>
                  <a:pt x="71911" y="781558"/>
                </a:lnTo>
                <a:lnTo>
                  <a:pt x="67423" y="774654"/>
                </a:lnTo>
                <a:close/>
              </a:path>
              <a:path w="1251584" h="810895">
                <a:moveTo>
                  <a:pt x="1183780" y="36113"/>
                </a:moveTo>
                <a:lnTo>
                  <a:pt x="60473" y="763963"/>
                </a:lnTo>
                <a:lnTo>
                  <a:pt x="67423" y="774654"/>
                </a:lnTo>
                <a:lnTo>
                  <a:pt x="1190730" y="46804"/>
                </a:lnTo>
                <a:lnTo>
                  <a:pt x="1183780" y="36113"/>
                </a:lnTo>
                <a:close/>
              </a:path>
              <a:path w="1251584" h="810895">
                <a:moveTo>
                  <a:pt x="1234021" y="29210"/>
                </a:moveTo>
                <a:lnTo>
                  <a:pt x="1194434" y="29210"/>
                </a:lnTo>
                <a:lnTo>
                  <a:pt x="1201419" y="39878"/>
                </a:lnTo>
                <a:lnTo>
                  <a:pt x="1190730" y="46804"/>
                </a:lnTo>
                <a:lnTo>
                  <a:pt x="1208023" y="73406"/>
                </a:lnTo>
                <a:lnTo>
                  <a:pt x="1234021" y="29210"/>
                </a:lnTo>
                <a:close/>
              </a:path>
              <a:path w="1251584" h="810895">
                <a:moveTo>
                  <a:pt x="1194434" y="29210"/>
                </a:moveTo>
                <a:lnTo>
                  <a:pt x="1183780" y="36113"/>
                </a:lnTo>
                <a:lnTo>
                  <a:pt x="1190730" y="46804"/>
                </a:lnTo>
                <a:lnTo>
                  <a:pt x="1201419" y="39878"/>
                </a:lnTo>
                <a:lnTo>
                  <a:pt x="1194434" y="29210"/>
                </a:lnTo>
                <a:close/>
              </a:path>
              <a:path w="1251584" h="810895">
                <a:moveTo>
                  <a:pt x="1251203" y="0"/>
                </a:moveTo>
                <a:lnTo>
                  <a:pt x="1166494" y="9525"/>
                </a:lnTo>
                <a:lnTo>
                  <a:pt x="1183780" y="36113"/>
                </a:lnTo>
                <a:lnTo>
                  <a:pt x="1194434" y="29210"/>
                </a:lnTo>
                <a:lnTo>
                  <a:pt x="1234021" y="29210"/>
                </a:lnTo>
                <a:lnTo>
                  <a:pt x="1251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50077" y="2839338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53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57973" y="224828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69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37223" y="1296746"/>
            <a:ext cx="11150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/162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rap)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26965" y="2189226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99488" y="2764535"/>
            <a:ext cx="762000" cy="30480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305" marR="0" lvl="0" indent="0" algn="l" defTabSz="914400" rtl="0" eaLnBrk="1" fontAlgn="auto" latinLnBrk="0" hangingPunct="1">
              <a:lnSpc>
                <a:spcPts val="2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SMTP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20111" y="3110483"/>
            <a:ext cx="769620" cy="984885"/>
          </a:xfrm>
          <a:custGeom>
            <a:avLst/>
            <a:gdLst/>
            <a:ahLst/>
            <a:cxnLst/>
            <a:rect l="l" t="t" r="r" b="b"/>
            <a:pathLst>
              <a:path w="769619" h="984885">
                <a:moveTo>
                  <a:pt x="717715" y="928379"/>
                </a:moveTo>
                <a:lnTo>
                  <a:pt x="692658" y="947928"/>
                </a:lnTo>
                <a:lnTo>
                  <a:pt x="769620" y="984504"/>
                </a:lnTo>
                <a:lnTo>
                  <a:pt x="760287" y="938403"/>
                </a:lnTo>
                <a:lnTo>
                  <a:pt x="725551" y="938403"/>
                </a:lnTo>
                <a:lnTo>
                  <a:pt x="717715" y="928379"/>
                </a:lnTo>
                <a:close/>
              </a:path>
              <a:path w="769619" h="984885">
                <a:moveTo>
                  <a:pt x="727692" y="920596"/>
                </a:moveTo>
                <a:lnTo>
                  <a:pt x="717715" y="928379"/>
                </a:lnTo>
                <a:lnTo>
                  <a:pt x="725551" y="938403"/>
                </a:lnTo>
                <a:lnTo>
                  <a:pt x="735457" y="930529"/>
                </a:lnTo>
                <a:lnTo>
                  <a:pt x="727692" y="920596"/>
                </a:lnTo>
                <a:close/>
              </a:path>
              <a:path w="769619" h="984885">
                <a:moveTo>
                  <a:pt x="752729" y="901064"/>
                </a:moveTo>
                <a:lnTo>
                  <a:pt x="727692" y="920596"/>
                </a:lnTo>
                <a:lnTo>
                  <a:pt x="735457" y="930529"/>
                </a:lnTo>
                <a:lnTo>
                  <a:pt x="725551" y="938403"/>
                </a:lnTo>
                <a:lnTo>
                  <a:pt x="760287" y="938403"/>
                </a:lnTo>
                <a:lnTo>
                  <a:pt x="752729" y="901064"/>
                </a:lnTo>
                <a:close/>
              </a:path>
              <a:path w="769619" h="984885">
                <a:moveTo>
                  <a:pt x="51904" y="56124"/>
                </a:moveTo>
                <a:lnTo>
                  <a:pt x="41927" y="63907"/>
                </a:lnTo>
                <a:lnTo>
                  <a:pt x="717715" y="928379"/>
                </a:lnTo>
                <a:lnTo>
                  <a:pt x="727692" y="920596"/>
                </a:lnTo>
                <a:lnTo>
                  <a:pt x="51904" y="56124"/>
                </a:lnTo>
                <a:close/>
              </a:path>
              <a:path w="769619" h="984885">
                <a:moveTo>
                  <a:pt x="0" y="0"/>
                </a:moveTo>
                <a:lnTo>
                  <a:pt x="16890" y="83438"/>
                </a:lnTo>
                <a:lnTo>
                  <a:pt x="41927" y="63907"/>
                </a:lnTo>
                <a:lnTo>
                  <a:pt x="34162" y="53974"/>
                </a:lnTo>
                <a:lnTo>
                  <a:pt x="44068" y="46100"/>
                </a:lnTo>
                <a:lnTo>
                  <a:pt x="64752" y="46100"/>
                </a:lnTo>
                <a:lnTo>
                  <a:pt x="76961" y="36575"/>
                </a:lnTo>
                <a:lnTo>
                  <a:pt x="0" y="0"/>
                </a:lnTo>
                <a:close/>
              </a:path>
              <a:path w="769619" h="984885">
                <a:moveTo>
                  <a:pt x="44068" y="46100"/>
                </a:moveTo>
                <a:lnTo>
                  <a:pt x="34162" y="53974"/>
                </a:lnTo>
                <a:lnTo>
                  <a:pt x="41927" y="63907"/>
                </a:lnTo>
                <a:lnTo>
                  <a:pt x="51904" y="56124"/>
                </a:lnTo>
                <a:lnTo>
                  <a:pt x="44068" y="46100"/>
                </a:lnTo>
                <a:close/>
              </a:path>
              <a:path w="769619" h="984885">
                <a:moveTo>
                  <a:pt x="64752" y="46100"/>
                </a:moveTo>
                <a:lnTo>
                  <a:pt x="44068" y="46100"/>
                </a:lnTo>
                <a:lnTo>
                  <a:pt x="51904" y="56124"/>
                </a:lnTo>
                <a:lnTo>
                  <a:pt x="64752" y="4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17547" y="237147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45171" y="2877438"/>
            <a:ext cx="1414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819785" algn="l"/>
              </a:tabLst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	6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/68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97276" y="1076959"/>
            <a:ext cx="5547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49755" algn="l"/>
                <a:tab pos="5022215" algn="l"/>
              </a:tabLst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	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44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	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2049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46196" y="1581150"/>
            <a:ext cx="2409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2314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/20	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177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31790" y="2746375"/>
            <a:ext cx="409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873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3189" y="287273"/>
            <a:ext cx="435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Q4</a:t>
            </a:r>
            <a:r>
              <a:rPr sz="3600" spc="-5" dirty="0">
                <a:solidFill>
                  <a:srgbClr val="FFFF00"/>
                </a:solidFill>
              </a:rPr>
              <a:t>：</a:t>
            </a:r>
            <a:r>
              <a:rPr sz="3600" dirty="0"/>
              <a:t>如何解析域名</a:t>
            </a:r>
            <a:r>
              <a:rPr sz="3600" spc="-980" dirty="0"/>
              <a:t> 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1386331"/>
            <a:ext cx="7999730" cy="4787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989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主机向本地域名服务器的查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一般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都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是采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递归 查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询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。如果主机所询问的本地域名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知道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被查询域名的</a:t>
            </a:r>
            <a:r>
              <a:rPr kumimoji="0" sz="2800" b="0" i="0" u="none" strike="noStrike" kern="1200" cap="none" spc="-6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地址，那么本地域名服务器就以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DNS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客户的身份，向其他根域名服务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继续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 查询请求报文。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104775" lvl="0" indent="-342900" algn="just" defTabSz="914400" rtl="0" eaLnBrk="1" fontAlgn="auto" latinLnBrk="0" hangingPunct="1">
              <a:lnSpc>
                <a:spcPct val="992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本地域名服务器向根域名服务器的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查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常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是采 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迭代查询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。当根域名服务器收到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地域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服务 器的迭代查询请求报文时，要么给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所要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询的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地址，要么告诉本地域名服务器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：“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你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下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一步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应当向哪一个域名服务器进行查询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。然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让本 地域名服务器进行后续的查询。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810" y="206501"/>
            <a:ext cx="6532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字符帧异步通信与帧同</a:t>
            </a:r>
            <a:r>
              <a:rPr sz="3200" spc="-15" dirty="0"/>
              <a:t>步</a:t>
            </a:r>
            <a:r>
              <a:rPr sz="3200" dirty="0"/>
              <a:t>通信</a:t>
            </a:r>
            <a:r>
              <a:rPr sz="3200" spc="-15" dirty="0"/>
              <a:t>的</a:t>
            </a:r>
            <a:r>
              <a:rPr sz="3200" dirty="0"/>
              <a:t>比较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55904" y="1196339"/>
            <a:ext cx="5615940" cy="541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3684" y="1757629"/>
            <a:ext cx="2159000" cy="419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5250" marR="226695" lvl="0" indent="0" algn="just" defTabSz="914400" rtl="0" eaLnBrk="1" fontAlgn="auto" latinLnBrk="0" hangingPunct="1">
              <a:lnSpc>
                <a:spcPct val="992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异步方式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：独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立时钟，位同 步，以字符帧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为单位传输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5080" lvl="0" indent="-8826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同步方式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”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统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”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时钟，位同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步，字符同步， 以数据块帧为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单位传输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3223" y="246710"/>
            <a:ext cx="4502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本地</a:t>
            </a:r>
            <a:r>
              <a:rPr dirty="0">
                <a:latin typeface="Times New Roman"/>
                <a:cs typeface="Times New Roman"/>
              </a:rPr>
              <a:t>DNS</a:t>
            </a:r>
            <a:r>
              <a:rPr dirty="0"/>
              <a:t>的迭代查询过程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192910"/>
            <a:ext cx="8407400" cy="510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08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、主机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m.abc.com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先向本地服务器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dns.xyz.com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进行递归查询。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、本地服务器采用迭代查询。它先向一个根域名服务器查询。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309880" lvl="0" indent="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、根域名服务器告诉本地服务器，下一次应查询的顶级域名 服务器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dns.com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地址。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、本地域名服务器向顶级域名服务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dns.com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进行查询。</a:t>
            </a:r>
          </a:p>
          <a:p>
            <a:pPr marL="12700" marR="20066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、顶级域名服务器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dns.co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告诉本地域名服务器，下一步应查 询的权限服务器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dns.abc.com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地址。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、本地域名服务器向权限域名服务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dns.abc.co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进行查询。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、权限域名服务器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dns.abc.co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告诉本地域名服务器，所查询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的主机的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地址。</a:t>
            </a:r>
          </a:p>
          <a:p>
            <a:pPr marL="12700" marR="1397000" lvl="0" indent="0" algn="l" defTabSz="914400" rtl="0" eaLnBrk="1" fontAlgn="auto" latinLnBrk="0" hangingPunct="1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、本地域名服务器最后把查询结果告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诉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.xyz.co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 整个查询过程共用到了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报文。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597" y="234822"/>
            <a:ext cx="36880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宋体"/>
                <a:cs typeface="宋体"/>
              </a:rPr>
              <a:t>电子邮件的一些标准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1267434"/>
            <a:ext cx="7979409" cy="3244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发送邮件的协议：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SMTP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读取邮件的协议：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POP3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7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5080" lvl="0" indent="-457200" algn="just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699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MIME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在其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件首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中说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明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了邮</a:t>
            </a:r>
            <a:r>
              <a:rPr kumimoji="0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</a:t>
            </a:r>
            <a:r>
              <a:rPr kumimoji="0" sz="32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 </a:t>
            </a:r>
            <a:r>
              <a:rPr kumimoji="0" sz="32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类型</a:t>
            </a:r>
            <a:r>
              <a:rPr kumimoji="0" sz="32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32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如文</a:t>
            </a:r>
            <a:r>
              <a:rPr kumimoji="0" sz="32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r>
              <a:rPr kumimoji="0" sz="32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声音、图像、视像等</a:t>
            </a:r>
            <a:r>
              <a:rPr kumimoji="0" sz="32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r>
              <a:rPr kumimoji="0" sz="32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 用</a:t>
            </a:r>
            <a:r>
              <a:rPr kumimoji="0" sz="3200" b="0" i="0" u="none" strike="noStrike" kern="1200" cap="none" spc="-4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MIME</a:t>
            </a:r>
            <a:r>
              <a:rPr kumimoji="0" sz="3200" b="0" i="0" u="none" strike="noStrike" kern="1200" cap="none" spc="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邮件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同时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传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送多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种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类型的 数据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817" y="353695"/>
            <a:ext cx="4152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SMTP</a:t>
            </a:r>
            <a:r>
              <a:rPr sz="3200" spc="-50" dirty="0"/>
              <a:t> </a:t>
            </a:r>
            <a:r>
              <a:rPr sz="3200" dirty="0">
                <a:latin typeface="宋体"/>
                <a:cs typeface="宋体"/>
              </a:rPr>
              <a:t>通信的三个阶段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1366773"/>
            <a:ext cx="7520940" cy="281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353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Times New Roman"/>
              <a:buAutoNum type="arabicPeriod"/>
              <a:tabLst>
                <a:tab pos="368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连接建立：连接是在发送主机的</a:t>
            </a:r>
            <a:r>
              <a:rPr kumimoji="0" sz="2800" b="0" i="0" u="none" strike="noStrike" kern="1200" cap="none" spc="-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SMTP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客户和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接收主机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6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SMTP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服务器之间建立的。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SMTP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不使用中间的邮件服务器。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67665" marR="0" lvl="0" indent="-355600" algn="l" defTabSz="914400" rtl="0" eaLnBrk="1" fontAlgn="auto" latinLnBrk="0" hangingPunct="1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Tx/>
              <a:buSzTx/>
              <a:buFont typeface="Times New Roman"/>
              <a:buAutoNum type="arabicPeriod" startAt="2"/>
              <a:tabLst>
                <a:tab pos="368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邮件传送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67665" marR="0" lvl="0" indent="-3556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Times New Roman"/>
              <a:buAutoNum type="arabicPeriod" startAt="2"/>
              <a:tabLst>
                <a:tab pos="368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连接释放：邮件发送完毕后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SMTP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应释放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874" y="323215"/>
            <a:ext cx="723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Q29</a:t>
            </a:r>
            <a:r>
              <a:rPr sz="3600" spc="-5" dirty="0">
                <a:solidFill>
                  <a:srgbClr val="FFFF00"/>
                </a:solidFill>
                <a:latin typeface="宋体"/>
                <a:cs typeface="宋体"/>
              </a:rPr>
              <a:t>：</a:t>
            </a:r>
            <a:r>
              <a:rPr sz="3600" dirty="0">
                <a:latin typeface="宋体"/>
                <a:cs typeface="宋体"/>
              </a:rPr>
              <a:t>邮件读取协议</a:t>
            </a:r>
            <a:r>
              <a:rPr sz="3600" dirty="0">
                <a:latin typeface="Times New Roman"/>
                <a:cs typeface="Times New Roman"/>
              </a:rPr>
              <a:t>POP3</a:t>
            </a:r>
            <a:r>
              <a:rPr sz="3600" dirty="0">
                <a:latin typeface="宋体"/>
                <a:cs typeface="宋体"/>
              </a:rPr>
              <a:t>和</a:t>
            </a:r>
            <a:r>
              <a:rPr sz="3600" spc="-5" dirty="0">
                <a:latin typeface="Times New Roman"/>
                <a:cs typeface="Times New Roman"/>
              </a:rPr>
              <a:t>IMAP</a:t>
            </a:r>
            <a:r>
              <a:rPr sz="3600" spc="-19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00"/>
                </a:solidFill>
                <a:latin typeface="宋体"/>
                <a:cs typeface="宋体"/>
              </a:rPr>
              <a:t>？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436573"/>
            <a:ext cx="814197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marR="18415" lvl="0" indent="-6096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22300" algn="l"/>
              </a:tabLst>
              <a:defRPr/>
            </a:pP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邮局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议</a:t>
            </a:r>
            <a:r>
              <a:rPr kumimoji="0" sz="3200" b="0" i="0" u="none" strike="noStrike" kern="1200" cap="none" spc="-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</a:t>
            </a:r>
            <a:r>
              <a:rPr kumimoji="0" sz="32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是一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非常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简单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功能有 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限</a:t>
            </a:r>
            <a:r>
              <a:rPr kumimoji="0" sz="3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的邮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</a:t>
            </a:r>
            <a:r>
              <a:rPr kumimoji="0" sz="3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读取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</a:t>
            </a:r>
            <a:r>
              <a:rPr kumimoji="0" sz="32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议</a:t>
            </a:r>
            <a:r>
              <a:rPr kumimoji="0" sz="32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现</a:t>
            </a:r>
            <a:r>
              <a:rPr kumimoji="0" sz="3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在使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的是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它</a:t>
            </a:r>
            <a:r>
              <a:rPr kumimoji="0" sz="32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 三个版</a:t>
            </a:r>
            <a:r>
              <a:rPr kumimoji="0" sz="3200" b="0" i="0" u="none" strike="noStrike" kern="1200" cap="none" spc="7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POP3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</a:p>
          <a:p>
            <a:pPr marL="622300" marR="0" lvl="0" indent="-609600" algn="just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223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也使用客户服务器的工作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式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21665" marR="5080" lvl="0" indent="-609600" algn="just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223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在接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邮件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用户</a:t>
            </a:r>
            <a:r>
              <a:rPr kumimoji="0" sz="32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PC</a:t>
            </a:r>
            <a:r>
              <a:rPr kumimoji="0" sz="3200" b="0" i="0" u="none" strike="noStrike" kern="1200" cap="none" spc="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机中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必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须运行</a:t>
            </a:r>
            <a:r>
              <a:rPr kumimoji="0" sz="32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客户程序，而在用户所连接的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ISP</a:t>
            </a:r>
            <a:r>
              <a:rPr kumimoji="0" sz="3200" b="0" i="0" u="none" strike="noStrike" kern="1200" cap="none" spc="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的邮件 服务器中则运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行</a:t>
            </a:r>
            <a:r>
              <a:rPr kumimoji="0" sz="3200" b="0" i="0" u="none" strike="noStrike" kern="1200" cap="none" spc="-8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POP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服务器程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序。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217" y="89103"/>
            <a:ext cx="5988685" cy="874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lnSpc>
                <a:spcPts val="3345"/>
              </a:lnSpc>
              <a:spcBef>
                <a:spcPts val="95"/>
              </a:spcBef>
            </a:pPr>
            <a:r>
              <a:rPr spc="-5" dirty="0"/>
              <a:t>IMAP</a:t>
            </a:r>
            <a:r>
              <a:rPr spc="10" dirty="0"/>
              <a:t> </a:t>
            </a:r>
            <a:r>
              <a:rPr spc="-10" dirty="0">
                <a:latin typeface="宋体"/>
                <a:cs typeface="宋体"/>
              </a:rPr>
              <a:t>协议</a:t>
            </a:r>
          </a:p>
          <a:p>
            <a:pPr algn="ctr">
              <a:lnSpc>
                <a:spcPts val="3345"/>
              </a:lnSpc>
            </a:pPr>
            <a:r>
              <a:rPr spc="-5" dirty="0"/>
              <a:t>(Internet Message Access</a:t>
            </a:r>
            <a:r>
              <a:rPr spc="-45" dirty="0"/>
              <a:t> </a:t>
            </a:r>
            <a:r>
              <a:rPr spc="-5" dirty="0"/>
              <a:t>Protocol)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576" y="1500378"/>
            <a:ext cx="7813675" cy="365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4069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也是按客户服务器方式工作，现在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较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新 的是版本</a:t>
            </a:r>
            <a:r>
              <a:rPr kumimoji="0" sz="2800" b="0" i="0" u="none" strike="noStrike" kern="1200" cap="none" spc="-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467359" lvl="0" indent="-3429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用户在自己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PC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机上就可以操纵</a:t>
            </a:r>
            <a:r>
              <a:rPr kumimoji="0" sz="2800" b="0" i="0" u="none" strike="noStrike" kern="1200" cap="none" spc="-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ISP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的邮件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服务器的邮箱，就像在本地操纵一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360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因此</a:t>
            </a:r>
            <a:r>
              <a:rPr kumimoji="0" sz="2800" b="0" i="0" u="none" strike="noStrike" kern="1200" cap="none" spc="-7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是一个联机协议。当用户</a:t>
            </a:r>
            <a:r>
              <a:rPr kumimoji="0" sz="2800" b="0" i="0" u="none" strike="noStrike" kern="1200" cap="none" spc="-6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PC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机上 </a:t>
            </a:r>
            <a:r>
              <a:rPr kumimoji="0" sz="2800" b="0" i="0" u="none" strike="noStrike" kern="1200" cap="none" spc="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客户程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打开</a:t>
            </a:r>
            <a:r>
              <a:rPr kumimoji="0" sz="2800" b="0" i="0" u="none" strike="noStrike" kern="1200" cap="none" spc="-7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的邮箱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用户就可看到邮件的首部。若用户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要打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某 个邮件，则该邮件才传到用户的计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算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机上。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3259" y="269494"/>
            <a:ext cx="2419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IMAP</a:t>
            </a:r>
            <a:r>
              <a:rPr sz="3200" spc="-80" dirty="0"/>
              <a:t> </a:t>
            </a:r>
            <a:r>
              <a:rPr sz="3200" dirty="0">
                <a:latin typeface="宋体"/>
                <a:cs typeface="宋体"/>
              </a:rPr>
              <a:t>的特点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262913"/>
            <a:ext cx="8483600" cy="422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lvl="0" indent="-342900" algn="just" defTabSz="914400" rtl="0" eaLnBrk="1" fontAlgn="auto" latinLnBrk="0" hangingPunct="1">
              <a:lnSpc>
                <a:spcPct val="105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大的好处就是用户可以在不同的地方使用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 同的计算机随时上网阅读和处理自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的邮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5080" lvl="0" indent="-342900" algn="just" defTabSz="914400" rtl="0" eaLnBrk="1" fontAlgn="auto" latinLnBrk="0" hangingPunct="1">
              <a:lnSpc>
                <a:spcPct val="105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还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允许收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人只读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取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邮件中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某一个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。例 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如，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了一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个带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有视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像附件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此文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件可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能很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大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 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的邮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件。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为了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节省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间，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以先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下载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邮件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的正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 分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待以后有时间再读取或下载这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很长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附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7620" lvl="0" indent="-342900" algn="just" defTabSz="914400" rtl="0" eaLnBrk="1" fontAlgn="auto" latinLnBrk="0" hangingPunct="1">
              <a:lnSpc>
                <a:spcPct val="105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的缺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点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是如果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户没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将邮件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复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制到自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PC</a:t>
            </a:r>
            <a:r>
              <a:rPr kumimoji="0" sz="2800" b="0" i="0" u="none" strike="noStrike" kern="120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则邮件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直是存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放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28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服务器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。因此 用户需要经常与</a:t>
            </a:r>
            <a:r>
              <a:rPr kumimoji="0" sz="2800" b="0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IMAP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服务器建立连接。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2680" y="158877"/>
            <a:ext cx="749427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sz="2400" dirty="0">
                <a:latin typeface="宋体"/>
                <a:cs typeface="宋体"/>
              </a:rPr>
              <a:t>【例题1】试将数据</a:t>
            </a:r>
            <a:r>
              <a:rPr sz="2400" spc="-2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01001100</a:t>
            </a:r>
            <a:r>
              <a:rPr sz="2400" spc="-2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10011101</a:t>
            </a:r>
            <a:r>
              <a:rPr sz="2400" spc="-2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00111001进行 quoted-printable编码，并得出最后传送</a:t>
            </a:r>
            <a:r>
              <a:rPr sz="2400" spc="5" dirty="0">
                <a:latin typeface="宋体"/>
                <a:cs typeface="宋体"/>
              </a:rPr>
              <a:t>的</a:t>
            </a:r>
            <a:r>
              <a:rPr sz="2400" dirty="0">
                <a:latin typeface="宋体"/>
                <a:cs typeface="宋体"/>
              </a:rPr>
              <a:t>ASCII编码。</a:t>
            </a:r>
          </a:p>
        </p:txBody>
      </p:sp>
      <p:sp>
        <p:nvSpPr>
          <p:cNvPr id="4" name="object 4"/>
          <p:cNvSpPr/>
          <p:nvPr/>
        </p:nvSpPr>
        <p:spPr>
          <a:xfrm>
            <a:off x="914257" y="1822625"/>
            <a:ext cx="7697192" cy="3851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590" y="4742814"/>
            <a:ext cx="2374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3D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574" y="6049467"/>
            <a:ext cx="6602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上述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quoted-printable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编码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开销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5-3)/3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，即约等于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66.7%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3564" y="321944"/>
            <a:ext cx="2086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base64</a:t>
            </a:r>
            <a:r>
              <a:rPr spc="-70" dirty="0"/>
              <a:t> </a:t>
            </a:r>
            <a:r>
              <a:rPr spc="-5" dirty="0">
                <a:latin typeface="宋体"/>
                <a:cs typeface="宋体"/>
              </a:rPr>
              <a:t>编码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507" y="1296161"/>
            <a:ext cx="8061325" cy="500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95" lvl="0" indent="-34290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Base6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常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于在通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常处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理文本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的场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合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，表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传输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存储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些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二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进制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包括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的电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邮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件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及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的一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些复杂数据。</a:t>
            </a:r>
          </a:p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Base64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种基于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64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可打印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字符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来表示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二进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制数据的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 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示方法。由于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，所以</a:t>
            </a:r>
            <a:r>
              <a:rPr kumimoji="0" sz="24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个比特为一个单</a:t>
            </a:r>
            <a:r>
              <a:rPr kumimoji="0" sz="24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</a:t>
            </a:r>
            <a:r>
              <a:rPr kumimoji="0" sz="24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对应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某个可打印字符。</a:t>
            </a:r>
          </a:p>
          <a:p>
            <a:pPr marL="355600" marR="13970" lvl="0" indent="-342900" algn="just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Base64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的可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打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印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符包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括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母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a-z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数字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0-9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样共有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符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，此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外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两个可打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印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符号在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不同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的系统中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会 有所不同。</a:t>
            </a:r>
          </a:p>
          <a:p>
            <a:pPr marL="355600" marR="12065" lvl="0" indent="-34290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在不同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的实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现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Base64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算法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64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个字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符组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成的字符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集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是不一样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但是通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常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的实现方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法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是选</a:t>
            </a:r>
            <a:r>
              <a:rPr kumimoji="0" sz="2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择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64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通用且能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打 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印的字符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来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组成这样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个集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合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且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要保证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这个</a:t>
            </a:r>
            <a:r>
              <a:rPr kumimoji="0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集合中的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 个字符组成的数据在数据传输系统中不会被修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改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459" y="179578"/>
            <a:ext cx="71989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【例</a:t>
            </a:r>
            <a:r>
              <a:rPr sz="2400" spc="-5" dirty="0">
                <a:latin typeface="宋体"/>
                <a:cs typeface="宋体"/>
              </a:rPr>
              <a:t>题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宋体"/>
                <a:cs typeface="宋体"/>
              </a:rPr>
              <a:t>】试将二进制的文件：</a:t>
            </a:r>
            <a:r>
              <a:rPr sz="2400" dirty="0">
                <a:latin typeface="Times New Roman"/>
                <a:cs typeface="Times New Roman"/>
              </a:rPr>
              <a:t>01001001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00110001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01111001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宋体"/>
                <a:cs typeface="宋体"/>
              </a:rPr>
              <a:t>进行</a:t>
            </a:r>
            <a:r>
              <a:rPr sz="2400" dirty="0">
                <a:latin typeface="Times New Roman"/>
                <a:cs typeface="Times New Roman"/>
              </a:rPr>
              <a:t>base64</a:t>
            </a:r>
            <a:r>
              <a:rPr sz="2400" spc="-5" dirty="0">
                <a:latin typeface="宋体"/>
                <a:cs typeface="宋体"/>
              </a:rPr>
              <a:t>编码，求最后所传送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spc="-5" dirty="0">
                <a:latin typeface="Times New Roman"/>
                <a:cs typeface="Times New Roman"/>
              </a:rPr>
              <a:t>ASCII</a:t>
            </a:r>
            <a:r>
              <a:rPr sz="2400" spc="-5" dirty="0">
                <a:latin typeface="宋体"/>
                <a:cs typeface="宋体"/>
              </a:rPr>
              <a:t>码？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39" y="1570166"/>
            <a:ext cx="8964524" cy="2819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353" y="4771135"/>
            <a:ext cx="79883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待编码的每一个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位组的值一定在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之间，因此一定 可以按照上表变换为某一个可打印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ASCII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码，这样就可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以用电子邮件传送了。到接收端再进行反变换就可恢复出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原来二进制比特流。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4612" y="359790"/>
            <a:ext cx="512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/>
                <a:cs typeface="宋体"/>
              </a:rPr>
              <a:t>【</a:t>
            </a:r>
            <a:r>
              <a:rPr sz="2400" dirty="0">
                <a:latin typeface="宋体"/>
                <a:cs typeface="宋体"/>
              </a:rPr>
              <a:t>例题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宋体"/>
                <a:cs typeface="宋体"/>
              </a:rPr>
              <a:t>】字符串</a:t>
            </a:r>
            <a:r>
              <a:rPr sz="2400" spc="-5" dirty="0">
                <a:latin typeface="宋体"/>
                <a:cs typeface="宋体"/>
              </a:rPr>
              <a:t>“</a:t>
            </a:r>
            <a:r>
              <a:rPr sz="2400" spc="-5" dirty="0">
                <a:latin typeface="Times New Roman"/>
                <a:cs typeface="Times New Roman"/>
              </a:rPr>
              <a:t>Man”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dirty="0">
                <a:latin typeface="Times New Roman"/>
                <a:cs typeface="Times New Roman"/>
              </a:rPr>
              <a:t>Base64</a:t>
            </a:r>
            <a:r>
              <a:rPr sz="2400" dirty="0">
                <a:latin typeface="宋体"/>
                <a:cs typeface="宋体"/>
              </a:rPr>
              <a:t>编码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277" y="1317024"/>
            <a:ext cx="8025281" cy="2024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07" y="3672281"/>
            <a:ext cx="797496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0" lvl="0" indent="-25781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00000"/>
              </a:buClr>
              <a:buSzPct val="64583"/>
              <a:buFont typeface="Wingdings"/>
              <a:buChar char=""/>
              <a:tabLst>
                <a:tab pos="27051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ASCII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字符，一共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位，最后编码成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ASCII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字符，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6987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69875" marR="397510" lvl="0" indent="-25781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00000"/>
              </a:buClr>
              <a:buSzPct val="64583"/>
              <a:buFont typeface="Wingdings"/>
              <a:buChar char=""/>
              <a:tabLst>
                <a:tab pos="27051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从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位的转变，使得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Base64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编码的结果要比原来 的值变得更大，且大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1/3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69875" marR="397510" lvl="0" indent="-25781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C00000"/>
              </a:buClr>
              <a:buSzPct val="64583"/>
              <a:buFont typeface="Wingdings"/>
              <a:buChar char=""/>
              <a:tabLst>
                <a:tab pos="27051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因此，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Base6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编码实质上就是把一个个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比特位组成 的二进制组合转换成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比特位组成的二进制组合。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1198" y="211658"/>
            <a:ext cx="4907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同步通信与异步通信的</a:t>
            </a:r>
            <a:r>
              <a:rPr sz="3200" spc="-15" dirty="0"/>
              <a:t>比</a:t>
            </a:r>
            <a:r>
              <a:rPr sz="3200" spc="5" dirty="0"/>
              <a:t>较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1187" y="1504569"/>
          <a:ext cx="8399144" cy="4366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4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同步通信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3937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异步通信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marL="91440" marR="276860" algn="just">
                        <a:lnSpc>
                          <a:spcPct val="96900"/>
                        </a:lnSpc>
                        <a:spcBef>
                          <a:spcPts val="1964"/>
                        </a:spcBef>
                      </a:pPr>
                      <a:r>
                        <a:rPr sz="2400" spc="-5" dirty="0">
                          <a:latin typeface="宋体"/>
                          <a:cs typeface="宋体"/>
                        </a:rPr>
                        <a:t>要求接收端时钟频率和发 </a:t>
                      </a:r>
                      <a:r>
                        <a:rPr sz="2400" dirty="0">
                          <a:latin typeface="宋体"/>
                          <a:cs typeface="宋体"/>
                        </a:rPr>
                        <a:t>送端时钟频率一致，发送 端发送连续的比特流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249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98600"/>
                        </a:lnSpc>
                        <a:spcBef>
                          <a:spcPts val="47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不要求接收端时钟和发送端时钟 同步，发送端发送完一个字节后， 可经过任意长的时间间隔再发送 下一个字节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效率高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效率较低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276860">
                        <a:lnSpc>
                          <a:spcPts val="27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同步通信较复杂，双方时 钟的允许误差较小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8450">
                        <a:lnSpc>
                          <a:spcPts val="2700"/>
                        </a:lnSpc>
                        <a:spcBef>
                          <a:spcPts val="680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异步通信简单，双方时钟可允许 一定误差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2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可用于点对多点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400" dirty="0">
                          <a:latin typeface="宋体"/>
                          <a:cs typeface="宋体"/>
                        </a:rPr>
                        <a:t>只适用于点对点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663" y="287782"/>
            <a:ext cx="497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【例题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宋体"/>
                <a:cs typeface="宋体"/>
              </a:rPr>
              <a:t>】字符串</a:t>
            </a:r>
            <a:r>
              <a:rPr sz="2400" spc="-5" dirty="0">
                <a:latin typeface="宋体"/>
                <a:cs typeface="宋体"/>
              </a:rPr>
              <a:t>“</a:t>
            </a:r>
            <a:r>
              <a:rPr sz="2400" spc="-5" dirty="0">
                <a:latin typeface="Times New Roman"/>
                <a:cs typeface="Times New Roman"/>
              </a:rPr>
              <a:t>Ma”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spc="-5" dirty="0">
                <a:latin typeface="Times New Roman"/>
                <a:cs typeface="Times New Roman"/>
              </a:rPr>
              <a:t>Base64</a:t>
            </a:r>
            <a:r>
              <a:rPr sz="2400" dirty="0">
                <a:latin typeface="宋体"/>
                <a:cs typeface="宋体"/>
              </a:rPr>
              <a:t>编码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106" y="2907825"/>
            <a:ext cx="8493327" cy="2226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54" y="1233677"/>
            <a:ext cx="8328025" cy="12477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0000FF"/>
              </a:buClr>
              <a:buSzPct val="68750"/>
              <a:buFont typeface="Wingdings"/>
              <a:buChar char="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两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ASCII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字符字符共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位，既不是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的倍数，也不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够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位。</a:t>
            </a:r>
          </a:p>
          <a:p>
            <a:pPr marL="355600" marR="37465" lvl="0" indent="-34290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FF"/>
              </a:buClr>
              <a:buSzPct val="68750"/>
              <a:buFont typeface="Wingdings"/>
              <a:buChar char="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若是少了“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”，即使用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填充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；若是少了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，直接用  “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”代替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0663" y="287782"/>
            <a:ext cx="500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【例题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宋体"/>
                <a:cs typeface="宋体"/>
              </a:rPr>
              <a:t>】字符串</a:t>
            </a:r>
            <a:r>
              <a:rPr sz="2400" spc="-5" dirty="0">
                <a:latin typeface="宋体"/>
                <a:cs typeface="宋体"/>
              </a:rPr>
              <a:t>“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宋体"/>
                <a:cs typeface="宋体"/>
              </a:rPr>
              <a:t>”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spc="-5" dirty="0">
                <a:latin typeface="Times New Roman"/>
                <a:cs typeface="Times New Roman"/>
              </a:rPr>
              <a:t>Base64</a:t>
            </a:r>
            <a:r>
              <a:rPr sz="2400" dirty="0">
                <a:latin typeface="宋体"/>
                <a:cs typeface="宋体"/>
              </a:rPr>
              <a:t>编码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176" y="1160854"/>
            <a:ext cx="7989570" cy="12490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00FF"/>
              </a:buClr>
              <a:buSzPct val="68750"/>
              <a:buFont typeface="Wingdings"/>
              <a:buChar char="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一个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ASCII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字符字符只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位，不够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位一组。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0000FF"/>
              </a:buClr>
              <a:buSzPct val="68750"/>
              <a:buFont typeface="Wingdings"/>
              <a:buChar char="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若是少了“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”，即使用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填充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。若是少了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，直接 用“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”代替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9383" y="2644811"/>
            <a:ext cx="7874315" cy="2107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454" y="5135371"/>
            <a:ext cx="7840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FF"/>
              </a:buClr>
              <a:buSzPct val="68750"/>
              <a:buFont typeface="Wingdings"/>
              <a:buChar char="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可以通过观察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Base64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编码的字符串最后有几个“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”来判 断最后一组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位中有几个“填充字节”。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66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4181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053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5584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2688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52416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7392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72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659" y="2009236"/>
            <a:ext cx="8300720" cy="43287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曼彻斯特编码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266700" lvl="0" indent="-342900" algn="l" defTabSz="914400" rtl="0" eaLnBrk="1" fontAlgn="auto" latinLnBrk="0" hangingPunct="1">
              <a:lnSpc>
                <a:spcPct val="100400"/>
              </a:lnSpc>
              <a:spcBef>
                <a:spcPts val="590"/>
              </a:spcBef>
              <a:spcAft>
                <a:spcPts val="0"/>
              </a:spcAft>
              <a:buClr>
                <a:srgbClr val="3333FF"/>
              </a:buClr>
              <a:buSzPct val="58928"/>
              <a:buFont typeface="Wingdings"/>
              <a:buChar char="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也叫做相位编码（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Phase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Encode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），是一种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自同步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编码方式，包括数据信息和时钟信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146050" lvl="0" indent="-342900" algn="l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3333FF"/>
              </a:buClr>
              <a:buSzPct val="60416"/>
              <a:buFont typeface="Wingdings"/>
              <a:buChar char="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方法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：将每一个码元再分成两个相等的间隔，码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 间隔为高电平后一间隔为低电平，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下跳为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码元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的前一 间隔为低电平，后一间隔为高电平，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上跳为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ts val="2825"/>
              </a:lnSpc>
              <a:spcBef>
                <a:spcPts val="710"/>
              </a:spcBef>
              <a:spcAft>
                <a:spcPts val="0"/>
              </a:spcAft>
              <a:buClr>
                <a:srgbClr val="3333FF"/>
              </a:buClr>
              <a:buSzPct val="60416"/>
              <a:buFont typeface="Wingdings"/>
              <a:buChar char="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优点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：接收端易接收同步信号，同时可根据信号判断是否违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0" algn="l" defTabSz="914400" rtl="0" eaLnBrk="1" fontAlgn="auto" latinLnBrk="0" hangingPunct="1">
              <a:lnSpc>
                <a:spcPts val="28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例（出错）。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ct val="60416"/>
              <a:buFont typeface="Wingdings"/>
              <a:buChar char="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缺点：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所占频带宽度比原始信号增加一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ct val="60416"/>
              <a:buFont typeface="Wingdings"/>
              <a:buChar char=""/>
              <a:tabLst>
                <a:tab pos="354965" algn="l"/>
                <a:tab pos="3556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：以太网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51815"/>
            <a:ext cx="7272528" cy="169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4828" y="1239774"/>
            <a:ext cx="3644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854710" algn="l"/>
                <a:tab pos="1812925" algn="l"/>
                <a:tab pos="2665095" algn="l"/>
                <a:tab pos="3469004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	</a:t>
            </a:r>
            <a:r>
              <a:rPr kumimoji="0" sz="3000" b="1" i="0" u="none" strike="noStrike" kern="1200" cap="none" spc="0" normalizeH="0" baseline="1388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0	</a:t>
            </a:r>
            <a:r>
              <a:rPr kumimoji="0" sz="3000" b="1" i="0" u="none" strike="noStrike" kern="1200" cap="none" spc="0" normalizeH="0" baseline="277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endParaRPr kumimoji="0" sz="3000" b="0" i="0" u="none" strike="noStrike" kern="1200" cap="none" spc="0" normalizeH="0" baseline="277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1648" y="1260170"/>
            <a:ext cx="187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764355"/>
            <a:ext cx="8467090" cy="426783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差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分曼彻斯特编码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59055" lvl="0" indent="-342900" algn="l" defTabSz="914400" rtl="0" eaLnBrk="1" fontAlgn="auto" latinLnBrk="0" hangingPunct="1">
              <a:lnSpc>
                <a:spcPct val="97700"/>
              </a:lnSpc>
              <a:spcBef>
                <a:spcPts val="910"/>
              </a:spcBef>
              <a:spcAft>
                <a:spcPts val="0"/>
              </a:spcAft>
              <a:buClr>
                <a:srgbClr val="3333FF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编码规则是：每位中间的跳变仅提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供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时钟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时，而 用每位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时与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一位相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无跳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变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"0"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"1"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有跳变为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"0"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，无跳变为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"1"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1" indent="-28702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3333FF"/>
              </a:buClr>
              <a:buSzPct val="64583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若码元为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，则其前半个码元的电平与上一个码元的后半 个码元的电平一样，即在信号</a:t>
            </a:r>
            <a:r>
              <a:rPr kumimoji="0" sz="2400" b="0" i="0" u="none" strike="noStrike" kern="1200" cap="none" spc="5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开始时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不改变信号极性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表示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辑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"1"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234315" lvl="1" indent="-2870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3333FF"/>
              </a:buClr>
              <a:buSzPct val="64583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若码元为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，则其前半个码元的电平与上一个码元的后半 个码元的电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平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相反，即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信号位</a:t>
            </a:r>
            <a:r>
              <a:rPr kumimoji="0" sz="2400" b="0" i="0" u="none" strike="noStrike" kern="1200" cap="none" spc="-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开始时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改变信号极性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示辑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“1”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28955"/>
            <a:ext cx="7703820" cy="167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4828" y="1198245"/>
            <a:ext cx="3644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854710" algn="l"/>
                <a:tab pos="1812925" algn="l"/>
                <a:tab pos="2665095" algn="l"/>
                <a:tab pos="3469004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	</a:t>
            </a:r>
            <a:r>
              <a:rPr kumimoji="0" sz="3000" b="1" i="0" u="none" strike="noStrike" kern="1200" cap="none" spc="0" normalizeH="0" baseline="277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0	</a:t>
            </a:r>
            <a:r>
              <a:rPr kumimoji="0" sz="3000" b="1" i="0" u="none" strike="noStrike" kern="1200" cap="none" spc="0" normalizeH="0" baseline="277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endParaRPr kumimoji="0" sz="3000" b="0" i="0" u="none" strike="noStrike" kern="1200" cap="none" spc="0" normalizeH="0" baseline="277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1648" y="121894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712366"/>
            <a:ext cx="8185150" cy="49891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901700" marR="0" lvl="0" indent="-889635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ct val="96428"/>
              <a:buFontTx/>
              <a:buAutoNum type="alphaLcPeriod" startAt="4"/>
              <a:tabLst>
                <a:tab pos="9023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差分曼彻斯特编码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163830" lvl="0" indent="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【</a:t>
            </a:r>
            <a:r>
              <a:rPr kumimoji="0" sz="2800" b="0" i="0" u="none" strike="noStrike" kern="1200" cap="none" spc="-7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注意】：如果在最初信号的时候，即</a:t>
            </a:r>
            <a:r>
              <a:rPr kumimoji="0" sz="2800" b="0" i="0" u="none" strike="noStrike" kern="1200" cap="none" spc="-6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第一个信号 时：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rgbClr val="3333FF"/>
              </a:buClr>
              <a:buSzPct val="64583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如果中间位电平从低到高，则表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3333FF"/>
              </a:buClr>
              <a:buSzPct val="64583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如果中间位电平从高到低，则表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97790" lvl="0" indent="-287020" algn="l" defTabSz="914400" rtl="0" eaLnBrk="1" fontAlgn="auto" latinLnBrk="0" hangingPunct="1">
              <a:lnSpc>
                <a:spcPts val="2760"/>
              </a:lnSpc>
              <a:spcBef>
                <a:spcPts val="885"/>
              </a:spcBef>
              <a:spcAft>
                <a:spcPts val="0"/>
              </a:spcAft>
              <a:buClr>
                <a:srgbClr val="3333FF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后面的（从第二个开始）就看每个信号位开始时有没有 跳变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来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决定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180975" lvl="0" indent="-287020" algn="l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3333FF"/>
              </a:buClr>
              <a:buSzPct val="64583"/>
              <a:buFont typeface="Wingdings"/>
              <a:buChar char=""/>
              <a:tabLst>
                <a:tab pos="756285" algn="l"/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不论码元是１或</a:t>
            </a:r>
            <a:r>
              <a:rPr kumimoji="0" sz="2400" b="0" i="0" u="none" strike="noStrike" kern="1200" cap="none" spc="-7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，在每个码元的正中间时刻，一定要 有一次电平的转换。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>
                <a:srgbClr val="3333FF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优缺点：需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要较复杂的技术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但抗干扰性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能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较好。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333FF"/>
              </a:buClr>
              <a:buSzPct val="6428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应用：令牌环网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347" y="28955"/>
            <a:ext cx="7703820" cy="1671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4828" y="1198245"/>
            <a:ext cx="3644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854710" algn="l"/>
                <a:tab pos="1812925" algn="l"/>
                <a:tab pos="2665095" algn="l"/>
                <a:tab pos="3469004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	</a:t>
            </a:r>
            <a:r>
              <a:rPr kumimoji="0" sz="3000" b="1" i="0" u="none" strike="noStrike" kern="1200" cap="none" spc="0" normalizeH="0" baseline="277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0	</a:t>
            </a:r>
            <a:r>
              <a:rPr kumimoji="0" sz="3000" b="1" i="0" u="none" strike="noStrike" kern="1200" cap="none" spc="0" normalizeH="0" baseline="2777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endParaRPr kumimoji="0" sz="3000" b="0" i="0" u="none" strike="noStrike" kern="1200" cap="none" spc="0" normalizeH="0" baseline="277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1648" y="1218945"/>
            <a:ext cx="187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75219" y="1574291"/>
            <a:ext cx="666115" cy="4070985"/>
          </a:xfrm>
          <a:custGeom>
            <a:avLst/>
            <a:gdLst/>
            <a:ahLst/>
            <a:cxnLst/>
            <a:rect l="l" t="t" r="r" b="b"/>
            <a:pathLst>
              <a:path w="666115" h="4070985">
                <a:moveTo>
                  <a:pt x="0" y="4070604"/>
                </a:moveTo>
                <a:lnTo>
                  <a:pt x="665987" y="4070604"/>
                </a:lnTo>
                <a:lnTo>
                  <a:pt x="665987" y="0"/>
                </a:lnTo>
                <a:lnTo>
                  <a:pt x="0" y="0"/>
                </a:lnTo>
                <a:lnTo>
                  <a:pt x="0" y="407060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4032" y="1574291"/>
            <a:ext cx="693420" cy="4070985"/>
          </a:xfrm>
          <a:custGeom>
            <a:avLst/>
            <a:gdLst/>
            <a:ahLst/>
            <a:cxnLst/>
            <a:rect l="l" t="t" r="r" b="b"/>
            <a:pathLst>
              <a:path w="693420" h="4070985">
                <a:moveTo>
                  <a:pt x="0" y="4070604"/>
                </a:moveTo>
                <a:lnTo>
                  <a:pt x="693420" y="4070604"/>
                </a:lnTo>
                <a:lnTo>
                  <a:pt x="693420" y="0"/>
                </a:lnTo>
                <a:lnTo>
                  <a:pt x="0" y="0"/>
                </a:lnTo>
                <a:lnTo>
                  <a:pt x="0" y="407060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8491" y="1569719"/>
            <a:ext cx="675640" cy="4076700"/>
          </a:xfrm>
          <a:custGeom>
            <a:avLst/>
            <a:gdLst/>
            <a:ahLst/>
            <a:cxnLst/>
            <a:rect l="l" t="t" r="r" b="b"/>
            <a:pathLst>
              <a:path w="675639" h="4076700">
                <a:moveTo>
                  <a:pt x="0" y="4076700"/>
                </a:moveTo>
                <a:lnTo>
                  <a:pt x="675132" y="4076700"/>
                </a:lnTo>
                <a:lnTo>
                  <a:pt x="675132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1569719"/>
            <a:ext cx="658495" cy="4076700"/>
          </a:xfrm>
          <a:custGeom>
            <a:avLst/>
            <a:gdLst/>
            <a:ahLst/>
            <a:cxnLst/>
            <a:rect l="l" t="t" r="r" b="b"/>
            <a:pathLst>
              <a:path w="658495" h="4076700">
                <a:moveTo>
                  <a:pt x="0" y="4076700"/>
                </a:moveTo>
                <a:lnTo>
                  <a:pt x="658368" y="4076700"/>
                </a:lnTo>
                <a:lnTo>
                  <a:pt x="65836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32432" y="1562100"/>
            <a:ext cx="666115" cy="4083050"/>
          </a:xfrm>
          <a:custGeom>
            <a:avLst/>
            <a:gdLst/>
            <a:ahLst/>
            <a:cxnLst/>
            <a:rect l="l" t="t" r="r" b="b"/>
            <a:pathLst>
              <a:path w="666114" h="4083050">
                <a:moveTo>
                  <a:pt x="0" y="4082796"/>
                </a:moveTo>
                <a:lnTo>
                  <a:pt x="665988" y="4082796"/>
                </a:lnTo>
                <a:lnTo>
                  <a:pt x="665988" y="0"/>
                </a:lnTo>
                <a:lnTo>
                  <a:pt x="0" y="0"/>
                </a:lnTo>
                <a:lnTo>
                  <a:pt x="0" y="408279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1764" y="1562100"/>
            <a:ext cx="669290" cy="7226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10489" rIns="0" bIns="0" rtlCol="0">
            <a:spAutoFit/>
          </a:bodyPr>
          <a:lstStyle/>
          <a:p>
            <a:pPr marL="0" marR="10160" lvl="0" indent="0" algn="ctr" defTabSz="914400" rtl="0" eaLnBrk="1" fontAlgn="auto" latinLnBrk="0" hangingPunct="1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285" y="165938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5219" y="1562100"/>
            <a:ext cx="649605" cy="7226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10489" rIns="0" bIns="0" rtlCol="0">
            <a:spAutoFit/>
          </a:bodyPr>
          <a:lstStyle/>
          <a:p>
            <a:pPr marL="207645" marR="0" lvl="0" indent="0" algn="l" defTabSz="914400" rtl="0" eaLnBrk="1" fontAlgn="auto" latinLnBrk="0" hangingPunct="1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1481" y="165938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66135" y="165938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0984" y="1659382"/>
            <a:ext cx="683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2373" y="1659382"/>
            <a:ext cx="1113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20725" algn="l"/>
              </a:tabLst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	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58358" y="165938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4476" y="1659382"/>
            <a:ext cx="659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2667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2714" y="2298954"/>
            <a:ext cx="6901180" cy="696595"/>
          </a:xfrm>
          <a:custGeom>
            <a:avLst/>
            <a:gdLst/>
            <a:ahLst/>
            <a:cxnLst/>
            <a:rect l="l" t="t" r="r" b="b"/>
            <a:pathLst>
              <a:path w="6901180" h="696594">
                <a:moveTo>
                  <a:pt x="0" y="0"/>
                </a:moveTo>
                <a:lnTo>
                  <a:pt x="702437" y="0"/>
                </a:lnTo>
                <a:lnTo>
                  <a:pt x="702437" y="696468"/>
                </a:lnTo>
                <a:lnTo>
                  <a:pt x="2780284" y="696468"/>
                </a:lnTo>
                <a:lnTo>
                  <a:pt x="2780284" y="0"/>
                </a:lnTo>
                <a:lnTo>
                  <a:pt x="3482721" y="0"/>
                </a:lnTo>
                <a:lnTo>
                  <a:pt x="3482721" y="696468"/>
                </a:lnTo>
                <a:lnTo>
                  <a:pt x="4873117" y="696468"/>
                </a:lnTo>
                <a:lnTo>
                  <a:pt x="4873117" y="0"/>
                </a:lnTo>
                <a:lnTo>
                  <a:pt x="690067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78473" y="2923794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4008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57693" y="2289810"/>
            <a:ext cx="0" cy="66040"/>
          </a:xfrm>
          <a:custGeom>
            <a:avLst/>
            <a:gdLst/>
            <a:ahLst/>
            <a:cxnLst/>
            <a:rect l="l" t="t" r="r" b="b"/>
            <a:pathLst>
              <a:path h="66039">
                <a:moveTo>
                  <a:pt x="0" y="65532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49590" y="2300477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4008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8214" y="2922270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4008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95650" y="2922270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64008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04238" y="4133850"/>
            <a:ext cx="6899275" cy="690880"/>
          </a:xfrm>
          <a:custGeom>
            <a:avLst/>
            <a:gdLst/>
            <a:ahLst/>
            <a:cxnLst/>
            <a:rect l="l" t="t" r="r" b="b"/>
            <a:pathLst>
              <a:path w="6899275" h="690879">
                <a:moveTo>
                  <a:pt x="0" y="0"/>
                </a:moveTo>
                <a:lnTo>
                  <a:pt x="343535" y="0"/>
                </a:lnTo>
                <a:lnTo>
                  <a:pt x="343535" y="690372"/>
                </a:lnTo>
                <a:lnTo>
                  <a:pt x="1046988" y="690372"/>
                </a:lnTo>
                <a:lnTo>
                  <a:pt x="1046988" y="0"/>
                </a:lnTo>
                <a:lnTo>
                  <a:pt x="1390523" y="0"/>
                </a:lnTo>
                <a:lnTo>
                  <a:pt x="1390523" y="690372"/>
                </a:lnTo>
                <a:lnTo>
                  <a:pt x="1748282" y="690372"/>
                </a:lnTo>
                <a:lnTo>
                  <a:pt x="1748282" y="0"/>
                </a:lnTo>
                <a:lnTo>
                  <a:pt x="2092452" y="0"/>
                </a:lnTo>
                <a:lnTo>
                  <a:pt x="2092452" y="690372"/>
                </a:lnTo>
                <a:lnTo>
                  <a:pt x="2435987" y="690372"/>
                </a:lnTo>
                <a:lnTo>
                  <a:pt x="2435987" y="0"/>
                </a:lnTo>
                <a:lnTo>
                  <a:pt x="3139440" y="0"/>
                </a:lnTo>
                <a:lnTo>
                  <a:pt x="3139440" y="690372"/>
                </a:lnTo>
                <a:lnTo>
                  <a:pt x="3827145" y="690372"/>
                </a:lnTo>
                <a:lnTo>
                  <a:pt x="3827145" y="8382"/>
                </a:lnTo>
                <a:lnTo>
                  <a:pt x="4170679" y="0"/>
                </a:lnTo>
                <a:lnTo>
                  <a:pt x="4170679" y="690372"/>
                </a:lnTo>
                <a:lnTo>
                  <a:pt x="4514215" y="690372"/>
                </a:lnTo>
                <a:lnTo>
                  <a:pt x="4514215" y="0"/>
                </a:lnTo>
                <a:lnTo>
                  <a:pt x="5216271" y="0"/>
                </a:lnTo>
                <a:lnTo>
                  <a:pt x="5216271" y="690372"/>
                </a:lnTo>
                <a:lnTo>
                  <a:pt x="5559806" y="690372"/>
                </a:lnTo>
                <a:lnTo>
                  <a:pt x="5559806" y="0"/>
                </a:lnTo>
                <a:lnTo>
                  <a:pt x="5903976" y="0"/>
                </a:lnTo>
                <a:lnTo>
                  <a:pt x="5903976" y="690372"/>
                </a:lnTo>
                <a:lnTo>
                  <a:pt x="6247511" y="690372"/>
                </a:lnTo>
                <a:lnTo>
                  <a:pt x="6247511" y="0"/>
                </a:lnTo>
                <a:lnTo>
                  <a:pt x="6591808" y="0"/>
                </a:lnTo>
                <a:lnTo>
                  <a:pt x="6591808" y="690372"/>
                </a:lnTo>
                <a:lnTo>
                  <a:pt x="6899148" y="69037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08810" y="1544574"/>
            <a:ext cx="3175" cy="4104640"/>
          </a:xfrm>
          <a:custGeom>
            <a:avLst/>
            <a:gdLst/>
            <a:ahLst/>
            <a:cxnLst/>
            <a:rect l="l" t="t" r="r" b="b"/>
            <a:pathLst>
              <a:path w="3175" h="4104640">
                <a:moveTo>
                  <a:pt x="3048" y="4104131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00705" y="1524761"/>
            <a:ext cx="0" cy="4124325"/>
          </a:xfrm>
          <a:custGeom>
            <a:avLst/>
            <a:gdLst/>
            <a:ahLst/>
            <a:cxnLst/>
            <a:rect l="l" t="t" r="r" b="b"/>
            <a:pathLst>
              <a:path h="4124325">
                <a:moveTo>
                  <a:pt x="0" y="4123944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91078" y="1544574"/>
            <a:ext cx="0" cy="4104640"/>
          </a:xfrm>
          <a:custGeom>
            <a:avLst/>
            <a:gdLst/>
            <a:ahLst/>
            <a:cxnLst/>
            <a:rect l="l" t="t" r="r" b="b"/>
            <a:pathLst>
              <a:path h="4104640">
                <a:moveTo>
                  <a:pt x="0" y="4104131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3641" y="1544574"/>
            <a:ext cx="0" cy="4117975"/>
          </a:xfrm>
          <a:custGeom>
            <a:avLst/>
            <a:gdLst/>
            <a:ahLst/>
            <a:cxnLst/>
            <a:rect l="l" t="t" r="r" b="b"/>
            <a:pathLst>
              <a:path h="4117975">
                <a:moveTo>
                  <a:pt x="0" y="4117848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85538" y="1544574"/>
            <a:ext cx="0" cy="4104640"/>
          </a:xfrm>
          <a:custGeom>
            <a:avLst/>
            <a:gdLst/>
            <a:ahLst/>
            <a:cxnLst/>
            <a:rect l="l" t="t" r="r" b="b"/>
            <a:pathLst>
              <a:path h="4104640">
                <a:moveTo>
                  <a:pt x="0" y="4104131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89626" y="1544574"/>
            <a:ext cx="0" cy="4104640"/>
          </a:xfrm>
          <a:custGeom>
            <a:avLst/>
            <a:gdLst/>
            <a:ahLst/>
            <a:cxnLst/>
            <a:rect l="l" t="t" r="r" b="b"/>
            <a:pathLst>
              <a:path h="4104640">
                <a:moveTo>
                  <a:pt x="0" y="4104131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4570" y="1544574"/>
            <a:ext cx="0" cy="4104640"/>
          </a:xfrm>
          <a:custGeom>
            <a:avLst/>
            <a:gdLst/>
            <a:ahLst/>
            <a:cxnLst/>
            <a:rect l="l" t="t" r="r" b="b"/>
            <a:pathLst>
              <a:path h="4104640">
                <a:moveTo>
                  <a:pt x="0" y="4104131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68845" y="1544574"/>
            <a:ext cx="0" cy="4104640"/>
          </a:xfrm>
          <a:custGeom>
            <a:avLst/>
            <a:gdLst/>
            <a:ahLst/>
            <a:cxnLst/>
            <a:rect l="l" t="t" r="r" b="b"/>
            <a:pathLst>
              <a:path h="4104640">
                <a:moveTo>
                  <a:pt x="0" y="4104131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63790" y="1544574"/>
            <a:ext cx="1905" cy="4104640"/>
          </a:xfrm>
          <a:custGeom>
            <a:avLst/>
            <a:gdLst/>
            <a:ahLst/>
            <a:cxnLst/>
            <a:rect l="l" t="t" r="r" b="b"/>
            <a:pathLst>
              <a:path w="1904" h="4104640">
                <a:moveTo>
                  <a:pt x="1524" y="4104131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34350" y="1547622"/>
            <a:ext cx="13970" cy="4101465"/>
          </a:xfrm>
          <a:custGeom>
            <a:avLst/>
            <a:gdLst/>
            <a:ahLst/>
            <a:cxnLst/>
            <a:rect l="l" t="t" r="r" b="b"/>
            <a:pathLst>
              <a:path w="13970" h="4101465">
                <a:moveTo>
                  <a:pt x="0" y="4101083"/>
                </a:moveTo>
                <a:lnTo>
                  <a:pt x="13716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4151" y="1661286"/>
            <a:ext cx="942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比特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流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04238" y="3211829"/>
            <a:ext cx="744220" cy="353695"/>
          </a:xfrm>
          <a:custGeom>
            <a:avLst/>
            <a:gdLst/>
            <a:ahLst/>
            <a:cxnLst/>
            <a:rect l="l" t="t" r="r" b="b"/>
            <a:pathLst>
              <a:path w="744219" h="353695">
                <a:moveTo>
                  <a:pt x="0" y="353567"/>
                </a:moveTo>
                <a:lnTo>
                  <a:pt x="223139" y="353567"/>
                </a:lnTo>
                <a:lnTo>
                  <a:pt x="223139" y="0"/>
                </a:lnTo>
                <a:lnTo>
                  <a:pt x="520573" y="0"/>
                </a:lnTo>
                <a:lnTo>
                  <a:pt x="520573" y="353567"/>
                </a:lnTo>
                <a:lnTo>
                  <a:pt x="743712" y="3535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655058" y="3211829"/>
            <a:ext cx="744220" cy="353695"/>
          </a:xfrm>
          <a:custGeom>
            <a:avLst/>
            <a:gdLst/>
            <a:ahLst/>
            <a:cxnLst/>
            <a:rect l="l" t="t" r="r" b="b"/>
            <a:pathLst>
              <a:path w="744220" h="353695">
                <a:moveTo>
                  <a:pt x="0" y="353567"/>
                </a:moveTo>
                <a:lnTo>
                  <a:pt x="223139" y="353567"/>
                </a:lnTo>
                <a:lnTo>
                  <a:pt x="223139" y="0"/>
                </a:lnTo>
                <a:lnTo>
                  <a:pt x="520573" y="0"/>
                </a:lnTo>
                <a:lnTo>
                  <a:pt x="520573" y="353567"/>
                </a:lnTo>
                <a:lnTo>
                  <a:pt x="743712" y="3535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5985" y="3211829"/>
            <a:ext cx="742315" cy="353695"/>
          </a:xfrm>
          <a:custGeom>
            <a:avLst/>
            <a:gdLst/>
            <a:ahLst/>
            <a:cxnLst/>
            <a:rect l="l" t="t" r="r" b="b"/>
            <a:pathLst>
              <a:path w="742315" h="353695">
                <a:moveTo>
                  <a:pt x="0" y="353567"/>
                </a:moveTo>
                <a:lnTo>
                  <a:pt x="222631" y="353567"/>
                </a:lnTo>
                <a:lnTo>
                  <a:pt x="222631" y="0"/>
                </a:lnTo>
                <a:lnTo>
                  <a:pt x="519556" y="0"/>
                </a:lnTo>
                <a:lnTo>
                  <a:pt x="519556" y="353567"/>
                </a:lnTo>
                <a:lnTo>
                  <a:pt x="742188" y="3535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33309" y="3211829"/>
            <a:ext cx="744220" cy="353695"/>
          </a:xfrm>
          <a:custGeom>
            <a:avLst/>
            <a:gdLst/>
            <a:ahLst/>
            <a:cxnLst/>
            <a:rect l="l" t="t" r="r" b="b"/>
            <a:pathLst>
              <a:path w="744220" h="353695">
                <a:moveTo>
                  <a:pt x="0" y="353567"/>
                </a:moveTo>
                <a:lnTo>
                  <a:pt x="223139" y="353567"/>
                </a:lnTo>
                <a:lnTo>
                  <a:pt x="223139" y="0"/>
                </a:lnTo>
                <a:lnTo>
                  <a:pt x="520573" y="0"/>
                </a:lnTo>
                <a:lnTo>
                  <a:pt x="520573" y="353567"/>
                </a:lnTo>
                <a:lnTo>
                  <a:pt x="743712" y="3535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84057" y="3211829"/>
            <a:ext cx="742315" cy="353695"/>
          </a:xfrm>
          <a:custGeom>
            <a:avLst/>
            <a:gdLst/>
            <a:ahLst/>
            <a:cxnLst/>
            <a:rect l="l" t="t" r="r" b="b"/>
            <a:pathLst>
              <a:path w="742315" h="353695">
                <a:moveTo>
                  <a:pt x="0" y="353567"/>
                </a:moveTo>
                <a:lnTo>
                  <a:pt x="222631" y="353567"/>
                </a:lnTo>
                <a:lnTo>
                  <a:pt x="222631" y="0"/>
                </a:lnTo>
                <a:lnTo>
                  <a:pt x="519556" y="0"/>
                </a:lnTo>
                <a:lnTo>
                  <a:pt x="519556" y="353567"/>
                </a:lnTo>
                <a:lnTo>
                  <a:pt x="742188" y="3535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73273" y="3565397"/>
            <a:ext cx="744220" cy="352425"/>
          </a:xfrm>
          <a:custGeom>
            <a:avLst/>
            <a:gdLst/>
            <a:ahLst/>
            <a:cxnLst/>
            <a:rect l="l" t="t" r="r" b="b"/>
            <a:pathLst>
              <a:path w="744220" h="352425">
                <a:moveTo>
                  <a:pt x="0" y="0"/>
                </a:moveTo>
                <a:lnTo>
                  <a:pt x="223139" y="0"/>
                </a:lnTo>
                <a:lnTo>
                  <a:pt x="223139" y="352044"/>
                </a:lnTo>
                <a:lnTo>
                  <a:pt x="520573" y="352044"/>
                </a:lnTo>
                <a:lnTo>
                  <a:pt x="520573" y="0"/>
                </a:lnTo>
                <a:lnTo>
                  <a:pt x="74371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51453" y="3565397"/>
            <a:ext cx="744220" cy="352425"/>
          </a:xfrm>
          <a:custGeom>
            <a:avLst/>
            <a:gdLst/>
            <a:ahLst/>
            <a:cxnLst/>
            <a:rect l="l" t="t" r="r" b="b"/>
            <a:pathLst>
              <a:path w="744220" h="352425">
                <a:moveTo>
                  <a:pt x="0" y="0"/>
                </a:moveTo>
                <a:lnTo>
                  <a:pt x="223139" y="0"/>
                </a:lnTo>
                <a:lnTo>
                  <a:pt x="223139" y="352044"/>
                </a:lnTo>
                <a:lnTo>
                  <a:pt x="520573" y="352044"/>
                </a:lnTo>
                <a:lnTo>
                  <a:pt x="520573" y="0"/>
                </a:lnTo>
                <a:lnTo>
                  <a:pt x="74371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67734" y="3565397"/>
            <a:ext cx="742315" cy="352425"/>
          </a:xfrm>
          <a:custGeom>
            <a:avLst/>
            <a:gdLst/>
            <a:ahLst/>
            <a:cxnLst/>
            <a:rect l="l" t="t" r="r" b="b"/>
            <a:pathLst>
              <a:path w="742314" h="352425">
                <a:moveTo>
                  <a:pt x="0" y="0"/>
                </a:moveTo>
                <a:lnTo>
                  <a:pt x="222631" y="0"/>
                </a:lnTo>
                <a:lnTo>
                  <a:pt x="222631" y="352044"/>
                </a:lnTo>
                <a:lnTo>
                  <a:pt x="519556" y="352044"/>
                </a:lnTo>
                <a:lnTo>
                  <a:pt x="519556" y="0"/>
                </a:lnTo>
                <a:lnTo>
                  <a:pt x="74218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51526" y="3565397"/>
            <a:ext cx="744220" cy="352425"/>
          </a:xfrm>
          <a:custGeom>
            <a:avLst/>
            <a:gdLst/>
            <a:ahLst/>
            <a:cxnLst/>
            <a:rect l="l" t="t" r="r" b="b"/>
            <a:pathLst>
              <a:path w="744220" h="352425">
                <a:moveTo>
                  <a:pt x="0" y="0"/>
                </a:moveTo>
                <a:lnTo>
                  <a:pt x="223139" y="0"/>
                </a:lnTo>
                <a:lnTo>
                  <a:pt x="223139" y="352044"/>
                </a:lnTo>
                <a:lnTo>
                  <a:pt x="520573" y="352044"/>
                </a:lnTo>
                <a:lnTo>
                  <a:pt x="520573" y="0"/>
                </a:lnTo>
                <a:lnTo>
                  <a:pt x="74371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47994" y="3565397"/>
            <a:ext cx="744220" cy="352425"/>
          </a:xfrm>
          <a:custGeom>
            <a:avLst/>
            <a:gdLst/>
            <a:ahLst/>
            <a:cxnLst/>
            <a:rect l="l" t="t" r="r" b="b"/>
            <a:pathLst>
              <a:path w="744220" h="352425">
                <a:moveTo>
                  <a:pt x="0" y="0"/>
                </a:moveTo>
                <a:lnTo>
                  <a:pt x="223139" y="0"/>
                </a:lnTo>
                <a:lnTo>
                  <a:pt x="223139" y="352044"/>
                </a:lnTo>
                <a:lnTo>
                  <a:pt x="520573" y="352044"/>
                </a:lnTo>
                <a:lnTo>
                  <a:pt x="520573" y="0"/>
                </a:lnTo>
                <a:lnTo>
                  <a:pt x="74371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13382" y="4955285"/>
            <a:ext cx="4505325" cy="690880"/>
          </a:xfrm>
          <a:custGeom>
            <a:avLst/>
            <a:gdLst/>
            <a:ahLst/>
            <a:cxnLst/>
            <a:rect l="l" t="t" r="r" b="b"/>
            <a:pathLst>
              <a:path w="4505325" h="690879">
                <a:moveTo>
                  <a:pt x="0" y="0"/>
                </a:moveTo>
                <a:lnTo>
                  <a:pt x="345313" y="0"/>
                </a:lnTo>
                <a:lnTo>
                  <a:pt x="345313" y="690372"/>
                </a:lnTo>
                <a:lnTo>
                  <a:pt x="690626" y="690372"/>
                </a:lnTo>
                <a:lnTo>
                  <a:pt x="690626" y="13335"/>
                </a:lnTo>
                <a:lnTo>
                  <a:pt x="1054608" y="13335"/>
                </a:lnTo>
                <a:lnTo>
                  <a:pt x="1054608" y="690372"/>
                </a:lnTo>
                <a:lnTo>
                  <a:pt x="1373632" y="690372"/>
                </a:lnTo>
                <a:lnTo>
                  <a:pt x="1373632" y="0"/>
                </a:lnTo>
                <a:lnTo>
                  <a:pt x="1720469" y="0"/>
                </a:lnTo>
                <a:lnTo>
                  <a:pt x="1720469" y="690372"/>
                </a:lnTo>
                <a:lnTo>
                  <a:pt x="2075180" y="690372"/>
                </a:lnTo>
                <a:lnTo>
                  <a:pt x="2075180" y="0"/>
                </a:lnTo>
                <a:lnTo>
                  <a:pt x="2420493" y="0"/>
                </a:lnTo>
                <a:lnTo>
                  <a:pt x="2420493" y="690372"/>
                </a:lnTo>
                <a:lnTo>
                  <a:pt x="3112770" y="690372"/>
                </a:lnTo>
                <a:lnTo>
                  <a:pt x="3112770" y="0"/>
                </a:lnTo>
                <a:lnTo>
                  <a:pt x="3476625" y="0"/>
                </a:lnTo>
                <a:lnTo>
                  <a:pt x="3476625" y="690372"/>
                </a:lnTo>
                <a:lnTo>
                  <a:pt x="3812666" y="690372"/>
                </a:lnTo>
                <a:lnTo>
                  <a:pt x="3812666" y="0"/>
                </a:lnTo>
                <a:lnTo>
                  <a:pt x="4159630" y="0"/>
                </a:lnTo>
                <a:lnTo>
                  <a:pt x="4159630" y="690372"/>
                </a:lnTo>
                <a:lnTo>
                  <a:pt x="4504944" y="690372"/>
                </a:lnTo>
                <a:lnTo>
                  <a:pt x="4504944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18326" y="4955285"/>
            <a:ext cx="2403475" cy="690880"/>
          </a:xfrm>
          <a:custGeom>
            <a:avLst/>
            <a:gdLst/>
            <a:ahLst/>
            <a:cxnLst/>
            <a:rect l="l" t="t" r="r" b="b"/>
            <a:pathLst>
              <a:path w="2403475" h="690879">
                <a:moveTo>
                  <a:pt x="0" y="0"/>
                </a:moveTo>
                <a:lnTo>
                  <a:pt x="701548" y="0"/>
                </a:lnTo>
                <a:lnTo>
                  <a:pt x="701548" y="690372"/>
                </a:lnTo>
                <a:lnTo>
                  <a:pt x="1401445" y="690372"/>
                </a:lnTo>
                <a:lnTo>
                  <a:pt x="1401445" y="0"/>
                </a:lnTo>
                <a:lnTo>
                  <a:pt x="2058035" y="0"/>
                </a:lnTo>
                <a:lnTo>
                  <a:pt x="2058035" y="690372"/>
                </a:lnTo>
                <a:lnTo>
                  <a:pt x="2403348" y="69037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7522" y="2489149"/>
            <a:ext cx="1251585" cy="319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不归零制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5080" lvl="0" indent="305435" algn="l" defTabSz="914400" rtl="0" eaLnBrk="1" fontAlgn="auto" latinLnBrk="0" hangingPunct="1">
              <a:lnSpc>
                <a:spcPts val="7190"/>
              </a:lnSpc>
              <a:spcBef>
                <a:spcPts val="7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归零制 曼彻斯特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12700" marR="5080" lvl="0" indent="612140" algn="r" defTabSz="914400" rtl="0" eaLnBrk="1" fontAlgn="auto" latinLnBrk="0" hangingPunct="1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差分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曼彻斯特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01951" y="5311140"/>
            <a:ext cx="6918959" cy="0"/>
          </a:xfrm>
          <a:custGeom>
            <a:avLst/>
            <a:gdLst/>
            <a:ahLst/>
            <a:cxnLst/>
            <a:rect l="l" t="t" r="r" b="b"/>
            <a:pathLst>
              <a:path w="6918959">
                <a:moveTo>
                  <a:pt x="0" y="0"/>
                </a:moveTo>
                <a:lnTo>
                  <a:pt x="69185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01951" y="4477511"/>
            <a:ext cx="6918959" cy="0"/>
          </a:xfrm>
          <a:custGeom>
            <a:avLst/>
            <a:gdLst/>
            <a:ahLst/>
            <a:cxnLst/>
            <a:rect l="l" t="t" r="r" b="b"/>
            <a:pathLst>
              <a:path w="6918959">
                <a:moveTo>
                  <a:pt x="0" y="0"/>
                </a:moveTo>
                <a:lnTo>
                  <a:pt x="69185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01951" y="3566159"/>
            <a:ext cx="6918959" cy="0"/>
          </a:xfrm>
          <a:custGeom>
            <a:avLst/>
            <a:gdLst/>
            <a:ahLst/>
            <a:cxnLst/>
            <a:rect l="l" t="t" r="r" b="b"/>
            <a:pathLst>
              <a:path w="6918959">
                <a:moveTo>
                  <a:pt x="0" y="0"/>
                </a:moveTo>
                <a:lnTo>
                  <a:pt x="69185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01951" y="2650235"/>
            <a:ext cx="6918959" cy="0"/>
          </a:xfrm>
          <a:custGeom>
            <a:avLst/>
            <a:gdLst/>
            <a:ahLst/>
            <a:cxnLst/>
            <a:rect l="l" t="t" r="r" b="b"/>
            <a:pathLst>
              <a:path w="6918959">
                <a:moveTo>
                  <a:pt x="0" y="0"/>
                </a:moveTo>
                <a:lnTo>
                  <a:pt x="69185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07957" y="1547622"/>
            <a:ext cx="13970" cy="4101465"/>
          </a:xfrm>
          <a:custGeom>
            <a:avLst/>
            <a:gdLst/>
            <a:ahLst/>
            <a:cxnLst/>
            <a:rect l="l" t="t" r="r" b="b"/>
            <a:pathLst>
              <a:path w="13970" h="4101465">
                <a:moveTo>
                  <a:pt x="0" y="4101083"/>
                </a:moveTo>
                <a:lnTo>
                  <a:pt x="13716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78358" y="3286505"/>
            <a:ext cx="1369060" cy="581025"/>
          </a:xfrm>
          <a:custGeom>
            <a:avLst/>
            <a:gdLst/>
            <a:ahLst/>
            <a:cxnLst/>
            <a:rect l="l" t="t" r="r" b="b"/>
            <a:pathLst>
              <a:path w="1369060" h="581025">
                <a:moveTo>
                  <a:pt x="0" y="290322"/>
                </a:moveTo>
                <a:lnTo>
                  <a:pt x="12338" y="235137"/>
                </a:lnTo>
                <a:lnTo>
                  <a:pt x="47824" y="183455"/>
                </a:lnTo>
                <a:lnTo>
                  <a:pt x="104164" y="136248"/>
                </a:lnTo>
                <a:lnTo>
                  <a:pt x="139438" y="114625"/>
                </a:lnTo>
                <a:lnTo>
                  <a:pt x="179064" y="94486"/>
                </a:lnTo>
                <a:lnTo>
                  <a:pt x="222756" y="75951"/>
                </a:lnTo>
                <a:lnTo>
                  <a:pt x="270229" y="59141"/>
                </a:lnTo>
                <a:lnTo>
                  <a:pt x="321194" y="44179"/>
                </a:lnTo>
                <a:lnTo>
                  <a:pt x="375365" y="31186"/>
                </a:lnTo>
                <a:lnTo>
                  <a:pt x="432456" y="20283"/>
                </a:lnTo>
                <a:lnTo>
                  <a:pt x="492179" y="11591"/>
                </a:lnTo>
                <a:lnTo>
                  <a:pt x="554247" y="5232"/>
                </a:lnTo>
                <a:lnTo>
                  <a:pt x="618375" y="1328"/>
                </a:lnTo>
                <a:lnTo>
                  <a:pt x="684276" y="0"/>
                </a:lnTo>
                <a:lnTo>
                  <a:pt x="750182" y="1328"/>
                </a:lnTo>
                <a:lnTo>
                  <a:pt x="814314" y="5232"/>
                </a:lnTo>
                <a:lnTo>
                  <a:pt x="876386" y="11591"/>
                </a:lnTo>
                <a:lnTo>
                  <a:pt x="936111" y="20283"/>
                </a:lnTo>
                <a:lnTo>
                  <a:pt x="993203" y="31186"/>
                </a:lnTo>
                <a:lnTo>
                  <a:pt x="1047374" y="44179"/>
                </a:lnTo>
                <a:lnTo>
                  <a:pt x="1098339" y="59141"/>
                </a:lnTo>
                <a:lnTo>
                  <a:pt x="1145810" y="75951"/>
                </a:lnTo>
                <a:lnTo>
                  <a:pt x="1189501" y="94486"/>
                </a:lnTo>
                <a:lnTo>
                  <a:pt x="1229125" y="114625"/>
                </a:lnTo>
                <a:lnTo>
                  <a:pt x="1264396" y="136248"/>
                </a:lnTo>
                <a:lnTo>
                  <a:pt x="1295027" y="159231"/>
                </a:lnTo>
                <a:lnTo>
                  <a:pt x="1341223" y="208797"/>
                </a:lnTo>
                <a:lnTo>
                  <a:pt x="1365419" y="262352"/>
                </a:lnTo>
                <a:lnTo>
                  <a:pt x="1368552" y="290322"/>
                </a:lnTo>
                <a:lnTo>
                  <a:pt x="1365419" y="318291"/>
                </a:lnTo>
                <a:lnTo>
                  <a:pt x="1341223" y="371846"/>
                </a:lnTo>
                <a:lnTo>
                  <a:pt x="1295027" y="421412"/>
                </a:lnTo>
                <a:lnTo>
                  <a:pt x="1264396" y="444395"/>
                </a:lnTo>
                <a:lnTo>
                  <a:pt x="1229125" y="466018"/>
                </a:lnTo>
                <a:lnTo>
                  <a:pt x="1189501" y="486157"/>
                </a:lnTo>
                <a:lnTo>
                  <a:pt x="1145810" y="504692"/>
                </a:lnTo>
                <a:lnTo>
                  <a:pt x="1098339" y="521502"/>
                </a:lnTo>
                <a:lnTo>
                  <a:pt x="1047374" y="536464"/>
                </a:lnTo>
                <a:lnTo>
                  <a:pt x="993203" y="549457"/>
                </a:lnTo>
                <a:lnTo>
                  <a:pt x="936111" y="560360"/>
                </a:lnTo>
                <a:lnTo>
                  <a:pt x="876386" y="569052"/>
                </a:lnTo>
                <a:lnTo>
                  <a:pt x="814314" y="575411"/>
                </a:lnTo>
                <a:lnTo>
                  <a:pt x="750182" y="579315"/>
                </a:lnTo>
                <a:lnTo>
                  <a:pt x="684276" y="580644"/>
                </a:lnTo>
                <a:lnTo>
                  <a:pt x="618375" y="579315"/>
                </a:lnTo>
                <a:lnTo>
                  <a:pt x="554247" y="575411"/>
                </a:lnTo>
                <a:lnTo>
                  <a:pt x="492179" y="569052"/>
                </a:lnTo>
                <a:lnTo>
                  <a:pt x="432456" y="560360"/>
                </a:lnTo>
                <a:lnTo>
                  <a:pt x="375365" y="549457"/>
                </a:lnTo>
                <a:lnTo>
                  <a:pt x="321194" y="536464"/>
                </a:lnTo>
                <a:lnTo>
                  <a:pt x="270229" y="521502"/>
                </a:lnTo>
                <a:lnTo>
                  <a:pt x="222756" y="504692"/>
                </a:lnTo>
                <a:lnTo>
                  <a:pt x="179064" y="486157"/>
                </a:lnTo>
                <a:lnTo>
                  <a:pt x="139438" y="466018"/>
                </a:lnTo>
                <a:lnTo>
                  <a:pt x="104164" y="444395"/>
                </a:lnTo>
                <a:lnTo>
                  <a:pt x="73531" y="421412"/>
                </a:lnTo>
                <a:lnTo>
                  <a:pt x="27331" y="371846"/>
                </a:lnTo>
                <a:lnTo>
                  <a:pt x="3132" y="318291"/>
                </a:lnTo>
                <a:lnTo>
                  <a:pt x="0" y="29032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数</a:t>
            </a:r>
            <a:r>
              <a:rPr spc="20" dirty="0"/>
              <a:t>字</a:t>
            </a:r>
            <a:r>
              <a:rPr dirty="0">
                <a:latin typeface="Times New Roman"/>
                <a:cs typeface="Times New Roman"/>
              </a:rPr>
              <a:t>-</a:t>
            </a:r>
            <a:r>
              <a:rPr spc="5" dirty="0"/>
              <a:t>数</a:t>
            </a:r>
            <a:r>
              <a:rPr dirty="0"/>
              <a:t>字</a:t>
            </a:r>
            <a:r>
              <a:rPr spc="5" dirty="0"/>
              <a:t>编</a:t>
            </a:r>
            <a:r>
              <a:rPr dirty="0"/>
              <a:t>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6110" y="264998"/>
            <a:ext cx="2934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CDM</a:t>
            </a:r>
            <a:r>
              <a:rPr sz="3200" spc="10" dirty="0"/>
              <a:t>A</a:t>
            </a:r>
            <a:r>
              <a:rPr sz="3200" spc="5" dirty="0">
                <a:latin typeface="宋体"/>
                <a:cs typeface="宋体"/>
              </a:rPr>
              <a:t>解码举例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000150"/>
            <a:ext cx="8544560" cy="56838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当多个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端发送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个信号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，信号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会在空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叠加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例如，终端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的码片序列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(-1,-1,-1,-1)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0485" marR="610235" lvl="0" indent="137731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终端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的码片序列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(+1,-1,+1,-1)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如果发 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，则空中叠加后变成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-2,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0,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-2)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4965" marR="364490" lvl="0" indent="-342900" algn="l" defTabSz="914400" rtl="0" eaLnBrk="1" fontAlgn="auto" latinLnBrk="0" hangingPunct="1">
              <a:lnSpc>
                <a:spcPts val="3220"/>
              </a:lnSpc>
              <a:spcBef>
                <a:spcPts val="970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接收方如果希望接收某个站点的信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计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算该站点对应的码片序列和空中信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的点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601345" lvl="0" indent="-342900" algn="l" defTabSz="914400" rtl="0" eaLnBrk="1" fontAlgn="auto" latinLnBrk="0" hangingPunct="1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例如，接收方希望接收终端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终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的码片序列与叠加后的空中信号进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点积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6962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>
                <a:tab pos="4094479" algn="l"/>
                <a:tab pos="4439285" algn="l"/>
                <a:tab pos="707263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(-1,-1,-1,-1)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(0,-2,0,-2)	=	1/4 * (0 +2 +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 +2)	=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4965" marR="365125" lvl="0" indent="-34290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如果接收方希望接收终端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的信息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终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片序列与叠加后的空中信号进行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积，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得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到的信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息也是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3776" y="264998"/>
            <a:ext cx="2933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</a:t>
            </a:r>
            <a:r>
              <a:rPr sz="3200" spc="10" dirty="0"/>
              <a:t>D</a:t>
            </a:r>
            <a:r>
              <a:rPr sz="3200" spc="5" dirty="0"/>
              <a:t>MA</a:t>
            </a:r>
            <a:r>
              <a:rPr sz="3200" dirty="0">
                <a:latin typeface="宋体"/>
                <a:cs typeface="宋体"/>
              </a:rPr>
              <a:t>解码举例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137373"/>
            <a:ext cx="8520430" cy="48310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例如，终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的码片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序列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(-1,-1,-1,-1)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47800" marR="0" lvl="0" indent="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终端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的码片序列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(+1,-1,+1,-1)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5080" lvl="1" indent="-4572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如果终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，终端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发送的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那么空中信号将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(+1,+1,+1,+1)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(+1,-1,+1,-1)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叠加后变成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(+2,0,+2,0)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27685" marR="0" lvl="1" indent="-457834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527685" algn="l"/>
                <a:tab pos="5283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则识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别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发送信息的点积将是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85800" marR="0" lvl="0" indent="0" algn="l" defTabSz="914400" rtl="0" eaLnBrk="1" fontAlgn="auto" latinLnBrk="0" hangingPunct="1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96490" algn="l"/>
                <a:tab pos="26720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(-1,-1,-1,-1)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•	(+2,0,+2,0)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18159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2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1/4	* (-2 +0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-2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18159" marR="0" lvl="0" indent="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>
                <a:tab pos="864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006FC0"/>
              </a:buClr>
              <a:buSzPct val="64285"/>
              <a:buFont typeface="Wingdings"/>
              <a:buChar char=""/>
              <a:tabLst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发送的是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0375D2-7B49-4C97-83A9-7B8D13056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53" y="978525"/>
            <a:ext cx="6649472" cy="467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858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2264" y="5381040"/>
            <a:ext cx="4305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任意两站的码片序列规格化内积都为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6511" y="5105653"/>
            <a:ext cx="3192145" cy="901065"/>
          </a:xfrm>
          <a:custGeom>
            <a:avLst/>
            <a:gdLst/>
            <a:ahLst/>
            <a:cxnLst/>
            <a:rect l="l" t="t" r="r" b="b"/>
            <a:pathLst>
              <a:path w="3192145" h="901064">
                <a:moveTo>
                  <a:pt x="3192018" y="900899"/>
                </a:move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1054" y="247269"/>
            <a:ext cx="4924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CDMA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宋体"/>
                <a:cs typeface="宋体"/>
              </a:rPr>
              <a:t>的工作原理（</a:t>
            </a:r>
            <a:r>
              <a:rPr sz="3200" dirty="0">
                <a:latin typeface="Times New Roman"/>
                <a:cs typeface="Times New Roman"/>
              </a:rPr>
              <a:t>m=8</a:t>
            </a:r>
            <a:r>
              <a:rPr sz="3200" dirty="0"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0608" y="1136903"/>
            <a:ext cx="0" cy="4599940"/>
          </a:xfrm>
          <a:custGeom>
            <a:avLst/>
            <a:gdLst/>
            <a:ahLst/>
            <a:cxnLst/>
            <a:rect l="l" t="t" r="r" b="b"/>
            <a:pathLst>
              <a:path h="4599940">
                <a:moveTo>
                  <a:pt x="0" y="0"/>
                </a:moveTo>
                <a:lnTo>
                  <a:pt x="0" y="4599432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17947" y="113842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7947" y="1467611"/>
            <a:ext cx="0" cy="4246245"/>
          </a:xfrm>
          <a:custGeom>
            <a:avLst/>
            <a:gdLst/>
            <a:ahLst/>
            <a:cxnLst/>
            <a:rect l="l" t="t" r="r" b="b"/>
            <a:pathLst>
              <a:path h="4246245">
                <a:moveTo>
                  <a:pt x="0" y="0"/>
                </a:moveTo>
                <a:lnTo>
                  <a:pt x="0" y="4245864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96811" y="1123188"/>
            <a:ext cx="0" cy="4753610"/>
          </a:xfrm>
          <a:custGeom>
            <a:avLst/>
            <a:gdLst/>
            <a:ahLst/>
            <a:cxnLst/>
            <a:rect l="l" t="t" r="r" b="b"/>
            <a:pathLst>
              <a:path h="4753610">
                <a:moveTo>
                  <a:pt x="0" y="0"/>
                </a:moveTo>
                <a:lnTo>
                  <a:pt x="0" y="4753356"/>
                </a:lnTo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74152" y="1136903"/>
            <a:ext cx="0" cy="4587240"/>
          </a:xfrm>
          <a:custGeom>
            <a:avLst/>
            <a:gdLst/>
            <a:ahLst/>
            <a:cxnLst/>
            <a:rect l="l" t="t" r="r" b="b"/>
            <a:pathLst>
              <a:path h="4587240">
                <a:moveTo>
                  <a:pt x="0" y="0"/>
                </a:moveTo>
                <a:lnTo>
                  <a:pt x="0" y="458724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0442" y="1949957"/>
            <a:ext cx="2029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站的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码片序列</a:t>
            </a:r>
            <a:r>
              <a:rPr kumimoji="0" sz="2000" b="0" i="0" u="none" strike="noStrike" kern="1200" cap="none" spc="-5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41370" y="2012442"/>
            <a:ext cx="1577340" cy="318770"/>
          </a:xfrm>
          <a:custGeom>
            <a:avLst/>
            <a:gdLst/>
            <a:ahLst/>
            <a:cxnLst/>
            <a:rect l="l" t="t" r="r" b="b"/>
            <a:pathLst>
              <a:path w="1577339" h="318769">
                <a:moveTo>
                  <a:pt x="591439" y="155955"/>
                </a:moveTo>
                <a:lnTo>
                  <a:pt x="0" y="155955"/>
                </a:lnTo>
                <a:lnTo>
                  <a:pt x="0" y="318515"/>
                </a:lnTo>
                <a:lnTo>
                  <a:pt x="591439" y="312038"/>
                </a:lnTo>
                <a:lnTo>
                  <a:pt x="591439" y="155955"/>
                </a:lnTo>
                <a:close/>
              </a:path>
              <a:path w="1577339" h="318769">
                <a:moveTo>
                  <a:pt x="1183005" y="155955"/>
                </a:moveTo>
                <a:lnTo>
                  <a:pt x="985774" y="155955"/>
                </a:lnTo>
                <a:lnTo>
                  <a:pt x="985774" y="312038"/>
                </a:lnTo>
                <a:lnTo>
                  <a:pt x="1183005" y="312038"/>
                </a:lnTo>
                <a:lnTo>
                  <a:pt x="1183005" y="155955"/>
                </a:lnTo>
                <a:close/>
              </a:path>
              <a:path w="1577339" h="318769">
                <a:moveTo>
                  <a:pt x="985774" y="0"/>
                </a:moveTo>
                <a:lnTo>
                  <a:pt x="591439" y="0"/>
                </a:lnTo>
                <a:lnTo>
                  <a:pt x="591439" y="155955"/>
                </a:lnTo>
                <a:lnTo>
                  <a:pt x="985774" y="155955"/>
                </a:lnTo>
                <a:lnTo>
                  <a:pt x="985774" y="0"/>
                </a:lnTo>
                <a:close/>
              </a:path>
              <a:path w="1577339" h="318769">
                <a:moveTo>
                  <a:pt x="1577340" y="0"/>
                </a:moveTo>
                <a:lnTo>
                  <a:pt x="1183005" y="0"/>
                </a:lnTo>
                <a:lnTo>
                  <a:pt x="1183005" y="155955"/>
                </a:lnTo>
                <a:lnTo>
                  <a:pt x="1577340" y="155955"/>
                </a:lnTo>
                <a:lnTo>
                  <a:pt x="15773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1370" y="2012442"/>
            <a:ext cx="1577340" cy="318770"/>
          </a:xfrm>
          <a:custGeom>
            <a:avLst/>
            <a:gdLst/>
            <a:ahLst/>
            <a:cxnLst/>
            <a:rect l="l" t="t" r="r" b="b"/>
            <a:pathLst>
              <a:path w="1577339" h="318769">
                <a:moveTo>
                  <a:pt x="0" y="155955"/>
                </a:moveTo>
                <a:lnTo>
                  <a:pt x="0" y="318515"/>
                </a:lnTo>
                <a:lnTo>
                  <a:pt x="591439" y="312038"/>
                </a:lnTo>
                <a:lnTo>
                  <a:pt x="591439" y="0"/>
                </a:lnTo>
                <a:lnTo>
                  <a:pt x="985774" y="0"/>
                </a:lnTo>
                <a:lnTo>
                  <a:pt x="985774" y="312038"/>
                </a:lnTo>
                <a:lnTo>
                  <a:pt x="1183005" y="312038"/>
                </a:lnTo>
                <a:lnTo>
                  <a:pt x="1183005" y="0"/>
                </a:lnTo>
                <a:lnTo>
                  <a:pt x="1577340" y="0"/>
                </a:lnTo>
                <a:lnTo>
                  <a:pt x="1577340" y="15595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18709" y="2012442"/>
            <a:ext cx="1579245" cy="318770"/>
          </a:xfrm>
          <a:custGeom>
            <a:avLst/>
            <a:gdLst/>
            <a:ahLst/>
            <a:cxnLst/>
            <a:rect l="l" t="t" r="r" b="b"/>
            <a:pathLst>
              <a:path w="1579245" h="318769">
                <a:moveTo>
                  <a:pt x="592074" y="155955"/>
                </a:moveTo>
                <a:lnTo>
                  <a:pt x="0" y="155955"/>
                </a:lnTo>
                <a:lnTo>
                  <a:pt x="0" y="318515"/>
                </a:lnTo>
                <a:lnTo>
                  <a:pt x="592074" y="312038"/>
                </a:lnTo>
                <a:lnTo>
                  <a:pt x="592074" y="155955"/>
                </a:lnTo>
                <a:close/>
              </a:path>
              <a:path w="1579245" h="318769">
                <a:moveTo>
                  <a:pt x="1184148" y="155955"/>
                </a:moveTo>
                <a:lnTo>
                  <a:pt x="986790" y="155955"/>
                </a:lnTo>
                <a:lnTo>
                  <a:pt x="986790" y="312038"/>
                </a:lnTo>
                <a:lnTo>
                  <a:pt x="1184148" y="312038"/>
                </a:lnTo>
                <a:lnTo>
                  <a:pt x="1184148" y="155955"/>
                </a:lnTo>
                <a:close/>
              </a:path>
              <a:path w="1579245" h="318769">
                <a:moveTo>
                  <a:pt x="986790" y="0"/>
                </a:moveTo>
                <a:lnTo>
                  <a:pt x="592074" y="0"/>
                </a:lnTo>
                <a:lnTo>
                  <a:pt x="592074" y="155955"/>
                </a:lnTo>
                <a:lnTo>
                  <a:pt x="986790" y="155955"/>
                </a:lnTo>
                <a:lnTo>
                  <a:pt x="986790" y="0"/>
                </a:lnTo>
                <a:close/>
              </a:path>
              <a:path w="1579245" h="318769">
                <a:moveTo>
                  <a:pt x="1578864" y="0"/>
                </a:moveTo>
                <a:lnTo>
                  <a:pt x="1184148" y="0"/>
                </a:lnTo>
                <a:lnTo>
                  <a:pt x="1184148" y="155955"/>
                </a:lnTo>
                <a:lnTo>
                  <a:pt x="1578864" y="155955"/>
                </a:lnTo>
                <a:lnTo>
                  <a:pt x="15788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18709" y="2012442"/>
            <a:ext cx="1579245" cy="318770"/>
          </a:xfrm>
          <a:custGeom>
            <a:avLst/>
            <a:gdLst/>
            <a:ahLst/>
            <a:cxnLst/>
            <a:rect l="l" t="t" r="r" b="b"/>
            <a:pathLst>
              <a:path w="1579245" h="318769">
                <a:moveTo>
                  <a:pt x="0" y="155955"/>
                </a:moveTo>
                <a:lnTo>
                  <a:pt x="0" y="318515"/>
                </a:lnTo>
                <a:lnTo>
                  <a:pt x="592074" y="312038"/>
                </a:lnTo>
                <a:lnTo>
                  <a:pt x="592074" y="0"/>
                </a:lnTo>
                <a:lnTo>
                  <a:pt x="986790" y="0"/>
                </a:lnTo>
                <a:lnTo>
                  <a:pt x="986790" y="312038"/>
                </a:lnTo>
                <a:lnTo>
                  <a:pt x="1184148" y="312038"/>
                </a:lnTo>
                <a:lnTo>
                  <a:pt x="1184148" y="0"/>
                </a:lnTo>
                <a:lnTo>
                  <a:pt x="1578864" y="0"/>
                </a:lnTo>
                <a:lnTo>
                  <a:pt x="1578864" y="15595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0909" y="1948052"/>
            <a:ext cx="96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02146" y="2012442"/>
            <a:ext cx="1577340" cy="318770"/>
          </a:xfrm>
          <a:custGeom>
            <a:avLst/>
            <a:gdLst/>
            <a:ahLst/>
            <a:cxnLst/>
            <a:rect l="l" t="t" r="r" b="b"/>
            <a:pathLst>
              <a:path w="1577340" h="318769">
                <a:moveTo>
                  <a:pt x="591439" y="155955"/>
                </a:moveTo>
                <a:lnTo>
                  <a:pt x="0" y="155955"/>
                </a:lnTo>
                <a:lnTo>
                  <a:pt x="0" y="318515"/>
                </a:lnTo>
                <a:lnTo>
                  <a:pt x="591439" y="312038"/>
                </a:lnTo>
                <a:lnTo>
                  <a:pt x="591439" y="155955"/>
                </a:lnTo>
                <a:close/>
              </a:path>
              <a:path w="1577340" h="318769">
                <a:moveTo>
                  <a:pt x="1183005" y="155955"/>
                </a:moveTo>
                <a:lnTo>
                  <a:pt x="985774" y="155955"/>
                </a:lnTo>
                <a:lnTo>
                  <a:pt x="985774" y="312038"/>
                </a:lnTo>
                <a:lnTo>
                  <a:pt x="1183005" y="312038"/>
                </a:lnTo>
                <a:lnTo>
                  <a:pt x="1183005" y="155955"/>
                </a:lnTo>
                <a:close/>
              </a:path>
              <a:path w="1577340" h="318769">
                <a:moveTo>
                  <a:pt x="985774" y="0"/>
                </a:moveTo>
                <a:lnTo>
                  <a:pt x="591439" y="0"/>
                </a:lnTo>
                <a:lnTo>
                  <a:pt x="591439" y="155955"/>
                </a:lnTo>
                <a:lnTo>
                  <a:pt x="985774" y="155955"/>
                </a:lnTo>
                <a:lnTo>
                  <a:pt x="985774" y="0"/>
                </a:lnTo>
                <a:close/>
              </a:path>
              <a:path w="1577340" h="318769">
                <a:moveTo>
                  <a:pt x="1577340" y="0"/>
                </a:moveTo>
                <a:lnTo>
                  <a:pt x="1183005" y="0"/>
                </a:lnTo>
                <a:lnTo>
                  <a:pt x="1183005" y="155955"/>
                </a:lnTo>
                <a:lnTo>
                  <a:pt x="1577340" y="155955"/>
                </a:lnTo>
                <a:lnTo>
                  <a:pt x="15773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02146" y="2012442"/>
            <a:ext cx="1577340" cy="318770"/>
          </a:xfrm>
          <a:custGeom>
            <a:avLst/>
            <a:gdLst/>
            <a:ahLst/>
            <a:cxnLst/>
            <a:rect l="l" t="t" r="r" b="b"/>
            <a:pathLst>
              <a:path w="1577340" h="318769">
                <a:moveTo>
                  <a:pt x="0" y="155955"/>
                </a:moveTo>
                <a:lnTo>
                  <a:pt x="0" y="318515"/>
                </a:lnTo>
                <a:lnTo>
                  <a:pt x="591439" y="312038"/>
                </a:lnTo>
                <a:lnTo>
                  <a:pt x="591439" y="0"/>
                </a:lnTo>
                <a:lnTo>
                  <a:pt x="985774" y="0"/>
                </a:lnTo>
                <a:lnTo>
                  <a:pt x="985774" y="312038"/>
                </a:lnTo>
                <a:lnTo>
                  <a:pt x="1183005" y="312038"/>
                </a:lnTo>
                <a:lnTo>
                  <a:pt x="1183005" y="0"/>
                </a:lnTo>
                <a:lnTo>
                  <a:pt x="1577340" y="0"/>
                </a:lnTo>
                <a:lnTo>
                  <a:pt x="1577340" y="15595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05733" y="2140457"/>
            <a:ext cx="5264150" cy="58419"/>
          </a:xfrm>
          <a:custGeom>
            <a:avLst/>
            <a:gdLst/>
            <a:ahLst/>
            <a:cxnLst/>
            <a:rect l="l" t="t" r="r" b="b"/>
            <a:pathLst>
              <a:path w="5264150" h="58419">
                <a:moveTo>
                  <a:pt x="5177028" y="0"/>
                </a:moveTo>
                <a:lnTo>
                  <a:pt x="5177028" y="57911"/>
                </a:lnTo>
                <a:lnTo>
                  <a:pt x="5220462" y="43433"/>
                </a:lnTo>
                <a:lnTo>
                  <a:pt x="5191506" y="43433"/>
                </a:lnTo>
                <a:lnTo>
                  <a:pt x="5191506" y="14477"/>
                </a:lnTo>
                <a:lnTo>
                  <a:pt x="5220462" y="14477"/>
                </a:lnTo>
                <a:lnTo>
                  <a:pt x="5177028" y="0"/>
                </a:lnTo>
                <a:close/>
              </a:path>
              <a:path w="5264150" h="58419">
                <a:moveTo>
                  <a:pt x="5177028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5177028" y="43433"/>
                </a:lnTo>
                <a:lnTo>
                  <a:pt x="5177028" y="14477"/>
                </a:lnTo>
                <a:close/>
              </a:path>
              <a:path w="5264150" h="58419">
                <a:moveTo>
                  <a:pt x="5220462" y="14477"/>
                </a:moveTo>
                <a:lnTo>
                  <a:pt x="5191506" y="14477"/>
                </a:lnTo>
                <a:lnTo>
                  <a:pt x="5191506" y="43433"/>
                </a:lnTo>
                <a:lnTo>
                  <a:pt x="5220462" y="43433"/>
                </a:lnTo>
                <a:lnTo>
                  <a:pt x="5263896" y="28955"/>
                </a:lnTo>
                <a:lnTo>
                  <a:pt x="5220462" y="1447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41370" y="2679954"/>
            <a:ext cx="1577340" cy="318770"/>
          </a:xfrm>
          <a:custGeom>
            <a:avLst/>
            <a:gdLst/>
            <a:ahLst/>
            <a:cxnLst/>
            <a:rect l="l" t="t" r="r" b="b"/>
            <a:pathLst>
              <a:path w="1577339" h="318769">
                <a:moveTo>
                  <a:pt x="591439" y="155955"/>
                </a:moveTo>
                <a:lnTo>
                  <a:pt x="0" y="155955"/>
                </a:lnTo>
                <a:lnTo>
                  <a:pt x="0" y="318515"/>
                </a:lnTo>
                <a:lnTo>
                  <a:pt x="591439" y="312038"/>
                </a:lnTo>
                <a:lnTo>
                  <a:pt x="591439" y="155955"/>
                </a:lnTo>
                <a:close/>
              </a:path>
              <a:path w="1577339" h="318769">
                <a:moveTo>
                  <a:pt x="1183005" y="155955"/>
                </a:moveTo>
                <a:lnTo>
                  <a:pt x="985774" y="155955"/>
                </a:lnTo>
                <a:lnTo>
                  <a:pt x="985774" y="312038"/>
                </a:lnTo>
                <a:lnTo>
                  <a:pt x="1183005" y="312038"/>
                </a:lnTo>
                <a:lnTo>
                  <a:pt x="1183005" y="155955"/>
                </a:lnTo>
                <a:close/>
              </a:path>
              <a:path w="1577339" h="318769">
                <a:moveTo>
                  <a:pt x="985774" y="0"/>
                </a:moveTo>
                <a:lnTo>
                  <a:pt x="591439" y="0"/>
                </a:lnTo>
                <a:lnTo>
                  <a:pt x="591439" y="155955"/>
                </a:lnTo>
                <a:lnTo>
                  <a:pt x="985774" y="155955"/>
                </a:lnTo>
                <a:lnTo>
                  <a:pt x="985774" y="0"/>
                </a:lnTo>
                <a:close/>
              </a:path>
              <a:path w="1577339" h="318769">
                <a:moveTo>
                  <a:pt x="1577340" y="0"/>
                </a:moveTo>
                <a:lnTo>
                  <a:pt x="1183005" y="0"/>
                </a:lnTo>
                <a:lnTo>
                  <a:pt x="1183005" y="155955"/>
                </a:lnTo>
                <a:lnTo>
                  <a:pt x="1577340" y="155955"/>
                </a:lnTo>
                <a:lnTo>
                  <a:pt x="15773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41370" y="2679954"/>
            <a:ext cx="1577340" cy="318770"/>
          </a:xfrm>
          <a:custGeom>
            <a:avLst/>
            <a:gdLst/>
            <a:ahLst/>
            <a:cxnLst/>
            <a:rect l="l" t="t" r="r" b="b"/>
            <a:pathLst>
              <a:path w="1577339" h="318769">
                <a:moveTo>
                  <a:pt x="0" y="155955"/>
                </a:moveTo>
                <a:lnTo>
                  <a:pt x="0" y="318515"/>
                </a:lnTo>
                <a:lnTo>
                  <a:pt x="591439" y="312038"/>
                </a:lnTo>
                <a:lnTo>
                  <a:pt x="591439" y="0"/>
                </a:lnTo>
                <a:lnTo>
                  <a:pt x="985774" y="0"/>
                </a:lnTo>
                <a:lnTo>
                  <a:pt x="985774" y="312038"/>
                </a:lnTo>
                <a:lnTo>
                  <a:pt x="1183005" y="312038"/>
                </a:lnTo>
                <a:lnTo>
                  <a:pt x="1183005" y="0"/>
                </a:lnTo>
                <a:lnTo>
                  <a:pt x="1577340" y="0"/>
                </a:lnTo>
                <a:lnTo>
                  <a:pt x="1577340" y="15595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18709" y="2679954"/>
            <a:ext cx="1579245" cy="318770"/>
          </a:xfrm>
          <a:custGeom>
            <a:avLst/>
            <a:gdLst/>
            <a:ahLst/>
            <a:cxnLst/>
            <a:rect l="l" t="t" r="r" b="b"/>
            <a:pathLst>
              <a:path w="1579245" h="318769">
                <a:moveTo>
                  <a:pt x="592074" y="155955"/>
                </a:moveTo>
                <a:lnTo>
                  <a:pt x="0" y="155955"/>
                </a:lnTo>
                <a:lnTo>
                  <a:pt x="0" y="318515"/>
                </a:lnTo>
                <a:lnTo>
                  <a:pt x="592074" y="312038"/>
                </a:lnTo>
                <a:lnTo>
                  <a:pt x="592074" y="155955"/>
                </a:lnTo>
                <a:close/>
              </a:path>
              <a:path w="1579245" h="318769">
                <a:moveTo>
                  <a:pt x="1184148" y="155955"/>
                </a:moveTo>
                <a:lnTo>
                  <a:pt x="986790" y="155955"/>
                </a:lnTo>
                <a:lnTo>
                  <a:pt x="986790" y="312038"/>
                </a:lnTo>
                <a:lnTo>
                  <a:pt x="1184148" y="312038"/>
                </a:lnTo>
                <a:lnTo>
                  <a:pt x="1184148" y="155955"/>
                </a:lnTo>
                <a:close/>
              </a:path>
              <a:path w="1579245" h="318769">
                <a:moveTo>
                  <a:pt x="986790" y="0"/>
                </a:moveTo>
                <a:lnTo>
                  <a:pt x="592074" y="0"/>
                </a:lnTo>
                <a:lnTo>
                  <a:pt x="592074" y="155955"/>
                </a:lnTo>
                <a:lnTo>
                  <a:pt x="986790" y="155955"/>
                </a:lnTo>
                <a:lnTo>
                  <a:pt x="986790" y="0"/>
                </a:lnTo>
                <a:close/>
              </a:path>
              <a:path w="1579245" h="318769">
                <a:moveTo>
                  <a:pt x="1578864" y="0"/>
                </a:moveTo>
                <a:lnTo>
                  <a:pt x="1184148" y="0"/>
                </a:lnTo>
                <a:lnTo>
                  <a:pt x="1184148" y="155955"/>
                </a:lnTo>
                <a:lnTo>
                  <a:pt x="1578864" y="155955"/>
                </a:lnTo>
                <a:lnTo>
                  <a:pt x="157886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18709" y="2679954"/>
            <a:ext cx="1579245" cy="318770"/>
          </a:xfrm>
          <a:custGeom>
            <a:avLst/>
            <a:gdLst/>
            <a:ahLst/>
            <a:cxnLst/>
            <a:rect l="l" t="t" r="r" b="b"/>
            <a:pathLst>
              <a:path w="1579245" h="318769">
                <a:moveTo>
                  <a:pt x="0" y="155955"/>
                </a:moveTo>
                <a:lnTo>
                  <a:pt x="0" y="318515"/>
                </a:lnTo>
                <a:lnTo>
                  <a:pt x="592074" y="312038"/>
                </a:lnTo>
                <a:lnTo>
                  <a:pt x="592074" y="0"/>
                </a:lnTo>
                <a:lnTo>
                  <a:pt x="986790" y="0"/>
                </a:lnTo>
                <a:lnTo>
                  <a:pt x="986790" y="312038"/>
                </a:lnTo>
                <a:lnTo>
                  <a:pt x="1184148" y="312038"/>
                </a:lnTo>
                <a:lnTo>
                  <a:pt x="1184148" y="0"/>
                </a:lnTo>
                <a:lnTo>
                  <a:pt x="1578864" y="0"/>
                </a:lnTo>
                <a:lnTo>
                  <a:pt x="1578864" y="15595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89013" y="2842514"/>
            <a:ext cx="394335" cy="156210"/>
          </a:xfrm>
          <a:custGeom>
            <a:avLst/>
            <a:gdLst/>
            <a:ahLst/>
            <a:cxnLst/>
            <a:rect l="l" t="t" r="r" b="b"/>
            <a:pathLst>
              <a:path w="394334" h="156210">
                <a:moveTo>
                  <a:pt x="394334" y="0"/>
                </a:moveTo>
                <a:lnTo>
                  <a:pt x="0" y="0"/>
                </a:lnTo>
                <a:lnTo>
                  <a:pt x="0" y="155956"/>
                </a:lnTo>
                <a:lnTo>
                  <a:pt x="394334" y="155956"/>
                </a:lnTo>
                <a:lnTo>
                  <a:pt x="394334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80579" y="2842514"/>
            <a:ext cx="394335" cy="156210"/>
          </a:xfrm>
          <a:custGeom>
            <a:avLst/>
            <a:gdLst/>
            <a:ahLst/>
            <a:cxnLst/>
            <a:rect l="l" t="t" r="r" b="b"/>
            <a:pathLst>
              <a:path w="394334" h="156210">
                <a:moveTo>
                  <a:pt x="394335" y="0"/>
                </a:moveTo>
                <a:lnTo>
                  <a:pt x="0" y="0"/>
                </a:lnTo>
                <a:lnTo>
                  <a:pt x="0" y="155956"/>
                </a:lnTo>
                <a:lnTo>
                  <a:pt x="394335" y="155956"/>
                </a:lnTo>
                <a:lnTo>
                  <a:pt x="394335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97573" y="2679954"/>
            <a:ext cx="591820" cy="162560"/>
          </a:xfrm>
          <a:custGeom>
            <a:avLst/>
            <a:gdLst/>
            <a:ahLst/>
            <a:cxnLst/>
            <a:rect l="l" t="t" r="r" b="b"/>
            <a:pathLst>
              <a:path w="591820" h="162560">
                <a:moveTo>
                  <a:pt x="0" y="0"/>
                </a:moveTo>
                <a:lnTo>
                  <a:pt x="0" y="162560"/>
                </a:lnTo>
                <a:lnTo>
                  <a:pt x="591439" y="162560"/>
                </a:lnTo>
                <a:lnTo>
                  <a:pt x="591439" y="6477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83347" y="2686430"/>
            <a:ext cx="197485" cy="156210"/>
          </a:xfrm>
          <a:custGeom>
            <a:avLst/>
            <a:gdLst/>
            <a:ahLst/>
            <a:cxnLst/>
            <a:rect l="l" t="t" r="r" b="b"/>
            <a:pathLst>
              <a:path w="197484" h="156210">
                <a:moveTo>
                  <a:pt x="197231" y="0"/>
                </a:moveTo>
                <a:lnTo>
                  <a:pt x="0" y="0"/>
                </a:lnTo>
                <a:lnTo>
                  <a:pt x="0" y="156083"/>
                </a:lnTo>
                <a:lnTo>
                  <a:pt x="197231" y="156083"/>
                </a:lnTo>
                <a:lnTo>
                  <a:pt x="197231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97573" y="2679954"/>
            <a:ext cx="1577340" cy="318770"/>
          </a:xfrm>
          <a:custGeom>
            <a:avLst/>
            <a:gdLst/>
            <a:ahLst/>
            <a:cxnLst/>
            <a:rect l="l" t="t" r="r" b="b"/>
            <a:pathLst>
              <a:path w="1577340" h="318769">
                <a:moveTo>
                  <a:pt x="0" y="162560"/>
                </a:moveTo>
                <a:lnTo>
                  <a:pt x="0" y="0"/>
                </a:lnTo>
                <a:lnTo>
                  <a:pt x="591439" y="6477"/>
                </a:lnTo>
                <a:lnTo>
                  <a:pt x="591439" y="318516"/>
                </a:lnTo>
                <a:lnTo>
                  <a:pt x="985774" y="318516"/>
                </a:lnTo>
                <a:lnTo>
                  <a:pt x="985774" y="6477"/>
                </a:lnTo>
                <a:lnTo>
                  <a:pt x="1183005" y="6477"/>
                </a:lnTo>
                <a:lnTo>
                  <a:pt x="1183005" y="318516"/>
                </a:lnTo>
                <a:lnTo>
                  <a:pt x="1577340" y="318516"/>
                </a:lnTo>
                <a:lnTo>
                  <a:pt x="1577340" y="16256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85922" y="2806573"/>
            <a:ext cx="5283835" cy="58419"/>
          </a:xfrm>
          <a:custGeom>
            <a:avLst/>
            <a:gdLst/>
            <a:ahLst/>
            <a:cxnLst/>
            <a:rect l="l" t="t" r="r" b="b"/>
            <a:pathLst>
              <a:path w="5283834" h="58419">
                <a:moveTo>
                  <a:pt x="5240465" y="14477"/>
                </a:moveTo>
                <a:lnTo>
                  <a:pt x="5211318" y="14477"/>
                </a:lnTo>
                <a:lnTo>
                  <a:pt x="5211318" y="43433"/>
                </a:lnTo>
                <a:lnTo>
                  <a:pt x="5196840" y="43450"/>
                </a:lnTo>
                <a:lnTo>
                  <a:pt x="5196840" y="57911"/>
                </a:lnTo>
                <a:lnTo>
                  <a:pt x="5283708" y="28828"/>
                </a:lnTo>
                <a:lnTo>
                  <a:pt x="5240465" y="14477"/>
                </a:lnTo>
                <a:close/>
              </a:path>
              <a:path w="5283834" h="58419">
                <a:moveTo>
                  <a:pt x="5196840" y="14494"/>
                </a:moveTo>
                <a:lnTo>
                  <a:pt x="0" y="20446"/>
                </a:lnTo>
                <a:lnTo>
                  <a:pt x="0" y="49402"/>
                </a:lnTo>
                <a:lnTo>
                  <a:pt x="5196840" y="43450"/>
                </a:lnTo>
                <a:lnTo>
                  <a:pt x="5196840" y="14494"/>
                </a:lnTo>
                <a:close/>
              </a:path>
              <a:path w="5283834" h="58419">
                <a:moveTo>
                  <a:pt x="5211318" y="14477"/>
                </a:moveTo>
                <a:lnTo>
                  <a:pt x="5196840" y="14494"/>
                </a:lnTo>
                <a:lnTo>
                  <a:pt x="5196840" y="43450"/>
                </a:lnTo>
                <a:lnTo>
                  <a:pt x="5211318" y="43433"/>
                </a:lnTo>
                <a:lnTo>
                  <a:pt x="5211318" y="14477"/>
                </a:lnTo>
                <a:close/>
              </a:path>
              <a:path w="5283834" h="58419">
                <a:moveTo>
                  <a:pt x="5196840" y="0"/>
                </a:moveTo>
                <a:lnTo>
                  <a:pt x="5196840" y="14494"/>
                </a:lnTo>
                <a:lnTo>
                  <a:pt x="5240465" y="14477"/>
                </a:lnTo>
                <a:lnTo>
                  <a:pt x="519684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50909" y="2613406"/>
            <a:ext cx="96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5042" y="2603754"/>
            <a:ext cx="2173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站发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送的信号</a:t>
            </a:r>
            <a:r>
              <a:rPr kumimoji="0" sz="2000" b="0" i="0" u="none" strike="noStrike" kern="1200" cap="none" spc="-5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41370" y="3473958"/>
            <a:ext cx="394335" cy="155575"/>
          </a:xfrm>
          <a:custGeom>
            <a:avLst/>
            <a:gdLst/>
            <a:ahLst/>
            <a:cxnLst/>
            <a:rect l="l" t="t" r="r" b="b"/>
            <a:pathLst>
              <a:path w="394335" h="155575">
                <a:moveTo>
                  <a:pt x="394335" y="0"/>
                </a:moveTo>
                <a:lnTo>
                  <a:pt x="0" y="0"/>
                </a:lnTo>
                <a:lnTo>
                  <a:pt x="0" y="155448"/>
                </a:lnTo>
                <a:lnTo>
                  <a:pt x="394335" y="155448"/>
                </a:lnTo>
                <a:lnTo>
                  <a:pt x="39433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32809" y="3473958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5" h="155575">
                <a:moveTo>
                  <a:pt x="197231" y="0"/>
                </a:moveTo>
                <a:lnTo>
                  <a:pt x="0" y="0"/>
                </a:lnTo>
                <a:lnTo>
                  <a:pt x="0" y="155448"/>
                </a:lnTo>
                <a:lnTo>
                  <a:pt x="197231" y="155448"/>
                </a:lnTo>
                <a:lnTo>
                  <a:pt x="19723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21478" y="3473958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5" h="155575">
                <a:moveTo>
                  <a:pt x="197230" y="0"/>
                </a:moveTo>
                <a:lnTo>
                  <a:pt x="0" y="0"/>
                </a:lnTo>
                <a:lnTo>
                  <a:pt x="0" y="155448"/>
                </a:lnTo>
                <a:lnTo>
                  <a:pt x="197230" y="155448"/>
                </a:lnTo>
                <a:lnTo>
                  <a:pt x="19723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5704" y="3318509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5" h="155575">
                <a:moveTo>
                  <a:pt x="197103" y="0"/>
                </a:moveTo>
                <a:lnTo>
                  <a:pt x="0" y="0"/>
                </a:lnTo>
                <a:lnTo>
                  <a:pt x="0" y="155448"/>
                </a:lnTo>
                <a:lnTo>
                  <a:pt x="197103" y="155448"/>
                </a:lnTo>
                <a:lnTo>
                  <a:pt x="19710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30040" y="3318509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591438" y="0"/>
                </a:moveTo>
                <a:lnTo>
                  <a:pt x="0" y="0"/>
                </a:lnTo>
                <a:lnTo>
                  <a:pt x="0" y="155448"/>
                </a:lnTo>
                <a:lnTo>
                  <a:pt x="591438" y="155448"/>
                </a:lnTo>
                <a:lnTo>
                  <a:pt x="59143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41370" y="3318509"/>
            <a:ext cx="1577340" cy="311150"/>
          </a:xfrm>
          <a:custGeom>
            <a:avLst/>
            <a:gdLst/>
            <a:ahLst/>
            <a:cxnLst/>
            <a:rect l="l" t="t" r="r" b="b"/>
            <a:pathLst>
              <a:path w="1577339" h="311150">
                <a:moveTo>
                  <a:pt x="0" y="155448"/>
                </a:moveTo>
                <a:lnTo>
                  <a:pt x="0" y="310896"/>
                </a:lnTo>
                <a:lnTo>
                  <a:pt x="394335" y="310896"/>
                </a:lnTo>
                <a:lnTo>
                  <a:pt x="394335" y="0"/>
                </a:lnTo>
                <a:lnTo>
                  <a:pt x="591439" y="0"/>
                </a:lnTo>
                <a:lnTo>
                  <a:pt x="591439" y="310896"/>
                </a:lnTo>
                <a:lnTo>
                  <a:pt x="788670" y="310896"/>
                </a:lnTo>
                <a:lnTo>
                  <a:pt x="788670" y="0"/>
                </a:lnTo>
                <a:lnTo>
                  <a:pt x="1380109" y="0"/>
                </a:lnTo>
                <a:lnTo>
                  <a:pt x="1380109" y="310896"/>
                </a:lnTo>
                <a:lnTo>
                  <a:pt x="1577340" y="310896"/>
                </a:lnTo>
                <a:lnTo>
                  <a:pt x="1577340" y="15544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18709" y="3473958"/>
            <a:ext cx="394970" cy="155575"/>
          </a:xfrm>
          <a:custGeom>
            <a:avLst/>
            <a:gdLst/>
            <a:ahLst/>
            <a:cxnLst/>
            <a:rect l="l" t="t" r="r" b="b"/>
            <a:pathLst>
              <a:path w="394970" h="155575">
                <a:moveTo>
                  <a:pt x="394716" y="0"/>
                </a:moveTo>
                <a:lnTo>
                  <a:pt x="0" y="0"/>
                </a:lnTo>
                <a:lnTo>
                  <a:pt x="0" y="155448"/>
                </a:lnTo>
                <a:lnTo>
                  <a:pt x="394716" y="155448"/>
                </a:lnTo>
                <a:lnTo>
                  <a:pt x="39471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10784" y="3473958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5" h="155575">
                <a:moveTo>
                  <a:pt x="197357" y="0"/>
                </a:moveTo>
                <a:lnTo>
                  <a:pt x="0" y="0"/>
                </a:lnTo>
                <a:lnTo>
                  <a:pt x="0" y="155448"/>
                </a:lnTo>
                <a:lnTo>
                  <a:pt x="197357" y="155448"/>
                </a:lnTo>
                <a:lnTo>
                  <a:pt x="19735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00215" y="3473958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5" h="155575">
                <a:moveTo>
                  <a:pt x="197357" y="0"/>
                </a:moveTo>
                <a:lnTo>
                  <a:pt x="0" y="0"/>
                </a:lnTo>
                <a:lnTo>
                  <a:pt x="0" y="155448"/>
                </a:lnTo>
                <a:lnTo>
                  <a:pt x="197357" y="155448"/>
                </a:lnTo>
                <a:lnTo>
                  <a:pt x="19735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13426" y="3318509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5" h="155575">
                <a:moveTo>
                  <a:pt x="197358" y="0"/>
                </a:moveTo>
                <a:lnTo>
                  <a:pt x="0" y="0"/>
                </a:lnTo>
                <a:lnTo>
                  <a:pt x="0" y="155448"/>
                </a:lnTo>
                <a:lnTo>
                  <a:pt x="197358" y="155448"/>
                </a:lnTo>
                <a:lnTo>
                  <a:pt x="19735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08141" y="3318509"/>
            <a:ext cx="592455" cy="155575"/>
          </a:xfrm>
          <a:custGeom>
            <a:avLst/>
            <a:gdLst/>
            <a:ahLst/>
            <a:cxnLst/>
            <a:rect l="l" t="t" r="r" b="b"/>
            <a:pathLst>
              <a:path w="592454" h="155575">
                <a:moveTo>
                  <a:pt x="592073" y="0"/>
                </a:moveTo>
                <a:lnTo>
                  <a:pt x="0" y="0"/>
                </a:lnTo>
                <a:lnTo>
                  <a:pt x="0" y="155448"/>
                </a:lnTo>
                <a:lnTo>
                  <a:pt x="592073" y="155448"/>
                </a:lnTo>
                <a:lnTo>
                  <a:pt x="59207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18709" y="3318509"/>
            <a:ext cx="1579245" cy="311150"/>
          </a:xfrm>
          <a:custGeom>
            <a:avLst/>
            <a:gdLst/>
            <a:ahLst/>
            <a:cxnLst/>
            <a:rect l="l" t="t" r="r" b="b"/>
            <a:pathLst>
              <a:path w="1579245" h="311150">
                <a:moveTo>
                  <a:pt x="0" y="155448"/>
                </a:moveTo>
                <a:lnTo>
                  <a:pt x="0" y="310896"/>
                </a:lnTo>
                <a:lnTo>
                  <a:pt x="394716" y="310896"/>
                </a:lnTo>
                <a:lnTo>
                  <a:pt x="394716" y="0"/>
                </a:lnTo>
                <a:lnTo>
                  <a:pt x="592074" y="0"/>
                </a:lnTo>
                <a:lnTo>
                  <a:pt x="592074" y="310896"/>
                </a:lnTo>
                <a:lnTo>
                  <a:pt x="789432" y="310896"/>
                </a:lnTo>
                <a:lnTo>
                  <a:pt x="789432" y="0"/>
                </a:lnTo>
                <a:lnTo>
                  <a:pt x="1381506" y="0"/>
                </a:lnTo>
                <a:lnTo>
                  <a:pt x="1381506" y="310896"/>
                </a:lnTo>
                <a:lnTo>
                  <a:pt x="1578864" y="310896"/>
                </a:lnTo>
                <a:lnTo>
                  <a:pt x="1578864" y="15544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91908" y="3473958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4" h="155575">
                <a:moveTo>
                  <a:pt x="197104" y="0"/>
                </a:moveTo>
                <a:lnTo>
                  <a:pt x="0" y="0"/>
                </a:lnTo>
                <a:lnTo>
                  <a:pt x="0" y="155448"/>
                </a:lnTo>
                <a:lnTo>
                  <a:pt x="197104" y="155448"/>
                </a:lnTo>
                <a:lnTo>
                  <a:pt x="19710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286243" y="3473958"/>
            <a:ext cx="591820" cy="155575"/>
          </a:xfrm>
          <a:custGeom>
            <a:avLst/>
            <a:gdLst/>
            <a:ahLst/>
            <a:cxnLst/>
            <a:rect l="l" t="t" r="r" b="b"/>
            <a:pathLst>
              <a:path w="591820" h="155575">
                <a:moveTo>
                  <a:pt x="591438" y="0"/>
                </a:moveTo>
                <a:lnTo>
                  <a:pt x="0" y="0"/>
                </a:lnTo>
                <a:lnTo>
                  <a:pt x="0" y="155448"/>
                </a:lnTo>
                <a:lnTo>
                  <a:pt x="591438" y="155448"/>
                </a:lnTo>
                <a:lnTo>
                  <a:pt x="591438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497573" y="3318509"/>
            <a:ext cx="394335" cy="155575"/>
          </a:xfrm>
          <a:custGeom>
            <a:avLst/>
            <a:gdLst/>
            <a:ahLst/>
            <a:cxnLst/>
            <a:rect l="l" t="t" r="r" b="b"/>
            <a:pathLst>
              <a:path w="394334" h="155575">
                <a:moveTo>
                  <a:pt x="394335" y="0"/>
                </a:moveTo>
                <a:lnTo>
                  <a:pt x="0" y="0"/>
                </a:lnTo>
                <a:lnTo>
                  <a:pt x="0" y="155448"/>
                </a:lnTo>
                <a:lnTo>
                  <a:pt x="394335" y="155448"/>
                </a:lnTo>
                <a:lnTo>
                  <a:pt x="394335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89013" y="3318509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4" h="155575">
                <a:moveTo>
                  <a:pt x="197230" y="0"/>
                </a:moveTo>
                <a:lnTo>
                  <a:pt x="0" y="0"/>
                </a:lnTo>
                <a:lnTo>
                  <a:pt x="0" y="155448"/>
                </a:lnTo>
                <a:lnTo>
                  <a:pt x="197230" y="155448"/>
                </a:lnTo>
                <a:lnTo>
                  <a:pt x="19723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77682" y="3318509"/>
            <a:ext cx="197485" cy="155575"/>
          </a:xfrm>
          <a:custGeom>
            <a:avLst/>
            <a:gdLst/>
            <a:ahLst/>
            <a:cxnLst/>
            <a:rect l="l" t="t" r="r" b="b"/>
            <a:pathLst>
              <a:path w="197484" h="155575">
                <a:moveTo>
                  <a:pt x="197231" y="0"/>
                </a:moveTo>
                <a:lnTo>
                  <a:pt x="0" y="0"/>
                </a:lnTo>
                <a:lnTo>
                  <a:pt x="0" y="155448"/>
                </a:lnTo>
                <a:lnTo>
                  <a:pt x="197231" y="155448"/>
                </a:lnTo>
                <a:lnTo>
                  <a:pt x="197231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97573" y="3318509"/>
            <a:ext cx="1577340" cy="311150"/>
          </a:xfrm>
          <a:custGeom>
            <a:avLst/>
            <a:gdLst/>
            <a:ahLst/>
            <a:cxnLst/>
            <a:rect l="l" t="t" r="r" b="b"/>
            <a:pathLst>
              <a:path w="1577340" h="311150">
                <a:moveTo>
                  <a:pt x="0" y="155448"/>
                </a:moveTo>
                <a:lnTo>
                  <a:pt x="0" y="0"/>
                </a:lnTo>
                <a:lnTo>
                  <a:pt x="394335" y="0"/>
                </a:lnTo>
                <a:lnTo>
                  <a:pt x="394335" y="310896"/>
                </a:lnTo>
                <a:lnTo>
                  <a:pt x="591439" y="310896"/>
                </a:lnTo>
                <a:lnTo>
                  <a:pt x="591439" y="0"/>
                </a:lnTo>
                <a:lnTo>
                  <a:pt x="788670" y="0"/>
                </a:lnTo>
                <a:lnTo>
                  <a:pt x="788670" y="310896"/>
                </a:lnTo>
                <a:lnTo>
                  <a:pt x="1380109" y="310896"/>
                </a:lnTo>
                <a:lnTo>
                  <a:pt x="1380109" y="0"/>
                </a:lnTo>
                <a:lnTo>
                  <a:pt x="1577340" y="0"/>
                </a:lnTo>
                <a:lnTo>
                  <a:pt x="1577340" y="15544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185922" y="3443478"/>
            <a:ext cx="5283835" cy="58419"/>
          </a:xfrm>
          <a:custGeom>
            <a:avLst/>
            <a:gdLst/>
            <a:ahLst/>
            <a:cxnLst/>
            <a:rect l="l" t="t" r="r" b="b"/>
            <a:pathLst>
              <a:path w="5283834" h="58420">
                <a:moveTo>
                  <a:pt x="5196840" y="0"/>
                </a:moveTo>
                <a:lnTo>
                  <a:pt x="5196840" y="57911"/>
                </a:lnTo>
                <a:lnTo>
                  <a:pt x="5240274" y="43433"/>
                </a:lnTo>
                <a:lnTo>
                  <a:pt x="5211318" y="43433"/>
                </a:lnTo>
                <a:lnTo>
                  <a:pt x="5211318" y="14477"/>
                </a:lnTo>
                <a:lnTo>
                  <a:pt x="5240274" y="14477"/>
                </a:lnTo>
                <a:lnTo>
                  <a:pt x="5196840" y="0"/>
                </a:lnTo>
                <a:close/>
              </a:path>
              <a:path w="5283834" h="58420">
                <a:moveTo>
                  <a:pt x="5196840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5196840" y="43433"/>
                </a:lnTo>
                <a:lnTo>
                  <a:pt x="5196840" y="14477"/>
                </a:lnTo>
                <a:close/>
              </a:path>
              <a:path w="5283834" h="58420">
                <a:moveTo>
                  <a:pt x="5240274" y="14477"/>
                </a:moveTo>
                <a:lnTo>
                  <a:pt x="5211318" y="14477"/>
                </a:lnTo>
                <a:lnTo>
                  <a:pt x="5211318" y="43433"/>
                </a:lnTo>
                <a:lnTo>
                  <a:pt x="5240274" y="43433"/>
                </a:lnTo>
                <a:lnTo>
                  <a:pt x="5283708" y="28955"/>
                </a:lnTo>
                <a:lnTo>
                  <a:pt x="5240274" y="1447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550909" y="3269360"/>
            <a:ext cx="96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25042" y="3242310"/>
            <a:ext cx="21412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-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站发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送的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000" b="0" i="0" u="none" strike="noStrike" kern="1200" cap="none" spc="-50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341370" y="4240529"/>
            <a:ext cx="394335" cy="311150"/>
          </a:xfrm>
          <a:custGeom>
            <a:avLst/>
            <a:gdLst/>
            <a:ahLst/>
            <a:cxnLst/>
            <a:rect l="l" t="t" r="r" b="b"/>
            <a:pathLst>
              <a:path w="394335" h="311150">
                <a:moveTo>
                  <a:pt x="394335" y="0"/>
                </a:moveTo>
                <a:lnTo>
                  <a:pt x="0" y="0"/>
                </a:lnTo>
                <a:lnTo>
                  <a:pt x="0" y="310896"/>
                </a:lnTo>
                <a:lnTo>
                  <a:pt x="394335" y="310896"/>
                </a:lnTo>
                <a:lnTo>
                  <a:pt x="394335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30040" y="3929634"/>
            <a:ext cx="197485" cy="311150"/>
          </a:xfrm>
          <a:custGeom>
            <a:avLst/>
            <a:gdLst/>
            <a:ahLst/>
            <a:cxnLst/>
            <a:rect l="l" t="t" r="r" b="b"/>
            <a:pathLst>
              <a:path w="197485" h="311150">
                <a:moveTo>
                  <a:pt x="197103" y="0"/>
                </a:moveTo>
                <a:lnTo>
                  <a:pt x="0" y="0"/>
                </a:lnTo>
                <a:lnTo>
                  <a:pt x="0" y="310895"/>
                </a:lnTo>
                <a:lnTo>
                  <a:pt x="197103" y="310895"/>
                </a:lnTo>
                <a:lnTo>
                  <a:pt x="197103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24375" y="3929634"/>
            <a:ext cx="197485" cy="311150"/>
          </a:xfrm>
          <a:custGeom>
            <a:avLst/>
            <a:gdLst/>
            <a:ahLst/>
            <a:cxnLst/>
            <a:rect l="l" t="t" r="r" b="b"/>
            <a:pathLst>
              <a:path w="197485" h="311150">
                <a:moveTo>
                  <a:pt x="197104" y="0"/>
                </a:moveTo>
                <a:lnTo>
                  <a:pt x="0" y="0"/>
                </a:lnTo>
                <a:lnTo>
                  <a:pt x="0" y="310895"/>
                </a:lnTo>
                <a:lnTo>
                  <a:pt x="197104" y="310895"/>
                </a:lnTo>
                <a:lnTo>
                  <a:pt x="197104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41370" y="3929634"/>
            <a:ext cx="1577340" cy="622300"/>
          </a:xfrm>
          <a:custGeom>
            <a:avLst/>
            <a:gdLst/>
            <a:ahLst/>
            <a:cxnLst/>
            <a:rect l="l" t="t" r="r" b="b"/>
            <a:pathLst>
              <a:path w="1577339" h="622300">
                <a:moveTo>
                  <a:pt x="0" y="310895"/>
                </a:moveTo>
                <a:lnTo>
                  <a:pt x="0" y="621791"/>
                </a:lnTo>
                <a:lnTo>
                  <a:pt x="394335" y="621791"/>
                </a:lnTo>
                <a:lnTo>
                  <a:pt x="394335" y="310895"/>
                </a:lnTo>
                <a:lnTo>
                  <a:pt x="788670" y="310895"/>
                </a:lnTo>
                <a:lnTo>
                  <a:pt x="788670" y="0"/>
                </a:lnTo>
                <a:lnTo>
                  <a:pt x="985774" y="0"/>
                </a:lnTo>
                <a:lnTo>
                  <a:pt x="985774" y="310895"/>
                </a:lnTo>
                <a:lnTo>
                  <a:pt x="1183005" y="310895"/>
                </a:lnTo>
                <a:lnTo>
                  <a:pt x="1183005" y="0"/>
                </a:lnTo>
                <a:lnTo>
                  <a:pt x="1380109" y="0"/>
                </a:lnTo>
                <a:lnTo>
                  <a:pt x="1380109" y="310895"/>
                </a:lnTo>
                <a:lnTo>
                  <a:pt x="1577340" y="3108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918709" y="4240529"/>
            <a:ext cx="394970" cy="311150"/>
          </a:xfrm>
          <a:custGeom>
            <a:avLst/>
            <a:gdLst/>
            <a:ahLst/>
            <a:cxnLst/>
            <a:rect l="l" t="t" r="r" b="b"/>
            <a:pathLst>
              <a:path w="394970" h="311150">
                <a:moveTo>
                  <a:pt x="394716" y="0"/>
                </a:moveTo>
                <a:lnTo>
                  <a:pt x="0" y="0"/>
                </a:lnTo>
                <a:lnTo>
                  <a:pt x="0" y="310896"/>
                </a:lnTo>
                <a:lnTo>
                  <a:pt x="394716" y="310896"/>
                </a:lnTo>
                <a:lnTo>
                  <a:pt x="394716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08141" y="3929634"/>
            <a:ext cx="197485" cy="311150"/>
          </a:xfrm>
          <a:custGeom>
            <a:avLst/>
            <a:gdLst/>
            <a:ahLst/>
            <a:cxnLst/>
            <a:rect l="l" t="t" r="r" b="b"/>
            <a:pathLst>
              <a:path w="197485" h="311150">
                <a:moveTo>
                  <a:pt x="197357" y="0"/>
                </a:moveTo>
                <a:lnTo>
                  <a:pt x="0" y="0"/>
                </a:lnTo>
                <a:lnTo>
                  <a:pt x="0" y="310895"/>
                </a:lnTo>
                <a:lnTo>
                  <a:pt x="197357" y="310895"/>
                </a:lnTo>
                <a:lnTo>
                  <a:pt x="197357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02858" y="3929634"/>
            <a:ext cx="197485" cy="311150"/>
          </a:xfrm>
          <a:custGeom>
            <a:avLst/>
            <a:gdLst/>
            <a:ahLst/>
            <a:cxnLst/>
            <a:rect l="l" t="t" r="r" b="b"/>
            <a:pathLst>
              <a:path w="197485" h="311150">
                <a:moveTo>
                  <a:pt x="197357" y="0"/>
                </a:moveTo>
                <a:lnTo>
                  <a:pt x="0" y="0"/>
                </a:lnTo>
                <a:lnTo>
                  <a:pt x="0" y="310895"/>
                </a:lnTo>
                <a:lnTo>
                  <a:pt x="197357" y="310895"/>
                </a:lnTo>
                <a:lnTo>
                  <a:pt x="197357" y="0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918709" y="3929634"/>
            <a:ext cx="1579245" cy="622300"/>
          </a:xfrm>
          <a:custGeom>
            <a:avLst/>
            <a:gdLst/>
            <a:ahLst/>
            <a:cxnLst/>
            <a:rect l="l" t="t" r="r" b="b"/>
            <a:pathLst>
              <a:path w="1579245" h="622300">
                <a:moveTo>
                  <a:pt x="0" y="310895"/>
                </a:moveTo>
                <a:lnTo>
                  <a:pt x="0" y="621791"/>
                </a:lnTo>
                <a:lnTo>
                  <a:pt x="394716" y="621791"/>
                </a:lnTo>
                <a:lnTo>
                  <a:pt x="394716" y="310895"/>
                </a:lnTo>
                <a:lnTo>
                  <a:pt x="789432" y="310895"/>
                </a:lnTo>
                <a:lnTo>
                  <a:pt x="789432" y="0"/>
                </a:lnTo>
                <a:lnTo>
                  <a:pt x="986790" y="0"/>
                </a:lnTo>
                <a:lnTo>
                  <a:pt x="986790" y="310895"/>
                </a:lnTo>
                <a:lnTo>
                  <a:pt x="1184148" y="310895"/>
                </a:lnTo>
                <a:lnTo>
                  <a:pt x="1184148" y="0"/>
                </a:lnTo>
                <a:lnTo>
                  <a:pt x="1381506" y="0"/>
                </a:lnTo>
                <a:lnTo>
                  <a:pt x="1381506" y="310895"/>
                </a:lnTo>
                <a:lnTo>
                  <a:pt x="1578864" y="3108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86243" y="4240529"/>
            <a:ext cx="197485" cy="311150"/>
          </a:xfrm>
          <a:custGeom>
            <a:avLst/>
            <a:gdLst/>
            <a:ahLst/>
            <a:cxnLst/>
            <a:rect l="l" t="t" r="r" b="b"/>
            <a:pathLst>
              <a:path w="197484" h="311150">
                <a:moveTo>
                  <a:pt x="197103" y="0"/>
                </a:moveTo>
                <a:lnTo>
                  <a:pt x="0" y="0"/>
                </a:lnTo>
                <a:lnTo>
                  <a:pt x="0" y="310896"/>
                </a:lnTo>
                <a:lnTo>
                  <a:pt x="197103" y="310896"/>
                </a:lnTo>
                <a:lnTo>
                  <a:pt x="197103" y="0"/>
                </a:lnTo>
                <a:close/>
              </a:path>
            </a:pathLst>
          </a:custGeom>
          <a:solidFill>
            <a:srgbClr val="CC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680579" y="4240529"/>
            <a:ext cx="197485" cy="311150"/>
          </a:xfrm>
          <a:custGeom>
            <a:avLst/>
            <a:gdLst/>
            <a:ahLst/>
            <a:cxnLst/>
            <a:rect l="l" t="t" r="r" b="b"/>
            <a:pathLst>
              <a:path w="197484" h="311150">
                <a:moveTo>
                  <a:pt x="197104" y="0"/>
                </a:moveTo>
                <a:lnTo>
                  <a:pt x="0" y="0"/>
                </a:lnTo>
                <a:lnTo>
                  <a:pt x="0" y="310896"/>
                </a:lnTo>
                <a:lnTo>
                  <a:pt x="197104" y="310896"/>
                </a:lnTo>
                <a:lnTo>
                  <a:pt x="197104" y="0"/>
                </a:lnTo>
                <a:close/>
              </a:path>
            </a:pathLst>
          </a:custGeom>
          <a:solidFill>
            <a:srgbClr val="CC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97573" y="3929634"/>
            <a:ext cx="394335" cy="311150"/>
          </a:xfrm>
          <a:custGeom>
            <a:avLst/>
            <a:gdLst/>
            <a:ahLst/>
            <a:cxnLst/>
            <a:rect l="l" t="t" r="r" b="b"/>
            <a:pathLst>
              <a:path w="394334" h="311150">
                <a:moveTo>
                  <a:pt x="394335" y="0"/>
                </a:moveTo>
                <a:lnTo>
                  <a:pt x="0" y="0"/>
                </a:lnTo>
                <a:lnTo>
                  <a:pt x="0" y="310895"/>
                </a:lnTo>
                <a:lnTo>
                  <a:pt x="394335" y="310895"/>
                </a:lnTo>
                <a:lnTo>
                  <a:pt x="394335" y="0"/>
                </a:lnTo>
                <a:close/>
              </a:path>
            </a:pathLst>
          </a:custGeom>
          <a:solidFill>
            <a:srgbClr val="CC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497573" y="3929634"/>
            <a:ext cx="1577340" cy="622300"/>
          </a:xfrm>
          <a:custGeom>
            <a:avLst/>
            <a:gdLst/>
            <a:ahLst/>
            <a:cxnLst/>
            <a:rect l="l" t="t" r="r" b="b"/>
            <a:pathLst>
              <a:path w="1577340" h="622300">
                <a:moveTo>
                  <a:pt x="0" y="310895"/>
                </a:moveTo>
                <a:lnTo>
                  <a:pt x="0" y="0"/>
                </a:lnTo>
                <a:lnTo>
                  <a:pt x="394335" y="0"/>
                </a:lnTo>
                <a:lnTo>
                  <a:pt x="394335" y="310895"/>
                </a:lnTo>
                <a:lnTo>
                  <a:pt x="788670" y="310895"/>
                </a:lnTo>
                <a:lnTo>
                  <a:pt x="788670" y="621791"/>
                </a:lnTo>
                <a:lnTo>
                  <a:pt x="985774" y="621791"/>
                </a:lnTo>
                <a:lnTo>
                  <a:pt x="985774" y="310895"/>
                </a:lnTo>
                <a:lnTo>
                  <a:pt x="1183005" y="310895"/>
                </a:lnTo>
                <a:lnTo>
                  <a:pt x="1183005" y="621791"/>
                </a:lnTo>
                <a:lnTo>
                  <a:pt x="1380109" y="621791"/>
                </a:lnTo>
                <a:lnTo>
                  <a:pt x="1380109" y="310895"/>
                </a:lnTo>
                <a:lnTo>
                  <a:pt x="1577340" y="310895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85922" y="4210050"/>
            <a:ext cx="5283835" cy="58419"/>
          </a:xfrm>
          <a:custGeom>
            <a:avLst/>
            <a:gdLst/>
            <a:ahLst/>
            <a:cxnLst/>
            <a:rect l="l" t="t" r="r" b="b"/>
            <a:pathLst>
              <a:path w="5283834" h="58420">
                <a:moveTo>
                  <a:pt x="5196840" y="0"/>
                </a:moveTo>
                <a:lnTo>
                  <a:pt x="5196840" y="57911"/>
                </a:lnTo>
                <a:lnTo>
                  <a:pt x="5240274" y="43433"/>
                </a:lnTo>
                <a:lnTo>
                  <a:pt x="5211318" y="43433"/>
                </a:lnTo>
                <a:lnTo>
                  <a:pt x="5211318" y="14477"/>
                </a:lnTo>
                <a:lnTo>
                  <a:pt x="5240274" y="14477"/>
                </a:lnTo>
                <a:lnTo>
                  <a:pt x="5196840" y="0"/>
                </a:lnTo>
                <a:close/>
              </a:path>
              <a:path w="5283834" h="58420">
                <a:moveTo>
                  <a:pt x="5196840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5196840" y="43433"/>
                </a:lnTo>
                <a:lnTo>
                  <a:pt x="5196840" y="14477"/>
                </a:lnTo>
                <a:close/>
              </a:path>
              <a:path w="5283834" h="58420">
                <a:moveTo>
                  <a:pt x="5240274" y="14477"/>
                </a:moveTo>
                <a:lnTo>
                  <a:pt x="5211318" y="14477"/>
                </a:lnTo>
                <a:lnTo>
                  <a:pt x="5211318" y="43433"/>
                </a:lnTo>
                <a:lnTo>
                  <a:pt x="5240274" y="43433"/>
                </a:lnTo>
                <a:lnTo>
                  <a:pt x="5283708" y="28955"/>
                </a:lnTo>
                <a:lnTo>
                  <a:pt x="5240274" y="1447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50909" y="4021327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7616" y="4024376"/>
            <a:ext cx="2470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总的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000" b="0" i="0" u="none" strike="noStrike" kern="1200" cap="none" spc="-50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950" b="1" i="0" u="none" strike="noStrike" kern="1200" cap="none" spc="262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41370" y="4844034"/>
            <a:ext cx="4733925" cy="314325"/>
          </a:xfrm>
          <a:custGeom>
            <a:avLst/>
            <a:gdLst/>
            <a:ahLst/>
            <a:cxnLst/>
            <a:rect l="l" t="t" r="r" b="b"/>
            <a:pathLst>
              <a:path w="4733925" h="314325">
                <a:moveTo>
                  <a:pt x="4733544" y="155320"/>
                </a:moveTo>
                <a:lnTo>
                  <a:pt x="3157982" y="155320"/>
                </a:lnTo>
                <a:lnTo>
                  <a:pt x="3157982" y="313943"/>
                </a:lnTo>
                <a:lnTo>
                  <a:pt x="4731893" y="310768"/>
                </a:lnTo>
                <a:lnTo>
                  <a:pt x="4733544" y="155320"/>
                </a:lnTo>
                <a:close/>
              </a:path>
              <a:path w="4733925" h="314325">
                <a:moveTo>
                  <a:pt x="0" y="0"/>
                </a:moveTo>
                <a:lnTo>
                  <a:pt x="0" y="155320"/>
                </a:lnTo>
                <a:lnTo>
                  <a:pt x="3157982" y="155320"/>
                </a:lnTo>
                <a:lnTo>
                  <a:pt x="3157982" y="3174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41370" y="4844034"/>
            <a:ext cx="4733925" cy="314325"/>
          </a:xfrm>
          <a:custGeom>
            <a:avLst/>
            <a:gdLst/>
            <a:ahLst/>
            <a:cxnLst/>
            <a:rect l="l" t="t" r="r" b="b"/>
            <a:pathLst>
              <a:path w="4733925" h="314325">
                <a:moveTo>
                  <a:pt x="0" y="155320"/>
                </a:moveTo>
                <a:lnTo>
                  <a:pt x="0" y="0"/>
                </a:lnTo>
                <a:lnTo>
                  <a:pt x="3157982" y="3174"/>
                </a:lnTo>
                <a:lnTo>
                  <a:pt x="3157982" y="313943"/>
                </a:lnTo>
                <a:lnTo>
                  <a:pt x="4731893" y="310768"/>
                </a:lnTo>
                <a:lnTo>
                  <a:pt x="4733544" y="15532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85160" y="4973320"/>
            <a:ext cx="5283835" cy="50800"/>
          </a:xfrm>
          <a:custGeom>
            <a:avLst/>
            <a:gdLst/>
            <a:ahLst/>
            <a:cxnLst/>
            <a:rect l="l" t="t" r="r" b="b"/>
            <a:pathLst>
              <a:path w="5283834" h="50800">
                <a:moveTo>
                  <a:pt x="5207508" y="0"/>
                </a:moveTo>
                <a:lnTo>
                  <a:pt x="5207508" y="50799"/>
                </a:lnTo>
                <a:lnTo>
                  <a:pt x="5264658" y="31749"/>
                </a:lnTo>
                <a:lnTo>
                  <a:pt x="5220208" y="31749"/>
                </a:lnTo>
                <a:lnTo>
                  <a:pt x="5220208" y="19049"/>
                </a:lnTo>
                <a:lnTo>
                  <a:pt x="5264658" y="19049"/>
                </a:lnTo>
                <a:lnTo>
                  <a:pt x="5207508" y="0"/>
                </a:lnTo>
                <a:close/>
              </a:path>
              <a:path w="5283834" h="50800">
                <a:moveTo>
                  <a:pt x="5207508" y="19049"/>
                </a:moveTo>
                <a:lnTo>
                  <a:pt x="0" y="19049"/>
                </a:lnTo>
                <a:lnTo>
                  <a:pt x="0" y="31749"/>
                </a:lnTo>
                <a:lnTo>
                  <a:pt x="5207508" y="31749"/>
                </a:lnTo>
                <a:lnTo>
                  <a:pt x="5207508" y="19049"/>
                </a:lnTo>
                <a:close/>
              </a:path>
              <a:path w="5283834" h="50800">
                <a:moveTo>
                  <a:pt x="5264658" y="19049"/>
                </a:moveTo>
                <a:lnTo>
                  <a:pt x="5220208" y="19049"/>
                </a:lnTo>
                <a:lnTo>
                  <a:pt x="5220208" y="31749"/>
                </a:lnTo>
                <a:lnTo>
                  <a:pt x="5264658" y="31749"/>
                </a:lnTo>
                <a:lnTo>
                  <a:pt x="5283708" y="25399"/>
                </a:lnTo>
                <a:lnTo>
                  <a:pt x="5264658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550909" y="4780534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96670" y="4782058"/>
            <a:ext cx="2105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规格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化内积</a:t>
            </a:r>
            <a:r>
              <a:rPr kumimoji="0" sz="2000" b="0" i="0" u="none" strike="noStrike" kern="1200" cap="none" spc="-5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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1950" b="1" i="0" u="none" strike="noStrike" kern="1200" cap="none" spc="7" normalizeH="0" baseline="-2136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endParaRPr kumimoji="0" sz="1950" b="0" i="0" u="none" strike="noStrike" kern="1200" cap="none" spc="0" normalizeH="0" baseline="-21367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259829" y="499948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>
                <a:moveTo>
                  <a:pt x="0" y="0"/>
                </a:moveTo>
                <a:lnTo>
                  <a:pt x="2170176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339084" y="1753107"/>
            <a:ext cx="1567180" cy="50800"/>
          </a:xfrm>
          <a:custGeom>
            <a:avLst/>
            <a:gdLst/>
            <a:ahLst/>
            <a:cxnLst/>
            <a:rect l="l" t="t" r="r" b="b"/>
            <a:pathLst>
              <a:path w="1567179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1750"/>
                </a:lnTo>
                <a:lnTo>
                  <a:pt x="63500" y="31750"/>
                </a:lnTo>
                <a:lnTo>
                  <a:pt x="63500" y="19050"/>
                </a:lnTo>
                <a:lnTo>
                  <a:pt x="76200" y="19050"/>
                </a:lnTo>
                <a:lnTo>
                  <a:pt x="76200" y="0"/>
                </a:lnTo>
                <a:close/>
              </a:path>
              <a:path w="1567179" h="50800">
                <a:moveTo>
                  <a:pt x="1490472" y="0"/>
                </a:moveTo>
                <a:lnTo>
                  <a:pt x="1490472" y="50800"/>
                </a:lnTo>
                <a:lnTo>
                  <a:pt x="1547622" y="31750"/>
                </a:lnTo>
                <a:lnTo>
                  <a:pt x="1503172" y="31750"/>
                </a:lnTo>
                <a:lnTo>
                  <a:pt x="1503172" y="19050"/>
                </a:lnTo>
                <a:lnTo>
                  <a:pt x="1547622" y="19050"/>
                </a:lnTo>
                <a:lnTo>
                  <a:pt x="1490472" y="0"/>
                </a:lnTo>
                <a:close/>
              </a:path>
              <a:path w="1567179" h="50800">
                <a:moveTo>
                  <a:pt x="76200" y="19050"/>
                </a:moveTo>
                <a:lnTo>
                  <a:pt x="63500" y="190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19050"/>
                </a:lnTo>
                <a:close/>
              </a:path>
              <a:path w="1567179" h="50800">
                <a:moveTo>
                  <a:pt x="1490472" y="19050"/>
                </a:moveTo>
                <a:lnTo>
                  <a:pt x="76200" y="19050"/>
                </a:lnTo>
                <a:lnTo>
                  <a:pt x="76200" y="31750"/>
                </a:lnTo>
                <a:lnTo>
                  <a:pt x="1490472" y="31750"/>
                </a:lnTo>
                <a:lnTo>
                  <a:pt x="1490472" y="19050"/>
                </a:lnTo>
                <a:close/>
              </a:path>
              <a:path w="1567179" h="50800">
                <a:moveTo>
                  <a:pt x="1547622" y="19050"/>
                </a:moveTo>
                <a:lnTo>
                  <a:pt x="1503172" y="19050"/>
                </a:lnTo>
                <a:lnTo>
                  <a:pt x="1503172" y="31750"/>
                </a:lnTo>
                <a:lnTo>
                  <a:pt x="1547622" y="31750"/>
                </a:lnTo>
                <a:lnTo>
                  <a:pt x="1566672" y="25400"/>
                </a:lnTo>
                <a:lnTo>
                  <a:pt x="154762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497065" y="1467611"/>
            <a:ext cx="1577975" cy="156210"/>
          </a:xfrm>
          <a:custGeom>
            <a:avLst/>
            <a:gdLst/>
            <a:ahLst/>
            <a:cxnLst/>
            <a:rect l="l" t="t" r="r" b="b"/>
            <a:pathLst>
              <a:path w="1577975" h="156209">
                <a:moveTo>
                  <a:pt x="1577848" y="0"/>
                </a:moveTo>
                <a:lnTo>
                  <a:pt x="0" y="0"/>
                </a:lnTo>
                <a:lnTo>
                  <a:pt x="0" y="156210"/>
                </a:lnTo>
                <a:lnTo>
                  <a:pt x="1577848" y="156210"/>
                </a:lnTo>
                <a:lnTo>
                  <a:pt x="1577848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341370" y="1311402"/>
            <a:ext cx="3155950" cy="156210"/>
          </a:xfrm>
          <a:custGeom>
            <a:avLst/>
            <a:gdLst/>
            <a:ahLst/>
            <a:cxnLst/>
            <a:rect l="l" t="t" r="r" b="b"/>
            <a:pathLst>
              <a:path w="3155950" h="156209">
                <a:moveTo>
                  <a:pt x="3155696" y="0"/>
                </a:moveTo>
                <a:lnTo>
                  <a:pt x="0" y="0"/>
                </a:lnTo>
                <a:lnTo>
                  <a:pt x="0" y="156210"/>
                </a:lnTo>
                <a:lnTo>
                  <a:pt x="3155696" y="156210"/>
                </a:lnTo>
                <a:lnTo>
                  <a:pt x="3155696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341370" y="1311402"/>
            <a:ext cx="4733925" cy="312420"/>
          </a:xfrm>
          <a:custGeom>
            <a:avLst/>
            <a:gdLst/>
            <a:ahLst/>
            <a:cxnLst/>
            <a:rect l="l" t="t" r="r" b="b"/>
            <a:pathLst>
              <a:path w="4733925" h="312419">
                <a:moveTo>
                  <a:pt x="0" y="156210"/>
                </a:moveTo>
                <a:lnTo>
                  <a:pt x="0" y="0"/>
                </a:lnTo>
                <a:lnTo>
                  <a:pt x="3155696" y="0"/>
                </a:lnTo>
                <a:lnTo>
                  <a:pt x="3155696" y="312420"/>
                </a:lnTo>
                <a:lnTo>
                  <a:pt x="4733544" y="312420"/>
                </a:lnTo>
                <a:lnTo>
                  <a:pt x="4733544" y="15621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17947" y="1194816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4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205733" y="1439417"/>
            <a:ext cx="5264150" cy="58419"/>
          </a:xfrm>
          <a:custGeom>
            <a:avLst/>
            <a:gdLst/>
            <a:ahLst/>
            <a:cxnLst/>
            <a:rect l="l" t="t" r="r" b="b"/>
            <a:pathLst>
              <a:path w="5264150" h="58419">
                <a:moveTo>
                  <a:pt x="5177028" y="0"/>
                </a:moveTo>
                <a:lnTo>
                  <a:pt x="5177028" y="57911"/>
                </a:lnTo>
                <a:lnTo>
                  <a:pt x="5220462" y="43433"/>
                </a:lnTo>
                <a:lnTo>
                  <a:pt x="5191506" y="43433"/>
                </a:lnTo>
                <a:lnTo>
                  <a:pt x="5191506" y="14477"/>
                </a:lnTo>
                <a:lnTo>
                  <a:pt x="5220462" y="14477"/>
                </a:lnTo>
                <a:lnTo>
                  <a:pt x="5177028" y="0"/>
                </a:lnTo>
                <a:close/>
              </a:path>
              <a:path w="5264150" h="58419">
                <a:moveTo>
                  <a:pt x="5177028" y="14477"/>
                </a:moveTo>
                <a:lnTo>
                  <a:pt x="0" y="14477"/>
                </a:lnTo>
                <a:lnTo>
                  <a:pt x="0" y="43433"/>
                </a:lnTo>
                <a:lnTo>
                  <a:pt x="5177028" y="43433"/>
                </a:lnTo>
                <a:lnTo>
                  <a:pt x="5177028" y="14477"/>
                </a:lnTo>
                <a:close/>
              </a:path>
              <a:path w="5264150" h="58419">
                <a:moveTo>
                  <a:pt x="5220462" y="14477"/>
                </a:moveTo>
                <a:lnTo>
                  <a:pt x="5191506" y="14477"/>
                </a:lnTo>
                <a:lnTo>
                  <a:pt x="5191506" y="43433"/>
                </a:lnTo>
                <a:lnTo>
                  <a:pt x="5220462" y="43433"/>
                </a:lnTo>
                <a:lnTo>
                  <a:pt x="5263896" y="28955"/>
                </a:lnTo>
                <a:lnTo>
                  <a:pt x="5220462" y="14477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183881" y="1005916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50909" y="1235201"/>
            <a:ext cx="965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607308" y="1623060"/>
            <a:ext cx="1056640" cy="274320"/>
          </a:xfrm>
          <a:custGeom>
            <a:avLst/>
            <a:gdLst/>
            <a:ahLst/>
            <a:cxnLst/>
            <a:rect l="l" t="t" r="r" b="b"/>
            <a:pathLst>
              <a:path w="1056639" h="274319">
                <a:moveTo>
                  <a:pt x="0" y="274320"/>
                </a:moveTo>
                <a:lnTo>
                  <a:pt x="1056132" y="274320"/>
                </a:lnTo>
                <a:lnTo>
                  <a:pt x="1056132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675126" y="1005916"/>
            <a:ext cx="209359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052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3802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sz="2000" b="0" i="1" u="none" strike="noStrike" kern="1200" cap="none" spc="-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位码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片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488694" y="1146175"/>
            <a:ext cx="1551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数据码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元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比特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5018" y="2593289"/>
            <a:ext cx="28067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 送 端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30200" y="4747005"/>
            <a:ext cx="2806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 收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84276" y="1341119"/>
            <a:ext cx="144780" cy="3023870"/>
          </a:xfrm>
          <a:custGeom>
            <a:avLst/>
            <a:gdLst/>
            <a:ahLst/>
            <a:cxnLst/>
            <a:rect l="l" t="t" r="r" b="b"/>
            <a:pathLst>
              <a:path w="144780" h="3023870">
                <a:moveTo>
                  <a:pt x="144779" y="3023616"/>
                </a:moveTo>
                <a:lnTo>
                  <a:pt x="81109" y="2997952"/>
                </a:lnTo>
                <a:lnTo>
                  <a:pt x="54227" y="2968142"/>
                </a:lnTo>
                <a:lnTo>
                  <a:pt x="31806" y="2929030"/>
                </a:lnTo>
                <a:lnTo>
                  <a:pt x="14715" y="2882129"/>
                </a:lnTo>
                <a:lnTo>
                  <a:pt x="3823" y="2828952"/>
                </a:lnTo>
                <a:lnTo>
                  <a:pt x="0" y="2771013"/>
                </a:lnTo>
                <a:lnTo>
                  <a:pt x="0" y="252602"/>
                </a:lnTo>
                <a:lnTo>
                  <a:pt x="3823" y="194663"/>
                </a:lnTo>
                <a:lnTo>
                  <a:pt x="14715" y="141486"/>
                </a:lnTo>
                <a:lnTo>
                  <a:pt x="31806" y="94585"/>
                </a:lnTo>
                <a:lnTo>
                  <a:pt x="54227" y="55473"/>
                </a:lnTo>
                <a:lnTo>
                  <a:pt x="81109" y="25663"/>
                </a:lnTo>
                <a:lnTo>
                  <a:pt x="111583" y="6668"/>
                </a:lnTo>
                <a:lnTo>
                  <a:pt x="1447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62000" y="4861559"/>
            <a:ext cx="78105" cy="792480"/>
          </a:xfrm>
          <a:custGeom>
            <a:avLst/>
            <a:gdLst/>
            <a:ahLst/>
            <a:cxnLst/>
            <a:rect l="l" t="t" r="r" b="b"/>
            <a:pathLst>
              <a:path w="78105" h="792479">
                <a:moveTo>
                  <a:pt x="77723" y="792479"/>
                </a:moveTo>
                <a:lnTo>
                  <a:pt x="47470" y="787297"/>
                </a:lnTo>
                <a:lnTo>
                  <a:pt x="22764" y="773161"/>
                </a:lnTo>
                <a:lnTo>
                  <a:pt x="6107" y="752194"/>
                </a:lnTo>
                <a:lnTo>
                  <a:pt x="0" y="726516"/>
                </a:lnTo>
                <a:lnTo>
                  <a:pt x="0" y="65912"/>
                </a:lnTo>
                <a:lnTo>
                  <a:pt x="6107" y="40290"/>
                </a:lnTo>
                <a:lnTo>
                  <a:pt x="22764" y="19335"/>
                </a:lnTo>
                <a:lnTo>
                  <a:pt x="47470" y="5191"/>
                </a:lnTo>
                <a:lnTo>
                  <a:pt x="7772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70934" y="5861710"/>
            <a:ext cx="384619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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(S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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</a:t>
            </a:r>
            <a:r>
              <a:rPr kumimoji="0" sz="2400" b="1" i="0" u="none" strike="noStrike" kern="1200" cap="none" spc="2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41985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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355085" y="2371725"/>
            <a:ext cx="16884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-1-1-1+1+1-1+1+1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449059" y="3029203"/>
            <a:ext cx="1689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FF7B8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+1+1+1-1-1+1-1-1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355085" y="3029203"/>
            <a:ext cx="16884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-1-1-1+1+1-1+1+1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49059" y="3642105"/>
            <a:ext cx="1689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+1+1-1+1-1-1-1+1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298063" y="3668014"/>
            <a:ext cx="1689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-1-1+1-1+1+1+1-1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4894" y="5904077"/>
            <a:ext cx="37477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如果接收端打算接收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站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发送的信 号，则用码片序列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的信 号逐比特做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规格化内积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525514" y="5191505"/>
            <a:ext cx="2148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与反码的规格化内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积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都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417570" y="5039614"/>
            <a:ext cx="2921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码片序列与自己的规格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化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内积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都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+1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345179" y="4541646"/>
            <a:ext cx="15773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-2-2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 0 +2 0+2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464808" y="4541646"/>
            <a:ext cx="16160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+2+2 0 0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-2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-2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104126" y="5919978"/>
            <a:ext cx="970915" cy="440690"/>
          </a:xfrm>
          <a:custGeom>
            <a:avLst/>
            <a:gdLst/>
            <a:ahLst/>
            <a:cxnLst/>
            <a:rect l="l" t="t" r="r" b="b"/>
            <a:pathLst>
              <a:path w="970915" h="440689">
                <a:moveTo>
                  <a:pt x="0" y="440436"/>
                </a:moveTo>
                <a:lnTo>
                  <a:pt x="970787" y="440436"/>
                </a:lnTo>
                <a:lnTo>
                  <a:pt x="970787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071866" y="5785827"/>
            <a:ext cx="490855" cy="274320"/>
          </a:xfrm>
          <a:custGeom>
            <a:avLst/>
            <a:gdLst/>
            <a:ahLst/>
            <a:cxnLst/>
            <a:rect l="l" t="t" r="r" b="b"/>
            <a:pathLst>
              <a:path w="490854" h="274320">
                <a:moveTo>
                  <a:pt x="0" y="273977"/>
                </a:moveTo>
                <a:lnTo>
                  <a:pt x="490473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15567" y="5300471"/>
            <a:ext cx="2028825" cy="524510"/>
          </a:xfrm>
          <a:prstGeom prst="rect">
            <a:avLst/>
          </a:prstGeom>
          <a:solidFill>
            <a:srgbClr val="FFFFCC"/>
          </a:solidFill>
          <a:ln w="9144">
            <a:solidFill>
              <a:srgbClr val="3333F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1920" marR="112395" lvl="0" indent="3937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整体规格化内积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表示该站没有发送信号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58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072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3414" y="215265"/>
            <a:ext cx="5729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Q3</a:t>
            </a:r>
            <a:r>
              <a:rPr sz="3600" spc="-5" dirty="0">
                <a:solidFill>
                  <a:srgbClr val="FFFF00"/>
                </a:solidFill>
              </a:rPr>
              <a:t>：</a:t>
            </a:r>
            <a:r>
              <a:rPr sz="3600" dirty="0"/>
              <a:t>路由器是如何工作</a:t>
            </a:r>
            <a:r>
              <a:rPr sz="3600" spc="885" dirty="0"/>
              <a:t>的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1386027"/>
            <a:ext cx="8311515" cy="4006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992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路由器是一种具有多个输入端口和多</a:t>
            </a:r>
            <a:r>
              <a:rPr kumimoji="0" sz="32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 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出端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专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计算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其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任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务是</a:t>
            </a:r>
            <a:r>
              <a:rPr kumimoji="0" sz="32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转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发分</a:t>
            </a:r>
            <a:r>
              <a:rPr kumimoji="0" sz="32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 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也就是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说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，将路由器某个输入端口收</a:t>
            </a:r>
            <a:r>
              <a:rPr kumimoji="0" sz="32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分组，按照分组要去的目的</a:t>
            </a:r>
            <a:r>
              <a:rPr kumimoji="0" sz="32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（即目</a:t>
            </a:r>
            <a:r>
              <a:rPr kumimoji="0" sz="32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 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络），把该分组从路由器的某个合适</a:t>
            </a:r>
            <a:r>
              <a:rPr kumimoji="0" sz="32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输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出端口转发给下一跳路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413384" lvl="0" indent="-342900" algn="l" defTabSz="914400" rtl="0" eaLnBrk="1" fontAlgn="auto" latinLnBrk="0" hangingPunct="1">
              <a:lnSpc>
                <a:spcPts val="3679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下一跳路由</a:t>
            </a:r>
            <a:r>
              <a:rPr kumimoji="0" sz="3200" b="0" i="0" u="none" strike="noStrike" kern="1200" cap="none" spc="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也按照这种方法处理分</a:t>
            </a:r>
            <a:r>
              <a:rPr kumimoji="0" sz="32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直到该分组到达终点为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止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6307" y="233933"/>
            <a:ext cx="57213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920" dirty="0">
                <a:latin typeface="Bookman Old Style"/>
                <a:cs typeface="Bookman Old Style"/>
              </a:rPr>
              <a:t>“</a:t>
            </a:r>
            <a:r>
              <a:rPr dirty="0"/>
              <a:t>转发”和“路由选择</a:t>
            </a:r>
            <a:r>
              <a:rPr spc="-15" dirty="0"/>
              <a:t>”</a:t>
            </a:r>
            <a:r>
              <a:rPr dirty="0"/>
              <a:t>的区别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473" y="1406143"/>
            <a:ext cx="790765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5875" lvl="0" indent="-34290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“</a:t>
            </a:r>
            <a:r>
              <a:rPr kumimoji="0" sz="2800" b="0" i="0" u="none" strike="noStrike" kern="1200" cap="none" spc="9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转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根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转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</a:t>
            </a:r>
            <a:r>
              <a:rPr kumimoji="0" sz="2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6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数据报从合适的端口转发出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去。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由选择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(routing)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则是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按照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分布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式算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法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根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据从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各相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邻路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得到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的关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于网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络拓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扑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变化情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况，动态地改变所选择的路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10795" lvl="0" indent="-342900" algn="just" defTabSz="914400" rtl="0" eaLnBrk="1" fontAlgn="auto" latinLnBrk="0" hangingPunct="1">
              <a:lnSpc>
                <a:spcPts val="322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表是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根据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选择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算法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得出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而转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从路由表得出的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10795" lvl="0" indent="-342900" algn="just" defTabSz="914400" rtl="0" eaLnBrk="1" fontAlgn="auto" latinLnBrk="0" hangingPunct="1">
              <a:lnSpc>
                <a:spcPts val="322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在讨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论路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由选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择的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原理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往往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不去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区分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转发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 和路由表的区别，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805" y="218897"/>
            <a:ext cx="1854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分组丢弃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74370" y="1392910"/>
            <a:ext cx="8094980" cy="334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宋体"/>
                <a:cs typeface="宋体"/>
              </a:rPr>
              <a:t>若路由器处理分组的速</a:t>
            </a:r>
            <a:r>
              <a:rPr sz="3200" spc="-15" dirty="0">
                <a:latin typeface="宋体"/>
                <a:cs typeface="宋体"/>
              </a:rPr>
              <a:t>率</a:t>
            </a:r>
            <a:r>
              <a:rPr sz="3200" dirty="0">
                <a:latin typeface="宋体"/>
                <a:cs typeface="宋体"/>
              </a:rPr>
              <a:t>赶不</a:t>
            </a:r>
            <a:r>
              <a:rPr sz="3200" spc="-15" dirty="0">
                <a:latin typeface="宋体"/>
                <a:cs typeface="宋体"/>
              </a:rPr>
              <a:t>上</a:t>
            </a:r>
            <a:r>
              <a:rPr sz="3200" dirty="0">
                <a:latin typeface="宋体"/>
                <a:cs typeface="宋体"/>
              </a:rPr>
              <a:t>分组</a:t>
            </a:r>
            <a:r>
              <a:rPr sz="3200" spc="-15" dirty="0">
                <a:latin typeface="宋体"/>
                <a:cs typeface="宋体"/>
              </a:rPr>
              <a:t>进</a:t>
            </a:r>
            <a:r>
              <a:rPr sz="3200" dirty="0">
                <a:latin typeface="宋体"/>
                <a:cs typeface="宋体"/>
              </a:rPr>
              <a:t>入队 列的速率，则队列的存</a:t>
            </a:r>
            <a:r>
              <a:rPr sz="3200" spc="-15" dirty="0">
                <a:latin typeface="宋体"/>
                <a:cs typeface="宋体"/>
              </a:rPr>
              <a:t>储</a:t>
            </a:r>
            <a:r>
              <a:rPr sz="3200" dirty="0">
                <a:latin typeface="宋体"/>
                <a:cs typeface="宋体"/>
              </a:rPr>
              <a:t>空间</a:t>
            </a:r>
            <a:r>
              <a:rPr sz="3200" spc="-15" dirty="0">
                <a:latin typeface="宋体"/>
                <a:cs typeface="宋体"/>
              </a:rPr>
              <a:t>最</a:t>
            </a:r>
            <a:r>
              <a:rPr sz="3200" dirty="0">
                <a:latin typeface="宋体"/>
                <a:cs typeface="宋体"/>
              </a:rPr>
              <a:t>终必</a:t>
            </a:r>
            <a:r>
              <a:rPr sz="3200" spc="-15" dirty="0">
                <a:latin typeface="宋体"/>
                <a:cs typeface="宋体"/>
              </a:rPr>
              <a:t>定</a:t>
            </a:r>
            <a:r>
              <a:rPr sz="3200" dirty="0">
                <a:latin typeface="宋体"/>
                <a:cs typeface="宋体"/>
              </a:rPr>
              <a:t>减少 到零，这就使后面再进</a:t>
            </a:r>
            <a:r>
              <a:rPr sz="3200" spc="-15" dirty="0">
                <a:latin typeface="宋体"/>
                <a:cs typeface="宋体"/>
              </a:rPr>
              <a:t>入</a:t>
            </a:r>
            <a:r>
              <a:rPr sz="3200" dirty="0">
                <a:latin typeface="宋体"/>
                <a:cs typeface="宋体"/>
              </a:rPr>
              <a:t>队列</a:t>
            </a:r>
            <a:r>
              <a:rPr sz="3200" spc="-15" dirty="0">
                <a:latin typeface="宋体"/>
                <a:cs typeface="宋体"/>
              </a:rPr>
              <a:t>的</a:t>
            </a:r>
            <a:r>
              <a:rPr sz="3200" dirty="0">
                <a:latin typeface="宋体"/>
                <a:cs typeface="宋体"/>
              </a:rPr>
              <a:t>分组</a:t>
            </a:r>
            <a:r>
              <a:rPr sz="3200" spc="-15" dirty="0">
                <a:latin typeface="宋体"/>
                <a:cs typeface="宋体"/>
              </a:rPr>
              <a:t>由</a:t>
            </a:r>
            <a:r>
              <a:rPr sz="3200" dirty="0">
                <a:latin typeface="宋体"/>
                <a:cs typeface="宋体"/>
              </a:rPr>
              <a:t>于没 有存储空间而只能被丢</a:t>
            </a:r>
            <a:r>
              <a:rPr sz="3200" spc="-15" dirty="0">
                <a:latin typeface="宋体"/>
                <a:cs typeface="宋体"/>
              </a:rPr>
              <a:t>弃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宋体"/>
                <a:cs typeface="宋体"/>
              </a:rPr>
              <a:t>路由器中的输入或输出</a:t>
            </a:r>
            <a:r>
              <a:rPr sz="3200" spc="-15" dirty="0">
                <a:latin typeface="宋体"/>
                <a:cs typeface="宋体"/>
              </a:rPr>
              <a:t>队</a:t>
            </a:r>
            <a:r>
              <a:rPr sz="3200" dirty="0">
                <a:latin typeface="宋体"/>
                <a:cs typeface="宋体"/>
              </a:rPr>
              <a:t>列产</a:t>
            </a:r>
            <a:r>
              <a:rPr sz="3200" spc="-15" dirty="0">
                <a:latin typeface="宋体"/>
                <a:cs typeface="宋体"/>
              </a:rPr>
              <a:t>生</a:t>
            </a:r>
            <a:r>
              <a:rPr sz="3200" dirty="0">
                <a:latin typeface="宋体"/>
                <a:cs typeface="宋体"/>
              </a:rPr>
              <a:t>溢出</a:t>
            </a:r>
            <a:r>
              <a:rPr sz="3200" spc="-15" dirty="0">
                <a:latin typeface="宋体"/>
                <a:cs typeface="宋体"/>
              </a:rPr>
              <a:t>是</a:t>
            </a:r>
            <a:r>
              <a:rPr sz="3200" dirty="0">
                <a:latin typeface="宋体"/>
                <a:cs typeface="宋体"/>
              </a:rPr>
              <a:t>造成 分组丢失的重要原因。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438" y="256158"/>
            <a:ext cx="3281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路由器的交换结构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5518" y="1328787"/>
            <a:ext cx="8189595" cy="48514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1F487C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交换结构是路由器的核心组</a:t>
            </a:r>
            <a:r>
              <a:rPr sz="2800" spc="-5" dirty="0">
                <a:latin typeface="宋体"/>
                <a:cs typeface="宋体"/>
              </a:rPr>
              <a:t>件。</a:t>
            </a:r>
            <a:endParaRPr sz="2800">
              <a:latin typeface="宋体"/>
              <a:cs typeface="宋体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45"/>
              </a:spcBef>
              <a:buClr>
                <a:srgbClr val="1F487C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作</a:t>
            </a:r>
            <a:r>
              <a:rPr sz="2800" spc="-10" dirty="0">
                <a:latin typeface="宋体"/>
                <a:cs typeface="宋体"/>
              </a:rPr>
              <a:t>用</a:t>
            </a:r>
            <a:r>
              <a:rPr sz="2800" spc="-5" dirty="0">
                <a:latin typeface="宋体"/>
                <a:cs typeface="宋体"/>
              </a:rPr>
              <a:t>是根据</a:t>
            </a:r>
            <a:r>
              <a:rPr sz="2800" spc="-5" dirty="0">
                <a:solidFill>
                  <a:srgbClr val="0000FF"/>
                </a:solidFill>
                <a:latin typeface="宋体"/>
                <a:cs typeface="宋体"/>
              </a:rPr>
              <a:t>转发表</a:t>
            </a:r>
            <a:r>
              <a:rPr sz="2800" spc="-5" dirty="0">
                <a:latin typeface="宋体"/>
                <a:cs typeface="宋体"/>
              </a:rPr>
              <a:t>对分组进行处理</a:t>
            </a:r>
            <a:r>
              <a:rPr sz="2800" spc="5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将某</a:t>
            </a:r>
            <a:r>
              <a:rPr sz="2800" dirty="0">
                <a:latin typeface="宋体"/>
                <a:cs typeface="宋体"/>
              </a:rPr>
              <a:t>个输</a:t>
            </a:r>
            <a:r>
              <a:rPr sz="2800" spc="-5" dirty="0">
                <a:latin typeface="微软雅黑"/>
                <a:cs typeface="微软雅黑"/>
              </a:rPr>
              <a:t>⼊ </a:t>
            </a:r>
            <a:r>
              <a:rPr sz="2800" spc="-5" dirty="0">
                <a:latin typeface="宋体"/>
                <a:cs typeface="宋体"/>
              </a:rPr>
              <a:t>端</a:t>
            </a:r>
            <a:r>
              <a:rPr sz="2800" spc="-10" dirty="0">
                <a:latin typeface="微软雅黑"/>
                <a:cs typeface="微软雅黑"/>
              </a:rPr>
              <a:t>⼝</a:t>
            </a:r>
            <a:r>
              <a:rPr sz="2800" spc="-5" dirty="0">
                <a:latin typeface="宋体"/>
                <a:cs typeface="宋体"/>
              </a:rPr>
              <a:t>进</a:t>
            </a:r>
            <a:r>
              <a:rPr sz="2800" spc="10" dirty="0">
                <a:latin typeface="微软雅黑"/>
                <a:cs typeface="微软雅黑"/>
              </a:rPr>
              <a:t>⼊</a:t>
            </a:r>
            <a:r>
              <a:rPr sz="2800" spc="-5" dirty="0">
                <a:latin typeface="宋体"/>
                <a:cs typeface="宋体"/>
              </a:rPr>
              <a:t>的分组</a:t>
            </a:r>
            <a:r>
              <a:rPr sz="2800" spc="5" dirty="0">
                <a:latin typeface="宋体"/>
                <a:cs typeface="宋体"/>
              </a:rPr>
              <a:t>从</a:t>
            </a:r>
            <a:r>
              <a:rPr sz="2800" spc="-5" dirty="0">
                <a:latin typeface="微软雅黑"/>
                <a:cs typeface="微软雅黑"/>
              </a:rPr>
              <a:t>⼀</a:t>
            </a:r>
            <a:r>
              <a:rPr sz="2800" spc="-5" dirty="0">
                <a:latin typeface="宋体"/>
                <a:cs typeface="宋体"/>
              </a:rPr>
              <a:t>个合</a:t>
            </a:r>
            <a:r>
              <a:rPr sz="2800" dirty="0">
                <a:latin typeface="宋体"/>
                <a:cs typeface="宋体"/>
              </a:rPr>
              <a:t>适</a:t>
            </a:r>
            <a:r>
              <a:rPr sz="2800" spc="-5" dirty="0">
                <a:latin typeface="宋体"/>
                <a:cs typeface="宋体"/>
              </a:rPr>
              <a:t>的输出</a:t>
            </a:r>
            <a:r>
              <a:rPr sz="2800" spc="10" dirty="0">
                <a:latin typeface="宋体"/>
                <a:cs typeface="宋体"/>
              </a:rPr>
              <a:t>端</a:t>
            </a:r>
            <a:r>
              <a:rPr sz="2800" spc="-5" dirty="0">
                <a:latin typeface="微软雅黑"/>
                <a:cs typeface="微软雅黑"/>
              </a:rPr>
              <a:t>⼝</a:t>
            </a:r>
            <a:r>
              <a:rPr sz="2800" spc="-5" dirty="0">
                <a:latin typeface="宋体"/>
                <a:cs typeface="宋体"/>
              </a:rPr>
              <a:t>转发</a:t>
            </a:r>
            <a:r>
              <a:rPr sz="2800" dirty="0">
                <a:latin typeface="宋体"/>
                <a:cs typeface="宋体"/>
              </a:rPr>
              <a:t>出去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363855" indent="-342900" algn="just">
              <a:lnSpc>
                <a:spcPct val="102400"/>
              </a:lnSpc>
              <a:spcBef>
                <a:spcPts val="520"/>
              </a:spcBef>
              <a:buClr>
                <a:srgbClr val="1F487C"/>
              </a:buClr>
              <a:buSzPct val="69642"/>
              <a:buFont typeface="Wingdings"/>
              <a:buChar char="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交换结构本身就</a:t>
            </a:r>
            <a:r>
              <a:rPr sz="2800" spc="-5" dirty="0">
                <a:latin typeface="宋体"/>
                <a:cs typeface="宋体"/>
              </a:rPr>
              <a:t>是</a:t>
            </a:r>
            <a:r>
              <a:rPr sz="2800" spc="-10" dirty="0">
                <a:latin typeface="微软雅黑"/>
                <a:cs typeface="微软雅黑"/>
              </a:rPr>
              <a:t>⼀</a:t>
            </a:r>
            <a:r>
              <a:rPr sz="2800" spc="-5" dirty="0">
                <a:latin typeface="宋体"/>
                <a:cs typeface="宋体"/>
              </a:rPr>
              <a:t>种网络</a:t>
            </a:r>
            <a:r>
              <a:rPr sz="2800" spc="-15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但这种网络</a:t>
            </a:r>
            <a:r>
              <a:rPr sz="2800" dirty="0">
                <a:latin typeface="宋体"/>
                <a:cs typeface="宋体"/>
              </a:rPr>
              <a:t>完全</a:t>
            </a:r>
            <a:r>
              <a:rPr sz="2800" spc="-5" dirty="0">
                <a:latin typeface="宋体"/>
                <a:cs typeface="宋体"/>
              </a:rPr>
              <a:t>包 含在路由器中，因此交换结构又可</a:t>
            </a:r>
            <a:r>
              <a:rPr sz="2800" spc="5" dirty="0">
                <a:latin typeface="宋体"/>
                <a:cs typeface="宋体"/>
              </a:rPr>
              <a:t>看</a:t>
            </a:r>
            <a:r>
              <a:rPr sz="2800" spc="-5" dirty="0">
                <a:latin typeface="宋体"/>
                <a:cs typeface="宋体"/>
              </a:rPr>
              <a:t>成是</a:t>
            </a:r>
            <a:r>
              <a:rPr sz="2800" dirty="0">
                <a:latin typeface="宋体"/>
                <a:cs typeface="宋体"/>
              </a:rPr>
              <a:t>“在</a:t>
            </a:r>
            <a:r>
              <a:rPr sz="2800" spc="-5" dirty="0">
                <a:latin typeface="宋体"/>
                <a:cs typeface="宋体"/>
              </a:rPr>
              <a:t>路 由器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spc="-5" dirty="0">
                <a:latin typeface="宋体"/>
                <a:cs typeface="宋体"/>
              </a:rPr>
              <a:t>的网络”。</a:t>
            </a:r>
            <a:endParaRPr sz="2800">
              <a:latin typeface="宋体"/>
              <a:cs typeface="宋体"/>
            </a:endParaRPr>
          </a:p>
          <a:p>
            <a:pPr marL="926465" lvl="1" indent="-457200" algn="just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68750"/>
              <a:buFont typeface="Wingdings"/>
              <a:buChar char=""/>
              <a:tabLst>
                <a:tab pos="927100" algn="l"/>
              </a:tabLst>
            </a:pPr>
            <a:r>
              <a:rPr sz="2400" spc="-5" dirty="0">
                <a:latin typeface="宋体"/>
                <a:cs typeface="宋体"/>
              </a:rPr>
              <a:t>通过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存储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器</a:t>
            </a:r>
            <a:r>
              <a:rPr sz="2400" spc="-5" dirty="0">
                <a:latin typeface="宋体"/>
                <a:cs typeface="宋体"/>
              </a:rPr>
              <a:t>进行交换：如第一代</a:t>
            </a:r>
            <a:r>
              <a:rPr sz="2400" dirty="0">
                <a:latin typeface="宋体"/>
                <a:cs typeface="宋体"/>
              </a:rPr>
              <a:t>路由器</a:t>
            </a:r>
            <a:endParaRPr sz="2400">
              <a:latin typeface="宋体"/>
              <a:cs typeface="宋体"/>
            </a:endParaRPr>
          </a:p>
          <a:p>
            <a:pPr marL="926465" lvl="1" indent="-457200" algn="just">
              <a:lnSpc>
                <a:spcPct val="100000"/>
              </a:lnSpc>
              <a:spcBef>
                <a:spcPts val="600"/>
              </a:spcBef>
              <a:buClr>
                <a:srgbClr val="1F487C"/>
              </a:buClr>
              <a:buSzPct val="68750"/>
              <a:buFont typeface="Wingdings"/>
              <a:buChar char=""/>
              <a:tabLst>
                <a:tab pos="927100" algn="l"/>
              </a:tabLst>
            </a:pPr>
            <a:r>
              <a:rPr sz="2400" dirty="0">
                <a:latin typeface="宋体"/>
                <a:cs typeface="宋体"/>
              </a:rPr>
              <a:t>通过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总线</a:t>
            </a:r>
            <a:r>
              <a:rPr sz="2400" dirty="0">
                <a:latin typeface="宋体"/>
                <a:cs typeface="宋体"/>
              </a:rPr>
              <a:t>进行交换：如第二代路由器与第三代路由器</a:t>
            </a:r>
            <a:endParaRPr sz="2400">
              <a:latin typeface="宋体"/>
              <a:cs typeface="宋体"/>
            </a:endParaRPr>
          </a:p>
          <a:p>
            <a:pPr marL="926465" marR="238760" lvl="1" indent="-457200" algn="just">
              <a:lnSpc>
                <a:spcPct val="100000"/>
              </a:lnSpc>
              <a:spcBef>
                <a:spcPts val="600"/>
              </a:spcBef>
              <a:buClr>
                <a:srgbClr val="1F487C"/>
              </a:buClr>
              <a:buSzPct val="68750"/>
              <a:buFont typeface="Wingdings"/>
              <a:buChar char=""/>
              <a:tabLst>
                <a:tab pos="927100" algn="l"/>
              </a:tabLst>
            </a:pPr>
            <a:r>
              <a:rPr sz="2400" dirty="0">
                <a:latin typeface="宋体"/>
                <a:cs typeface="宋体"/>
              </a:rPr>
              <a:t>通过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内部交换网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络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spc="-5" dirty="0">
                <a:latin typeface="宋体"/>
                <a:cs typeface="宋体"/>
              </a:rPr>
              <a:t>行</a:t>
            </a:r>
            <a:r>
              <a:rPr sz="2400" dirty="0">
                <a:latin typeface="宋体"/>
                <a:cs typeface="宋体"/>
              </a:rPr>
              <a:t>交换：表示分组通过纵横交换 </a:t>
            </a:r>
            <a:r>
              <a:rPr sz="2400" spc="-5" dirty="0">
                <a:latin typeface="宋体"/>
                <a:cs typeface="宋体"/>
              </a:rPr>
              <a:t>结构</a:t>
            </a:r>
            <a:r>
              <a:rPr sz="2400" dirty="0">
                <a:latin typeface="宋体"/>
                <a:cs typeface="宋体"/>
              </a:rPr>
              <a:t>进</a:t>
            </a:r>
            <a:r>
              <a:rPr sz="2400" spc="-5" dirty="0">
                <a:latin typeface="微软雅黑"/>
                <a:cs typeface="微软雅黑"/>
              </a:rPr>
              <a:t>⾏</a:t>
            </a:r>
            <a:r>
              <a:rPr sz="2400" spc="-5" dirty="0">
                <a:latin typeface="宋体"/>
                <a:cs typeface="宋体"/>
              </a:rPr>
              <a:t>交换，如</a:t>
            </a:r>
            <a:r>
              <a:rPr sz="2400" dirty="0">
                <a:latin typeface="宋体"/>
                <a:cs typeface="宋体"/>
              </a:rPr>
              <a:t>第四代路由器与第五代路由器，第 六代路由器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6486" y="341757"/>
            <a:ext cx="1546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FFFFFF"/>
                </a:solidFill>
              </a:rPr>
              <a:t>类地址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827" y="1300988"/>
            <a:ext cx="8785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039609" algn="l"/>
                <a:tab pos="7310120" algn="l"/>
                <a:tab pos="7630795" algn="l"/>
                <a:tab pos="7901940" algn="l"/>
                <a:tab pos="8173084" algn="l"/>
                <a:tab pos="8658860" algn="l"/>
              </a:tabLst>
              <a:defRPr/>
            </a:pP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9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7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6 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20 19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171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6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9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  7	6	5	4	3	2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1565"/>
              </a:spcBef>
              <a:tabLst>
                <a:tab pos="3082290" algn="l"/>
                <a:tab pos="4987290" algn="l"/>
                <a:tab pos="7273925" algn="l"/>
              </a:tabLst>
            </a:pPr>
            <a:r>
              <a:rPr dirty="0"/>
              <a:t>0</a:t>
            </a:r>
            <a:r>
              <a:rPr dirty="0">
                <a:latin typeface="Microsoft JhengHei"/>
                <a:cs typeface="Microsoft JhengHei"/>
              </a:rPr>
              <a:t>～</a:t>
            </a:r>
            <a:r>
              <a:rPr dirty="0"/>
              <a:t>127	0</a:t>
            </a:r>
            <a:r>
              <a:rPr dirty="0">
                <a:latin typeface="Microsoft JhengHei"/>
                <a:cs typeface="Microsoft JhengHei"/>
              </a:rPr>
              <a:t>～</a:t>
            </a:r>
            <a:r>
              <a:rPr dirty="0"/>
              <a:t>255	0</a:t>
            </a:r>
            <a:r>
              <a:rPr dirty="0">
                <a:latin typeface="Microsoft JhengHei"/>
                <a:cs typeface="Microsoft JhengHei"/>
              </a:rPr>
              <a:t>～</a:t>
            </a:r>
            <a:r>
              <a:rPr dirty="0"/>
              <a:t>255	0</a:t>
            </a:r>
            <a:r>
              <a:rPr dirty="0">
                <a:latin typeface="Microsoft JhengHei"/>
                <a:cs typeface="Microsoft JhengHei"/>
              </a:rPr>
              <a:t>～</a:t>
            </a:r>
            <a:r>
              <a:rPr dirty="0"/>
              <a:t>255</a:t>
            </a:r>
          </a:p>
          <a:p>
            <a:pPr marL="508000" marR="43180" indent="-457200">
              <a:lnSpc>
                <a:spcPct val="100000"/>
              </a:lnSpc>
              <a:spcBef>
                <a:spcPts val="1700"/>
              </a:spcBef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</a:pPr>
            <a:r>
              <a:rPr sz="2800" b="0" spc="5" dirty="0">
                <a:latin typeface="宋体"/>
                <a:cs typeface="宋体"/>
              </a:rPr>
              <a:t>从高位起，</a:t>
            </a:r>
            <a:r>
              <a:rPr sz="2800" b="0" spc="-5" dirty="0">
                <a:latin typeface="宋体"/>
                <a:cs typeface="宋体"/>
              </a:rPr>
              <a:t>前</a:t>
            </a:r>
            <a:r>
              <a:rPr sz="2800" b="0" dirty="0">
                <a:latin typeface="Times New Roman"/>
                <a:cs typeface="Times New Roman"/>
              </a:rPr>
              <a:t>1</a:t>
            </a:r>
            <a:r>
              <a:rPr sz="2800" b="0" spc="-5" dirty="0">
                <a:latin typeface="宋体"/>
                <a:cs typeface="宋体"/>
              </a:rPr>
              <a:t>位为</a:t>
            </a:r>
            <a:r>
              <a:rPr sz="2800" b="0" spc="5" dirty="0">
                <a:latin typeface="宋体"/>
                <a:cs typeface="宋体"/>
              </a:rPr>
              <a:t>“</a:t>
            </a:r>
            <a:r>
              <a:rPr sz="28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800" b="0" spc="-10" dirty="0">
                <a:latin typeface="Times New Roman"/>
                <a:cs typeface="Times New Roman"/>
              </a:rPr>
              <a:t>”</a:t>
            </a:r>
            <a:r>
              <a:rPr sz="2800" b="0" spc="5" dirty="0">
                <a:latin typeface="宋体"/>
                <a:cs typeface="宋体"/>
              </a:rPr>
              <a:t>，</a:t>
            </a:r>
            <a:r>
              <a:rPr sz="2800" b="0" spc="-5" dirty="0">
                <a:latin typeface="宋体"/>
                <a:cs typeface="宋体"/>
              </a:rPr>
              <a:t>第</a:t>
            </a:r>
            <a:r>
              <a:rPr sz="2800" b="0" dirty="0">
                <a:latin typeface="Times New Roman"/>
                <a:cs typeface="Times New Roman"/>
              </a:rPr>
              <a:t>1</a:t>
            </a:r>
            <a:r>
              <a:rPr sz="2800" b="0" spc="-5" dirty="0">
                <a:latin typeface="宋体"/>
                <a:cs typeface="宋体"/>
              </a:rPr>
              <a:t>字节</a:t>
            </a:r>
            <a:r>
              <a:rPr sz="2800" b="0" dirty="0">
                <a:latin typeface="宋体"/>
                <a:cs typeface="宋体"/>
              </a:rPr>
              <a:t>用</a:t>
            </a:r>
            <a:r>
              <a:rPr sz="2800" b="0" spc="-5" dirty="0">
                <a:latin typeface="宋体"/>
                <a:cs typeface="宋体"/>
              </a:rPr>
              <a:t>十进</a:t>
            </a:r>
            <a:r>
              <a:rPr sz="2800" b="0" dirty="0">
                <a:latin typeface="宋体"/>
                <a:cs typeface="宋体"/>
              </a:rPr>
              <a:t>制</a:t>
            </a:r>
            <a:r>
              <a:rPr sz="2800" b="0" spc="-5" dirty="0">
                <a:latin typeface="宋体"/>
                <a:cs typeface="宋体"/>
              </a:rPr>
              <a:t>表示的 </a:t>
            </a:r>
            <a:r>
              <a:rPr sz="2800" b="0" spc="5" dirty="0">
                <a:latin typeface="宋体"/>
                <a:cs typeface="宋体"/>
              </a:rPr>
              <a:t>取值范围为</a:t>
            </a:r>
            <a:r>
              <a:rPr sz="2800" b="0" spc="-5" dirty="0">
                <a:latin typeface="宋体"/>
                <a:cs typeface="宋体"/>
              </a:rPr>
              <a:t>“</a:t>
            </a:r>
            <a:r>
              <a:rPr sz="2800" b="0" spc="-5" dirty="0">
                <a:latin typeface="Times New Roman"/>
                <a:cs typeface="Times New Roman"/>
              </a:rPr>
              <a:t>0</a:t>
            </a:r>
            <a:r>
              <a:rPr sz="2800" b="0" spc="-5" dirty="0">
                <a:latin typeface="宋体"/>
                <a:cs typeface="宋体"/>
              </a:rPr>
              <a:t>～</a:t>
            </a:r>
            <a:r>
              <a:rPr sz="2800" b="0" spc="-5" dirty="0">
                <a:latin typeface="Times New Roman"/>
                <a:cs typeface="Times New Roman"/>
              </a:rPr>
              <a:t>127</a:t>
            </a:r>
            <a:r>
              <a:rPr sz="2800" b="0" spc="-5" dirty="0">
                <a:latin typeface="宋体"/>
                <a:cs typeface="宋体"/>
              </a:rPr>
              <a:t>”</a:t>
            </a:r>
            <a:endParaRPr sz="2800">
              <a:latin typeface="宋体"/>
              <a:cs typeface="宋体"/>
            </a:endParaRPr>
          </a:p>
          <a:p>
            <a:pPr marL="508000" indent="-45720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</a:pPr>
            <a:r>
              <a:rPr sz="2800" b="0" spc="5" dirty="0">
                <a:latin typeface="宋体"/>
                <a:cs typeface="宋体"/>
              </a:rPr>
              <a:t>前</a:t>
            </a:r>
            <a:r>
              <a:rPr sz="2800" b="0" dirty="0">
                <a:latin typeface="Times New Roman"/>
                <a:cs typeface="Times New Roman"/>
              </a:rPr>
              <a:t>1</a:t>
            </a:r>
            <a:r>
              <a:rPr sz="2800" b="0" dirty="0">
                <a:latin typeface="宋体"/>
                <a:cs typeface="宋体"/>
              </a:rPr>
              <a:t>字节标</a:t>
            </a:r>
            <a:r>
              <a:rPr sz="2800" b="0" spc="-5" dirty="0">
                <a:latin typeface="宋体"/>
                <a:cs typeface="宋体"/>
              </a:rPr>
              <a:t>识</a:t>
            </a:r>
            <a:r>
              <a:rPr sz="2800" b="0" dirty="0">
                <a:latin typeface="宋体"/>
                <a:cs typeface="宋体"/>
              </a:rPr>
              <a:t>网</a:t>
            </a:r>
            <a:r>
              <a:rPr sz="2800" b="0" spc="-5" dirty="0">
                <a:latin typeface="宋体"/>
                <a:cs typeface="宋体"/>
              </a:rPr>
              <a:t>络地</a:t>
            </a:r>
            <a:r>
              <a:rPr sz="2800" b="0" dirty="0">
                <a:latin typeface="宋体"/>
                <a:cs typeface="宋体"/>
              </a:rPr>
              <a:t>址</a:t>
            </a:r>
            <a:r>
              <a:rPr sz="2800" b="0" spc="-5" dirty="0">
                <a:latin typeface="宋体"/>
                <a:cs typeface="宋体"/>
              </a:rPr>
              <a:t>，</a:t>
            </a:r>
            <a:r>
              <a:rPr sz="2800" b="0" spc="15" dirty="0">
                <a:latin typeface="宋体"/>
                <a:cs typeface="宋体"/>
              </a:rPr>
              <a:t>后</a:t>
            </a:r>
            <a:r>
              <a:rPr sz="2800" b="0" dirty="0">
                <a:latin typeface="Times New Roman"/>
                <a:cs typeface="Times New Roman"/>
              </a:rPr>
              <a:t>3</a:t>
            </a:r>
            <a:r>
              <a:rPr sz="2800" b="0" spc="-5" dirty="0">
                <a:latin typeface="宋体"/>
                <a:cs typeface="宋体"/>
              </a:rPr>
              <a:t>字</a:t>
            </a:r>
            <a:r>
              <a:rPr sz="2800" b="0" dirty="0">
                <a:latin typeface="宋体"/>
                <a:cs typeface="宋体"/>
              </a:rPr>
              <a:t>节</a:t>
            </a:r>
            <a:r>
              <a:rPr sz="2800" b="0" spc="-5" dirty="0">
                <a:latin typeface="宋体"/>
                <a:cs typeface="宋体"/>
              </a:rPr>
              <a:t>标识</a:t>
            </a:r>
            <a:r>
              <a:rPr sz="2800" b="0" dirty="0">
                <a:latin typeface="宋体"/>
                <a:cs typeface="宋体"/>
              </a:rPr>
              <a:t>主机</a:t>
            </a:r>
            <a:r>
              <a:rPr sz="2800" b="0" spc="-5" dirty="0">
                <a:latin typeface="宋体"/>
                <a:cs typeface="宋体"/>
              </a:rPr>
              <a:t>地址</a:t>
            </a:r>
            <a:endParaRPr sz="2800">
              <a:latin typeface="宋体"/>
              <a:cs typeface="宋体"/>
            </a:endParaRPr>
          </a:p>
          <a:p>
            <a:pPr marL="508000" indent="-457200">
              <a:lnSpc>
                <a:spcPct val="100000"/>
              </a:lnSpc>
              <a:spcBef>
                <a:spcPts val="605"/>
              </a:spcBef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</a:pPr>
            <a:r>
              <a:rPr sz="2800" b="0" spc="5" dirty="0">
                <a:latin typeface="宋体"/>
                <a:cs typeface="宋体"/>
              </a:rPr>
              <a:t>具有</a:t>
            </a:r>
            <a:r>
              <a:rPr sz="2800" b="0" spc="-10" dirty="0">
                <a:latin typeface="Times New Roman"/>
                <a:cs typeface="Times New Roman"/>
              </a:rPr>
              <a:t>A</a:t>
            </a:r>
            <a:r>
              <a:rPr sz="2800" b="0" dirty="0">
                <a:latin typeface="宋体"/>
                <a:cs typeface="宋体"/>
              </a:rPr>
              <a:t>类地址特</a:t>
            </a:r>
            <a:r>
              <a:rPr sz="2800" b="0" spc="-5" dirty="0">
                <a:latin typeface="宋体"/>
                <a:cs typeface="宋体"/>
              </a:rPr>
              <a:t>征的</a:t>
            </a:r>
            <a:r>
              <a:rPr sz="2800" b="0" dirty="0">
                <a:latin typeface="宋体"/>
                <a:cs typeface="宋体"/>
              </a:rPr>
              <a:t>网</a:t>
            </a:r>
            <a:r>
              <a:rPr sz="2800" b="0" spc="-5" dirty="0">
                <a:latin typeface="宋体"/>
                <a:cs typeface="宋体"/>
              </a:rPr>
              <a:t>络总</a:t>
            </a:r>
            <a:r>
              <a:rPr sz="2800" b="0" dirty="0">
                <a:latin typeface="宋体"/>
                <a:cs typeface="宋体"/>
              </a:rPr>
              <a:t>数</a:t>
            </a:r>
            <a:r>
              <a:rPr sz="2800" b="0" spc="-5" dirty="0">
                <a:latin typeface="宋体"/>
                <a:cs typeface="宋体"/>
              </a:rPr>
              <a:t>为</a:t>
            </a:r>
            <a:r>
              <a:rPr sz="2800" b="0" spc="10" dirty="0">
                <a:latin typeface="宋体"/>
                <a:cs typeface="宋体"/>
              </a:rPr>
              <a:t>（</a:t>
            </a:r>
            <a:r>
              <a:rPr sz="2800" b="0" spc="10" dirty="0">
                <a:latin typeface="Times New Roman"/>
                <a:cs typeface="Times New Roman"/>
              </a:rPr>
              <a:t>2</a:t>
            </a:r>
            <a:r>
              <a:rPr sz="2775" b="0" spc="15" baseline="25525" dirty="0">
                <a:latin typeface="Times New Roman"/>
                <a:cs typeface="Times New Roman"/>
              </a:rPr>
              <a:t>7</a:t>
            </a:r>
            <a:r>
              <a:rPr sz="2775" b="0" spc="284" baseline="2552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宋体"/>
                <a:cs typeface="宋体"/>
              </a:rPr>
              <a:t>－</a:t>
            </a:r>
            <a:r>
              <a:rPr sz="2800" b="0" dirty="0">
                <a:latin typeface="Times New Roman"/>
                <a:cs typeface="Times New Roman"/>
              </a:rPr>
              <a:t>2</a:t>
            </a:r>
            <a:r>
              <a:rPr sz="2800" b="0" dirty="0">
                <a:latin typeface="宋体"/>
                <a:cs typeface="宋体"/>
              </a:rPr>
              <a:t>）</a:t>
            </a:r>
            <a:r>
              <a:rPr sz="2800" b="0" dirty="0">
                <a:latin typeface="Times New Roman"/>
                <a:cs typeface="Times New Roman"/>
              </a:rPr>
              <a:t>=</a:t>
            </a:r>
            <a:r>
              <a:rPr sz="2800" b="0" spc="-5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126</a:t>
            </a:r>
            <a:r>
              <a:rPr sz="2800" b="0" spc="-5" dirty="0">
                <a:latin typeface="宋体"/>
                <a:cs typeface="宋体"/>
              </a:rPr>
              <a:t>个</a:t>
            </a:r>
            <a:endParaRPr sz="2800">
              <a:latin typeface="宋体"/>
              <a:cs typeface="宋体"/>
            </a:endParaRPr>
          </a:p>
          <a:p>
            <a:pPr marL="965200" lvl="1" indent="-457834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SzPct val="60416"/>
              <a:buFont typeface="Wingdings"/>
              <a:buChar char=""/>
              <a:tabLst>
                <a:tab pos="965200" algn="l"/>
                <a:tab pos="965835" algn="l"/>
              </a:tabLst>
            </a:pPr>
            <a:r>
              <a:rPr sz="2400" dirty="0">
                <a:latin typeface="宋体"/>
                <a:cs typeface="宋体"/>
              </a:rPr>
              <a:t>网络地址全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宋体"/>
                <a:cs typeface="宋体"/>
              </a:rPr>
              <a:t>表示的是“本网络”；</a:t>
            </a:r>
            <a:endParaRPr sz="2400">
              <a:latin typeface="宋体"/>
              <a:cs typeface="宋体"/>
            </a:endParaRPr>
          </a:p>
          <a:p>
            <a:pPr marL="965200" lvl="1" indent="-457834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60416"/>
              <a:buFont typeface="Wingdings"/>
              <a:buChar char=""/>
              <a:tabLst>
                <a:tab pos="965200" algn="l"/>
                <a:tab pos="965835" algn="l"/>
              </a:tabLst>
            </a:pPr>
            <a:r>
              <a:rPr sz="2400" dirty="0">
                <a:latin typeface="宋体"/>
                <a:cs typeface="宋体"/>
              </a:rPr>
              <a:t>网络地址全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宋体"/>
                <a:cs typeface="宋体"/>
              </a:rPr>
              <a:t>，即</a:t>
            </a:r>
            <a:r>
              <a:rPr sz="2400" spc="-40" dirty="0">
                <a:latin typeface="Times New Roman"/>
                <a:cs typeface="Times New Roman"/>
              </a:rPr>
              <a:t>127</a:t>
            </a:r>
            <a:r>
              <a:rPr sz="2400" spc="-40" dirty="0">
                <a:latin typeface="宋体"/>
                <a:cs typeface="宋体"/>
              </a:rPr>
              <a:t>（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400" spc="-40" dirty="0">
                <a:latin typeface="Times New Roman"/>
                <a:cs typeface="Times New Roman"/>
              </a:rPr>
              <a:t>1111111</a:t>
            </a:r>
            <a:r>
              <a:rPr sz="2400" spc="-40" dirty="0">
                <a:latin typeface="宋体"/>
                <a:cs typeface="宋体"/>
              </a:rPr>
              <a:t>），</a:t>
            </a:r>
            <a:r>
              <a:rPr sz="2400" dirty="0">
                <a:latin typeface="宋体"/>
                <a:cs typeface="宋体"/>
              </a:rPr>
              <a:t>表示回环地址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59" y="2427097"/>
            <a:ext cx="2348865" cy="103505"/>
          </a:xfrm>
          <a:custGeom>
            <a:avLst/>
            <a:gdLst/>
            <a:ahLst/>
            <a:cxnLst/>
            <a:rect l="l" t="t" r="r" b="b"/>
            <a:pathLst>
              <a:path w="2348865" h="103505">
                <a:moveTo>
                  <a:pt x="75730" y="27177"/>
                </a:moveTo>
                <a:lnTo>
                  <a:pt x="0" y="66166"/>
                </a:lnTo>
                <a:lnTo>
                  <a:pt x="76669" y="103377"/>
                </a:lnTo>
                <a:lnTo>
                  <a:pt x="76279" y="71754"/>
                </a:lnTo>
                <a:lnTo>
                  <a:pt x="63563" y="71754"/>
                </a:lnTo>
                <a:lnTo>
                  <a:pt x="63411" y="59054"/>
                </a:lnTo>
                <a:lnTo>
                  <a:pt x="76111" y="58927"/>
                </a:lnTo>
                <a:lnTo>
                  <a:pt x="75730" y="27177"/>
                </a:lnTo>
                <a:close/>
              </a:path>
              <a:path w="2348865" h="103505">
                <a:moveTo>
                  <a:pt x="76111" y="58927"/>
                </a:moveTo>
                <a:lnTo>
                  <a:pt x="63411" y="59054"/>
                </a:lnTo>
                <a:lnTo>
                  <a:pt x="63563" y="71754"/>
                </a:lnTo>
                <a:lnTo>
                  <a:pt x="76263" y="71627"/>
                </a:lnTo>
                <a:lnTo>
                  <a:pt x="76111" y="58927"/>
                </a:lnTo>
                <a:close/>
              </a:path>
              <a:path w="2348865" h="103505">
                <a:moveTo>
                  <a:pt x="76121" y="58927"/>
                </a:moveTo>
                <a:lnTo>
                  <a:pt x="76263" y="71627"/>
                </a:lnTo>
                <a:lnTo>
                  <a:pt x="63563" y="71754"/>
                </a:lnTo>
                <a:lnTo>
                  <a:pt x="76279" y="71754"/>
                </a:lnTo>
                <a:lnTo>
                  <a:pt x="76121" y="58927"/>
                </a:lnTo>
                <a:close/>
              </a:path>
              <a:path w="2348865" h="103505">
                <a:moveTo>
                  <a:pt x="101511" y="58546"/>
                </a:moveTo>
                <a:lnTo>
                  <a:pt x="88811" y="58673"/>
                </a:lnTo>
                <a:lnTo>
                  <a:pt x="88963" y="71373"/>
                </a:lnTo>
                <a:lnTo>
                  <a:pt x="101663" y="71246"/>
                </a:lnTo>
                <a:lnTo>
                  <a:pt x="101511" y="58546"/>
                </a:lnTo>
                <a:close/>
              </a:path>
              <a:path w="2348865" h="103505">
                <a:moveTo>
                  <a:pt x="126911" y="58292"/>
                </a:moveTo>
                <a:lnTo>
                  <a:pt x="114211" y="58419"/>
                </a:lnTo>
                <a:lnTo>
                  <a:pt x="114363" y="71119"/>
                </a:lnTo>
                <a:lnTo>
                  <a:pt x="127063" y="70992"/>
                </a:lnTo>
                <a:lnTo>
                  <a:pt x="126911" y="58292"/>
                </a:lnTo>
                <a:close/>
              </a:path>
              <a:path w="2348865" h="103505">
                <a:moveTo>
                  <a:pt x="152311" y="57911"/>
                </a:moveTo>
                <a:lnTo>
                  <a:pt x="139611" y="58038"/>
                </a:lnTo>
                <a:lnTo>
                  <a:pt x="139763" y="70738"/>
                </a:lnTo>
                <a:lnTo>
                  <a:pt x="152463" y="70611"/>
                </a:lnTo>
                <a:lnTo>
                  <a:pt x="152311" y="57911"/>
                </a:lnTo>
                <a:close/>
              </a:path>
              <a:path w="2348865" h="103505">
                <a:moveTo>
                  <a:pt x="177698" y="57657"/>
                </a:moveTo>
                <a:lnTo>
                  <a:pt x="164998" y="57784"/>
                </a:lnTo>
                <a:lnTo>
                  <a:pt x="165163" y="70484"/>
                </a:lnTo>
                <a:lnTo>
                  <a:pt x="177863" y="70357"/>
                </a:lnTo>
                <a:lnTo>
                  <a:pt x="177698" y="57657"/>
                </a:lnTo>
                <a:close/>
              </a:path>
              <a:path w="2348865" h="103505">
                <a:moveTo>
                  <a:pt x="203098" y="57276"/>
                </a:moveTo>
                <a:lnTo>
                  <a:pt x="190398" y="57530"/>
                </a:lnTo>
                <a:lnTo>
                  <a:pt x="190563" y="70230"/>
                </a:lnTo>
                <a:lnTo>
                  <a:pt x="203263" y="69976"/>
                </a:lnTo>
                <a:lnTo>
                  <a:pt x="203098" y="57276"/>
                </a:lnTo>
                <a:close/>
              </a:path>
              <a:path w="2348865" h="103505">
                <a:moveTo>
                  <a:pt x="228498" y="57022"/>
                </a:moveTo>
                <a:lnTo>
                  <a:pt x="215798" y="57149"/>
                </a:lnTo>
                <a:lnTo>
                  <a:pt x="215950" y="69849"/>
                </a:lnTo>
                <a:lnTo>
                  <a:pt x="228650" y="69722"/>
                </a:lnTo>
                <a:lnTo>
                  <a:pt x="228498" y="57022"/>
                </a:lnTo>
                <a:close/>
              </a:path>
              <a:path w="2348865" h="103505">
                <a:moveTo>
                  <a:pt x="253898" y="56641"/>
                </a:moveTo>
                <a:lnTo>
                  <a:pt x="241198" y="56895"/>
                </a:lnTo>
                <a:lnTo>
                  <a:pt x="241350" y="69595"/>
                </a:lnTo>
                <a:lnTo>
                  <a:pt x="254050" y="69341"/>
                </a:lnTo>
                <a:lnTo>
                  <a:pt x="253898" y="56641"/>
                </a:lnTo>
                <a:close/>
              </a:path>
              <a:path w="2348865" h="103505">
                <a:moveTo>
                  <a:pt x="279298" y="56387"/>
                </a:moveTo>
                <a:lnTo>
                  <a:pt x="266598" y="56514"/>
                </a:lnTo>
                <a:lnTo>
                  <a:pt x="266750" y="69214"/>
                </a:lnTo>
                <a:lnTo>
                  <a:pt x="279450" y="69087"/>
                </a:lnTo>
                <a:lnTo>
                  <a:pt x="279298" y="56387"/>
                </a:lnTo>
                <a:close/>
              </a:path>
              <a:path w="2348865" h="103505">
                <a:moveTo>
                  <a:pt x="304698" y="56006"/>
                </a:moveTo>
                <a:lnTo>
                  <a:pt x="291998" y="56260"/>
                </a:lnTo>
                <a:lnTo>
                  <a:pt x="292150" y="68960"/>
                </a:lnTo>
                <a:lnTo>
                  <a:pt x="304850" y="68706"/>
                </a:lnTo>
                <a:lnTo>
                  <a:pt x="304698" y="56006"/>
                </a:lnTo>
                <a:close/>
              </a:path>
              <a:path w="2348865" h="103505">
                <a:moveTo>
                  <a:pt x="330085" y="55752"/>
                </a:moveTo>
                <a:lnTo>
                  <a:pt x="317398" y="55879"/>
                </a:lnTo>
                <a:lnTo>
                  <a:pt x="317550" y="68579"/>
                </a:lnTo>
                <a:lnTo>
                  <a:pt x="330250" y="68452"/>
                </a:lnTo>
                <a:lnTo>
                  <a:pt x="330085" y="55752"/>
                </a:lnTo>
                <a:close/>
              </a:path>
              <a:path w="2348865" h="103505">
                <a:moveTo>
                  <a:pt x="355485" y="55371"/>
                </a:moveTo>
                <a:lnTo>
                  <a:pt x="342785" y="55625"/>
                </a:lnTo>
                <a:lnTo>
                  <a:pt x="342950" y="68325"/>
                </a:lnTo>
                <a:lnTo>
                  <a:pt x="355650" y="68071"/>
                </a:lnTo>
                <a:lnTo>
                  <a:pt x="355485" y="55371"/>
                </a:lnTo>
                <a:close/>
              </a:path>
              <a:path w="2348865" h="103505">
                <a:moveTo>
                  <a:pt x="380885" y="55117"/>
                </a:moveTo>
                <a:lnTo>
                  <a:pt x="368185" y="55244"/>
                </a:lnTo>
                <a:lnTo>
                  <a:pt x="368350" y="67944"/>
                </a:lnTo>
                <a:lnTo>
                  <a:pt x="381050" y="67817"/>
                </a:lnTo>
                <a:lnTo>
                  <a:pt x="380885" y="55117"/>
                </a:lnTo>
                <a:close/>
              </a:path>
              <a:path w="2348865" h="103505">
                <a:moveTo>
                  <a:pt x="406285" y="54863"/>
                </a:moveTo>
                <a:lnTo>
                  <a:pt x="393585" y="54990"/>
                </a:lnTo>
                <a:lnTo>
                  <a:pt x="393738" y="67690"/>
                </a:lnTo>
                <a:lnTo>
                  <a:pt x="406438" y="67563"/>
                </a:lnTo>
                <a:lnTo>
                  <a:pt x="406285" y="54863"/>
                </a:lnTo>
                <a:close/>
              </a:path>
              <a:path w="2348865" h="103505">
                <a:moveTo>
                  <a:pt x="431685" y="54482"/>
                </a:moveTo>
                <a:lnTo>
                  <a:pt x="418985" y="54609"/>
                </a:lnTo>
                <a:lnTo>
                  <a:pt x="419138" y="67309"/>
                </a:lnTo>
                <a:lnTo>
                  <a:pt x="431838" y="67182"/>
                </a:lnTo>
                <a:lnTo>
                  <a:pt x="431685" y="54482"/>
                </a:lnTo>
                <a:close/>
              </a:path>
              <a:path w="2348865" h="103505">
                <a:moveTo>
                  <a:pt x="457085" y="54228"/>
                </a:moveTo>
                <a:lnTo>
                  <a:pt x="444385" y="54355"/>
                </a:lnTo>
                <a:lnTo>
                  <a:pt x="444538" y="67055"/>
                </a:lnTo>
                <a:lnTo>
                  <a:pt x="457238" y="66928"/>
                </a:lnTo>
                <a:lnTo>
                  <a:pt x="457085" y="54228"/>
                </a:lnTo>
                <a:close/>
              </a:path>
              <a:path w="2348865" h="103505">
                <a:moveTo>
                  <a:pt x="482485" y="53847"/>
                </a:moveTo>
                <a:lnTo>
                  <a:pt x="469785" y="53974"/>
                </a:lnTo>
                <a:lnTo>
                  <a:pt x="469938" y="66674"/>
                </a:lnTo>
                <a:lnTo>
                  <a:pt x="482638" y="66547"/>
                </a:lnTo>
                <a:lnTo>
                  <a:pt x="482485" y="53847"/>
                </a:lnTo>
                <a:close/>
              </a:path>
              <a:path w="2348865" h="103505">
                <a:moveTo>
                  <a:pt x="507872" y="53593"/>
                </a:moveTo>
                <a:lnTo>
                  <a:pt x="495172" y="53720"/>
                </a:lnTo>
                <a:lnTo>
                  <a:pt x="495338" y="66420"/>
                </a:lnTo>
                <a:lnTo>
                  <a:pt x="508038" y="66293"/>
                </a:lnTo>
                <a:lnTo>
                  <a:pt x="507872" y="53593"/>
                </a:lnTo>
                <a:close/>
              </a:path>
              <a:path w="2348865" h="103505">
                <a:moveTo>
                  <a:pt x="533272" y="53212"/>
                </a:moveTo>
                <a:lnTo>
                  <a:pt x="520572" y="53339"/>
                </a:lnTo>
                <a:lnTo>
                  <a:pt x="520738" y="66039"/>
                </a:lnTo>
                <a:lnTo>
                  <a:pt x="533438" y="65912"/>
                </a:lnTo>
                <a:lnTo>
                  <a:pt x="533272" y="53212"/>
                </a:lnTo>
                <a:close/>
              </a:path>
              <a:path w="2348865" h="103505">
                <a:moveTo>
                  <a:pt x="558672" y="52958"/>
                </a:moveTo>
                <a:lnTo>
                  <a:pt x="545972" y="53085"/>
                </a:lnTo>
                <a:lnTo>
                  <a:pt x="546138" y="65785"/>
                </a:lnTo>
                <a:lnTo>
                  <a:pt x="558825" y="65658"/>
                </a:lnTo>
                <a:lnTo>
                  <a:pt x="558672" y="52958"/>
                </a:lnTo>
                <a:close/>
              </a:path>
              <a:path w="2348865" h="103505">
                <a:moveTo>
                  <a:pt x="584072" y="52577"/>
                </a:moveTo>
                <a:lnTo>
                  <a:pt x="571372" y="52831"/>
                </a:lnTo>
                <a:lnTo>
                  <a:pt x="571525" y="65531"/>
                </a:lnTo>
                <a:lnTo>
                  <a:pt x="584225" y="65277"/>
                </a:lnTo>
                <a:lnTo>
                  <a:pt x="584072" y="52577"/>
                </a:lnTo>
                <a:close/>
              </a:path>
              <a:path w="2348865" h="103505">
                <a:moveTo>
                  <a:pt x="609472" y="52323"/>
                </a:moveTo>
                <a:lnTo>
                  <a:pt x="596772" y="52450"/>
                </a:lnTo>
                <a:lnTo>
                  <a:pt x="596925" y="65150"/>
                </a:lnTo>
                <a:lnTo>
                  <a:pt x="609625" y="65023"/>
                </a:lnTo>
                <a:lnTo>
                  <a:pt x="609472" y="52323"/>
                </a:lnTo>
                <a:close/>
              </a:path>
              <a:path w="2348865" h="103505">
                <a:moveTo>
                  <a:pt x="634872" y="51942"/>
                </a:moveTo>
                <a:lnTo>
                  <a:pt x="622172" y="52196"/>
                </a:lnTo>
                <a:lnTo>
                  <a:pt x="622325" y="64896"/>
                </a:lnTo>
                <a:lnTo>
                  <a:pt x="635025" y="64642"/>
                </a:lnTo>
                <a:lnTo>
                  <a:pt x="634872" y="51942"/>
                </a:lnTo>
                <a:close/>
              </a:path>
              <a:path w="2348865" h="103505">
                <a:moveTo>
                  <a:pt x="660260" y="51688"/>
                </a:moveTo>
                <a:lnTo>
                  <a:pt x="647572" y="51815"/>
                </a:lnTo>
                <a:lnTo>
                  <a:pt x="647725" y="64515"/>
                </a:lnTo>
                <a:lnTo>
                  <a:pt x="660425" y="64388"/>
                </a:lnTo>
                <a:lnTo>
                  <a:pt x="660260" y="51688"/>
                </a:lnTo>
                <a:close/>
              </a:path>
              <a:path w="2348865" h="103505">
                <a:moveTo>
                  <a:pt x="685660" y="51307"/>
                </a:moveTo>
                <a:lnTo>
                  <a:pt x="672960" y="51561"/>
                </a:lnTo>
                <a:lnTo>
                  <a:pt x="673125" y="64261"/>
                </a:lnTo>
                <a:lnTo>
                  <a:pt x="685825" y="64007"/>
                </a:lnTo>
                <a:lnTo>
                  <a:pt x="685660" y="51307"/>
                </a:lnTo>
                <a:close/>
              </a:path>
              <a:path w="2348865" h="103505">
                <a:moveTo>
                  <a:pt x="711060" y="51053"/>
                </a:moveTo>
                <a:lnTo>
                  <a:pt x="698360" y="51180"/>
                </a:lnTo>
                <a:lnTo>
                  <a:pt x="698525" y="63880"/>
                </a:lnTo>
                <a:lnTo>
                  <a:pt x="711212" y="63753"/>
                </a:lnTo>
                <a:lnTo>
                  <a:pt x="711060" y="51053"/>
                </a:lnTo>
                <a:close/>
              </a:path>
              <a:path w="2348865" h="103505">
                <a:moveTo>
                  <a:pt x="736460" y="50799"/>
                </a:moveTo>
                <a:lnTo>
                  <a:pt x="723760" y="50926"/>
                </a:lnTo>
                <a:lnTo>
                  <a:pt x="723912" y="63626"/>
                </a:lnTo>
                <a:lnTo>
                  <a:pt x="736612" y="63372"/>
                </a:lnTo>
                <a:lnTo>
                  <a:pt x="736460" y="50799"/>
                </a:lnTo>
                <a:close/>
              </a:path>
              <a:path w="2348865" h="103505">
                <a:moveTo>
                  <a:pt x="761860" y="50418"/>
                </a:moveTo>
                <a:lnTo>
                  <a:pt x="749160" y="50545"/>
                </a:lnTo>
                <a:lnTo>
                  <a:pt x="749312" y="63245"/>
                </a:lnTo>
                <a:lnTo>
                  <a:pt x="762012" y="63118"/>
                </a:lnTo>
                <a:lnTo>
                  <a:pt x="761860" y="50418"/>
                </a:lnTo>
                <a:close/>
              </a:path>
              <a:path w="2348865" h="103505">
                <a:moveTo>
                  <a:pt x="787260" y="50164"/>
                </a:moveTo>
                <a:lnTo>
                  <a:pt x="774560" y="50291"/>
                </a:lnTo>
                <a:lnTo>
                  <a:pt x="774712" y="62991"/>
                </a:lnTo>
                <a:lnTo>
                  <a:pt x="787412" y="62864"/>
                </a:lnTo>
                <a:lnTo>
                  <a:pt x="787260" y="50164"/>
                </a:lnTo>
                <a:close/>
              </a:path>
              <a:path w="2348865" h="103505">
                <a:moveTo>
                  <a:pt x="812660" y="49783"/>
                </a:moveTo>
                <a:lnTo>
                  <a:pt x="799960" y="49910"/>
                </a:lnTo>
                <a:lnTo>
                  <a:pt x="800112" y="62610"/>
                </a:lnTo>
                <a:lnTo>
                  <a:pt x="812812" y="62483"/>
                </a:lnTo>
                <a:lnTo>
                  <a:pt x="812660" y="49783"/>
                </a:lnTo>
                <a:close/>
              </a:path>
              <a:path w="2348865" h="103505">
                <a:moveTo>
                  <a:pt x="838047" y="49529"/>
                </a:moveTo>
                <a:lnTo>
                  <a:pt x="825347" y="49656"/>
                </a:lnTo>
                <a:lnTo>
                  <a:pt x="825512" y="62356"/>
                </a:lnTo>
                <a:lnTo>
                  <a:pt x="838212" y="62229"/>
                </a:lnTo>
                <a:lnTo>
                  <a:pt x="838047" y="49529"/>
                </a:lnTo>
                <a:close/>
              </a:path>
              <a:path w="2348865" h="103505">
                <a:moveTo>
                  <a:pt x="863447" y="49148"/>
                </a:moveTo>
                <a:lnTo>
                  <a:pt x="850747" y="49275"/>
                </a:lnTo>
                <a:lnTo>
                  <a:pt x="850912" y="61975"/>
                </a:lnTo>
                <a:lnTo>
                  <a:pt x="863612" y="61848"/>
                </a:lnTo>
                <a:lnTo>
                  <a:pt x="863447" y="49148"/>
                </a:lnTo>
                <a:close/>
              </a:path>
              <a:path w="2348865" h="103505">
                <a:moveTo>
                  <a:pt x="888847" y="48894"/>
                </a:moveTo>
                <a:lnTo>
                  <a:pt x="876147" y="49021"/>
                </a:lnTo>
                <a:lnTo>
                  <a:pt x="876300" y="61721"/>
                </a:lnTo>
                <a:lnTo>
                  <a:pt x="889000" y="61594"/>
                </a:lnTo>
                <a:lnTo>
                  <a:pt x="888847" y="48894"/>
                </a:lnTo>
                <a:close/>
              </a:path>
              <a:path w="2348865" h="103505">
                <a:moveTo>
                  <a:pt x="914247" y="48513"/>
                </a:moveTo>
                <a:lnTo>
                  <a:pt x="901547" y="48640"/>
                </a:lnTo>
                <a:lnTo>
                  <a:pt x="901700" y="61340"/>
                </a:lnTo>
                <a:lnTo>
                  <a:pt x="914400" y="61213"/>
                </a:lnTo>
                <a:lnTo>
                  <a:pt x="914247" y="48513"/>
                </a:lnTo>
                <a:close/>
              </a:path>
              <a:path w="2348865" h="103505">
                <a:moveTo>
                  <a:pt x="939647" y="48259"/>
                </a:moveTo>
                <a:lnTo>
                  <a:pt x="926947" y="48386"/>
                </a:lnTo>
                <a:lnTo>
                  <a:pt x="927100" y="61086"/>
                </a:lnTo>
                <a:lnTo>
                  <a:pt x="939800" y="60959"/>
                </a:lnTo>
                <a:lnTo>
                  <a:pt x="939647" y="48259"/>
                </a:lnTo>
                <a:close/>
              </a:path>
              <a:path w="2348865" h="103505">
                <a:moveTo>
                  <a:pt x="965047" y="47878"/>
                </a:moveTo>
                <a:lnTo>
                  <a:pt x="952347" y="48132"/>
                </a:lnTo>
                <a:lnTo>
                  <a:pt x="952500" y="60832"/>
                </a:lnTo>
                <a:lnTo>
                  <a:pt x="965200" y="60578"/>
                </a:lnTo>
                <a:lnTo>
                  <a:pt x="965047" y="47878"/>
                </a:lnTo>
                <a:close/>
              </a:path>
              <a:path w="2348865" h="103505">
                <a:moveTo>
                  <a:pt x="990434" y="47624"/>
                </a:moveTo>
                <a:lnTo>
                  <a:pt x="977734" y="47751"/>
                </a:lnTo>
                <a:lnTo>
                  <a:pt x="977900" y="60451"/>
                </a:lnTo>
                <a:lnTo>
                  <a:pt x="990600" y="60324"/>
                </a:lnTo>
                <a:lnTo>
                  <a:pt x="990434" y="47624"/>
                </a:lnTo>
                <a:close/>
              </a:path>
              <a:path w="2348865" h="103505">
                <a:moveTo>
                  <a:pt x="1015834" y="47243"/>
                </a:moveTo>
                <a:lnTo>
                  <a:pt x="1003134" y="47497"/>
                </a:lnTo>
                <a:lnTo>
                  <a:pt x="1003300" y="60197"/>
                </a:lnTo>
                <a:lnTo>
                  <a:pt x="1016000" y="59943"/>
                </a:lnTo>
                <a:lnTo>
                  <a:pt x="1015834" y="47243"/>
                </a:lnTo>
                <a:close/>
              </a:path>
              <a:path w="2348865" h="103505">
                <a:moveTo>
                  <a:pt x="1041272" y="46989"/>
                </a:moveTo>
                <a:lnTo>
                  <a:pt x="1028572" y="47116"/>
                </a:lnTo>
                <a:lnTo>
                  <a:pt x="1028700" y="59816"/>
                </a:lnTo>
                <a:lnTo>
                  <a:pt x="1041400" y="59689"/>
                </a:lnTo>
                <a:lnTo>
                  <a:pt x="1041272" y="46989"/>
                </a:lnTo>
                <a:close/>
              </a:path>
              <a:path w="2348865" h="103505">
                <a:moveTo>
                  <a:pt x="1066673" y="46608"/>
                </a:moveTo>
                <a:lnTo>
                  <a:pt x="1053973" y="46862"/>
                </a:lnTo>
                <a:lnTo>
                  <a:pt x="1054100" y="59562"/>
                </a:lnTo>
                <a:lnTo>
                  <a:pt x="1066800" y="59308"/>
                </a:lnTo>
                <a:lnTo>
                  <a:pt x="1066673" y="46608"/>
                </a:lnTo>
                <a:close/>
              </a:path>
              <a:path w="2348865" h="103505">
                <a:moveTo>
                  <a:pt x="1092073" y="46354"/>
                </a:moveTo>
                <a:lnTo>
                  <a:pt x="1079373" y="46481"/>
                </a:lnTo>
                <a:lnTo>
                  <a:pt x="1079500" y="59181"/>
                </a:lnTo>
                <a:lnTo>
                  <a:pt x="1092200" y="59054"/>
                </a:lnTo>
                <a:lnTo>
                  <a:pt x="1092073" y="46354"/>
                </a:lnTo>
                <a:close/>
              </a:path>
              <a:path w="2348865" h="103505">
                <a:moveTo>
                  <a:pt x="1117473" y="46100"/>
                </a:moveTo>
                <a:lnTo>
                  <a:pt x="1104773" y="46227"/>
                </a:lnTo>
                <a:lnTo>
                  <a:pt x="1104900" y="58927"/>
                </a:lnTo>
                <a:lnTo>
                  <a:pt x="1117600" y="58800"/>
                </a:lnTo>
                <a:lnTo>
                  <a:pt x="1117473" y="46100"/>
                </a:lnTo>
                <a:close/>
              </a:path>
              <a:path w="2348865" h="103505">
                <a:moveTo>
                  <a:pt x="1142873" y="45719"/>
                </a:moveTo>
                <a:lnTo>
                  <a:pt x="1130173" y="45846"/>
                </a:lnTo>
                <a:lnTo>
                  <a:pt x="1130300" y="58546"/>
                </a:lnTo>
                <a:lnTo>
                  <a:pt x="1143000" y="58419"/>
                </a:lnTo>
                <a:lnTo>
                  <a:pt x="1142873" y="45719"/>
                </a:lnTo>
                <a:close/>
              </a:path>
              <a:path w="2348865" h="103505">
                <a:moveTo>
                  <a:pt x="1168273" y="45465"/>
                </a:moveTo>
                <a:lnTo>
                  <a:pt x="1155573" y="45592"/>
                </a:lnTo>
                <a:lnTo>
                  <a:pt x="1155700" y="58292"/>
                </a:lnTo>
                <a:lnTo>
                  <a:pt x="1168400" y="58165"/>
                </a:lnTo>
                <a:lnTo>
                  <a:pt x="1168273" y="45465"/>
                </a:lnTo>
                <a:close/>
              </a:path>
              <a:path w="2348865" h="103505">
                <a:moveTo>
                  <a:pt x="1193673" y="45084"/>
                </a:moveTo>
                <a:lnTo>
                  <a:pt x="1180973" y="45211"/>
                </a:lnTo>
                <a:lnTo>
                  <a:pt x="1181100" y="57911"/>
                </a:lnTo>
                <a:lnTo>
                  <a:pt x="1193800" y="57784"/>
                </a:lnTo>
                <a:lnTo>
                  <a:pt x="1193673" y="45084"/>
                </a:lnTo>
                <a:close/>
              </a:path>
              <a:path w="2348865" h="103505">
                <a:moveTo>
                  <a:pt x="1219073" y="44830"/>
                </a:moveTo>
                <a:lnTo>
                  <a:pt x="1206373" y="44957"/>
                </a:lnTo>
                <a:lnTo>
                  <a:pt x="1206500" y="57657"/>
                </a:lnTo>
                <a:lnTo>
                  <a:pt x="1219200" y="57530"/>
                </a:lnTo>
                <a:lnTo>
                  <a:pt x="1219073" y="44830"/>
                </a:lnTo>
                <a:close/>
              </a:path>
              <a:path w="2348865" h="103505">
                <a:moveTo>
                  <a:pt x="1244473" y="44449"/>
                </a:moveTo>
                <a:lnTo>
                  <a:pt x="1231773" y="44576"/>
                </a:lnTo>
                <a:lnTo>
                  <a:pt x="1231900" y="57276"/>
                </a:lnTo>
                <a:lnTo>
                  <a:pt x="1244600" y="57149"/>
                </a:lnTo>
                <a:lnTo>
                  <a:pt x="1244473" y="44449"/>
                </a:lnTo>
                <a:close/>
              </a:path>
              <a:path w="2348865" h="103505">
                <a:moveTo>
                  <a:pt x="1269873" y="44195"/>
                </a:moveTo>
                <a:lnTo>
                  <a:pt x="1257173" y="44322"/>
                </a:lnTo>
                <a:lnTo>
                  <a:pt x="1257300" y="57022"/>
                </a:lnTo>
                <a:lnTo>
                  <a:pt x="1270000" y="56895"/>
                </a:lnTo>
                <a:lnTo>
                  <a:pt x="1269873" y="44195"/>
                </a:lnTo>
                <a:close/>
              </a:path>
              <a:path w="2348865" h="103505">
                <a:moveTo>
                  <a:pt x="1295273" y="43814"/>
                </a:moveTo>
                <a:lnTo>
                  <a:pt x="1282573" y="43941"/>
                </a:lnTo>
                <a:lnTo>
                  <a:pt x="1282700" y="56641"/>
                </a:lnTo>
                <a:lnTo>
                  <a:pt x="1295400" y="56514"/>
                </a:lnTo>
                <a:lnTo>
                  <a:pt x="1295273" y="43814"/>
                </a:lnTo>
                <a:close/>
              </a:path>
              <a:path w="2348865" h="103505">
                <a:moveTo>
                  <a:pt x="1320673" y="43560"/>
                </a:moveTo>
                <a:lnTo>
                  <a:pt x="1307973" y="43687"/>
                </a:lnTo>
                <a:lnTo>
                  <a:pt x="1308100" y="56387"/>
                </a:lnTo>
                <a:lnTo>
                  <a:pt x="1320800" y="56260"/>
                </a:lnTo>
                <a:lnTo>
                  <a:pt x="1320673" y="43560"/>
                </a:lnTo>
                <a:close/>
              </a:path>
              <a:path w="2348865" h="103505">
                <a:moveTo>
                  <a:pt x="1346073" y="43179"/>
                </a:moveTo>
                <a:lnTo>
                  <a:pt x="1333373" y="43433"/>
                </a:lnTo>
                <a:lnTo>
                  <a:pt x="1333500" y="56133"/>
                </a:lnTo>
                <a:lnTo>
                  <a:pt x="1346200" y="55879"/>
                </a:lnTo>
                <a:lnTo>
                  <a:pt x="1346073" y="43179"/>
                </a:lnTo>
                <a:close/>
              </a:path>
              <a:path w="2348865" h="103505">
                <a:moveTo>
                  <a:pt x="1371473" y="42925"/>
                </a:moveTo>
                <a:lnTo>
                  <a:pt x="1358773" y="43052"/>
                </a:lnTo>
                <a:lnTo>
                  <a:pt x="1358900" y="55752"/>
                </a:lnTo>
                <a:lnTo>
                  <a:pt x="1371600" y="55625"/>
                </a:lnTo>
                <a:lnTo>
                  <a:pt x="1371473" y="42925"/>
                </a:lnTo>
                <a:close/>
              </a:path>
              <a:path w="2348865" h="103505">
                <a:moveTo>
                  <a:pt x="1396745" y="42544"/>
                </a:moveTo>
                <a:lnTo>
                  <a:pt x="1384045" y="42798"/>
                </a:lnTo>
                <a:lnTo>
                  <a:pt x="1384300" y="55498"/>
                </a:lnTo>
                <a:lnTo>
                  <a:pt x="1397000" y="55244"/>
                </a:lnTo>
                <a:lnTo>
                  <a:pt x="1396745" y="42544"/>
                </a:lnTo>
                <a:close/>
              </a:path>
              <a:path w="2348865" h="103505">
                <a:moveTo>
                  <a:pt x="1422145" y="42290"/>
                </a:moveTo>
                <a:lnTo>
                  <a:pt x="1409445" y="42417"/>
                </a:lnTo>
                <a:lnTo>
                  <a:pt x="1409700" y="55117"/>
                </a:lnTo>
                <a:lnTo>
                  <a:pt x="1422400" y="54990"/>
                </a:lnTo>
                <a:lnTo>
                  <a:pt x="1422145" y="42290"/>
                </a:lnTo>
                <a:close/>
              </a:path>
              <a:path w="2348865" h="103505">
                <a:moveTo>
                  <a:pt x="1447545" y="41909"/>
                </a:moveTo>
                <a:lnTo>
                  <a:pt x="1434845" y="42163"/>
                </a:lnTo>
                <a:lnTo>
                  <a:pt x="1435100" y="54863"/>
                </a:lnTo>
                <a:lnTo>
                  <a:pt x="1447800" y="54609"/>
                </a:lnTo>
                <a:lnTo>
                  <a:pt x="1447545" y="41909"/>
                </a:lnTo>
                <a:close/>
              </a:path>
              <a:path w="2348865" h="103505">
                <a:moveTo>
                  <a:pt x="1472945" y="41655"/>
                </a:moveTo>
                <a:lnTo>
                  <a:pt x="1460245" y="41782"/>
                </a:lnTo>
                <a:lnTo>
                  <a:pt x="1460500" y="54482"/>
                </a:lnTo>
                <a:lnTo>
                  <a:pt x="1473200" y="54355"/>
                </a:lnTo>
                <a:lnTo>
                  <a:pt x="1472945" y="41655"/>
                </a:lnTo>
                <a:close/>
              </a:path>
              <a:path w="2348865" h="103505">
                <a:moveTo>
                  <a:pt x="1498345" y="41401"/>
                </a:moveTo>
                <a:lnTo>
                  <a:pt x="1485645" y="41528"/>
                </a:lnTo>
                <a:lnTo>
                  <a:pt x="1485900" y="54228"/>
                </a:lnTo>
                <a:lnTo>
                  <a:pt x="1498600" y="54101"/>
                </a:lnTo>
                <a:lnTo>
                  <a:pt x="1498345" y="41401"/>
                </a:lnTo>
                <a:close/>
              </a:path>
              <a:path w="2348865" h="103505">
                <a:moveTo>
                  <a:pt x="1523745" y="41020"/>
                </a:moveTo>
                <a:lnTo>
                  <a:pt x="1511045" y="41147"/>
                </a:lnTo>
                <a:lnTo>
                  <a:pt x="1511300" y="53847"/>
                </a:lnTo>
                <a:lnTo>
                  <a:pt x="1524000" y="53720"/>
                </a:lnTo>
                <a:lnTo>
                  <a:pt x="1523745" y="41020"/>
                </a:lnTo>
                <a:close/>
              </a:path>
              <a:path w="2348865" h="103505">
                <a:moveTo>
                  <a:pt x="1549145" y="40766"/>
                </a:moveTo>
                <a:lnTo>
                  <a:pt x="1536445" y="40893"/>
                </a:lnTo>
                <a:lnTo>
                  <a:pt x="1536700" y="53593"/>
                </a:lnTo>
                <a:lnTo>
                  <a:pt x="1549400" y="53466"/>
                </a:lnTo>
                <a:lnTo>
                  <a:pt x="1549145" y="40766"/>
                </a:lnTo>
                <a:close/>
              </a:path>
              <a:path w="2348865" h="103505">
                <a:moveTo>
                  <a:pt x="1574545" y="40385"/>
                </a:moveTo>
                <a:lnTo>
                  <a:pt x="1561845" y="40512"/>
                </a:lnTo>
                <a:lnTo>
                  <a:pt x="1562100" y="53212"/>
                </a:lnTo>
                <a:lnTo>
                  <a:pt x="1574800" y="53085"/>
                </a:lnTo>
                <a:lnTo>
                  <a:pt x="1574545" y="40385"/>
                </a:lnTo>
                <a:close/>
              </a:path>
              <a:path w="2348865" h="103505">
                <a:moveTo>
                  <a:pt x="1599945" y="40131"/>
                </a:moveTo>
                <a:lnTo>
                  <a:pt x="1587245" y="40258"/>
                </a:lnTo>
                <a:lnTo>
                  <a:pt x="1587500" y="52958"/>
                </a:lnTo>
                <a:lnTo>
                  <a:pt x="1600200" y="52831"/>
                </a:lnTo>
                <a:lnTo>
                  <a:pt x="1599945" y="40131"/>
                </a:lnTo>
                <a:close/>
              </a:path>
              <a:path w="2348865" h="103505">
                <a:moveTo>
                  <a:pt x="1625345" y="39750"/>
                </a:moveTo>
                <a:lnTo>
                  <a:pt x="1612645" y="39877"/>
                </a:lnTo>
                <a:lnTo>
                  <a:pt x="1612900" y="52577"/>
                </a:lnTo>
                <a:lnTo>
                  <a:pt x="1625600" y="52450"/>
                </a:lnTo>
                <a:lnTo>
                  <a:pt x="1625345" y="39750"/>
                </a:lnTo>
                <a:close/>
              </a:path>
              <a:path w="2348865" h="103505">
                <a:moveTo>
                  <a:pt x="1650745" y="39496"/>
                </a:moveTo>
                <a:lnTo>
                  <a:pt x="1638045" y="39623"/>
                </a:lnTo>
                <a:lnTo>
                  <a:pt x="1638300" y="52323"/>
                </a:lnTo>
                <a:lnTo>
                  <a:pt x="1651000" y="52196"/>
                </a:lnTo>
                <a:lnTo>
                  <a:pt x="1650745" y="39496"/>
                </a:lnTo>
                <a:close/>
              </a:path>
              <a:path w="2348865" h="103505">
                <a:moveTo>
                  <a:pt x="1676145" y="39115"/>
                </a:moveTo>
                <a:lnTo>
                  <a:pt x="1663445" y="39369"/>
                </a:lnTo>
                <a:lnTo>
                  <a:pt x="1663700" y="51942"/>
                </a:lnTo>
                <a:lnTo>
                  <a:pt x="1676400" y="51815"/>
                </a:lnTo>
                <a:lnTo>
                  <a:pt x="1676145" y="39115"/>
                </a:lnTo>
                <a:close/>
              </a:path>
              <a:path w="2348865" h="103505">
                <a:moveTo>
                  <a:pt x="1701545" y="38861"/>
                </a:moveTo>
                <a:lnTo>
                  <a:pt x="1688845" y="38988"/>
                </a:lnTo>
                <a:lnTo>
                  <a:pt x="1689100" y="51688"/>
                </a:lnTo>
                <a:lnTo>
                  <a:pt x="1701800" y="51561"/>
                </a:lnTo>
                <a:lnTo>
                  <a:pt x="1701545" y="38861"/>
                </a:lnTo>
                <a:close/>
              </a:path>
              <a:path w="2348865" h="103505">
                <a:moveTo>
                  <a:pt x="1726945" y="38480"/>
                </a:moveTo>
                <a:lnTo>
                  <a:pt x="1714245" y="38734"/>
                </a:lnTo>
                <a:lnTo>
                  <a:pt x="1714500" y="51434"/>
                </a:lnTo>
                <a:lnTo>
                  <a:pt x="1727200" y="51180"/>
                </a:lnTo>
                <a:lnTo>
                  <a:pt x="1726945" y="38480"/>
                </a:lnTo>
                <a:close/>
              </a:path>
              <a:path w="2348865" h="103505">
                <a:moveTo>
                  <a:pt x="1752345" y="38226"/>
                </a:moveTo>
                <a:lnTo>
                  <a:pt x="1739645" y="38353"/>
                </a:lnTo>
                <a:lnTo>
                  <a:pt x="1739900" y="51053"/>
                </a:lnTo>
                <a:lnTo>
                  <a:pt x="1752600" y="50926"/>
                </a:lnTo>
                <a:lnTo>
                  <a:pt x="1752345" y="38226"/>
                </a:lnTo>
                <a:close/>
              </a:path>
              <a:path w="2348865" h="103505">
                <a:moveTo>
                  <a:pt x="1777745" y="37845"/>
                </a:moveTo>
                <a:lnTo>
                  <a:pt x="1765045" y="38099"/>
                </a:lnTo>
                <a:lnTo>
                  <a:pt x="1765173" y="50799"/>
                </a:lnTo>
                <a:lnTo>
                  <a:pt x="1777873" y="50545"/>
                </a:lnTo>
                <a:lnTo>
                  <a:pt x="1777745" y="37845"/>
                </a:lnTo>
                <a:close/>
              </a:path>
              <a:path w="2348865" h="103505">
                <a:moveTo>
                  <a:pt x="1803145" y="37591"/>
                </a:moveTo>
                <a:lnTo>
                  <a:pt x="1790445" y="37718"/>
                </a:lnTo>
                <a:lnTo>
                  <a:pt x="1790573" y="50418"/>
                </a:lnTo>
                <a:lnTo>
                  <a:pt x="1803273" y="50291"/>
                </a:lnTo>
                <a:lnTo>
                  <a:pt x="1803145" y="37591"/>
                </a:lnTo>
                <a:close/>
              </a:path>
              <a:path w="2348865" h="103505">
                <a:moveTo>
                  <a:pt x="1828545" y="37210"/>
                </a:moveTo>
                <a:lnTo>
                  <a:pt x="1815845" y="37464"/>
                </a:lnTo>
                <a:lnTo>
                  <a:pt x="1815973" y="50164"/>
                </a:lnTo>
                <a:lnTo>
                  <a:pt x="1828673" y="49910"/>
                </a:lnTo>
                <a:lnTo>
                  <a:pt x="1828545" y="37210"/>
                </a:lnTo>
                <a:close/>
              </a:path>
              <a:path w="2348865" h="103505">
                <a:moveTo>
                  <a:pt x="1853945" y="36956"/>
                </a:moveTo>
                <a:lnTo>
                  <a:pt x="1841245" y="37083"/>
                </a:lnTo>
                <a:lnTo>
                  <a:pt x="1841373" y="49783"/>
                </a:lnTo>
                <a:lnTo>
                  <a:pt x="1854073" y="49656"/>
                </a:lnTo>
                <a:lnTo>
                  <a:pt x="1853945" y="36956"/>
                </a:lnTo>
                <a:close/>
              </a:path>
              <a:path w="2348865" h="103505">
                <a:moveTo>
                  <a:pt x="1879345" y="36702"/>
                </a:moveTo>
                <a:lnTo>
                  <a:pt x="1866645" y="36829"/>
                </a:lnTo>
                <a:lnTo>
                  <a:pt x="1866773" y="49529"/>
                </a:lnTo>
                <a:lnTo>
                  <a:pt x="1879473" y="49402"/>
                </a:lnTo>
                <a:lnTo>
                  <a:pt x="1879345" y="36702"/>
                </a:lnTo>
                <a:close/>
              </a:path>
              <a:path w="2348865" h="103505">
                <a:moveTo>
                  <a:pt x="1904745" y="36321"/>
                </a:moveTo>
                <a:lnTo>
                  <a:pt x="1892045" y="36448"/>
                </a:lnTo>
                <a:lnTo>
                  <a:pt x="1892173" y="49148"/>
                </a:lnTo>
                <a:lnTo>
                  <a:pt x="1904873" y="49021"/>
                </a:lnTo>
                <a:lnTo>
                  <a:pt x="1904745" y="36321"/>
                </a:lnTo>
                <a:close/>
              </a:path>
              <a:path w="2348865" h="103505">
                <a:moveTo>
                  <a:pt x="1930145" y="36067"/>
                </a:moveTo>
                <a:lnTo>
                  <a:pt x="1917445" y="36194"/>
                </a:lnTo>
                <a:lnTo>
                  <a:pt x="1917573" y="48894"/>
                </a:lnTo>
                <a:lnTo>
                  <a:pt x="1930273" y="48767"/>
                </a:lnTo>
                <a:lnTo>
                  <a:pt x="1930145" y="36067"/>
                </a:lnTo>
                <a:close/>
              </a:path>
              <a:path w="2348865" h="103505">
                <a:moveTo>
                  <a:pt x="1955545" y="35686"/>
                </a:moveTo>
                <a:lnTo>
                  <a:pt x="1942845" y="35813"/>
                </a:lnTo>
                <a:lnTo>
                  <a:pt x="1942973" y="48513"/>
                </a:lnTo>
                <a:lnTo>
                  <a:pt x="1955673" y="48386"/>
                </a:lnTo>
                <a:lnTo>
                  <a:pt x="1955545" y="35686"/>
                </a:lnTo>
                <a:close/>
              </a:path>
              <a:path w="2348865" h="103505">
                <a:moveTo>
                  <a:pt x="1980945" y="35432"/>
                </a:moveTo>
                <a:lnTo>
                  <a:pt x="1968245" y="35559"/>
                </a:lnTo>
                <a:lnTo>
                  <a:pt x="1968373" y="48259"/>
                </a:lnTo>
                <a:lnTo>
                  <a:pt x="1981073" y="48132"/>
                </a:lnTo>
                <a:lnTo>
                  <a:pt x="1980945" y="35432"/>
                </a:lnTo>
                <a:close/>
              </a:path>
              <a:path w="2348865" h="103505">
                <a:moveTo>
                  <a:pt x="2006345" y="35051"/>
                </a:moveTo>
                <a:lnTo>
                  <a:pt x="1993645" y="35178"/>
                </a:lnTo>
                <a:lnTo>
                  <a:pt x="1993773" y="47878"/>
                </a:lnTo>
                <a:lnTo>
                  <a:pt x="2006473" y="47751"/>
                </a:lnTo>
                <a:lnTo>
                  <a:pt x="2006345" y="35051"/>
                </a:lnTo>
                <a:close/>
              </a:path>
              <a:path w="2348865" h="103505">
                <a:moveTo>
                  <a:pt x="2031745" y="34797"/>
                </a:moveTo>
                <a:lnTo>
                  <a:pt x="2019045" y="34924"/>
                </a:lnTo>
                <a:lnTo>
                  <a:pt x="2019173" y="47624"/>
                </a:lnTo>
                <a:lnTo>
                  <a:pt x="2031873" y="47497"/>
                </a:lnTo>
                <a:lnTo>
                  <a:pt x="2031745" y="34797"/>
                </a:lnTo>
                <a:close/>
              </a:path>
              <a:path w="2348865" h="103505">
                <a:moveTo>
                  <a:pt x="2057145" y="34416"/>
                </a:moveTo>
                <a:lnTo>
                  <a:pt x="2044445" y="34670"/>
                </a:lnTo>
                <a:lnTo>
                  <a:pt x="2044573" y="47370"/>
                </a:lnTo>
                <a:lnTo>
                  <a:pt x="2057273" y="47116"/>
                </a:lnTo>
                <a:lnTo>
                  <a:pt x="2057145" y="34416"/>
                </a:lnTo>
                <a:close/>
              </a:path>
              <a:path w="2348865" h="103505">
                <a:moveTo>
                  <a:pt x="2082545" y="34162"/>
                </a:moveTo>
                <a:lnTo>
                  <a:pt x="2069845" y="34289"/>
                </a:lnTo>
                <a:lnTo>
                  <a:pt x="2069973" y="46989"/>
                </a:lnTo>
                <a:lnTo>
                  <a:pt x="2082673" y="46862"/>
                </a:lnTo>
                <a:lnTo>
                  <a:pt x="2082545" y="34162"/>
                </a:lnTo>
                <a:close/>
              </a:path>
              <a:path w="2348865" h="103505">
                <a:moveTo>
                  <a:pt x="2107946" y="33781"/>
                </a:moveTo>
                <a:lnTo>
                  <a:pt x="2095245" y="34035"/>
                </a:lnTo>
                <a:lnTo>
                  <a:pt x="2095373" y="46735"/>
                </a:lnTo>
                <a:lnTo>
                  <a:pt x="2108073" y="46481"/>
                </a:lnTo>
                <a:lnTo>
                  <a:pt x="2107946" y="33781"/>
                </a:lnTo>
                <a:close/>
              </a:path>
              <a:path w="2348865" h="103505">
                <a:moveTo>
                  <a:pt x="2133346" y="33527"/>
                </a:moveTo>
                <a:lnTo>
                  <a:pt x="2120646" y="33654"/>
                </a:lnTo>
                <a:lnTo>
                  <a:pt x="2120773" y="46354"/>
                </a:lnTo>
                <a:lnTo>
                  <a:pt x="2133473" y="46227"/>
                </a:lnTo>
                <a:lnTo>
                  <a:pt x="2133346" y="33527"/>
                </a:lnTo>
                <a:close/>
              </a:path>
              <a:path w="2348865" h="103505">
                <a:moveTo>
                  <a:pt x="2158746" y="33146"/>
                </a:moveTo>
                <a:lnTo>
                  <a:pt x="2146046" y="33400"/>
                </a:lnTo>
                <a:lnTo>
                  <a:pt x="2146173" y="46100"/>
                </a:lnTo>
                <a:lnTo>
                  <a:pt x="2158873" y="45846"/>
                </a:lnTo>
                <a:lnTo>
                  <a:pt x="2158746" y="33146"/>
                </a:lnTo>
                <a:close/>
              </a:path>
              <a:path w="2348865" h="103505">
                <a:moveTo>
                  <a:pt x="2184146" y="32892"/>
                </a:moveTo>
                <a:lnTo>
                  <a:pt x="2171446" y="33019"/>
                </a:lnTo>
                <a:lnTo>
                  <a:pt x="2171573" y="45719"/>
                </a:lnTo>
                <a:lnTo>
                  <a:pt x="2184273" y="45592"/>
                </a:lnTo>
                <a:lnTo>
                  <a:pt x="2184146" y="32892"/>
                </a:lnTo>
                <a:close/>
              </a:path>
              <a:path w="2348865" h="103505">
                <a:moveTo>
                  <a:pt x="2209546" y="32511"/>
                </a:moveTo>
                <a:lnTo>
                  <a:pt x="2196846" y="32765"/>
                </a:lnTo>
                <a:lnTo>
                  <a:pt x="2196973" y="45465"/>
                </a:lnTo>
                <a:lnTo>
                  <a:pt x="2209673" y="45211"/>
                </a:lnTo>
                <a:lnTo>
                  <a:pt x="2209546" y="32511"/>
                </a:lnTo>
                <a:close/>
              </a:path>
              <a:path w="2348865" h="103505">
                <a:moveTo>
                  <a:pt x="2234946" y="32257"/>
                </a:moveTo>
                <a:lnTo>
                  <a:pt x="2222246" y="32384"/>
                </a:lnTo>
                <a:lnTo>
                  <a:pt x="2222373" y="45084"/>
                </a:lnTo>
                <a:lnTo>
                  <a:pt x="2235073" y="44957"/>
                </a:lnTo>
                <a:lnTo>
                  <a:pt x="2234946" y="32257"/>
                </a:lnTo>
                <a:close/>
              </a:path>
              <a:path w="2348865" h="103505">
                <a:moveTo>
                  <a:pt x="2260346" y="32003"/>
                </a:moveTo>
                <a:lnTo>
                  <a:pt x="2247646" y="32130"/>
                </a:lnTo>
                <a:lnTo>
                  <a:pt x="2247773" y="44830"/>
                </a:lnTo>
                <a:lnTo>
                  <a:pt x="2260473" y="44703"/>
                </a:lnTo>
                <a:lnTo>
                  <a:pt x="2260346" y="32003"/>
                </a:lnTo>
                <a:close/>
              </a:path>
              <a:path w="2348865" h="103505">
                <a:moveTo>
                  <a:pt x="2271776" y="0"/>
                </a:moveTo>
                <a:lnTo>
                  <a:pt x="2272792" y="76199"/>
                </a:lnTo>
                <a:lnTo>
                  <a:pt x="2334430" y="44449"/>
                </a:lnTo>
                <a:lnTo>
                  <a:pt x="2273173" y="44449"/>
                </a:lnTo>
                <a:lnTo>
                  <a:pt x="2273046" y="31749"/>
                </a:lnTo>
                <a:lnTo>
                  <a:pt x="2284857" y="31622"/>
                </a:lnTo>
                <a:lnTo>
                  <a:pt x="2336964" y="31622"/>
                </a:lnTo>
                <a:lnTo>
                  <a:pt x="2271776" y="0"/>
                </a:lnTo>
                <a:close/>
              </a:path>
              <a:path w="2348865" h="103505">
                <a:moveTo>
                  <a:pt x="2284857" y="31622"/>
                </a:moveTo>
                <a:lnTo>
                  <a:pt x="2273046" y="31749"/>
                </a:lnTo>
                <a:lnTo>
                  <a:pt x="2273173" y="44449"/>
                </a:lnTo>
                <a:lnTo>
                  <a:pt x="2285111" y="44322"/>
                </a:lnTo>
                <a:lnTo>
                  <a:pt x="2284857" y="31622"/>
                </a:lnTo>
                <a:close/>
              </a:path>
              <a:path w="2348865" h="103505">
                <a:moveTo>
                  <a:pt x="2336964" y="31622"/>
                </a:moveTo>
                <a:lnTo>
                  <a:pt x="2284857" y="31622"/>
                </a:lnTo>
                <a:lnTo>
                  <a:pt x="2285111" y="44322"/>
                </a:lnTo>
                <a:lnTo>
                  <a:pt x="2273173" y="44449"/>
                </a:lnTo>
                <a:lnTo>
                  <a:pt x="2334430" y="44449"/>
                </a:lnTo>
                <a:lnTo>
                  <a:pt x="2348484" y="37210"/>
                </a:lnTo>
                <a:lnTo>
                  <a:pt x="2336964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0548" y="2435351"/>
            <a:ext cx="6019800" cy="76200"/>
          </a:xfrm>
          <a:custGeom>
            <a:avLst/>
            <a:gdLst/>
            <a:ahLst/>
            <a:cxnLst/>
            <a:rect l="l" t="t" r="r" b="b"/>
            <a:pathLst>
              <a:path w="601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1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198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60198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60198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60198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60198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60198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60198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60198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60198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60198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60198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60198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60198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60198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60198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60198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60198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60198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198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60198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60198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0198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601980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601980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601980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601980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601980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601980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601980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601980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601980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601980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601980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601980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601980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601980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601980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601980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60198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60198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60198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60198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60198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60198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60198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60198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60198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60198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60198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60198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60198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60198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60198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60198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60198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60198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60198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6019800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6019800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6019800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6019800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6019800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6019800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6019800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6019800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6019800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6019800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6019800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6019800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6019800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6019800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6019800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6019800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6019800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6019800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6019800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6019800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6019800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6019800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6019800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6019800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6019800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6019800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6019800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6019800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6019800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6019800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6019800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6019800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6019800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6019800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6019800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6019800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6019800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6019800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6019800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6019800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6019800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6019800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6019800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6019800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6019800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6019800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6019800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6019800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6019800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6019800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6019800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6019800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6019800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6019800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6019800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6019800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6019800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6019800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6019800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6019800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6019800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6019800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6019800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6019800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6019800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6019800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6019800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6019800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6019800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6019800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6019800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6019800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6019800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6019800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6019800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6019800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6019800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6019800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6019800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6019800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6019800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6019800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6019800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6019800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6019800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6019800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6019800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6019800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6019800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6019800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6019800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6019800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6019800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6019800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6019800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6019800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6019800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6019800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6019800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6019800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6019800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6019800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6019800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6019800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6019800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6019800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6019800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6019800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6019800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6019800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6019800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6019800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6019800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6019800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6019800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6019800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6019800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6019800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6019800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6019800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6019800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6019800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6019800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6019800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6019800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6019800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6019800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6019800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6019800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6019800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6019800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6019800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6019800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6019800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6019800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6019800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6019800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6019800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6019800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6019800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6019800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6019800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6019800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6019800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6019800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6019800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6019800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6019800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6019800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6019800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6019800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6019800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6019800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6019800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6019800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6019800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6019800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6019800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6019800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6019800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6019800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6019800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6019800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6019800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6019800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6019800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6019800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6019800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6019800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6019800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6019800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6019800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6019800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6019800" h="76200">
                <a:moveTo>
                  <a:pt x="5943600" y="0"/>
                </a:moveTo>
                <a:lnTo>
                  <a:pt x="5943600" y="76200"/>
                </a:lnTo>
                <a:lnTo>
                  <a:pt x="6007100" y="44450"/>
                </a:lnTo>
                <a:lnTo>
                  <a:pt x="5956300" y="44450"/>
                </a:lnTo>
                <a:lnTo>
                  <a:pt x="5956300" y="31750"/>
                </a:lnTo>
                <a:lnTo>
                  <a:pt x="6007100" y="31750"/>
                </a:lnTo>
                <a:lnTo>
                  <a:pt x="5943600" y="0"/>
                </a:lnTo>
                <a:close/>
              </a:path>
              <a:path w="6019800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6019800" h="76200">
                <a:moveTo>
                  <a:pt x="60071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6007100" y="44450"/>
                </a:lnTo>
                <a:lnTo>
                  <a:pt x="6019800" y="38100"/>
                </a:lnTo>
                <a:lnTo>
                  <a:pt x="6007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6176" y="224332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7259" y="223570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547" y="1557527"/>
            <a:ext cx="361315" cy="609600"/>
          </a:xfrm>
          <a:custGeom>
            <a:avLst/>
            <a:gdLst/>
            <a:ahLst/>
            <a:cxnLst/>
            <a:rect l="l" t="t" r="r" b="b"/>
            <a:pathLst>
              <a:path w="361315" h="609600">
                <a:moveTo>
                  <a:pt x="0" y="609600"/>
                </a:moveTo>
                <a:lnTo>
                  <a:pt x="361188" y="609600"/>
                </a:lnTo>
                <a:lnTo>
                  <a:pt x="36118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9737" y="1546860"/>
          <a:ext cx="8814433" cy="1144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1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16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3300"/>
                      </a:solidFill>
                      <a:prstDash val="solid"/>
                    </a:lnL>
                    <a:lnR w="381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15">
                <a:tc gridSpan="3">
                  <a:txBody>
                    <a:bodyPr/>
                    <a:lstStyle/>
                    <a:p>
                      <a:pPr marL="599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网络地址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67246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主机地址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827" y="1300988"/>
            <a:ext cx="8785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039609" algn="l"/>
                <a:tab pos="7310120" algn="l"/>
                <a:tab pos="7630795" algn="l"/>
                <a:tab pos="7901940" algn="l"/>
                <a:tab pos="8173084" algn="l"/>
                <a:tab pos="8658860" algn="l"/>
              </a:tabLst>
              <a:defRPr/>
            </a:pP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9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7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6 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2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20 19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171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6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 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1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9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  7	6	5	4	3	2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0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6486" y="341757"/>
            <a:ext cx="1546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FFFFFF"/>
                </a:solidFill>
              </a:rPr>
              <a:t>类地址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2427097"/>
            <a:ext cx="2348865" cy="103505"/>
          </a:xfrm>
          <a:custGeom>
            <a:avLst/>
            <a:gdLst/>
            <a:ahLst/>
            <a:cxnLst/>
            <a:rect l="l" t="t" r="r" b="b"/>
            <a:pathLst>
              <a:path w="2348865" h="103505">
                <a:moveTo>
                  <a:pt x="75730" y="27177"/>
                </a:moveTo>
                <a:lnTo>
                  <a:pt x="0" y="66166"/>
                </a:lnTo>
                <a:lnTo>
                  <a:pt x="76669" y="103377"/>
                </a:lnTo>
                <a:lnTo>
                  <a:pt x="76279" y="71754"/>
                </a:lnTo>
                <a:lnTo>
                  <a:pt x="63563" y="71754"/>
                </a:lnTo>
                <a:lnTo>
                  <a:pt x="63411" y="59054"/>
                </a:lnTo>
                <a:lnTo>
                  <a:pt x="76111" y="58927"/>
                </a:lnTo>
                <a:lnTo>
                  <a:pt x="75730" y="27177"/>
                </a:lnTo>
                <a:close/>
              </a:path>
              <a:path w="2348865" h="103505">
                <a:moveTo>
                  <a:pt x="76111" y="58927"/>
                </a:moveTo>
                <a:lnTo>
                  <a:pt x="63411" y="59054"/>
                </a:lnTo>
                <a:lnTo>
                  <a:pt x="63563" y="71754"/>
                </a:lnTo>
                <a:lnTo>
                  <a:pt x="76263" y="71627"/>
                </a:lnTo>
                <a:lnTo>
                  <a:pt x="76111" y="58927"/>
                </a:lnTo>
                <a:close/>
              </a:path>
              <a:path w="2348865" h="103505">
                <a:moveTo>
                  <a:pt x="76121" y="58927"/>
                </a:moveTo>
                <a:lnTo>
                  <a:pt x="76263" y="71627"/>
                </a:lnTo>
                <a:lnTo>
                  <a:pt x="63563" y="71754"/>
                </a:lnTo>
                <a:lnTo>
                  <a:pt x="76279" y="71754"/>
                </a:lnTo>
                <a:lnTo>
                  <a:pt x="76121" y="58927"/>
                </a:lnTo>
                <a:close/>
              </a:path>
              <a:path w="2348865" h="103505">
                <a:moveTo>
                  <a:pt x="101511" y="58546"/>
                </a:moveTo>
                <a:lnTo>
                  <a:pt x="88811" y="58673"/>
                </a:lnTo>
                <a:lnTo>
                  <a:pt x="88963" y="71373"/>
                </a:lnTo>
                <a:lnTo>
                  <a:pt x="101663" y="71246"/>
                </a:lnTo>
                <a:lnTo>
                  <a:pt x="101511" y="58546"/>
                </a:lnTo>
                <a:close/>
              </a:path>
              <a:path w="2348865" h="103505">
                <a:moveTo>
                  <a:pt x="126911" y="58292"/>
                </a:moveTo>
                <a:lnTo>
                  <a:pt x="114211" y="58419"/>
                </a:lnTo>
                <a:lnTo>
                  <a:pt x="114363" y="71119"/>
                </a:lnTo>
                <a:lnTo>
                  <a:pt x="127063" y="70992"/>
                </a:lnTo>
                <a:lnTo>
                  <a:pt x="126911" y="58292"/>
                </a:lnTo>
                <a:close/>
              </a:path>
              <a:path w="2348865" h="103505">
                <a:moveTo>
                  <a:pt x="152311" y="57911"/>
                </a:moveTo>
                <a:lnTo>
                  <a:pt x="139611" y="58038"/>
                </a:lnTo>
                <a:lnTo>
                  <a:pt x="139763" y="70738"/>
                </a:lnTo>
                <a:lnTo>
                  <a:pt x="152463" y="70611"/>
                </a:lnTo>
                <a:lnTo>
                  <a:pt x="152311" y="57911"/>
                </a:lnTo>
                <a:close/>
              </a:path>
              <a:path w="2348865" h="103505">
                <a:moveTo>
                  <a:pt x="177698" y="57657"/>
                </a:moveTo>
                <a:lnTo>
                  <a:pt x="164998" y="57784"/>
                </a:lnTo>
                <a:lnTo>
                  <a:pt x="165163" y="70484"/>
                </a:lnTo>
                <a:lnTo>
                  <a:pt x="177863" y="70357"/>
                </a:lnTo>
                <a:lnTo>
                  <a:pt x="177698" y="57657"/>
                </a:lnTo>
                <a:close/>
              </a:path>
              <a:path w="2348865" h="103505">
                <a:moveTo>
                  <a:pt x="203098" y="57276"/>
                </a:moveTo>
                <a:lnTo>
                  <a:pt x="190398" y="57530"/>
                </a:lnTo>
                <a:lnTo>
                  <a:pt x="190563" y="70230"/>
                </a:lnTo>
                <a:lnTo>
                  <a:pt x="203263" y="69976"/>
                </a:lnTo>
                <a:lnTo>
                  <a:pt x="203098" y="57276"/>
                </a:lnTo>
                <a:close/>
              </a:path>
              <a:path w="2348865" h="103505">
                <a:moveTo>
                  <a:pt x="228498" y="57022"/>
                </a:moveTo>
                <a:lnTo>
                  <a:pt x="215798" y="57149"/>
                </a:lnTo>
                <a:lnTo>
                  <a:pt x="215950" y="69849"/>
                </a:lnTo>
                <a:lnTo>
                  <a:pt x="228650" y="69722"/>
                </a:lnTo>
                <a:lnTo>
                  <a:pt x="228498" y="57022"/>
                </a:lnTo>
                <a:close/>
              </a:path>
              <a:path w="2348865" h="103505">
                <a:moveTo>
                  <a:pt x="253898" y="56641"/>
                </a:moveTo>
                <a:lnTo>
                  <a:pt x="241198" y="56895"/>
                </a:lnTo>
                <a:lnTo>
                  <a:pt x="241350" y="69595"/>
                </a:lnTo>
                <a:lnTo>
                  <a:pt x="254050" y="69341"/>
                </a:lnTo>
                <a:lnTo>
                  <a:pt x="253898" y="56641"/>
                </a:lnTo>
                <a:close/>
              </a:path>
              <a:path w="2348865" h="103505">
                <a:moveTo>
                  <a:pt x="279298" y="56387"/>
                </a:moveTo>
                <a:lnTo>
                  <a:pt x="266598" y="56514"/>
                </a:lnTo>
                <a:lnTo>
                  <a:pt x="266750" y="69214"/>
                </a:lnTo>
                <a:lnTo>
                  <a:pt x="279450" y="69087"/>
                </a:lnTo>
                <a:lnTo>
                  <a:pt x="279298" y="56387"/>
                </a:lnTo>
                <a:close/>
              </a:path>
              <a:path w="2348865" h="103505">
                <a:moveTo>
                  <a:pt x="304698" y="56006"/>
                </a:moveTo>
                <a:lnTo>
                  <a:pt x="291998" y="56260"/>
                </a:lnTo>
                <a:lnTo>
                  <a:pt x="292150" y="68960"/>
                </a:lnTo>
                <a:lnTo>
                  <a:pt x="304850" y="68706"/>
                </a:lnTo>
                <a:lnTo>
                  <a:pt x="304698" y="56006"/>
                </a:lnTo>
                <a:close/>
              </a:path>
              <a:path w="2348865" h="103505">
                <a:moveTo>
                  <a:pt x="330085" y="55752"/>
                </a:moveTo>
                <a:lnTo>
                  <a:pt x="317398" y="55879"/>
                </a:lnTo>
                <a:lnTo>
                  <a:pt x="317550" y="68579"/>
                </a:lnTo>
                <a:lnTo>
                  <a:pt x="330250" y="68452"/>
                </a:lnTo>
                <a:lnTo>
                  <a:pt x="330085" y="55752"/>
                </a:lnTo>
                <a:close/>
              </a:path>
              <a:path w="2348865" h="103505">
                <a:moveTo>
                  <a:pt x="355485" y="55371"/>
                </a:moveTo>
                <a:lnTo>
                  <a:pt x="342785" y="55625"/>
                </a:lnTo>
                <a:lnTo>
                  <a:pt x="342950" y="68325"/>
                </a:lnTo>
                <a:lnTo>
                  <a:pt x="355650" y="68071"/>
                </a:lnTo>
                <a:lnTo>
                  <a:pt x="355485" y="55371"/>
                </a:lnTo>
                <a:close/>
              </a:path>
              <a:path w="2348865" h="103505">
                <a:moveTo>
                  <a:pt x="380885" y="55117"/>
                </a:moveTo>
                <a:lnTo>
                  <a:pt x="368185" y="55244"/>
                </a:lnTo>
                <a:lnTo>
                  <a:pt x="368350" y="67944"/>
                </a:lnTo>
                <a:lnTo>
                  <a:pt x="381050" y="67817"/>
                </a:lnTo>
                <a:lnTo>
                  <a:pt x="380885" y="55117"/>
                </a:lnTo>
                <a:close/>
              </a:path>
              <a:path w="2348865" h="103505">
                <a:moveTo>
                  <a:pt x="406285" y="54863"/>
                </a:moveTo>
                <a:lnTo>
                  <a:pt x="393585" y="54990"/>
                </a:lnTo>
                <a:lnTo>
                  <a:pt x="393738" y="67690"/>
                </a:lnTo>
                <a:lnTo>
                  <a:pt x="406438" y="67563"/>
                </a:lnTo>
                <a:lnTo>
                  <a:pt x="406285" y="54863"/>
                </a:lnTo>
                <a:close/>
              </a:path>
              <a:path w="2348865" h="103505">
                <a:moveTo>
                  <a:pt x="431685" y="54482"/>
                </a:moveTo>
                <a:lnTo>
                  <a:pt x="418985" y="54609"/>
                </a:lnTo>
                <a:lnTo>
                  <a:pt x="419138" y="67309"/>
                </a:lnTo>
                <a:lnTo>
                  <a:pt x="431838" y="67182"/>
                </a:lnTo>
                <a:lnTo>
                  <a:pt x="431685" y="54482"/>
                </a:lnTo>
                <a:close/>
              </a:path>
              <a:path w="2348865" h="103505">
                <a:moveTo>
                  <a:pt x="457085" y="54228"/>
                </a:moveTo>
                <a:lnTo>
                  <a:pt x="444385" y="54355"/>
                </a:lnTo>
                <a:lnTo>
                  <a:pt x="444538" y="67055"/>
                </a:lnTo>
                <a:lnTo>
                  <a:pt x="457238" y="66928"/>
                </a:lnTo>
                <a:lnTo>
                  <a:pt x="457085" y="54228"/>
                </a:lnTo>
                <a:close/>
              </a:path>
              <a:path w="2348865" h="103505">
                <a:moveTo>
                  <a:pt x="482485" y="53847"/>
                </a:moveTo>
                <a:lnTo>
                  <a:pt x="469785" y="53974"/>
                </a:lnTo>
                <a:lnTo>
                  <a:pt x="469938" y="66674"/>
                </a:lnTo>
                <a:lnTo>
                  <a:pt x="482638" y="66547"/>
                </a:lnTo>
                <a:lnTo>
                  <a:pt x="482485" y="53847"/>
                </a:lnTo>
                <a:close/>
              </a:path>
              <a:path w="2348865" h="103505">
                <a:moveTo>
                  <a:pt x="507872" y="53593"/>
                </a:moveTo>
                <a:lnTo>
                  <a:pt x="495172" y="53720"/>
                </a:lnTo>
                <a:lnTo>
                  <a:pt x="495338" y="66420"/>
                </a:lnTo>
                <a:lnTo>
                  <a:pt x="508038" y="66293"/>
                </a:lnTo>
                <a:lnTo>
                  <a:pt x="507872" y="53593"/>
                </a:lnTo>
                <a:close/>
              </a:path>
              <a:path w="2348865" h="103505">
                <a:moveTo>
                  <a:pt x="533272" y="53212"/>
                </a:moveTo>
                <a:lnTo>
                  <a:pt x="520572" y="53339"/>
                </a:lnTo>
                <a:lnTo>
                  <a:pt x="520738" y="66039"/>
                </a:lnTo>
                <a:lnTo>
                  <a:pt x="533438" y="65912"/>
                </a:lnTo>
                <a:lnTo>
                  <a:pt x="533272" y="53212"/>
                </a:lnTo>
                <a:close/>
              </a:path>
              <a:path w="2348865" h="103505">
                <a:moveTo>
                  <a:pt x="558672" y="52958"/>
                </a:moveTo>
                <a:lnTo>
                  <a:pt x="545972" y="53085"/>
                </a:lnTo>
                <a:lnTo>
                  <a:pt x="546138" y="65785"/>
                </a:lnTo>
                <a:lnTo>
                  <a:pt x="558825" y="65658"/>
                </a:lnTo>
                <a:lnTo>
                  <a:pt x="558672" y="52958"/>
                </a:lnTo>
                <a:close/>
              </a:path>
              <a:path w="2348865" h="103505">
                <a:moveTo>
                  <a:pt x="584072" y="52577"/>
                </a:moveTo>
                <a:lnTo>
                  <a:pt x="571372" y="52831"/>
                </a:lnTo>
                <a:lnTo>
                  <a:pt x="571525" y="65531"/>
                </a:lnTo>
                <a:lnTo>
                  <a:pt x="584225" y="65277"/>
                </a:lnTo>
                <a:lnTo>
                  <a:pt x="584072" y="52577"/>
                </a:lnTo>
                <a:close/>
              </a:path>
              <a:path w="2348865" h="103505">
                <a:moveTo>
                  <a:pt x="609472" y="52323"/>
                </a:moveTo>
                <a:lnTo>
                  <a:pt x="596772" y="52450"/>
                </a:lnTo>
                <a:lnTo>
                  <a:pt x="596925" y="65150"/>
                </a:lnTo>
                <a:lnTo>
                  <a:pt x="609625" y="65023"/>
                </a:lnTo>
                <a:lnTo>
                  <a:pt x="609472" y="52323"/>
                </a:lnTo>
                <a:close/>
              </a:path>
              <a:path w="2348865" h="103505">
                <a:moveTo>
                  <a:pt x="634872" y="51942"/>
                </a:moveTo>
                <a:lnTo>
                  <a:pt x="622172" y="52196"/>
                </a:lnTo>
                <a:lnTo>
                  <a:pt x="622325" y="64896"/>
                </a:lnTo>
                <a:lnTo>
                  <a:pt x="635025" y="64642"/>
                </a:lnTo>
                <a:lnTo>
                  <a:pt x="634872" y="51942"/>
                </a:lnTo>
                <a:close/>
              </a:path>
              <a:path w="2348865" h="103505">
                <a:moveTo>
                  <a:pt x="660260" y="51688"/>
                </a:moveTo>
                <a:lnTo>
                  <a:pt x="647572" y="51815"/>
                </a:lnTo>
                <a:lnTo>
                  <a:pt x="647725" y="64515"/>
                </a:lnTo>
                <a:lnTo>
                  <a:pt x="660425" y="64388"/>
                </a:lnTo>
                <a:lnTo>
                  <a:pt x="660260" y="51688"/>
                </a:lnTo>
                <a:close/>
              </a:path>
              <a:path w="2348865" h="103505">
                <a:moveTo>
                  <a:pt x="685660" y="51307"/>
                </a:moveTo>
                <a:lnTo>
                  <a:pt x="672960" y="51561"/>
                </a:lnTo>
                <a:lnTo>
                  <a:pt x="673125" y="64261"/>
                </a:lnTo>
                <a:lnTo>
                  <a:pt x="685825" y="64007"/>
                </a:lnTo>
                <a:lnTo>
                  <a:pt x="685660" y="51307"/>
                </a:lnTo>
                <a:close/>
              </a:path>
              <a:path w="2348865" h="103505">
                <a:moveTo>
                  <a:pt x="711060" y="51053"/>
                </a:moveTo>
                <a:lnTo>
                  <a:pt x="698360" y="51180"/>
                </a:lnTo>
                <a:lnTo>
                  <a:pt x="698525" y="63880"/>
                </a:lnTo>
                <a:lnTo>
                  <a:pt x="711212" y="63753"/>
                </a:lnTo>
                <a:lnTo>
                  <a:pt x="711060" y="51053"/>
                </a:lnTo>
                <a:close/>
              </a:path>
              <a:path w="2348865" h="103505">
                <a:moveTo>
                  <a:pt x="736460" y="50799"/>
                </a:moveTo>
                <a:lnTo>
                  <a:pt x="723760" y="50926"/>
                </a:lnTo>
                <a:lnTo>
                  <a:pt x="723912" y="63626"/>
                </a:lnTo>
                <a:lnTo>
                  <a:pt x="736612" y="63372"/>
                </a:lnTo>
                <a:lnTo>
                  <a:pt x="736460" y="50799"/>
                </a:lnTo>
                <a:close/>
              </a:path>
              <a:path w="2348865" h="103505">
                <a:moveTo>
                  <a:pt x="761860" y="50418"/>
                </a:moveTo>
                <a:lnTo>
                  <a:pt x="749160" y="50545"/>
                </a:lnTo>
                <a:lnTo>
                  <a:pt x="749312" y="63245"/>
                </a:lnTo>
                <a:lnTo>
                  <a:pt x="762012" y="63118"/>
                </a:lnTo>
                <a:lnTo>
                  <a:pt x="761860" y="50418"/>
                </a:lnTo>
                <a:close/>
              </a:path>
              <a:path w="2348865" h="103505">
                <a:moveTo>
                  <a:pt x="787260" y="50164"/>
                </a:moveTo>
                <a:lnTo>
                  <a:pt x="774560" y="50291"/>
                </a:lnTo>
                <a:lnTo>
                  <a:pt x="774712" y="62991"/>
                </a:lnTo>
                <a:lnTo>
                  <a:pt x="787412" y="62864"/>
                </a:lnTo>
                <a:lnTo>
                  <a:pt x="787260" y="50164"/>
                </a:lnTo>
                <a:close/>
              </a:path>
              <a:path w="2348865" h="103505">
                <a:moveTo>
                  <a:pt x="812660" y="49783"/>
                </a:moveTo>
                <a:lnTo>
                  <a:pt x="799960" y="49910"/>
                </a:lnTo>
                <a:lnTo>
                  <a:pt x="800112" y="62610"/>
                </a:lnTo>
                <a:lnTo>
                  <a:pt x="812812" y="62483"/>
                </a:lnTo>
                <a:lnTo>
                  <a:pt x="812660" y="49783"/>
                </a:lnTo>
                <a:close/>
              </a:path>
              <a:path w="2348865" h="103505">
                <a:moveTo>
                  <a:pt x="838047" y="49529"/>
                </a:moveTo>
                <a:lnTo>
                  <a:pt x="825347" y="49656"/>
                </a:lnTo>
                <a:lnTo>
                  <a:pt x="825512" y="62356"/>
                </a:lnTo>
                <a:lnTo>
                  <a:pt x="838212" y="62229"/>
                </a:lnTo>
                <a:lnTo>
                  <a:pt x="838047" y="49529"/>
                </a:lnTo>
                <a:close/>
              </a:path>
              <a:path w="2348865" h="103505">
                <a:moveTo>
                  <a:pt x="863447" y="49148"/>
                </a:moveTo>
                <a:lnTo>
                  <a:pt x="850747" y="49275"/>
                </a:lnTo>
                <a:lnTo>
                  <a:pt x="850912" y="61975"/>
                </a:lnTo>
                <a:lnTo>
                  <a:pt x="863612" y="61848"/>
                </a:lnTo>
                <a:lnTo>
                  <a:pt x="863447" y="49148"/>
                </a:lnTo>
                <a:close/>
              </a:path>
              <a:path w="2348865" h="103505">
                <a:moveTo>
                  <a:pt x="888847" y="48894"/>
                </a:moveTo>
                <a:lnTo>
                  <a:pt x="876147" y="49021"/>
                </a:lnTo>
                <a:lnTo>
                  <a:pt x="876300" y="61721"/>
                </a:lnTo>
                <a:lnTo>
                  <a:pt x="889000" y="61594"/>
                </a:lnTo>
                <a:lnTo>
                  <a:pt x="888847" y="48894"/>
                </a:lnTo>
                <a:close/>
              </a:path>
              <a:path w="2348865" h="103505">
                <a:moveTo>
                  <a:pt x="914247" y="48513"/>
                </a:moveTo>
                <a:lnTo>
                  <a:pt x="901547" y="48640"/>
                </a:lnTo>
                <a:lnTo>
                  <a:pt x="901700" y="61340"/>
                </a:lnTo>
                <a:lnTo>
                  <a:pt x="914400" y="61213"/>
                </a:lnTo>
                <a:lnTo>
                  <a:pt x="914247" y="48513"/>
                </a:lnTo>
                <a:close/>
              </a:path>
              <a:path w="2348865" h="103505">
                <a:moveTo>
                  <a:pt x="939647" y="48259"/>
                </a:moveTo>
                <a:lnTo>
                  <a:pt x="926947" y="48386"/>
                </a:lnTo>
                <a:lnTo>
                  <a:pt x="927100" y="61086"/>
                </a:lnTo>
                <a:lnTo>
                  <a:pt x="939800" y="60959"/>
                </a:lnTo>
                <a:lnTo>
                  <a:pt x="939647" y="48259"/>
                </a:lnTo>
                <a:close/>
              </a:path>
              <a:path w="2348865" h="103505">
                <a:moveTo>
                  <a:pt x="965047" y="47878"/>
                </a:moveTo>
                <a:lnTo>
                  <a:pt x="952347" y="48132"/>
                </a:lnTo>
                <a:lnTo>
                  <a:pt x="952500" y="60832"/>
                </a:lnTo>
                <a:lnTo>
                  <a:pt x="965200" y="60578"/>
                </a:lnTo>
                <a:lnTo>
                  <a:pt x="965047" y="47878"/>
                </a:lnTo>
                <a:close/>
              </a:path>
              <a:path w="2348865" h="103505">
                <a:moveTo>
                  <a:pt x="990434" y="47624"/>
                </a:moveTo>
                <a:lnTo>
                  <a:pt x="977734" y="47751"/>
                </a:lnTo>
                <a:lnTo>
                  <a:pt x="977900" y="60451"/>
                </a:lnTo>
                <a:lnTo>
                  <a:pt x="990600" y="60324"/>
                </a:lnTo>
                <a:lnTo>
                  <a:pt x="990434" y="47624"/>
                </a:lnTo>
                <a:close/>
              </a:path>
              <a:path w="2348865" h="103505">
                <a:moveTo>
                  <a:pt x="1015834" y="47243"/>
                </a:moveTo>
                <a:lnTo>
                  <a:pt x="1003134" y="47497"/>
                </a:lnTo>
                <a:lnTo>
                  <a:pt x="1003300" y="60197"/>
                </a:lnTo>
                <a:lnTo>
                  <a:pt x="1016000" y="59943"/>
                </a:lnTo>
                <a:lnTo>
                  <a:pt x="1015834" y="47243"/>
                </a:lnTo>
                <a:close/>
              </a:path>
              <a:path w="2348865" h="103505">
                <a:moveTo>
                  <a:pt x="1041272" y="46989"/>
                </a:moveTo>
                <a:lnTo>
                  <a:pt x="1028572" y="47116"/>
                </a:lnTo>
                <a:lnTo>
                  <a:pt x="1028700" y="59816"/>
                </a:lnTo>
                <a:lnTo>
                  <a:pt x="1041400" y="59689"/>
                </a:lnTo>
                <a:lnTo>
                  <a:pt x="1041272" y="46989"/>
                </a:lnTo>
                <a:close/>
              </a:path>
              <a:path w="2348865" h="103505">
                <a:moveTo>
                  <a:pt x="1066673" y="46608"/>
                </a:moveTo>
                <a:lnTo>
                  <a:pt x="1053973" y="46862"/>
                </a:lnTo>
                <a:lnTo>
                  <a:pt x="1054100" y="59562"/>
                </a:lnTo>
                <a:lnTo>
                  <a:pt x="1066800" y="59308"/>
                </a:lnTo>
                <a:lnTo>
                  <a:pt x="1066673" y="46608"/>
                </a:lnTo>
                <a:close/>
              </a:path>
              <a:path w="2348865" h="103505">
                <a:moveTo>
                  <a:pt x="1092073" y="46354"/>
                </a:moveTo>
                <a:lnTo>
                  <a:pt x="1079373" y="46481"/>
                </a:lnTo>
                <a:lnTo>
                  <a:pt x="1079500" y="59181"/>
                </a:lnTo>
                <a:lnTo>
                  <a:pt x="1092200" y="59054"/>
                </a:lnTo>
                <a:lnTo>
                  <a:pt x="1092073" y="46354"/>
                </a:lnTo>
                <a:close/>
              </a:path>
              <a:path w="2348865" h="103505">
                <a:moveTo>
                  <a:pt x="1117473" y="46100"/>
                </a:moveTo>
                <a:lnTo>
                  <a:pt x="1104773" y="46227"/>
                </a:lnTo>
                <a:lnTo>
                  <a:pt x="1104900" y="58927"/>
                </a:lnTo>
                <a:lnTo>
                  <a:pt x="1117600" y="58800"/>
                </a:lnTo>
                <a:lnTo>
                  <a:pt x="1117473" y="46100"/>
                </a:lnTo>
                <a:close/>
              </a:path>
              <a:path w="2348865" h="103505">
                <a:moveTo>
                  <a:pt x="1142873" y="45719"/>
                </a:moveTo>
                <a:lnTo>
                  <a:pt x="1130173" y="45846"/>
                </a:lnTo>
                <a:lnTo>
                  <a:pt x="1130300" y="58546"/>
                </a:lnTo>
                <a:lnTo>
                  <a:pt x="1143000" y="58419"/>
                </a:lnTo>
                <a:lnTo>
                  <a:pt x="1142873" y="45719"/>
                </a:lnTo>
                <a:close/>
              </a:path>
              <a:path w="2348865" h="103505">
                <a:moveTo>
                  <a:pt x="1168273" y="45465"/>
                </a:moveTo>
                <a:lnTo>
                  <a:pt x="1155573" y="45592"/>
                </a:lnTo>
                <a:lnTo>
                  <a:pt x="1155700" y="58292"/>
                </a:lnTo>
                <a:lnTo>
                  <a:pt x="1168400" y="58165"/>
                </a:lnTo>
                <a:lnTo>
                  <a:pt x="1168273" y="45465"/>
                </a:lnTo>
                <a:close/>
              </a:path>
              <a:path w="2348865" h="103505">
                <a:moveTo>
                  <a:pt x="1193673" y="45084"/>
                </a:moveTo>
                <a:lnTo>
                  <a:pt x="1180973" y="45211"/>
                </a:lnTo>
                <a:lnTo>
                  <a:pt x="1181100" y="57911"/>
                </a:lnTo>
                <a:lnTo>
                  <a:pt x="1193800" y="57784"/>
                </a:lnTo>
                <a:lnTo>
                  <a:pt x="1193673" y="45084"/>
                </a:lnTo>
                <a:close/>
              </a:path>
              <a:path w="2348865" h="103505">
                <a:moveTo>
                  <a:pt x="1219073" y="44830"/>
                </a:moveTo>
                <a:lnTo>
                  <a:pt x="1206373" y="44957"/>
                </a:lnTo>
                <a:lnTo>
                  <a:pt x="1206500" y="57657"/>
                </a:lnTo>
                <a:lnTo>
                  <a:pt x="1219200" y="57530"/>
                </a:lnTo>
                <a:lnTo>
                  <a:pt x="1219073" y="44830"/>
                </a:lnTo>
                <a:close/>
              </a:path>
              <a:path w="2348865" h="103505">
                <a:moveTo>
                  <a:pt x="1244473" y="44449"/>
                </a:moveTo>
                <a:lnTo>
                  <a:pt x="1231773" y="44576"/>
                </a:lnTo>
                <a:lnTo>
                  <a:pt x="1231900" y="57276"/>
                </a:lnTo>
                <a:lnTo>
                  <a:pt x="1244600" y="57149"/>
                </a:lnTo>
                <a:lnTo>
                  <a:pt x="1244473" y="44449"/>
                </a:lnTo>
                <a:close/>
              </a:path>
              <a:path w="2348865" h="103505">
                <a:moveTo>
                  <a:pt x="1269873" y="44195"/>
                </a:moveTo>
                <a:lnTo>
                  <a:pt x="1257173" y="44322"/>
                </a:lnTo>
                <a:lnTo>
                  <a:pt x="1257300" y="57022"/>
                </a:lnTo>
                <a:lnTo>
                  <a:pt x="1270000" y="56895"/>
                </a:lnTo>
                <a:lnTo>
                  <a:pt x="1269873" y="44195"/>
                </a:lnTo>
                <a:close/>
              </a:path>
              <a:path w="2348865" h="103505">
                <a:moveTo>
                  <a:pt x="1295273" y="43814"/>
                </a:moveTo>
                <a:lnTo>
                  <a:pt x="1282573" y="43941"/>
                </a:lnTo>
                <a:lnTo>
                  <a:pt x="1282700" y="56641"/>
                </a:lnTo>
                <a:lnTo>
                  <a:pt x="1295400" y="56514"/>
                </a:lnTo>
                <a:lnTo>
                  <a:pt x="1295273" y="43814"/>
                </a:lnTo>
                <a:close/>
              </a:path>
              <a:path w="2348865" h="103505">
                <a:moveTo>
                  <a:pt x="1320673" y="43560"/>
                </a:moveTo>
                <a:lnTo>
                  <a:pt x="1307973" y="43687"/>
                </a:lnTo>
                <a:lnTo>
                  <a:pt x="1308100" y="56387"/>
                </a:lnTo>
                <a:lnTo>
                  <a:pt x="1320800" y="56260"/>
                </a:lnTo>
                <a:lnTo>
                  <a:pt x="1320673" y="43560"/>
                </a:lnTo>
                <a:close/>
              </a:path>
              <a:path w="2348865" h="103505">
                <a:moveTo>
                  <a:pt x="1346073" y="43179"/>
                </a:moveTo>
                <a:lnTo>
                  <a:pt x="1333373" y="43433"/>
                </a:lnTo>
                <a:lnTo>
                  <a:pt x="1333500" y="56133"/>
                </a:lnTo>
                <a:lnTo>
                  <a:pt x="1346200" y="55879"/>
                </a:lnTo>
                <a:lnTo>
                  <a:pt x="1346073" y="43179"/>
                </a:lnTo>
                <a:close/>
              </a:path>
              <a:path w="2348865" h="103505">
                <a:moveTo>
                  <a:pt x="1371473" y="42925"/>
                </a:moveTo>
                <a:lnTo>
                  <a:pt x="1358773" y="43052"/>
                </a:lnTo>
                <a:lnTo>
                  <a:pt x="1358900" y="55752"/>
                </a:lnTo>
                <a:lnTo>
                  <a:pt x="1371600" y="55625"/>
                </a:lnTo>
                <a:lnTo>
                  <a:pt x="1371473" y="42925"/>
                </a:lnTo>
                <a:close/>
              </a:path>
              <a:path w="2348865" h="103505">
                <a:moveTo>
                  <a:pt x="1396745" y="42544"/>
                </a:moveTo>
                <a:lnTo>
                  <a:pt x="1384045" y="42798"/>
                </a:lnTo>
                <a:lnTo>
                  <a:pt x="1384300" y="55498"/>
                </a:lnTo>
                <a:lnTo>
                  <a:pt x="1397000" y="55244"/>
                </a:lnTo>
                <a:lnTo>
                  <a:pt x="1396745" y="42544"/>
                </a:lnTo>
                <a:close/>
              </a:path>
              <a:path w="2348865" h="103505">
                <a:moveTo>
                  <a:pt x="1422145" y="42290"/>
                </a:moveTo>
                <a:lnTo>
                  <a:pt x="1409445" y="42417"/>
                </a:lnTo>
                <a:lnTo>
                  <a:pt x="1409700" y="55117"/>
                </a:lnTo>
                <a:lnTo>
                  <a:pt x="1422400" y="54990"/>
                </a:lnTo>
                <a:lnTo>
                  <a:pt x="1422145" y="42290"/>
                </a:lnTo>
                <a:close/>
              </a:path>
              <a:path w="2348865" h="103505">
                <a:moveTo>
                  <a:pt x="1447545" y="41909"/>
                </a:moveTo>
                <a:lnTo>
                  <a:pt x="1434845" y="42163"/>
                </a:lnTo>
                <a:lnTo>
                  <a:pt x="1435100" y="54863"/>
                </a:lnTo>
                <a:lnTo>
                  <a:pt x="1447800" y="54609"/>
                </a:lnTo>
                <a:lnTo>
                  <a:pt x="1447545" y="41909"/>
                </a:lnTo>
                <a:close/>
              </a:path>
              <a:path w="2348865" h="103505">
                <a:moveTo>
                  <a:pt x="1472945" y="41655"/>
                </a:moveTo>
                <a:lnTo>
                  <a:pt x="1460245" y="41782"/>
                </a:lnTo>
                <a:lnTo>
                  <a:pt x="1460500" y="54482"/>
                </a:lnTo>
                <a:lnTo>
                  <a:pt x="1473200" y="54355"/>
                </a:lnTo>
                <a:lnTo>
                  <a:pt x="1472945" y="41655"/>
                </a:lnTo>
                <a:close/>
              </a:path>
              <a:path w="2348865" h="103505">
                <a:moveTo>
                  <a:pt x="1498345" y="41401"/>
                </a:moveTo>
                <a:lnTo>
                  <a:pt x="1485645" y="41528"/>
                </a:lnTo>
                <a:lnTo>
                  <a:pt x="1485900" y="54228"/>
                </a:lnTo>
                <a:lnTo>
                  <a:pt x="1498600" y="54101"/>
                </a:lnTo>
                <a:lnTo>
                  <a:pt x="1498345" y="41401"/>
                </a:lnTo>
                <a:close/>
              </a:path>
              <a:path w="2348865" h="103505">
                <a:moveTo>
                  <a:pt x="1523745" y="41020"/>
                </a:moveTo>
                <a:lnTo>
                  <a:pt x="1511045" y="41147"/>
                </a:lnTo>
                <a:lnTo>
                  <a:pt x="1511300" y="53847"/>
                </a:lnTo>
                <a:lnTo>
                  <a:pt x="1524000" y="53720"/>
                </a:lnTo>
                <a:lnTo>
                  <a:pt x="1523745" y="41020"/>
                </a:lnTo>
                <a:close/>
              </a:path>
              <a:path w="2348865" h="103505">
                <a:moveTo>
                  <a:pt x="1549145" y="40766"/>
                </a:moveTo>
                <a:lnTo>
                  <a:pt x="1536445" y="40893"/>
                </a:lnTo>
                <a:lnTo>
                  <a:pt x="1536700" y="53593"/>
                </a:lnTo>
                <a:lnTo>
                  <a:pt x="1549400" y="53466"/>
                </a:lnTo>
                <a:lnTo>
                  <a:pt x="1549145" y="40766"/>
                </a:lnTo>
                <a:close/>
              </a:path>
              <a:path w="2348865" h="103505">
                <a:moveTo>
                  <a:pt x="1574545" y="40385"/>
                </a:moveTo>
                <a:lnTo>
                  <a:pt x="1561845" y="40512"/>
                </a:lnTo>
                <a:lnTo>
                  <a:pt x="1562100" y="53212"/>
                </a:lnTo>
                <a:lnTo>
                  <a:pt x="1574800" y="53085"/>
                </a:lnTo>
                <a:lnTo>
                  <a:pt x="1574545" y="40385"/>
                </a:lnTo>
                <a:close/>
              </a:path>
              <a:path w="2348865" h="103505">
                <a:moveTo>
                  <a:pt x="1599945" y="40131"/>
                </a:moveTo>
                <a:lnTo>
                  <a:pt x="1587245" y="40258"/>
                </a:lnTo>
                <a:lnTo>
                  <a:pt x="1587500" y="52958"/>
                </a:lnTo>
                <a:lnTo>
                  <a:pt x="1600200" y="52831"/>
                </a:lnTo>
                <a:lnTo>
                  <a:pt x="1599945" y="40131"/>
                </a:lnTo>
                <a:close/>
              </a:path>
              <a:path w="2348865" h="103505">
                <a:moveTo>
                  <a:pt x="1625345" y="39750"/>
                </a:moveTo>
                <a:lnTo>
                  <a:pt x="1612645" y="39877"/>
                </a:lnTo>
                <a:lnTo>
                  <a:pt x="1612900" y="52577"/>
                </a:lnTo>
                <a:lnTo>
                  <a:pt x="1625600" y="52450"/>
                </a:lnTo>
                <a:lnTo>
                  <a:pt x="1625345" y="39750"/>
                </a:lnTo>
                <a:close/>
              </a:path>
              <a:path w="2348865" h="103505">
                <a:moveTo>
                  <a:pt x="1650745" y="39496"/>
                </a:moveTo>
                <a:lnTo>
                  <a:pt x="1638045" y="39623"/>
                </a:lnTo>
                <a:lnTo>
                  <a:pt x="1638300" y="52323"/>
                </a:lnTo>
                <a:lnTo>
                  <a:pt x="1651000" y="52196"/>
                </a:lnTo>
                <a:lnTo>
                  <a:pt x="1650745" y="39496"/>
                </a:lnTo>
                <a:close/>
              </a:path>
              <a:path w="2348865" h="103505">
                <a:moveTo>
                  <a:pt x="1676145" y="39115"/>
                </a:moveTo>
                <a:lnTo>
                  <a:pt x="1663445" y="39369"/>
                </a:lnTo>
                <a:lnTo>
                  <a:pt x="1663700" y="51942"/>
                </a:lnTo>
                <a:lnTo>
                  <a:pt x="1676400" y="51815"/>
                </a:lnTo>
                <a:lnTo>
                  <a:pt x="1676145" y="39115"/>
                </a:lnTo>
                <a:close/>
              </a:path>
              <a:path w="2348865" h="103505">
                <a:moveTo>
                  <a:pt x="1701545" y="38861"/>
                </a:moveTo>
                <a:lnTo>
                  <a:pt x="1688845" y="38988"/>
                </a:lnTo>
                <a:lnTo>
                  <a:pt x="1689100" y="51688"/>
                </a:lnTo>
                <a:lnTo>
                  <a:pt x="1701800" y="51561"/>
                </a:lnTo>
                <a:lnTo>
                  <a:pt x="1701545" y="38861"/>
                </a:lnTo>
                <a:close/>
              </a:path>
              <a:path w="2348865" h="103505">
                <a:moveTo>
                  <a:pt x="1726945" y="38480"/>
                </a:moveTo>
                <a:lnTo>
                  <a:pt x="1714245" y="38734"/>
                </a:lnTo>
                <a:lnTo>
                  <a:pt x="1714500" y="51434"/>
                </a:lnTo>
                <a:lnTo>
                  <a:pt x="1727200" y="51180"/>
                </a:lnTo>
                <a:lnTo>
                  <a:pt x="1726945" y="38480"/>
                </a:lnTo>
                <a:close/>
              </a:path>
              <a:path w="2348865" h="103505">
                <a:moveTo>
                  <a:pt x="1752345" y="38226"/>
                </a:moveTo>
                <a:lnTo>
                  <a:pt x="1739645" y="38353"/>
                </a:lnTo>
                <a:lnTo>
                  <a:pt x="1739900" y="51053"/>
                </a:lnTo>
                <a:lnTo>
                  <a:pt x="1752600" y="50926"/>
                </a:lnTo>
                <a:lnTo>
                  <a:pt x="1752345" y="38226"/>
                </a:lnTo>
                <a:close/>
              </a:path>
              <a:path w="2348865" h="103505">
                <a:moveTo>
                  <a:pt x="1777745" y="37845"/>
                </a:moveTo>
                <a:lnTo>
                  <a:pt x="1765045" y="38099"/>
                </a:lnTo>
                <a:lnTo>
                  <a:pt x="1765173" y="50799"/>
                </a:lnTo>
                <a:lnTo>
                  <a:pt x="1777873" y="50545"/>
                </a:lnTo>
                <a:lnTo>
                  <a:pt x="1777745" y="37845"/>
                </a:lnTo>
                <a:close/>
              </a:path>
              <a:path w="2348865" h="103505">
                <a:moveTo>
                  <a:pt x="1803145" y="37591"/>
                </a:moveTo>
                <a:lnTo>
                  <a:pt x="1790445" y="37718"/>
                </a:lnTo>
                <a:lnTo>
                  <a:pt x="1790573" y="50418"/>
                </a:lnTo>
                <a:lnTo>
                  <a:pt x="1803273" y="50291"/>
                </a:lnTo>
                <a:lnTo>
                  <a:pt x="1803145" y="37591"/>
                </a:lnTo>
                <a:close/>
              </a:path>
              <a:path w="2348865" h="103505">
                <a:moveTo>
                  <a:pt x="1828545" y="37210"/>
                </a:moveTo>
                <a:lnTo>
                  <a:pt x="1815845" y="37464"/>
                </a:lnTo>
                <a:lnTo>
                  <a:pt x="1815973" y="50164"/>
                </a:lnTo>
                <a:lnTo>
                  <a:pt x="1828673" y="49910"/>
                </a:lnTo>
                <a:lnTo>
                  <a:pt x="1828545" y="37210"/>
                </a:lnTo>
                <a:close/>
              </a:path>
              <a:path w="2348865" h="103505">
                <a:moveTo>
                  <a:pt x="1853945" y="36956"/>
                </a:moveTo>
                <a:lnTo>
                  <a:pt x="1841245" y="37083"/>
                </a:lnTo>
                <a:lnTo>
                  <a:pt x="1841373" y="49783"/>
                </a:lnTo>
                <a:lnTo>
                  <a:pt x="1854073" y="49656"/>
                </a:lnTo>
                <a:lnTo>
                  <a:pt x="1853945" y="36956"/>
                </a:lnTo>
                <a:close/>
              </a:path>
              <a:path w="2348865" h="103505">
                <a:moveTo>
                  <a:pt x="1879345" y="36702"/>
                </a:moveTo>
                <a:lnTo>
                  <a:pt x="1866645" y="36829"/>
                </a:lnTo>
                <a:lnTo>
                  <a:pt x="1866773" y="49529"/>
                </a:lnTo>
                <a:lnTo>
                  <a:pt x="1879473" y="49402"/>
                </a:lnTo>
                <a:lnTo>
                  <a:pt x="1879345" y="36702"/>
                </a:lnTo>
                <a:close/>
              </a:path>
              <a:path w="2348865" h="103505">
                <a:moveTo>
                  <a:pt x="1904745" y="36321"/>
                </a:moveTo>
                <a:lnTo>
                  <a:pt x="1892045" y="36448"/>
                </a:lnTo>
                <a:lnTo>
                  <a:pt x="1892173" y="49148"/>
                </a:lnTo>
                <a:lnTo>
                  <a:pt x="1904873" y="49021"/>
                </a:lnTo>
                <a:lnTo>
                  <a:pt x="1904745" y="36321"/>
                </a:lnTo>
                <a:close/>
              </a:path>
              <a:path w="2348865" h="103505">
                <a:moveTo>
                  <a:pt x="1930145" y="36067"/>
                </a:moveTo>
                <a:lnTo>
                  <a:pt x="1917445" y="36194"/>
                </a:lnTo>
                <a:lnTo>
                  <a:pt x="1917573" y="48894"/>
                </a:lnTo>
                <a:lnTo>
                  <a:pt x="1930273" y="48767"/>
                </a:lnTo>
                <a:lnTo>
                  <a:pt x="1930145" y="36067"/>
                </a:lnTo>
                <a:close/>
              </a:path>
              <a:path w="2348865" h="103505">
                <a:moveTo>
                  <a:pt x="1955545" y="35686"/>
                </a:moveTo>
                <a:lnTo>
                  <a:pt x="1942845" y="35813"/>
                </a:lnTo>
                <a:lnTo>
                  <a:pt x="1942973" y="48513"/>
                </a:lnTo>
                <a:lnTo>
                  <a:pt x="1955673" y="48386"/>
                </a:lnTo>
                <a:lnTo>
                  <a:pt x="1955545" y="35686"/>
                </a:lnTo>
                <a:close/>
              </a:path>
              <a:path w="2348865" h="103505">
                <a:moveTo>
                  <a:pt x="1980945" y="35432"/>
                </a:moveTo>
                <a:lnTo>
                  <a:pt x="1968245" y="35559"/>
                </a:lnTo>
                <a:lnTo>
                  <a:pt x="1968373" y="48259"/>
                </a:lnTo>
                <a:lnTo>
                  <a:pt x="1981073" y="48132"/>
                </a:lnTo>
                <a:lnTo>
                  <a:pt x="1980945" y="35432"/>
                </a:lnTo>
                <a:close/>
              </a:path>
              <a:path w="2348865" h="103505">
                <a:moveTo>
                  <a:pt x="2006345" y="35051"/>
                </a:moveTo>
                <a:lnTo>
                  <a:pt x="1993645" y="35178"/>
                </a:lnTo>
                <a:lnTo>
                  <a:pt x="1993773" y="47878"/>
                </a:lnTo>
                <a:lnTo>
                  <a:pt x="2006473" y="47751"/>
                </a:lnTo>
                <a:lnTo>
                  <a:pt x="2006345" y="35051"/>
                </a:lnTo>
                <a:close/>
              </a:path>
              <a:path w="2348865" h="103505">
                <a:moveTo>
                  <a:pt x="2031745" y="34797"/>
                </a:moveTo>
                <a:lnTo>
                  <a:pt x="2019045" y="34924"/>
                </a:lnTo>
                <a:lnTo>
                  <a:pt x="2019173" y="47624"/>
                </a:lnTo>
                <a:lnTo>
                  <a:pt x="2031873" y="47497"/>
                </a:lnTo>
                <a:lnTo>
                  <a:pt x="2031745" y="34797"/>
                </a:lnTo>
                <a:close/>
              </a:path>
              <a:path w="2348865" h="103505">
                <a:moveTo>
                  <a:pt x="2057145" y="34416"/>
                </a:moveTo>
                <a:lnTo>
                  <a:pt x="2044445" y="34670"/>
                </a:lnTo>
                <a:lnTo>
                  <a:pt x="2044573" y="47370"/>
                </a:lnTo>
                <a:lnTo>
                  <a:pt x="2057273" y="47116"/>
                </a:lnTo>
                <a:lnTo>
                  <a:pt x="2057145" y="34416"/>
                </a:lnTo>
                <a:close/>
              </a:path>
              <a:path w="2348865" h="103505">
                <a:moveTo>
                  <a:pt x="2082545" y="34162"/>
                </a:moveTo>
                <a:lnTo>
                  <a:pt x="2069845" y="34289"/>
                </a:lnTo>
                <a:lnTo>
                  <a:pt x="2069973" y="46989"/>
                </a:lnTo>
                <a:lnTo>
                  <a:pt x="2082673" y="46862"/>
                </a:lnTo>
                <a:lnTo>
                  <a:pt x="2082545" y="34162"/>
                </a:lnTo>
                <a:close/>
              </a:path>
              <a:path w="2348865" h="103505">
                <a:moveTo>
                  <a:pt x="2107946" y="33781"/>
                </a:moveTo>
                <a:lnTo>
                  <a:pt x="2095245" y="34035"/>
                </a:lnTo>
                <a:lnTo>
                  <a:pt x="2095373" y="46735"/>
                </a:lnTo>
                <a:lnTo>
                  <a:pt x="2108073" y="46481"/>
                </a:lnTo>
                <a:lnTo>
                  <a:pt x="2107946" y="33781"/>
                </a:lnTo>
                <a:close/>
              </a:path>
              <a:path w="2348865" h="103505">
                <a:moveTo>
                  <a:pt x="2133346" y="33527"/>
                </a:moveTo>
                <a:lnTo>
                  <a:pt x="2120646" y="33654"/>
                </a:lnTo>
                <a:lnTo>
                  <a:pt x="2120773" y="46354"/>
                </a:lnTo>
                <a:lnTo>
                  <a:pt x="2133473" y="46227"/>
                </a:lnTo>
                <a:lnTo>
                  <a:pt x="2133346" y="33527"/>
                </a:lnTo>
                <a:close/>
              </a:path>
              <a:path w="2348865" h="103505">
                <a:moveTo>
                  <a:pt x="2158746" y="33146"/>
                </a:moveTo>
                <a:lnTo>
                  <a:pt x="2146046" y="33400"/>
                </a:lnTo>
                <a:lnTo>
                  <a:pt x="2146173" y="46100"/>
                </a:lnTo>
                <a:lnTo>
                  <a:pt x="2158873" y="45846"/>
                </a:lnTo>
                <a:lnTo>
                  <a:pt x="2158746" y="33146"/>
                </a:lnTo>
                <a:close/>
              </a:path>
              <a:path w="2348865" h="103505">
                <a:moveTo>
                  <a:pt x="2184146" y="32892"/>
                </a:moveTo>
                <a:lnTo>
                  <a:pt x="2171446" y="33019"/>
                </a:lnTo>
                <a:lnTo>
                  <a:pt x="2171573" y="45719"/>
                </a:lnTo>
                <a:lnTo>
                  <a:pt x="2184273" y="45592"/>
                </a:lnTo>
                <a:lnTo>
                  <a:pt x="2184146" y="32892"/>
                </a:lnTo>
                <a:close/>
              </a:path>
              <a:path w="2348865" h="103505">
                <a:moveTo>
                  <a:pt x="2209546" y="32511"/>
                </a:moveTo>
                <a:lnTo>
                  <a:pt x="2196846" y="32765"/>
                </a:lnTo>
                <a:lnTo>
                  <a:pt x="2196973" y="45465"/>
                </a:lnTo>
                <a:lnTo>
                  <a:pt x="2209673" y="45211"/>
                </a:lnTo>
                <a:lnTo>
                  <a:pt x="2209546" y="32511"/>
                </a:lnTo>
                <a:close/>
              </a:path>
              <a:path w="2348865" h="103505">
                <a:moveTo>
                  <a:pt x="2234946" y="32257"/>
                </a:moveTo>
                <a:lnTo>
                  <a:pt x="2222246" y="32384"/>
                </a:lnTo>
                <a:lnTo>
                  <a:pt x="2222373" y="45084"/>
                </a:lnTo>
                <a:lnTo>
                  <a:pt x="2235073" y="44957"/>
                </a:lnTo>
                <a:lnTo>
                  <a:pt x="2234946" y="32257"/>
                </a:lnTo>
                <a:close/>
              </a:path>
              <a:path w="2348865" h="103505">
                <a:moveTo>
                  <a:pt x="2260346" y="32003"/>
                </a:moveTo>
                <a:lnTo>
                  <a:pt x="2247646" y="32130"/>
                </a:lnTo>
                <a:lnTo>
                  <a:pt x="2247773" y="44830"/>
                </a:lnTo>
                <a:lnTo>
                  <a:pt x="2260473" y="44703"/>
                </a:lnTo>
                <a:lnTo>
                  <a:pt x="2260346" y="32003"/>
                </a:lnTo>
                <a:close/>
              </a:path>
              <a:path w="2348865" h="103505">
                <a:moveTo>
                  <a:pt x="2271776" y="0"/>
                </a:moveTo>
                <a:lnTo>
                  <a:pt x="2272792" y="76199"/>
                </a:lnTo>
                <a:lnTo>
                  <a:pt x="2334430" y="44449"/>
                </a:lnTo>
                <a:lnTo>
                  <a:pt x="2273173" y="44449"/>
                </a:lnTo>
                <a:lnTo>
                  <a:pt x="2273046" y="31749"/>
                </a:lnTo>
                <a:lnTo>
                  <a:pt x="2284857" y="31622"/>
                </a:lnTo>
                <a:lnTo>
                  <a:pt x="2336964" y="31622"/>
                </a:lnTo>
                <a:lnTo>
                  <a:pt x="2271776" y="0"/>
                </a:lnTo>
                <a:close/>
              </a:path>
              <a:path w="2348865" h="103505">
                <a:moveTo>
                  <a:pt x="2284857" y="31622"/>
                </a:moveTo>
                <a:lnTo>
                  <a:pt x="2273046" y="31749"/>
                </a:lnTo>
                <a:lnTo>
                  <a:pt x="2273173" y="44449"/>
                </a:lnTo>
                <a:lnTo>
                  <a:pt x="2285111" y="44322"/>
                </a:lnTo>
                <a:lnTo>
                  <a:pt x="2284857" y="31622"/>
                </a:lnTo>
                <a:close/>
              </a:path>
              <a:path w="2348865" h="103505">
                <a:moveTo>
                  <a:pt x="2336964" y="31622"/>
                </a:moveTo>
                <a:lnTo>
                  <a:pt x="2284857" y="31622"/>
                </a:lnTo>
                <a:lnTo>
                  <a:pt x="2285111" y="44322"/>
                </a:lnTo>
                <a:lnTo>
                  <a:pt x="2273173" y="44449"/>
                </a:lnTo>
                <a:lnTo>
                  <a:pt x="2334430" y="44449"/>
                </a:lnTo>
                <a:lnTo>
                  <a:pt x="2348484" y="37210"/>
                </a:lnTo>
                <a:lnTo>
                  <a:pt x="2336964" y="316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0548" y="2435351"/>
            <a:ext cx="6019800" cy="76200"/>
          </a:xfrm>
          <a:custGeom>
            <a:avLst/>
            <a:gdLst/>
            <a:ahLst/>
            <a:cxnLst/>
            <a:rect l="l" t="t" r="r" b="b"/>
            <a:pathLst>
              <a:path w="6019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19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198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60198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60198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60198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60198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60198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60198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60198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60198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60198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60198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60198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60198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60198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60198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60198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60198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60198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198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60198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60198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0198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601980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601980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601980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601980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601980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601980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601980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601980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601980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601980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601980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601980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601980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601980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601980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601980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60198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60198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60198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60198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60198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60198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60198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60198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60198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60198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60198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60198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60198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60198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60198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60198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60198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60198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60198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6019800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6019800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6019800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6019800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6019800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6019800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6019800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6019800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6019800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6019800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6019800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6019800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6019800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6019800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6019800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6019800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6019800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6019800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6019800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6019800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6019800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6019800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6019800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6019800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6019800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6019800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6019800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6019800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6019800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6019800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6019800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6019800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6019800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6019800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6019800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6019800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6019800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6019800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6019800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6019800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6019800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6019800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6019800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6019800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6019800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6019800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6019800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6019800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6019800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6019800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6019800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6019800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6019800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6019800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6019800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6019800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6019800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6019800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6019800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6019800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6019800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6019800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6019800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6019800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6019800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6019800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6019800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6019800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6019800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6019800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6019800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6019800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6019800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6019800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6019800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6019800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6019800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6019800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6019800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6019800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6019800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6019800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6019800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6019800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6019800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6019800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6019800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6019800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6019800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6019800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6019800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6019800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6019800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6019800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6019800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6019800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6019800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6019800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6019800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6019800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6019800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6019800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6019800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6019800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6019800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6019800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6019800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6019800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6019800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6019800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6019800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6019800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6019800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6019800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6019800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6019800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6019800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6019800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6019800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6019800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6019800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6019800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6019800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6019800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6019800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6019800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6019800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6019800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6019800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6019800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6019800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6019800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6019800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6019800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6019800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6019800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6019800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6019800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6019800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6019800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6019800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6019800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6019800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6019800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6019800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6019800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6019800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6019800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6019800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6019800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6019800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6019800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6019800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6019800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6019800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6019800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6019800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6019800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6019800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6019800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6019800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6019800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6019800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6019800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6019800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6019800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6019800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6019800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6019800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6019800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6019800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6019800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6019800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6019800" h="76200">
                <a:moveTo>
                  <a:pt x="5943600" y="0"/>
                </a:moveTo>
                <a:lnTo>
                  <a:pt x="5943600" y="76200"/>
                </a:lnTo>
                <a:lnTo>
                  <a:pt x="6007100" y="44450"/>
                </a:lnTo>
                <a:lnTo>
                  <a:pt x="5956300" y="44450"/>
                </a:lnTo>
                <a:lnTo>
                  <a:pt x="5956300" y="31750"/>
                </a:lnTo>
                <a:lnTo>
                  <a:pt x="6007100" y="31750"/>
                </a:lnTo>
                <a:lnTo>
                  <a:pt x="5943600" y="0"/>
                </a:lnTo>
                <a:close/>
              </a:path>
              <a:path w="6019800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6019800" h="76200">
                <a:moveTo>
                  <a:pt x="60071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6007100" y="44450"/>
                </a:lnTo>
                <a:lnTo>
                  <a:pt x="6019800" y="38100"/>
                </a:lnTo>
                <a:lnTo>
                  <a:pt x="6007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176" y="224332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7259" y="223570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3547" y="1557527"/>
            <a:ext cx="361315" cy="609600"/>
          </a:xfrm>
          <a:custGeom>
            <a:avLst/>
            <a:gdLst/>
            <a:ahLst/>
            <a:cxnLst/>
            <a:rect l="l" t="t" r="r" b="b"/>
            <a:pathLst>
              <a:path w="361315" h="609600">
                <a:moveTo>
                  <a:pt x="0" y="609600"/>
                </a:moveTo>
                <a:lnTo>
                  <a:pt x="361188" y="609600"/>
                </a:lnTo>
                <a:lnTo>
                  <a:pt x="36118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9737" y="1546860"/>
          <a:ext cx="8814433" cy="1144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16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161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3300"/>
                      </a:solidFill>
                      <a:prstDash val="solid"/>
                    </a:lnL>
                    <a:lnR w="381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15">
                <a:tc gridSpan="3">
                  <a:txBody>
                    <a:bodyPr/>
                    <a:lstStyle/>
                    <a:p>
                      <a:pPr marL="59944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网络地址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67246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主机地址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20167" y="2872866"/>
            <a:ext cx="8350250" cy="338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945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82290" algn="l"/>
                <a:tab pos="4987290" algn="l"/>
                <a:tab pos="7273925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127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08000" marR="43180" lvl="0" indent="-457200" algn="l" defTabSz="914400" rtl="0" eaLnBrk="1" fontAlgn="auto" latinLnBrk="0" hangingPunct="1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目的地址为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环回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只用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于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本主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的进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之间的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信之用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会发送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任何网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080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个网络最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多可容纳（</a:t>
            </a:r>
            <a:r>
              <a:rPr kumimoji="0" sz="2800" b="0" i="0" u="none" strike="noStrike" kern="1200" cap="none" spc="-6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775" b="0" i="0" u="none" strike="noStrike" kern="1200" cap="none" spc="315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）台主机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965200" marR="0" lvl="1" indent="-457834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ct val="60416"/>
              <a:buFont typeface="Wingdings"/>
              <a:buChar char=""/>
              <a:tabLst>
                <a:tab pos="965200" algn="l"/>
                <a:tab pos="965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主机号全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表示的是网络地址，不能标识主机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965200" marR="0" lvl="1" indent="-457834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0000"/>
              </a:buClr>
              <a:buSzPct val="60416"/>
              <a:buFont typeface="Wingdings"/>
              <a:buChar char=""/>
              <a:tabLst>
                <a:tab pos="965200" algn="l"/>
                <a:tab pos="965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主机号全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标识的是网络上的所有主机，即广播地址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080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类地址空间为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0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占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整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的一半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532" y="1296416"/>
            <a:ext cx="860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791335" algn="l"/>
                <a:tab pos="2503170" algn="l"/>
                <a:tab pos="6353175" algn="l"/>
                <a:tab pos="6606540" algn="l"/>
                <a:tab pos="6861175" algn="l"/>
                <a:tab pos="7115175" algn="l"/>
                <a:tab pos="7367905" algn="l"/>
                <a:tab pos="7825105" algn="l"/>
                <a:tab pos="807974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31 30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29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 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27  26	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24	23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22 21 20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19 18 17 16  15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14  13 12 </a:t>
            </a:r>
            <a:r>
              <a:rPr kumimoji="0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 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	9	8	7	6	5 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	3	2 1</a:t>
            </a:r>
            <a:r>
              <a:rPr kumimoji="0" sz="1600" b="1" i="0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5338" y="247014"/>
            <a:ext cx="152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10" dirty="0">
                <a:solidFill>
                  <a:srgbClr val="FFFFFF"/>
                </a:solidFill>
              </a:rPr>
              <a:t>类地址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27" y="1656588"/>
            <a:ext cx="3973195" cy="596265"/>
          </a:xfrm>
          <a:custGeom>
            <a:avLst/>
            <a:gdLst/>
            <a:ahLst/>
            <a:cxnLst/>
            <a:rect l="l" t="t" r="r" b="b"/>
            <a:pathLst>
              <a:path w="3973195" h="596264">
                <a:moveTo>
                  <a:pt x="0" y="595884"/>
                </a:moveTo>
                <a:lnTo>
                  <a:pt x="3973068" y="595884"/>
                </a:lnTo>
                <a:lnTo>
                  <a:pt x="3973068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1" y="1656588"/>
            <a:ext cx="5149850" cy="596265"/>
          </a:xfrm>
          <a:custGeom>
            <a:avLst/>
            <a:gdLst/>
            <a:ahLst/>
            <a:cxnLst/>
            <a:rect l="l" t="t" r="r" b="b"/>
            <a:pathLst>
              <a:path w="5149850" h="596264">
                <a:moveTo>
                  <a:pt x="0" y="595884"/>
                </a:moveTo>
                <a:lnTo>
                  <a:pt x="5149596" y="595884"/>
                </a:lnTo>
                <a:lnTo>
                  <a:pt x="5149596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2396" y="165049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5748" y="165049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2396" y="1658111"/>
            <a:ext cx="4343400" cy="596265"/>
          </a:xfrm>
          <a:custGeom>
            <a:avLst/>
            <a:gdLst/>
            <a:ahLst/>
            <a:cxnLst/>
            <a:rect l="l" t="t" r="r" b="b"/>
            <a:pathLst>
              <a:path w="4343400" h="596264">
                <a:moveTo>
                  <a:pt x="0" y="595884"/>
                </a:moveTo>
                <a:lnTo>
                  <a:pt x="4343400" y="595884"/>
                </a:lnTo>
                <a:lnTo>
                  <a:pt x="43434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2396" y="1658111"/>
            <a:ext cx="4343400" cy="596265"/>
          </a:xfrm>
          <a:custGeom>
            <a:avLst/>
            <a:gdLst/>
            <a:ahLst/>
            <a:cxnLst/>
            <a:rect l="l" t="t" r="r" b="b"/>
            <a:pathLst>
              <a:path w="4343400" h="596264">
                <a:moveTo>
                  <a:pt x="0" y="595884"/>
                </a:moveTo>
                <a:lnTo>
                  <a:pt x="4343400" y="595884"/>
                </a:lnTo>
                <a:lnTo>
                  <a:pt x="43434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2" y="223418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2600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35795" y="23058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168" y="2527045"/>
            <a:ext cx="4371340" cy="89535"/>
          </a:xfrm>
          <a:custGeom>
            <a:avLst/>
            <a:gdLst/>
            <a:ahLst/>
            <a:cxnLst/>
            <a:rect l="l" t="t" r="r" b="b"/>
            <a:pathLst>
              <a:path w="4371340" h="89535">
                <a:moveTo>
                  <a:pt x="76085" y="13208"/>
                </a:moveTo>
                <a:lnTo>
                  <a:pt x="0" y="51562"/>
                </a:lnTo>
                <a:lnTo>
                  <a:pt x="76314" y="89408"/>
                </a:lnTo>
                <a:lnTo>
                  <a:pt x="76219" y="57658"/>
                </a:lnTo>
                <a:lnTo>
                  <a:pt x="63525" y="57658"/>
                </a:lnTo>
                <a:lnTo>
                  <a:pt x="63487" y="44958"/>
                </a:lnTo>
                <a:lnTo>
                  <a:pt x="76180" y="44958"/>
                </a:lnTo>
                <a:lnTo>
                  <a:pt x="76085" y="13208"/>
                </a:lnTo>
                <a:close/>
              </a:path>
              <a:path w="4371340" h="89535">
                <a:moveTo>
                  <a:pt x="76180" y="44958"/>
                </a:moveTo>
                <a:lnTo>
                  <a:pt x="63487" y="44958"/>
                </a:lnTo>
                <a:lnTo>
                  <a:pt x="63525" y="57658"/>
                </a:lnTo>
                <a:lnTo>
                  <a:pt x="76219" y="57658"/>
                </a:lnTo>
                <a:lnTo>
                  <a:pt x="76180" y="44958"/>
                </a:lnTo>
                <a:close/>
              </a:path>
              <a:path w="4371340" h="89535">
                <a:moveTo>
                  <a:pt x="76187" y="44958"/>
                </a:moveTo>
                <a:lnTo>
                  <a:pt x="76219" y="57658"/>
                </a:lnTo>
                <a:lnTo>
                  <a:pt x="76187" y="44958"/>
                </a:lnTo>
                <a:close/>
              </a:path>
              <a:path w="4371340" h="89535">
                <a:moveTo>
                  <a:pt x="101587" y="44831"/>
                </a:moveTo>
                <a:lnTo>
                  <a:pt x="88887" y="44958"/>
                </a:lnTo>
                <a:lnTo>
                  <a:pt x="88925" y="57658"/>
                </a:lnTo>
                <a:lnTo>
                  <a:pt x="101625" y="57531"/>
                </a:lnTo>
                <a:lnTo>
                  <a:pt x="101587" y="44831"/>
                </a:lnTo>
                <a:close/>
              </a:path>
              <a:path w="4371340" h="89535">
                <a:moveTo>
                  <a:pt x="126987" y="44831"/>
                </a:moveTo>
                <a:lnTo>
                  <a:pt x="114287" y="44831"/>
                </a:lnTo>
                <a:lnTo>
                  <a:pt x="114325" y="57531"/>
                </a:lnTo>
                <a:lnTo>
                  <a:pt x="127025" y="57531"/>
                </a:lnTo>
                <a:lnTo>
                  <a:pt x="126987" y="44831"/>
                </a:lnTo>
                <a:close/>
              </a:path>
              <a:path w="4371340" h="89535">
                <a:moveTo>
                  <a:pt x="152387" y="44704"/>
                </a:moveTo>
                <a:lnTo>
                  <a:pt x="139687" y="44831"/>
                </a:lnTo>
                <a:lnTo>
                  <a:pt x="139725" y="57531"/>
                </a:lnTo>
                <a:lnTo>
                  <a:pt x="152425" y="57404"/>
                </a:lnTo>
                <a:lnTo>
                  <a:pt x="152387" y="44704"/>
                </a:lnTo>
                <a:close/>
              </a:path>
              <a:path w="4371340" h="89535">
                <a:moveTo>
                  <a:pt x="177787" y="44704"/>
                </a:moveTo>
                <a:lnTo>
                  <a:pt x="165087" y="44704"/>
                </a:lnTo>
                <a:lnTo>
                  <a:pt x="165125" y="57404"/>
                </a:lnTo>
                <a:lnTo>
                  <a:pt x="177825" y="57404"/>
                </a:lnTo>
                <a:lnTo>
                  <a:pt x="177787" y="44704"/>
                </a:lnTo>
                <a:close/>
              </a:path>
              <a:path w="4371340" h="89535">
                <a:moveTo>
                  <a:pt x="203187" y="44577"/>
                </a:moveTo>
                <a:lnTo>
                  <a:pt x="190487" y="44577"/>
                </a:lnTo>
                <a:lnTo>
                  <a:pt x="190525" y="57277"/>
                </a:lnTo>
                <a:lnTo>
                  <a:pt x="203225" y="57277"/>
                </a:lnTo>
                <a:lnTo>
                  <a:pt x="203187" y="44577"/>
                </a:lnTo>
                <a:close/>
              </a:path>
              <a:path w="4371340" h="89535">
                <a:moveTo>
                  <a:pt x="228587" y="44450"/>
                </a:moveTo>
                <a:lnTo>
                  <a:pt x="215887" y="44577"/>
                </a:lnTo>
                <a:lnTo>
                  <a:pt x="215925" y="57277"/>
                </a:lnTo>
                <a:lnTo>
                  <a:pt x="228625" y="57150"/>
                </a:lnTo>
                <a:lnTo>
                  <a:pt x="228587" y="44450"/>
                </a:lnTo>
                <a:close/>
              </a:path>
              <a:path w="4371340" h="89535">
                <a:moveTo>
                  <a:pt x="253987" y="44450"/>
                </a:moveTo>
                <a:lnTo>
                  <a:pt x="241287" y="44450"/>
                </a:lnTo>
                <a:lnTo>
                  <a:pt x="241325" y="57150"/>
                </a:lnTo>
                <a:lnTo>
                  <a:pt x="254025" y="57150"/>
                </a:lnTo>
                <a:lnTo>
                  <a:pt x="253987" y="44450"/>
                </a:lnTo>
                <a:close/>
              </a:path>
              <a:path w="4371340" h="89535">
                <a:moveTo>
                  <a:pt x="279387" y="44323"/>
                </a:moveTo>
                <a:lnTo>
                  <a:pt x="266687" y="44323"/>
                </a:lnTo>
                <a:lnTo>
                  <a:pt x="266725" y="57023"/>
                </a:lnTo>
                <a:lnTo>
                  <a:pt x="279425" y="57023"/>
                </a:lnTo>
                <a:lnTo>
                  <a:pt x="279387" y="44323"/>
                </a:lnTo>
                <a:close/>
              </a:path>
              <a:path w="4371340" h="89535">
                <a:moveTo>
                  <a:pt x="304787" y="44196"/>
                </a:moveTo>
                <a:lnTo>
                  <a:pt x="292087" y="44323"/>
                </a:lnTo>
                <a:lnTo>
                  <a:pt x="292125" y="57023"/>
                </a:lnTo>
                <a:lnTo>
                  <a:pt x="304825" y="56896"/>
                </a:lnTo>
                <a:lnTo>
                  <a:pt x="304787" y="44196"/>
                </a:lnTo>
                <a:close/>
              </a:path>
              <a:path w="4371340" h="89535">
                <a:moveTo>
                  <a:pt x="330187" y="44196"/>
                </a:moveTo>
                <a:lnTo>
                  <a:pt x="317487" y="44196"/>
                </a:lnTo>
                <a:lnTo>
                  <a:pt x="317525" y="56896"/>
                </a:lnTo>
                <a:lnTo>
                  <a:pt x="330225" y="56896"/>
                </a:lnTo>
                <a:lnTo>
                  <a:pt x="330187" y="44196"/>
                </a:lnTo>
                <a:close/>
              </a:path>
              <a:path w="4371340" h="89535">
                <a:moveTo>
                  <a:pt x="355587" y="44069"/>
                </a:moveTo>
                <a:lnTo>
                  <a:pt x="342887" y="44196"/>
                </a:lnTo>
                <a:lnTo>
                  <a:pt x="342925" y="56896"/>
                </a:lnTo>
                <a:lnTo>
                  <a:pt x="355625" y="56769"/>
                </a:lnTo>
                <a:lnTo>
                  <a:pt x="355587" y="44069"/>
                </a:lnTo>
                <a:close/>
              </a:path>
              <a:path w="4371340" h="89535">
                <a:moveTo>
                  <a:pt x="380987" y="44069"/>
                </a:moveTo>
                <a:lnTo>
                  <a:pt x="368287" y="44069"/>
                </a:lnTo>
                <a:lnTo>
                  <a:pt x="368325" y="56769"/>
                </a:lnTo>
                <a:lnTo>
                  <a:pt x="381025" y="56769"/>
                </a:lnTo>
                <a:lnTo>
                  <a:pt x="380987" y="44069"/>
                </a:lnTo>
                <a:close/>
              </a:path>
              <a:path w="4371340" h="89535">
                <a:moveTo>
                  <a:pt x="406387" y="43942"/>
                </a:moveTo>
                <a:lnTo>
                  <a:pt x="393687" y="43942"/>
                </a:lnTo>
                <a:lnTo>
                  <a:pt x="393725" y="56642"/>
                </a:lnTo>
                <a:lnTo>
                  <a:pt x="406425" y="56642"/>
                </a:lnTo>
                <a:lnTo>
                  <a:pt x="406387" y="43942"/>
                </a:lnTo>
                <a:close/>
              </a:path>
              <a:path w="4371340" h="89535">
                <a:moveTo>
                  <a:pt x="431787" y="43815"/>
                </a:moveTo>
                <a:lnTo>
                  <a:pt x="419087" y="43942"/>
                </a:lnTo>
                <a:lnTo>
                  <a:pt x="419125" y="56642"/>
                </a:lnTo>
                <a:lnTo>
                  <a:pt x="431825" y="56515"/>
                </a:lnTo>
                <a:lnTo>
                  <a:pt x="431787" y="43815"/>
                </a:lnTo>
                <a:close/>
              </a:path>
              <a:path w="4371340" h="89535">
                <a:moveTo>
                  <a:pt x="457187" y="43815"/>
                </a:moveTo>
                <a:lnTo>
                  <a:pt x="444487" y="43815"/>
                </a:lnTo>
                <a:lnTo>
                  <a:pt x="444525" y="56515"/>
                </a:lnTo>
                <a:lnTo>
                  <a:pt x="457225" y="56515"/>
                </a:lnTo>
                <a:lnTo>
                  <a:pt x="457187" y="43815"/>
                </a:lnTo>
                <a:close/>
              </a:path>
              <a:path w="4371340" h="89535">
                <a:moveTo>
                  <a:pt x="482587" y="43688"/>
                </a:moveTo>
                <a:lnTo>
                  <a:pt x="469887" y="43688"/>
                </a:lnTo>
                <a:lnTo>
                  <a:pt x="469925" y="56388"/>
                </a:lnTo>
                <a:lnTo>
                  <a:pt x="482625" y="56388"/>
                </a:lnTo>
                <a:lnTo>
                  <a:pt x="482587" y="43688"/>
                </a:lnTo>
                <a:close/>
              </a:path>
              <a:path w="4371340" h="89535">
                <a:moveTo>
                  <a:pt x="507987" y="43561"/>
                </a:moveTo>
                <a:lnTo>
                  <a:pt x="495287" y="43688"/>
                </a:lnTo>
                <a:lnTo>
                  <a:pt x="495325" y="56388"/>
                </a:lnTo>
                <a:lnTo>
                  <a:pt x="508025" y="56261"/>
                </a:lnTo>
                <a:lnTo>
                  <a:pt x="507987" y="43561"/>
                </a:lnTo>
                <a:close/>
              </a:path>
              <a:path w="4371340" h="89535">
                <a:moveTo>
                  <a:pt x="533387" y="43561"/>
                </a:moveTo>
                <a:lnTo>
                  <a:pt x="520687" y="43561"/>
                </a:lnTo>
                <a:lnTo>
                  <a:pt x="520725" y="56261"/>
                </a:lnTo>
                <a:lnTo>
                  <a:pt x="533425" y="56261"/>
                </a:lnTo>
                <a:lnTo>
                  <a:pt x="533387" y="43561"/>
                </a:lnTo>
                <a:close/>
              </a:path>
              <a:path w="4371340" h="89535">
                <a:moveTo>
                  <a:pt x="558787" y="43434"/>
                </a:moveTo>
                <a:lnTo>
                  <a:pt x="546087" y="43561"/>
                </a:lnTo>
                <a:lnTo>
                  <a:pt x="546125" y="56261"/>
                </a:lnTo>
                <a:lnTo>
                  <a:pt x="558825" y="56134"/>
                </a:lnTo>
                <a:lnTo>
                  <a:pt x="558787" y="43434"/>
                </a:lnTo>
                <a:close/>
              </a:path>
              <a:path w="4371340" h="89535">
                <a:moveTo>
                  <a:pt x="584187" y="43434"/>
                </a:moveTo>
                <a:lnTo>
                  <a:pt x="571487" y="43434"/>
                </a:lnTo>
                <a:lnTo>
                  <a:pt x="571525" y="56134"/>
                </a:lnTo>
                <a:lnTo>
                  <a:pt x="584225" y="56134"/>
                </a:lnTo>
                <a:lnTo>
                  <a:pt x="584187" y="43434"/>
                </a:lnTo>
                <a:close/>
              </a:path>
              <a:path w="4371340" h="89535">
                <a:moveTo>
                  <a:pt x="609587" y="43307"/>
                </a:moveTo>
                <a:lnTo>
                  <a:pt x="596887" y="43307"/>
                </a:lnTo>
                <a:lnTo>
                  <a:pt x="596925" y="56007"/>
                </a:lnTo>
                <a:lnTo>
                  <a:pt x="609625" y="56007"/>
                </a:lnTo>
                <a:lnTo>
                  <a:pt x="609587" y="43307"/>
                </a:lnTo>
                <a:close/>
              </a:path>
              <a:path w="4371340" h="89535">
                <a:moveTo>
                  <a:pt x="634987" y="43180"/>
                </a:moveTo>
                <a:lnTo>
                  <a:pt x="622287" y="43307"/>
                </a:lnTo>
                <a:lnTo>
                  <a:pt x="622325" y="56007"/>
                </a:lnTo>
                <a:lnTo>
                  <a:pt x="635025" y="55880"/>
                </a:lnTo>
                <a:lnTo>
                  <a:pt x="634987" y="43180"/>
                </a:lnTo>
                <a:close/>
              </a:path>
              <a:path w="4371340" h="89535">
                <a:moveTo>
                  <a:pt x="660387" y="43180"/>
                </a:moveTo>
                <a:lnTo>
                  <a:pt x="647687" y="43180"/>
                </a:lnTo>
                <a:lnTo>
                  <a:pt x="647725" y="55880"/>
                </a:lnTo>
                <a:lnTo>
                  <a:pt x="660425" y="55880"/>
                </a:lnTo>
                <a:lnTo>
                  <a:pt x="660387" y="43180"/>
                </a:lnTo>
                <a:close/>
              </a:path>
              <a:path w="4371340" h="89535">
                <a:moveTo>
                  <a:pt x="685787" y="43053"/>
                </a:moveTo>
                <a:lnTo>
                  <a:pt x="673087" y="43053"/>
                </a:lnTo>
                <a:lnTo>
                  <a:pt x="673125" y="55753"/>
                </a:lnTo>
                <a:lnTo>
                  <a:pt x="685825" y="55753"/>
                </a:lnTo>
                <a:lnTo>
                  <a:pt x="685787" y="43053"/>
                </a:lnTo>
                <a:close/>
              </a:path>
              <a:path w="4371340" h="89535">
                <a:moveTo>
                  <a:pt x="711187" y="42926"/>
                </a:moveTo>
                <a:lnTo>
                  <a:pt x="698487" y="43053"/>
                </a:lnTo>
                <a:lnTo>
                  <a:pt x="698525" y="55753"/>
                </a:lnTo>
                <a:lnTo>
                  <a:pt x="711225" y="55626"/>
                </a:lnTo>
                <a:lnTo>
                  <a:pt x="711187" y="42926"/>
                </a:lnTo>
                <a:close/>
              </a:path>
              <a:path w="4371340" h="89535">
                <a:moveTo>
                  <a:pt x="736587" y="42926"/>
                </a:moveTo>
                <a:lnTo>
                  <a:pt x="723887" y="42926"/>
                </a:lnTo>
                <a:lnTo>
                  <a:pt x="723925" y="55626"/>
                </a:lnTo>
                <a:lnTo>
                  <a:pt x="736625" y="55626"/>
                </a:lnTo>
                <a:lnTo>
                  <a:pt x="736587" y="42926"/>
                </a:lnTo>
                <a:close/>
              </a:path>
              <a:path w="4371340" h="89535">
                <a:moveTo>
                  <a:pt x="761987" y="42799"/>
                </a:moveTo>
                <a:lnTo>
                  <a:pt x="749287" y="42799"/>
                </a:lnTo>
                <a:lnTo>
                  <a:pt x="749325" y="55499"/>
                </a:lnTo>
                <a:lnTo>
                  <a:pt x="762025" y="55499"/>
                </a:lnTo>
                <a:lnTo>
                  <a:pt x="761987" y="42799"/>
                </a:lnTo>
                <a:close/>
              </a:path>
              <a:path w="4371340" h="89535">
                <a:moveTo>
                  <a:pt x="787387" y="42799"/>
                </a:moveTo>
                <a:lnTo>
                  <a:pt x="774687" y="42799"/>
                </a:lnTo>
                <a:lnTo>
                  <a:pt x="774725" y="55499"/>
                </a:lnTo>
                <a:lnTo>
                  <a:pt x="787425" y="55499"/>
                </a:lnTo>
                <a:lnTo>
                  <a:pt x="787387" y="42799"/>
                </a:lnTo>
                <a:close/>
              </a:path>
              <a:path w="4371340" h="89535">
                <a:moveTo>
                  <a:pt x="812787" y="42672"/>
                </a:moveTo>
                <a:lnTo>
                  <a:pt x="800087" y="42672"/>
                </a:lnTo>
                <a:lnTo>
                  <a:pt x="800125" y="55372"/>
                </a:lnTo>
                <a:lnTo>
                  <a:pt x="812825" y="55372"/>
                </a:lnTo>
                <a:lnTo>
                  <a:pt x="812787" y="42672"/>
                </a:lnTo>
                <a:close/>
              </a:path>
              <a:path w="4371340" h="89535">
                <a:moveTo>
                  <a:pt x="838187" y="42545"/>
                </a:moveTo>
                <a:lnTo>
                  <a:pt x="825487" y="42672"/>
                </a:lnTo>
                <a:lnTo>
                  <a:pt x="825525" y="55372"/>
                </a:lnTo>
                <a:lnTo>
                  <a:pt x="838225" y="55245"/>
                </a:lnTo>
                <a:lnTo>
                  <a:pt x="838187" y="42545"/>
                </a:lnTo>
                <a:close/>
              </a:path>
              <a:path w="4371340" h="89535">
                <a:moveTo>
                  <a:pt x="863587" y="42545"/>
                </a:moveTo>
                <a:lnTo>
                  <a:pt x="850887" y="42545"/>
                </a:lnTo>
                <a:lnTo>
                  <a:pt x="850925" y="55245"/>
                </a:lnTo>
                <a:lnTo>
                  <a:pt x="863625" y="55245"/>
                </a:lnTo>
                <a:lnTo>
                  <a:pt x="863587" y="42545"/>
                </a:lnTo>
                <a:close/>
              </a:path>
              <a:path w="4371340" h="89535">
                <a:moveTo>
                  <a:pt x="888987" y="42418"/>
                </a:moveTo>
                <a:lnTo>
                  <a:pt x="876287" y="42418"/>
                </a:lnTo>
                <a:lnTo>
                  <a:pt x="876325" y="55118"/>
                </a:lnTo>
                <a:lnTo>
                  <a:pt x="889025" y="55118"/>
                </a:lnTo>
                <a:lnTo>
                  <a:pt x="888987" y="42418"/>
                </a:lnTo>
                <a:close/>
              </a:path>
              <a:path w="4371340" h="89535">
                <a:moveTo>
                  <a:pt x="914387" y="42291"/>
                </a:moveTo>
                <a:lnTo>
                  <a:pt x="901687" y="42418"/>
                </a:lnTo>
                <a:lnTo>
                  <a:pt x="901725" y="55118"/>
                </a:lnTo>
                <a:lnTo>
                  <a:pt x="914425" y="54991"/>
                </a:lnTo>
                <a:lnTo>
                  <a:pt x="914387" y="42291"/>
                </a:lnTo>
                <a:close/>
              </a:path>
              <a:path w="4371340" h="89535">
                <a:moveTo>
                  <a:pt x="939787" y="42291"/>
                </a:moveTo>
                <a:lnTo>
                  <a:pt x="927087" y="42291"/>
                </a:lnTo>
                <a:lnTo>
                  <a:pt x="927125" y="54991"/>
                </a:lnTo>
                <a:lnTo>
                  <a:pt x="939825" y="54991"/>
                </a:lnTo>
                <a:lnTo>
                  <a:pt x="939787" y="42291"/>
                </a:lnTo>
                <a:close/>
              </a:path>
              <a:path w="4371340" h="89535">
                <a:moveTo>
                  <a:pt x="965187" y="42164"/>
                </a:moveTo>
                <a:lnTo>
                  <a:pt x="952487" y="42164"/>
                </a:lnTo>
                <a:lnTo>
                  <a:pt x="952525" y="54864"/>
                </a:lnTo>
                <a:lnTo>
                  <a:pt x="965225" y="54864"/>
                </a:lnTo>
                <a:lnTo>
                  <a:pt x="965187" y="42164"/>
                </a:lnTo>
                <a:close/>
              </a:path>
              <a:path w="4371340" h="89535">
                <a:moveTo>
                  <a:pt x="990587" y="42164"/>
                </a:moveTo>
                <a:lnTo>
                  <a:pt x="977887" y="42164"/>
                </a:lnTo>
                <a:lnTo>
                  <a:pt x="977925" y="54864"/>
                </a:lnTo>
                <a:lnTo>
                  <a:pt x="990625" y="54864"/>
                </a:lnTo>
                <a:lnTo>
                  <a:pt x="990587" y="42164"/>
                </a:lnTo>
                <a:close/>
              </a:path>
              <a:path w="4371340" h="89535">
                <a:moveTo>
                  <a:pt x="1015987" y="42037"/>
                </a:moveTo>
                <a:lnTo>
                  <a:pt x="1003287" y="42037"/>
                </a:lnTo>
                <a:lnTo>
                  <a:pt x="1003325" y="54737"/>
                </a:lnTo>
                <a:lnTo>
                  <a:pt x="1016025" y="54737"/>
                </a:lnTo>
                <a:lnTo>
                  <a:pt x="1015987" y="42037"/>
                </a:lnTo>
                <a:close/>
              </a:path>
              <a:path w="4371340" h="89535">
                <a:moveTo>
                  <a:pt x="1041387" y="41910"/>
                </a:moveTo>
                <a:lnTo>
                  <a:pt x="1028687" y="42037"/>
                </a:lnTo>
                <a:lnTo>
                  <a:pt x="1028725" y="54737"/>
                </a:lnTo>
                <a:lnTo>
                  <a:pt x="1041425" y="54610"/>
                </a:lnTo>
                <a:lnTo>
                  <a:pt x="1041387" y="41910"/>
                </a:lnTo>
                <a:close/>
              </a:path>
              <a:path w="4371340" h="89535">
                <a:moveTo>
                  <a:pt x="1066787" y="41910"/>
                </a:moveTo>
                <a:lnTo>
                  <a:pt x="1054087" y="41910"/>
                </a:lnTo>
                <a:lnTo>
                  <a:pt x="1054125" y="54610"/>
                </a:lnTo>
                <a:lnTo>
                  <a:pt x="1066825" y="54610"/>
                </a:lnTo>
                <a:lnTo>
                  <a:pt x="1066787" y="41910"/>
                </a:lnTo>
                <a:close/>
              </a:path>
              <a:path w="4371340" h="89535">
                <a:moveTo>
                  <a:pt x="1092200" y="41783"/>
                </a:moveTo>
                <a:lnTo>
                  <a:pt x="1079500" y="41783"/>
                </a:lnTo>
                <a:lnTo>
                  <a:pt x="1079500" y="54483"/>
                </a:lnTo>
                <a:lnTo>
                  <a:pt x="1092200" y="54483"/>
                </a:lnTo>
                <a:lnTo>
                  <a:pt x="1092200" y="41783"/>
                </a:lnTo>
                <a:close/>
              </a:path>
              <a:path w="4371340" h="89535">
                <a:moveTo>
                  <a:pt x="1117600" y="41656"/>
                </a:moveTo>
                <a:lnTo>
                  <a:pt x="1104900" y="41783"/>
                </a:lnTo>
                <a:lnTo>
                  <a:pt x="1104900" y="54483"/>
                </a:lnTo>
                <a:lnTo>
                  <a:pt x="1117600" y="54356"/>
                </a:lnTo>
                <a:lnTo>
                  <a:pt x="1117600" y="41656"/>
                </a:lnTo>
                <a:close/>
              </a:path>
              <a:path w="4371340" h="89535">
                <a:moveTo>
                  <a:pt x="1143000" y="41656"/>
                </a:moveTo>
                <a:lnTo>
                  <a:pt x="1130300" y="41656"/>
                </a:lnTo>
                <a:lnTo>
                  <a:pt x="1130300" y="54356"/>
                </a:lnTo>
                <a:lnTo>
                  <a:pt x="1143000" y="54356"/>
                </a:lnTo>
                <a:lnTo>
                  <a:pt x="1143000" y="41656"/>
                </a:lnTo>
                <a:close/>
              </a:path>
              <a:path w="4371340" h="89535">
                <a:moveTo>
                  <a:pt x="1168400" y="41529"/>
                </a:moveTo>
                <a:lnTo>
                  <a:pt x="1155700" y="41529"/>
                </a:lnTo>
                <a:lnTo>
                  <a:pt x="1155700" y="54229"/>
                </a:lnTo>
                <a:lnTo>
                  <a:pt x="1168400" y="54229"/>
                </a:lnTo>
                <a:lnTo>
                  <a:pt x="1168400" y="41529"/>
                </a:lnTo>
                <a:close/>
              </a:path>
              <a:path w="4371340" h="89535">
                <a:moveTo>
                  <a:pt x="1193800" y="41529"/>
                </a:moveTo>
                <a:lnTo>
                  <a:pt x="1181100" y="41529"/>
                </a:lnTo>
                <a:lnTo>
                  <a:pt x="1181100" y="54229"/>
                </a:lnTo>
                <a:lnTo>
                  <a:pt x="1193800" y="54229"/>
                </a:lnTo>
                <a:lnTo>
                  <a:pt x="1193800" y="41529"/>
                </a:lnTo>
                <a:close/>
              </a:path>
              <a:path w="4371340" h="89535">
                <a:moveTo>
                  <a:pt x="1219200" y="41402"/>
                </a:moveTo>
                <a:lnTo>
                  <a:pt x="1206500" y="41402"/>
                </a:lnTo>
                <a:lnTo>
                  <a:pt x="1206500" y="54102"/>
                </a:lnTo>
                <a:lnTo>
                  <a:pt x="1219200" y="54102"/>
                </a:lnTo>
                <a:lnTo>
                  <a:pt x="1219200" y="41402"/>
                </a:lnTo>
                <a:close/>
              </a:path>
              <a:path w="4371340" h="89535">
                <a:moveTo>
                  <a:pt x="1244600" y="41275"/>
                </a:moveTo>
                <a:lnTo>
                  <a:pt x="1231900" y="41402"/>
                </a:lnTo>
                <a:lnTo>
                  <a:pt x="1231900" y="54102"/>
                </a:lnTo>
                <a:lnTo>
                  <a:pt x="1244600" y="53975"/>
                </a:lnTo>
                <a:lnTo>
                  <a:pt x="1244600" y="41275"/>
                </a:lnTo>
                <a:close/>
              </a:path>
              <a:path w="4371340" h="89535">
                <a:moveTo>
                  <a:pt x="1270000" y="41275"/>
                </a:moveTo>
                <a:lnTo>
                  <a:pt x="1257300" y="41275"/>
                </a:lnTo>
                <a:lnTo>
                  <a:pt x="1257300" y="53975"/>
                </a:lnTo>
                <a:lnTo>
                  <a:pt x="1270000" y="53975"/>
                </a:lnTo>
                <a:lnTo>
                  <a:pt x="1270000" y="41275"/>
                </a:lnTo>
                <a:close/>
              </a:path>
              <a:path w="4371340" h="89535">
                <a:moveTo>
                  <a:pt x="1295400" y="41148"/>
                </a:moveTo>
                <a:lnTo>
                  <a:pt x="1282700" y="41148"/>
                </a:lnTo>
                <a:lnTo>
                  <a:pt x="1282700" y="53848"/>
                </a:lnTo>
                <a:lnTo>
                  <a:pt x="1295400" y="53848"/>
                </a:lnTo>
                <a:lnTo>
                  <a:pt x="1295400" y="41148"/>
                </a:lnTo>
                <a:close/>
              </a:path>
              <a:path w="4371340" h="89535">
                <a:moveTo>
                  <a:pt x="1320800" y="41021"/>
                </a:moveTo>
                <a:lnTo>
                  <a:pt x="1308100" y="41148"/>
                </a:lnTo>
                <a:lnTo>
                  <a:pt x="1308100" y="53848"/>
                </a:lnTo>
                <a:lnTo>
                  <a:pt x="1320800" y="53721"/>
                </a:lnTo>
                <a:lnTo>
                  <a:pt x="1320800" y="41021"/>
                </a:lnTo>
                <a:close/>
              </a:path>
              <a:path w="4371340" h="89535">
                <a:moveTo>
                  <a:pt x="1346200" y="41021"/>
                </a:moveTo>
                <a:lnTo>
                  <a:pt x="1333500" y="41021"/>
                </a:lnTo>
                <a:lnTo>
                  <a:pt x="1333500" y="53721"/>
                </a:lnTo>
                <a:lnTo>
                  <a:pt x="1346200" y="53721"/>
                </a:lnTo>
                <a:lnTo>
                  <a:pt x="1346200" y="41021"/>
                </a:lnTo>
                <a:close/>
              </a:path>
              <a:path w="4371340" h="89535">
                <a:moveTo>
                  <a:pt x="1371600" y="40894"/>
                </a:moveTo>
                <a:lnTo>
                  <a:pt x="1358900" y="40894"/>
                </a:lnTo>
                <a:lnTo>
                  <a:pt x="1358900" y="53594"/>
                </a:lnTo>
                <a:lnTo>
                  <a:pt x="1371600" y="53594"/>
                </a:lnTo>
                <a:lnTo>
                  <a:pt x="1371600" y="40894"/>
                </a:lnTo>
                <a:close/>
              </a:path>
              <a:path w="4371340" h="89535">
                <a:moveTo>
                  <a:pt x="1397000" y="40767"/>
                </a:moveTo>
                <a:lnTo>
                  <a:pt x="1384300" y="40894"/>
                </a:lnTo>
                <a:lnTo>
                  <a:pt x="1384300" y="53594"/>
                </a:lnTo>
                <a:lnTo>
                  <a:pt x="1397000" y="53467"/>
                </a:lnTo>
                <a:lnTo>
                  <a:pt x="1397000" y="40767"/>
                </a:lnTo>
                <a:close/>
              </a:path>
              <a:path w="4371340" h="89535">
                <a:moveTo>
                  <a:pt x="1422400" y="40767"/>
                </a:moveTo>
                <a:lnTo>
                  <a:pt x="1409700" y="40767"/>
                </a:lnTo>
                <a:lnTo>
                  <a:pt x="1409700" y="53467"/>
                </a:lnTo>
                <a:lnTo>
                  <a:pt x="1422400" y="53467"/>
                </a:lnTo>
                <a:lnTo>
                  <a:pt x="1422400" y="40767"/>
                </a:lnTo>
                <a:close/>
              </a:path>
              <a:path w="4371340" h="89535">
                <a:moveTo>
                  <a:pt x="1447800" y="40640"/>
                </a:moveTo>
                <a:lnTo>
                  <a:pt x="1435100" y="40767"/>
                </a:lnTo>
                <a:lnTo>
                  <a:pt x="1435100" y="53467"/>
                </a:lnTo>
                <a:lnTo>
                  <a:pt x="1447800" y="53340"/>
                </a:lnTo>
                <a:lnTo>
                  <a:pt x="1447800" y="40640"/>
                </a:lnTo>
                <a:close/>
              </a:path>
              <a:path w="4371340" h="89535">
                <a:moveTo>
                  <a:pt x="1473200" y="40640"/>
                </a:moveTo>
                <a:lnTo>
                  <a:pt x="1460500" y="40640"/>
                </a:lnTo>
                <a:lnTo>
                  <a:pt x="1460500" y="53340"/>
                </a:lnTo>
                <a:lnTo>
                  <a:pt x="1473200" y="53340"/>
                </a:lnTo>
                <a:lnTo>
                  <a:pt x="1473200" y="40640"/>
                </a:lnTo>
                <a:close/>
              </a:path>
              <a:path w="4371340" h="89535">
                <a:moveTo>
                  <a:pt x="1498600" y="40513"/>
                </a:moveTo>
                <a:lnTo>
                  <a:pt x="1485900" y="40513"/>
                </a:lnTo>
                <a:lnTo>
                  <a:pt x="1485900" y="53213"/>
                </a:lnTo>
                <a:lnTo>
                  <a:pt x="1498600" y="53213"/>
                </a:lnTo>
                <a:lnTo>
                  <a:pt x="1498600" y="40513"/>
                </a:lnTo>
                <a:close/>
              </a:path>
              <a:path w="4371340" h="89535">
                <a:moveTo>
                  <a:pt x="1524000" y="40386"/>
                </a:moveTo>
                <a:lnTo>
                  <a:pt x="1511300" y="40513"/>
                </a:lnTo>
                <a:lnTo>
                  <a:pt x="1511300" y="53213"/>
                </a:lnTo>
                <a:lnTo>
                  <a:pt x="1524000" y="53086"/>
                </a:lnTo>
                <a:lnTo>
                  <a:pt x="1524000" y="40386"/>
                </a:lnTo>
                <a:close/>
              </a:path>
              <a:path w="4371340" h="89535">
                <a:moveTo>
                  <a:pt x="1549400" y="40386"/>
                </a:moveTo>
                <a:lnTo>
                  <a:pt x="1536700" y="40386"/>
                </a:lnTo>
                <a:lnTo>
                  <a:pt x="1536700" y="53086"/>
                </a:lnTo>
                <a:lnTo>
                  <a:pt x="1549400" y="53086"/>
                </a:lnTo>
                <a:lnTo>
                  <a:pt x="1549400" y="40386"/>
                </a:lnTo>
                <a:close/>
              </a:path>
              <a:path w="4371340" h="89535">
                <a:moveTo>
                  <a:pt x="1574800" y="40259"/>
                </a:moveTo>
                <a:lnTo>
                  <a:pt x="1562100" y="40259"/>
                </a:lnTo>
                <a:lnTo>
                  <a:pt x="1562100" y="52959"/>
                </a:lnTo>
                <a:lnTo>
                  <a:pt x="1574800" y="52959"/>
                </a:lnTo>
                <a:lnTo>
                  <a:pt x="1574800" y="40259"/>
                </a:lnTo>
                <a:close/>
              </a:path>
              <a:path w="4371340" h="89535">
                <a:moveTo>
                  <a:pt x="1600200" y="40132"/>
                </a:moveTo>
                <a:lnTo>
                  <a:pt x="1587500" y="40259"/>
                </a:lnTo>
                <a:lnTo>
                  <a:pt x="1587500" y="52959"/>
                </a:lnTo>
                <a:lnTo>
                  <a:pt x="1600200" y="52832"/>
                </a:lnTo>
                <a:lnTo>
                  <a:pt x="1600200" y="40132"/>
                </a:lnTo>
                <a:close/>
              </a:path>
              <a:path w="4371340" h="89535">
                <a:moveTo>
                  <a:pt x="1625600" y="40132"/>
                </a:moveTo>
                <a:lnTo>
                  <a:pt x="1612900" y="40132"/>
                </a:lnTo>
                <a:lnTo>
                  <a:pt x="1612900" y="52832"/>
                </a:lnTo>
                <a:lnTo>
                  <a:pt x="1625600" y="52832"/>
                </a:lnTo>
                <a:lnTo>
                  <a:pt x="1625600" y="40132"/>
                </a:lnTo>
                <a:close/>
              </a:path>
              <a:path w="4371340" h="89535">
                <a:moveTo>
                  <a:pt x="1651000" y="40005"/>
                </a:moveTo>
                <a:lnTo>
                  <a:pt x="1638300" y="40132"/>
                </a:lnTo>
                <a:lnTo>
                  <a:pt x="1638300" y="52832"/>
                </a:lnTo>
                <a:lnTo>
                  <a:pt x="1651000" y="52705"/>
                </a:lnTo>
                <a:lnTo>
                  <a:pt x="1651000" y="40005"/>
                </a:lnTo>
                <a:close/>
              </a:path>
              <a:path w="4371340" h="89535">
                <a:moveTo>
                  <a:pt x="1676400" y="40005"/>
                </a:moveTo>
                <a:lnTo>
                  <a:pt x="1663700" y="40005"/>
                </a:lnTo>
                <a:lnTo>
                  <a:pt x="1663700" y="52705"/>
                </a:lnTo>
                <a:lnTo>
                  <a:pt x="1676400" y="52705"/>
                </a:lnTo>
                <a:lnTo>
                  <a:pt x="1676400" y="40005"/>
                </a:lnTo>
                <a:close/>
              </a:path>
              <a:path w="4371340" h="89535">
                <a:moveTo>
                  <a:pt x="1701800" y="39878"/>
                </a:moveTo>
                <a:lnTo>
                  <a:pt x="1689100" y="39878"/>
                </a:lnTo>
                <a:lnTo>
                  <a:pt x="1689100" y="52578"/>
                </a:lnTo>
                <a:lnTo>
                  <a:pt x="1701800" y="52578"/>
                </a:lnTo>
                <a:lnTo>
                  <a:pt x="1701800" y="39878"/>
                </a:lnTo>
                <a:close/>
              </a:path>
              <a:path w="4371340" h="89535">
                <a:moveTo>
                  <a:pt x="1727200" y="39751"/>
                </a:moveTo>
                <a:lnTo>
                  <a:pt x="1714500" y="39878"/>
                </a:lnTo>
                <a:lnTo>
                  <a:pt x="1714500" y="52578"/>
                </a:lnTo>
                <a:lnTo>
                  <a:pt x="1727200" y="52451"/>
                </a:lnTo>
                <a:lnTo>
                  <a:pt x="1727200" y="39751"/>
                </a:lnTo>
                <a:close/>
              </a:path>
              <a:path w="4371340" h="89535">
                <a:moveTo>
                  <a:pt x="1752600" y="39751"/>
                </a:moveTo>
                <a:lnTo>
                  <a:pt x="1739900" y="39751"/>
                </a:lnTo>
                <a:lnTo>
                  <a:pt x="1739900" y="52451"/>
                </a:lnTo>
                <a:lnTo>
                  <a:pt x="1752600" y="52451"/>
                </a:lnTo>
                <a:lnTo>
                  <a:pt x="1752600" y="39751"/>
                </a:lnTo>
                <a:close/>
              </a:path>
              <a:path w="4371340" h="89535">
                <a:moveTo>
                  <a:pt x="1778000" y="39624"/>
                </a:moveTo>
                <a:lnTo>
                  <a:pt x="1765300" y="39624"/>
                </a:lnTo>
                <a:lnTo>
                  <a:pt x="1765300" y="52324"/>
                </a:lnTo>
                <a:lnTo>
                  <a:pt x="1778000" y="52324"/>
                </a:lnTo>
                <a:lnTo>
                  <a:pt x="1778000" y="39624"/>
                </a:lnTo>
                <a:close/>
              </a:path>
              <a:path w="4371340" h="89535">
                <a:moveTo>
                  <a:pt x="1803400" y="39497"/>
                </a:moveTo>
                <a:lnTo>
                  <a:pt x="1790700" y="39624"/>
                </a:lnTo>
                <a:lnTo>
                  <a:pt x="1790700" y="52324"/>
                </a:lnTo>
                <a:lnTo>
                  <a:pt x="1803400" y="52197"/>
                </a:lnTo>
                <a:lnTo>
                  <a:pt x="1803400" y="39497"/>
                </a:lnTo>
                <a:close/>
              </a:path>
              <a:path w="4371340" h="89535">
                <a:moveTo>
                  <a:pt x="1828800" y="39497"/>
                </a:moveTo>
                <a:lnTo>
                  <a:pt x="1816100" y="39497"/>
                </a:lnTo>
                <a:lnTo>
                  <a:pt x="1816100" y="52197"/>
                </a:lnTo>
                <a:lnTo>
                  <a:pt x="1828800" y="52197"/>
                </a:lnTo>
                <a:lnTo>
                  <a:pt x="1828800" y="39497"/>
                </a:lnTo>
                <a:close/>
              </a:path>
              <a:path w="4371340" h="89535">
                <a:moveTo>
                  <a:pt x="1854200" y="39370"/>
                </a:moveTo>
                <a:lnTo>
                  <a:pt x="1841500" y="39497"/>
                </a:lnTo>
                <a:lnTo>
                  <a:pt x="1841500" y="52197"/>
                </a:lnTo>
                <a:lnTo>
                  <a:pt x="1854200" y="52070"/>
                </a:lnTo>
                <a:lnTo>
                  <a:pt x="1854200" y="39370"/>
                </a:lnTo>
                <a:close/>
              </a:path>
              <a:path w="4371340" h="89535">
                <a:moveTo>
                  <a:pt x="1879600" y="39370"/>
                </a:moveTo>
                <a:lnTo>
                  <a:pt x="1866900" y="39370"/>
                </a:lnTo>
                <a:lnTo>
                  <a:pt x="1866900" y="52070"/>
                </a:lnTo>
                <a:lnTo>
                  <a:pt x="1879600" y="52070"/>
                </a:lnTo>
                <a:lnTo>
                  <a:pt x="1879600" y="39370"/>
                </a:lnTo>
                <a:close/>
              </a:path>
              <a:path w="4371340" h="89535">
                <a:moveTo>
                  <a:pt x="1905000" y="39243"/>
                </a:moveTo>
                <a:lnTo>
                  <a:pt x="1892300" y="39243"/>
                </a:lnTo>
                <a:lnTo>
                  <a:pt x="1892300" y="51943"/>
                </a:lnTo>
                <a:lnTo>
                  <a:pt x="1905000" y="51943"/>
                </a:lnTo>
                <a:lnTo>
                  <a:pt x="1905000" y="39243"/>
                </a:lnTo>
                <a:close/>
              </a:path>
              <a:path w="4371340" h="89535">
                <a:moveTo>
                  <a:pt x="1930400" y="39116"/>
                </a:moveTo>
                <a:lnTo>
                  <a:pt x="1917700" y="39243"/>
                </a:lnTo>
                <a:lnTo>
                  <a:pt x="1917700" y="51943"/>
                </a:lnTo>
                <a:lnTo>
                  <a:pt x="1930400" y="51816"/>
                </a:lnTo>
                <a:lnTo>
                  <a:pt x="1930400" y="39116"/>
                </a:lnTo>
                <a:close/>
              </a:path>
              <a:path w="4371340" h="89535">
                <a:moveTo>
                  <a:pt x="1955800" y="39116"/>
                </a:moveTo>
                <a:lnTo>
                  <a:pt x="1943100" y="39116"/>
                </a:lnTo>
                <a:lnTo>
                  <a:pt x="1943100" y="51816"/>
                </a:lnTo>
                <a:lnTo>
                  <a:pt x="1955800" y="51816"/>
                </a:lnTo>
                <a:lnTo>
                  <a:pt x="1955800" y="39116"/>
                </a:lnTo>
                <a:close/>
              </a:path>
              <a:path w="4371340" h="89535">
                <a:moveTo>
                  <a:pt x="1981200" y="38989"/>
                </a:moveTo>
                <a:lnTo>
                  <a:pt x="1968500" y="38989"/>
                </a:lnTo>
                <a:lnTo>
                  <a:pt x="1968500" y="51689"/>
                </a:lnTo>
                <a:lnTo>
                  <a:pt x="1981200" y="51689"/>
                </a:lnTo>
                <a:lnTo>
                  <a:pt x="1981200" y="38989"/>
                </a:lnTo>
                <a:close/>
              </a:path>
              <a:path w="4371340" h="89535">
                <a:moveTo>
                  <a:pt x="2006600" y="38862"/>
                </a:moveTo>
                <a:lnTo>
                  <a:pt x="1993900" y="38989"/>
                </a:lnTo>
                <a:lnTo>
                  <a:pt x="1993900" y="51689"/>
                </a:lnTo>
                <a:lnTo>
                  <a:pt x="2006600" y="51562"/>
                </a:lnTo>
                <a:lnTo>
                  <a:pt x="2006600" y="38862"/>
                </a:lnTo>
                <a:close/>
              </a:path>
              <a:path w="4371340" h="89535">
                <a:moveTo>
                  <a:pt x="2032000" y="38862"/>
                </a:moveTo>
                <a:lnTo>
                  <a:pt x="2019300" y="38862"/>
                </a:lnTo>
                <a:lnTo>
                  <a:pt x="2019300" y="51562"/>
                </a:lnTo>
                <a:lnTo>
                  <a:pt x="2032000" y="51562"/>
                </a:lnTo>
                <a:lnTo>
                  <a:pt x="2032000" y="38862"/>
                </a:lnTo>
                <a:close/>
              </a:path>
              <a:path w="4371340" h="89535">
                <a:moveTo>
                  <a:pt x="2057400" y="38735"/>
                </a:moveTo>
                <a:lnTo>
                  <a:pt x="2044700" y="38735"/>
                </a:lnTo>
                <a:lnTo>
                  <a:pt x="2044700" y="51435"/>
                </a:lnTo>
                <a:lnTo>
                  <a:pt x="2057400" y="51435"/>
                </a:lnTo>
                <a:lnTo>
                  <a:pt x="2057400" y="38735"/>
                </a:lnTo>
                <a:close/>
              </a:path>
              <a:path w="4371340" h="89535">
                <a:moveTo>
                  <a:pt x="2082800" y="38735"/>
                </a:moveTo>
                <a:lnTo>
                  <a:pt x="2070100" y="38735"/>
                </a:lnTo>
                <a:lnTo>
                  <a:pt x="2070100" y="51435"/>
                </a:lnTo>
                <a:lnTo>
                  <a:pt x="2082800" y="51435"/>
                </a:lnTo>
                <a:lnTo>
                  <a:pt x="2082800" y="38735"/>
                </a:lnTo>
                <a:close/>
              </a:path>
              <a:path w="4371340" h="89535">
                <a:moveTo>
                  <a:pt x="2108200" y="38608"/>
                </a:moveTo>
                <a:lnTo>
                  <a:pt x="2095500" y="38608"/>
                </a:lnTo>
                <a:lnTo>
                  <a:pt x="2095500" y="51308"/>
                </a:lnTo>
                <a:lnTo>
                  <a:pt x="2108200" y="51308"/>
                </a:lnTo>
                <a:lnTo>
                  <a:pt x="2108200" y="38608"/>
                </a:lnTo>
                <a:close/>
              </a:path>
              <a:path w="4371340" h="89535">
                <a:moveTo>
                  <a:pt x="2133600" y="38481"/>
                </a:moveTo>
                <a:lnTo>
                  <a:pt x="2120900" y="38608"/>
                </a:lnTo>
                <a:lnTo>
                  <a:pt x="2120900" y="51308"/>
                </a:lnTo>
                <a:lnTo>
                  <a:pt x="2133600" y="51181"/>
                </a:lnTo>
                <a:lnTo>
                  <a:pt x="2133600" y="38481"/>
                </a:lnTo>
                <a:close/>
              </a:path>
              <a:path w="4371340" h="89535">
                <a:moveTo>
                  <a:pt x="2159000" y="38481"/>
                </a:moveTo>
                <a:lnTo>
                  <a:pt x="2146300" y="38481"/>
                </a:lnTo>
                <a:lnTo>
                  <a:pt x="2146300" y="51181"/>
                </a:lnTo>
                <a:lnTo>
                  <a:pt x="2159000" y="51181"/>
                </a:lnTo>
                <a:lnTo>
                  <a:pt x="2159000" y="38481"/>
                </a:lnTo>
                <a:close/>
              </a:path>
              <a:path w="4371340" h="89535">
                <a:moveTo>
                  <a:pt x="2184400" y="38354"/>
                </a:moveTo>
                <a:lnTo>
                  <a:pt x="2171700" y="38354"/>
                </a:lnTo>
                <a:lnTo>
                  <a:pt x="2171700" y="51054"/>
                </a:lnTo>
                <a:lnTo>
                  <a:pt x="2184400" y="51054"/>
                </a:lnTo>
                <a:lnTo>
                  <a:pt x="2184400" y="38354"/>
                </a:lnTo>
                <a:close/>
              </a:path>
              <a:path w="4371340" h="89535">
                <a:moveTo>
                  <a:pt x="2209800" y="38227"/>
                </a:moveTo>
                <a:lnTo>
                  <a:pt x="2197100" y="38354"/>
                </a:lnTo>
                <a:lnTo>
                  <a:pt x="2197100" y="51054"/>
                </a:lnTo>
                <a:lnTo>
                  <a:pt x="2209800" y="50927"/>
                </a:lnTo>
                <a:lnTo>
                  <a:pt x="2209800" y="38227"/>
                </a:lnTo>
                <a:close/>
              </a:path>
              <a:path w="4371340" h="89535">
                <a:moveTo>
                  <a:pt x="2235200" y="38227"/>
                </a:moveTo>
                <a:lnTo>
                  <a:pt x="2222500" y="38227"/>
                </a:lnTo>
                <a:lnTo>
                  <a:pt x="2222500" y="50927"/>
                </a:lnTo>
                <a:lnTo>
                  <a:pt x="2235200" y="50927"/>
                </a:lnTo>
                <a:lnTo>
                  <a:pt x="2235200" y="38227"/>
                </a:lnTo>
                <a:close/>
              </a:path>
              <a:path w="4371340" h="89535">
                <a:moveTo>
                  <a:pt x="2260600" y="38100"/>
                </a:moveTo>
                <a:lnTo>
                  <a:pt x="2247900" y="38100"/>
                </a:lnTo>
                <a:lnTo>
                  <a:pt x="2247900" y="50800"/>
                </a:lnTo>
                <a:lnTo>
                  <a:pt x="2260600" y="50800"/>
                </a:lnTo>
                <a:lnTo>
                  <a:pt x="2260600" y="38100"/>
                </a:lnTo>
                <a:close/>
              </a:path>
              <a:path w="4371340" h="89535">
                <a:moveTo>
                  <a:pt x="2286000" y="38100"/>
                </a:moveTo>
                <a:lnTo>
                  <a:pt x="2273300" y="38100"/>
                </a:lnTo>
                <a:lnTo>
                  <a:pt x="2273300" y="50800"/>
                </a:lnTo>
                <a:lnTo>
                  <a:pt x="2286000" y="50800"/>
                </a:lnTo>
                <a:lnTo>
                  <a:pt x="2286000" y="38100"/>
                </a:lnTo>
                <a:close/>
              </a:path>
              <a:path w="4371340" h="89535">
                <a:moveTo>
                  <a:pt x="2311400" y="37973"/>
                </a:moveTo>
                <a:lnTo>
                  <a:pt x="2298700" y="37973"/>
                </a:lnTo>
                <a:lnTo>
                  <a:pt x="2298700" y="50673"/>
                </a:lnTo>
                <a:lnTo>
                  <a:pt x="2311400" y="50673"/>
                </a:lnTo>
                <a:lnTo>
                  <a:pt x="2311400" y="37973"/>
                </a:lnTo>
                <a:close/>
              </a:path>
              <a:path w="4371340" h="89535">
                <a:moveTo>
                  <a:pt x="2336800" y="37846"/>
                </a:moveTo>
                <a:lnTo>
                  <a:pt x="2324100" y="37973"/>
                </a:lnTo>
                <a:lnTo>
                  <a:pt x="2324100" y="50673"/>
                </a:lnTo>
                <a:lnTo>
                  <a:pt x="2336800" y="50546"/>
                </a:lnTo>
                <a:lnTo>
                  <a:pt x="2336800" y="37846"/>
                </a:lnTo>
                <a:close/>
              </a:path>
              <a:path w="4371340" h="89535">
                <a:moveTo>
                  <a:pt x="2362200" y="37846"/>
                </a:moveTo>
                <a:lnTo>
                  <a:pt x="2349500" y="37846"/>
                </a:lnTo>
                <a:lnTo>
                  <a:pt x="2349500" y="50546"/>
                </a:lnTo>
                <a:lnTo>
                  <a:pt x="2362200" y="50546"/>
                </a:lnTo>
                <a:lnTo>
                  <a:pt x="2362200" y="37846"/>
                </a:lnTo>
                <a:close/>
              </a:path>
              <a:path w="4371340" h="89535">
                <a:moveTo>
                  <a:pt x="2387600" y="37719"/>
                </a:moveTo>
                <a:lnTo>
                  <a:pt x="2374900" y="37719"/>
                </a:lnTo>
                <a:lnTo>
                  <a:pt x="2374900" y="50419"/>
                </a:lnTo>
                <a:lnTo>
                  <a:pt x="2387600" y="50419"/>
                </a:lnTo>
                <a:lnTo>
                  <a:pt x="2387600" y="37719"/>
                </a:lnTo>
                <a:close/>
              </a:path>
              <a:path w="4371340" h="89535">
                <a:moveTo>
                  <a:pt x="2413000" y="37592"/>
                </a:moveTo>
                <a:lnTo>
                  <a:pt x="2400300" y="37719"/>
                </a:lnTo>
                <a:lnTo>
                  <a:pt x="2400300" y="50419"/>
                </a:lnTo>
                <a:lnTo>
                  <a:pt x="2413000" y="50292"/>
                </a:lnTo>
                <a:lnTo>
                  <a:pt x="2413000" y="37592"/>
                </a:lnTo>
                <a:close/>
              </a:path>
              <a:path w="4371340" h="89535">
                <a:moveTo>
                  <a:pt x="2438400" y="37592"/>
                </a:moveTo>
                <a:lnTo>
                  <a:pt x="2425700" y="37592"/>
                </a:lnTo>
                <a:lnTo>
                  <a:pt x="2425700" y="50292"/>
                </a:lnTo>
                <a:lnTo>
                  <a:pt x="2438400" y="50292"/>
                </a:lnTo>
                <a:lnTo>
                  <a:pt x="2438400" y="37592"/>
                </a:lnTo>
                <a:close/>
              </a:path>
              <a:path w="4371340" h="89535">
                <a:moveTo>
                  <a:pt x="2463800" y="37465"/>
                </a:moveTo>
                <a:lnTo>
                  <a:pt x="2451100" y="37465"/>
                </a:lnTo>
                <a:lnTo>
                  <a:pt x="2451100" y="50165"/>
                </a:lnTo>
                <a:lnTo>
                  <a:pt x="2463800" y="50165"/>
                </a:lnTo>
                <a:lnTo>
                  <a:pt x="2463800" y="37465"/>
                </a:lnTo>
                <a:close/>
              </a:path>
              <a:path w="4371340" h="89535">
                <a:moveTo>
                  <a:pt x="2489200" y="37338"/>
                </a:moveTo>
                <a:lnTo>
                  <a:pt x="2476500" y="37465"/>
                </a:lnTo>
                <a:lnTo>
                  <a:pt x="2476500" y="50165"/>
                </a:lnTo>
                <a:lnTo>
                  <a:pt x="2489200" y="50038"/>
                </a:lnTo>
                <a:lnTo>
                  <a:pt x="2489200" y="37338"/>
                </a:lnTo>
                <a:close/>
              </a:path>
              <a:path w="4371340" h="89535">
                <a:moveTo>
                  <a:pt x="2514600" y="37338"/>
                </a:moveTo>
                <a:lnTo>
                  <a:pt x="2501900" y="37338"/>
                </a:lnTo>
                <a:lnTo>
                  <a:pt x="2501900" y="50038"/>
                </a:lnTo>
                <a:lnTo>
                  <a:pt x="2514600" y="50038"/>
                </a:lnTo>
                <a:lnTo>
                  <a:pt x="2514600" y="37338"/>
                </a:lnTo>
                <a:close/>
              </a:path>
              <a:path w="4371340" h="89535">
                <a:moveTo>
                  <a:pt x="2540000" y="37211"/>
                </a:moveTo>
                <a:lnTo>
                  <a:pt x="2527300" y="37338"/>
                </a:lnTo>
                <a:lnTo>
                  <a:pt x="2527300" y="50038"/>
                </a:lnTo>
                <a:lnTo>
                  <a:pt x="2540000" y="49911"/>
                </a:lnTo>
                <a:lnTo>
                  <a:pt x="2540000" y="37211"/>
                </a:lnTo>
                <a:close/>
              </a:path>
              <a:path w="4371340" h="89535">
                <a:moveTo>
                  <a:pt x="2565400" y="37211"/>
                </a:moveTo>
                <a:lnTo>
                  <a:pt x="2552700" y="37211"/>
                </a:lnTo>
                <a:lnTo>
                  <a:pt x="2552700" y="49911"/>
                </a:lnTo>
                <a:lnTo>
                  <a:pt x="2565400" y="49911"/>
                </a:lnTo>
                <a:lnTo>
                  <a:pt x="2565400" y="37211"/>
                </a:lnTo>
                <a:close/>
              </a:path>
              <a:path w="4371340" h="89535">
                <a:moveTo>
                  <a:pt x="2590800" y="37084"/>
                </a:moveTo>
                <a:lnTo>
                  <a:pt x="2578100" y="37084"/>
                </a:lnTo>
                <a:lnTo>
                  <a:pt x="2578100" y="49784"/>
                </a:lnTo>
                <a:lnTo>
                  <a:pt x="2590800" y="49784"/>
                </a:lnTo>
                <a:lnTo>
                  <a:pt x="2590800" y="37084"/>
                </a:lnTo>
                <a:close/>
              </a:path>
              <a:path w="4371340" h="89535">
                <a:moveTo>
                  <a:pt x="2616200" y="36957"/>
                </a:moveTo>
                <a:lnTo>
                  <a:pt x="2603500" y="37084"/>
                </a:lnTo>
                <a:lnTo>
                  <a:pt x="2603500" y="49784"/>
                </a:lnTo>
                <a:lnTo>
                  <a:pt x="2616200" y="49657"/>
                </a:lnTo>
                <a:lnTo>
                  <a:pt x="2616200" y="36957"/>
                </a:lnTo>
                <a:close/>
              </a:path>
              <a:path w="4371340" h="89535">
                <a:moveTo>
                  <a:pt x="2641600" y="36957"/>
                </a:moveTo>
                <a:lnTo>
                  <a:pt x="2628900" y="36957"/>
                </a:lnTo>
                <a:lnTo>
                  <a:pt x="2628900" y="49657"/>
                </a:lnTo>
                <a:lnTo>
                  <a:pt x="2641600" y="49657"/>
                </a:lnTo>
                <a:lnTo>
                  <a:pt x="2641600" y="36957"/>
                </a:lnTo>
                <a:close/>
              </a:path>
              <a:path w="4371340" h="89535">
                <a:moveTo>
                  <a:pt x="2667000" y="36830"/>
                </a:moveTo>
                <a:lnTo>
                  <a:pt x="2654300" y="36830"/>
                </a:lnTo>
                <a:lnTo>
                  <a:pt x="2654300" y="49530"/>
                </a:lnTo>
                <a:lnTo>
                  <a:pt x="2667000" y="49530"/>
                </a:lnTo>
                <a:lnTo>
                  <a:pt x="2667000" y="36830"/>
                </a:lnTo>
                <a:close/>
              </a:path>
              <a:path w="4371340" h="89535">
                <a:moveTo>
                  <a:pt x="2692400" y="36703"/>
                </a:moveTo>
                <a:lnTo>
                  <a:pt x="2679700" y="36830"/>
                </a:lnTo>
                <a:lnTo>
                  <a:pt x="2679700" y="49530"/>
                </a:lnTo>
                <a:lnTo>
                  <a:pt x="2692400" y="49403"/>
                </a:lnTo>
                <a:lnTo>
                  <a:pt x="2692400" y="36703"/>
                </a:lnTo>
                <a:close/>
              </a:path>
              <a:path w="4371340" h="89535">
                <a:moveTo>
                  <a:pt x="2717800" y="36703"/>
                </a:moveTo>
                <a:lnTo>
                  <a:pt x="2705100" y="36703"/>
                </a:lnTo>
                <a:lnTo>
                  <a:pt x="2705100" y="49403"/>
                </a:lnTo>
                <a:lnTo>
                  <a:pt x="2717800" y="49403"/>
                </a:lnTo>
                <a:lnTo>
                  <a:pt x="2717800" y="36703"/>
                </a:lnTo>
                <a:close/>
              </a:path>
              <a:path w="4371340" h="89535">
                <a:moveTo>
                  <a:pt x="2743200" y="36576"/>
                </a:moveTo>
                <a:lnTo>
                  <a:pt x="2730500" y="36703"/>
                </a:lnTo>
                <a:lnTo>
                  <a:pt x="2730500" y="49403"/>
                </a:lnTo>
                <a:lnTo>
                  <a:pt x="2743200" y="49276"/>
                </a:lnTo>
                <a:lnTo>
                  <a:pt x="2743200" y="36576"/>
                </a:lnTo>
                <a:close/>
              </a:path>
              <a:path w="4371340" h="89535">
                <a:moveTo>
                  <a:pt x="2768600" y="36576"/>
                </a:moveTo>
                <a:lnTo>
                  <a:pt x="2755900" y="36576"/>
                </a:lnTo>
                <a:lnTo>
                  <a:pt x="2755900" y="49276"/>
                </a:lnTo>
                <a:lnTo>
                  <a:pt x="2768600" y="49276"/>
                </a:lnTo>
                <a:lnTo>
                  <a:pt x="2768600" y="36576"/>
                </a:lnTo>
                <a:close/>
              </a:path>
              <a:path w="4371340" h="89535">
                <a:moveTo>
                  <a:pt x="2794000" y="36449"/>
                </a:moveTo>
                <a:lnTo>
                  <a:pt x="2781300" y="36449"/>
                </a:lnTo>
                <a:lnTo>
                  <a:pt x="2781300" y="49149"/>
                </a:lnTo>
                <a:lnTo>
                  <a:pt x="2794000" y="49149"/>
                </a:lnTo>
                <a:lnTo>
                  <a:pt x="2794000" y="36449"/>
                </a:lnTo>
                <a:close/>
              </a:path>
              <a:path w="4371340" h="89535">
                <a:moveTo>
                  <a:pt x="2819400" y="36322"/>
                </a:moveTo>
                <a:lnTo>
                  <a:pt x="2806700" y="36449"/>
                </a:lnTo>
                <a:lnTo>
                  <a:pt x="2806700" y="49149"/>
                </a:lnTo>
                <a:lnTo>
                  <a:pt x="2819400" y="49022"/>
                </a:lnTo>
                <a:lnTo>
                  <a:pt x="2819400" y="36322"/>
                </a:lnTo>
                <a:close/>
              </a:path>
              <a:path w="4371340" h="89535">
                <a:moveTo>
                  <a:pt x="2844800" y="36322"/>
                </a:moveTo>
                <a:lnTo>
                  <a:pt x="2832100" y="36322"/>
                </a:lnTo>
                <a:lnTo>
                  <a:pt x="2832100" y="49022"/>
                </a:lnTo>
                <a:lnTo>
                  <a:pt x="2844800" y="49022"/>
                </a:lnTo>
                <a:lnTo>
                  <a:pt x="2844800" y="36322"/>
                </a:lnTo>
                <a:close/>
              </a:path>
              <a:path w="4371340" h="89535">
                <a:moveTo>
                  <a:pt x="2870200" y="36195"/>
                </a:moveTo>
                <a:lnTo>
                  <a:pt x="2857500" y="36195"/>
                </a:lnTo>
                <a:lnTo>
                  <a:pt x="2857500" y="48895"/>
                </a:lnTo>
                <a:lnTo>
                  <a:pt x="2870200" y="48895"/>
                </a:lnTo>
                <a:lnTo>
                  <a:pt x="2870200" y="36195"/>
                </a:lnTo>
                <a:close/>
              </a:path>
              <a:path w="4371340" h="89535">
                <a:moveTo>
                  <a:pt x="2895600" y="36068"/>
                </a:moveTo>
                <a:lnTo>
                  <a:pt x="2882900" y="36195"/>
                </a:lnTo>
                <a:lnTo>
                  <a:pt x="2882900" y="48895"/>
                </a:lnTo>
                <a:lnTo>
                  <a:pt x="2895600" y="48768"/>
                </a:lnTo>
                <a:lnTo>
                  <a:pt x="2895600" y="36068"/>
                </a:lnTo>
                <a:close/>
              </a:path>
              <a:path w="4371340" h="89535">
                <a:moveTo>
                  <a:pt x="2921000" y="36068"/>
                </a:moveTo>
                <a:lnTo>
                  <a:pt x="2908300" y="36068"/>
                </a:lnTo>
                <a:lnTo>
                  <a:pt x="2908300" y="48768"/>
                </a:lnTo>
                <a:lnTo>
                  <a:pt x="2921000" y="48768"/>
                </a:lnTo>
                <a:lnTo>
                  <a:pt x="2921000" y="36068"/>
                </a:lnTo>
                <a:close/>
              </a:path>
              <a:path w="4371340" h="89535">
                <a:moveTo>
                  <a:pt x="2946400" y="35941"/>
                </a:moveTo>
                <a:lnTo>
                  <a:pt x="2933700" y="36068"/>
                </a:lnTo>
                <a:lnTo>
                  <a:pt x="2933700" y="48768"/>
                </a:lnTo>
                <a:lnTo>
                  <a:pt x="2946400" y="48641"/>
                </a:lnTo>
                <a:lnTo>
                  <a:pt x="2946400" y="35941"/>
                </a:lnTo>
                <a:close/>
              </a:path>
              <a:path w="4371340" h="89535">
                <a:moveTo>
                  <a:pt x="2971800" y="35941"/>
                </a:moveTo>
                <a:lnTo>
                  <a:pt x="2959100" y="35941"/>
                </a:lnTo>
                <a:lnTo>
                  <a:pt x="2959100" y="48641"/>
                </a:lnTo>
                <a:lnTo>
                  <a:pt x="2971800" y="48641"/>
                </a:lnTo>
                <a:lnTo>
                  <a:pt x="2971800" y="35941"/>
                </a:lnTo>
                <a:close/>
              </a:path>
              <a:path w="4371340" h="89535">
                <a:moveTo>
                  <a:pt x="2997200" y="35814"/>
                </a:moveTo>
                <a:lnTo>
                  <a:pt x="2984500" y="35814"/>
                </a:lnTo>
                <a:lnTo>
                  <a:pt x="2984500" y="48514"/>
                </a:lnTo>
                <a:lnTo>
                  <a:pt x="2997200" y="48514"/>
                </a:lnTo>
                <a:lnTo>
                  <a:pt x="2997200" y="35814"/>
                </a:lnTo>
                <a:close/>
              </a:path>
              <a:path w="4371340" h="89535">
                <a:moveTo>
                  <a:pt x="3022600" y="35687"/>
                </a:moveTo>
                <a:lnTo>
                  <a:pt x="3009900" y="35814"/>
                </a:lnTo>
                <a:lnTo>
                  <a:pt x="3009900" y="48514"/>
                </a:lnTo>
                <a:lnTo>
                  <a:pt x="3022600" y="48387"/>
                </a:lnTo>
                <a:lnTo>
                  <a:pt x="3022600" y="35687"/>
                </a:lnTo>
                <a:close/>
              </a:path>
              <a:path w="4371340" h="89535">
                <a:moveTo>
                  <a:pt x="3048000" y="35687"/>
                </a:moveTo>
                <a:lnTo>
                  <a:pt x="3035300" y="35687"/>
                </a:lnTo>
                <a:lnTo>
                  <a:pt x="3035300" y="48387"/>
                </a:lnTo>
                <a:lnTo>
                  <a:pt x="3048000" y="48387"/>
                </a:lnTo>
                <a:lnTo>
                  <a:pt x="3048000" y="35687"/>
                </a:lnTo>
                <a:close/>
              </a:path>
              <a:path w="4371340" h="89535">
                <a:moveTo>
                  <a:pt x="3073400" y="35560"/>
                </a:moveTo>
                <a:lnTo>
                  <a:pt x="3060700" y="35560"/>
                </a:lnTo>
                <a:lnTo>
                  <a:pt x="3060700" y="48260"/>
                </a:lnTo>
                <a:lnTo>
                  <a:pt x="3073400" y="48260"/>
                </a:lnTo>
                <a:lnTo>
                  <a:pt x="3073400" y="35560"/>
                </a:lnTo>
                <a:close/>
              </a:path>
              <a:path w="4371340" h="89535">
                <a:moveTo>
                  <a:pt x="3098800" y="35433"/>
                </a:moveTo>
                <a:lnTo>
                  <a:pt x="3086100" y="35560"/>
                </a:lnTo>
                <a:lnTo>
                  <a:pt x="3086100" y="48260"/>
                </a:lnTo>
                <a:lnTo>
                  <a:pt x="3098800" y="48133"/>
                </a:lnTo>
                <a:lnTo>
                  <a:pt x="3098800" y="35433"/>
                </a:lnTo>
                <a:close/>
              </a:path>
              <a:path w="4371340" h="89535">
                <a:moveTo>
                  <a:pt x="3124200" y="35433"/>
                </a:moveTo>
                <a:lnTo>
                  <a:pt x="3111500" y="35433"/>
                </a:lnTo>
                <a:lnTo>
                  <a:pt x="3111500" y="48133"/>
                </a:lnTo>
                <a:lnTo>
                  <a:pt x="3124200" y="48133"/>
                </a:lnTo>
                <a:lnTo>
                  <a:pt x="3124200" y="35433"/>
                </a:lnTo>
                <a:close/>
              </a:path>
              <a:path w="4371340" h="89535">
                <a:moveTo>
                  <a:pt x="3149600" y="35306"/>
                </a:moveTo>
                <a:lnTo>
                  <a:pt x="3136900" y="35306"/>
                </a:lnTo>
                <a:lnTo>
                  <a:pt x="3136900" y="48006"/>
                </a:lnTo>
                <a:lnTo>
                  <a:pt x="3149600" y="48006"/>
                </a:lnTo>
                <a:lnTo>
                  <a:pt x="3149600" y="35306"/>
                </a:lnTo>
                <a:close/>
              </a:path>
              <a:path w="4371340" h="89535">
                <a:moveTo>
                  <a:pt x="3175000" y="35306"/>
                </a:moveTo>
                <a:lnTo>
                  <a:pt x="3162300" y="35306"/>
                </a:lnTo>
                <a:lnTo>
                  <a:pt x="3162300" y="48006"/>
                </a:lnTo>
                <a:lnTo>
                  <a:pt x="3175000" y="48006"/>
                </a:lnTo>
                <a:lnTo>
                  <a:pt x="3175000" y="35306"/>
                </a:lnTo>
                <a:close/>
              </a:path>
              <a:path w="4371340" h="89535">
                <a:moveTo>
                  <a:pt x="3200400" y="35179"/>
                </a:moveTo>
                <a:lnTo>
                  <a:pt x="3187700" y="35179"/>
                </a:lnTo>
                <a:lnTo>
                  <a:pt x="3187700" y="47879"/>
                </a:lnTo>
                <a:lnTo>
                  <a:pt x="3200400" y="47879"/>
                </a:lnTo>
                <a:lnTo>
                  <a:pt x="3200400" y="35179"/>
                </a:lnTo>
                <a:close/>
              </a:path>
              <a:path w="4371340" h="89535">
                <a:moveTo>
                  <a:pt x="3225800" y="35052"/>
                </a:moveTo>
                <a:lnTo>
                  <a:pt x="3213100" y="35179"/>
                </a:lnTo>
                <a:lnTo>
                  <a:pt x="3213100" y="47879"/>
                </a:lnTo>
                <a:lnTo>
                  <a:pt x="3225800" y="47752"/>
                </a:lnTo>
                <a:lnTo>
                  <a:pt x="3225800" y="35052"/>
                </a:lnTo>
                <a:close/>
              </a:path>
              <a:path w="4371340" h="89535">
                <a:moveTo>
                  <a:pt x="3251200" y="35052"/>
                </a:moveTo>
                <a:lnTo>
                  <a:pt x="3238500" y="35052"/>
                </a:lnTo>
                <a:lnTo>
                  <a:pt x="3238500" y="47752"/>
                </a:lnTo>
                <a:lnTo>
                  <a:pt x="3251200" y="47752"/>
                </a:lnTo>
                <a:lnTo>
                  <a:pt x="3251200" y="35052"/>
                </a:lnTo>
                <a:close/>
              </a:path>
              <a:path w="4371340" h="89535">
                <a:moveTo>
                  <a:pt x="3276600" y="34925"/>
                </a:moveTo>
                <a:lnTo>
                  <a:pt x="3263900" y="34925"/>
                </a:lnTo>
                <a:lnTo>
                  <a:pt x="3263900" y="47625"/>
                </a:lnTo>
                <a:lnTo>
                  <a:pt x="3276600" y="47625"/>
                </a:lnTo>
                <a:lnTo>
                  <a:pt x="3276600" y="34925"/>
                </a:lnTo>
                <a:close/>
              </a:path>
              <a:path w="4371340" h="89535">
                <a:moveTo>
                  <a:pt x="3302000" y="34798"/>
                </a:moveTo>
                <a:lnTo>
                  <a:pt x="3289300" y="34925"/>
                </a:lnTo>
                <a:lnTo>
                  <a:pt x="3289300" y="47625"/>
                </a:lnTo>
                <a:lnTo>
                  <a:pt x="3302000" y="47498"/>
                </a:lnTo>
                <a:lnTo>
                  <a:pt x="3302000" y="34798"/>
                </a:lnTo>
                <a:close/>
              </a:path>
              <a:path w="4371340" h="89535">
                <a:moveTo>
                  <a:pt x="3327400" y="34798"/>
                </a:moveTo>
                <a:lnTo>
                  <a:pt x="3314700" y="34798"/>
                </a:lnTo>
                <a:lnTo>
                  <a:pt x="3314700" y="47498"/>
                </a:lnTo>
                <a:lnTo>
                  <a:pt x="3327400" y="47498"/>
                </a:lnTo>
                <a:lnTo>
                  <a:pt x="3327400" y="34798"/>
                </a:lnTo>
                <a:close/>
              </a:path>
              <a:path w="4371340" h="89535">
                <a:moveTo>
                  <a:pt x="3352800" y="34671"/>
                </a:moveTo>
                <a:lnTo>
                  <a:pt x="3340100" y="34671"/>
                </a:lnTo>
                <a:lnTo>
                  <a:pt x="3340100" y="47371"/>
                </a:lnTo>
                <a:lnTo>
                  <a:pt x="3352800" y="47371"/>
                </a:lnTo>
                <a:lnTo>
                  <a:pt x="3352800" y="34671"/>
                </a:lnTo>
                <a:close/>
              </a:path>
              <a:path w="4371340" h="89535">
                <a:moveTo>
                  <a:pt x="3378200" y="34671"/>
                </a:moveTo>
                <a:lnTo>
                  <a:pt x="3365500" y="34671"/>
                </a:lnTo>
                <a:lnTo>
                  <a:pt x="3365500" y="47371"/>
                </a:lnTo>
                <a:lnTo>
                  <a:pt x="3378200" y="47371"/>
                </a:lnTo>
                <a:lnTo>
                  <a:pt x="3378200" y="34671"/>
                </a:lnTo>
                <a:close/>
              </a:path>
              <a:path w="4371340" h="89535">
                <a:moveTo>
                  <a:pt x="3403600" y="34544"/>
                </a:moveTo>
                <a:lnTo>
                  <a:pt x="3390900" y="34544"/>
                </a:lnTo>
                <a:lnTo>
                  <a:pt x="3390900" y="47244"/>
                </a:lnTo>
                <a:lnTo>
                  <a:pt x="3403600" y="47244"/>
                </a:lnTo>
                <a:lnTo>
                  <a:pt x="3403600" y="34544"/>
                </a:lnTo>
                <a:close/>
              </a:path>
              <a:path w="4371340" h="89535">
                <a:moveTo>
                  <a:pt x="3429000" y="34417"/>
                </a:moveTo>
                <a:lnTo>
                  <a:pt x="3416300" y="34544"/>
                </a:lnTo>
                <a:lnTo>
                  <a:pt x="3416300" y="47244"/>
                </a:lnTo>
                <a:lnTo>
                  <a:pt x="3429000" y="47117"/>
                </a:lnTo>
                <a:lnTo>
                  <a:pt x="3429000" y="34417"/>
                </a:lnTo>
                <a:close/>
              </a:path>
              <a:path w="4371340" h="89535">
                <a:moveTo>
                  <a:pt x="3454400" y="34417"/>
                </a:moveTo>
                <a:lnTo>
                  <a:pt x="3441700" y="34417"/>
                </a:lnTo>
                <a:lnTo>
                  <a:pt x="3441700" y="47117"/>
                </a:lnTo>
                <a:lnTo>
                  <a:pt x="3454400" y="47117"/>
                </a:lnTo>
                <a:lnTo>
                  <a:pt x="3454400" y="34417"/>
                </a:lnTo>
                <a:close/>
              </a:path>
              <a:path w="4371340" h="89535">
                <a:moveTo>
                  <a:pt x="3479800" y="34290"/>
                </a:moveTo>
                <a:lnTo>
                  <a:pt x="3467100" y="34290"/>
                </a:lnTo>
                <a:lnTo>
                  <a:pt x="3467100" y="46990"/>
                </a:lnTo>
                <a:lnTo>
                  <a:pt x="3479800" y="46990"/>
                </a:lnTo>
                <a:lnTo>
                  <a:pt x="3479800" y="34290"/>
                </a:lnTo>
                <a:close/>
              </a:path>
              <a:path w="4371340" h="89535">
                <a:moveTo>
                  <a:pt x="3505200" y="34163"/>
                </a:moveTo>
                <a:lnTo>
                  <a:pt x="3492500" y="34290"/>
                </a:lnTo>
                <a:lnTo>
                  <a:pt x="3492500" y="46990"/>
                </a:lnTo>
                <a:lnTo>
                  <a:pt x="3505200" y="46863"/>
                </a:lnTo>
                <a:lnTo>
                  <a:pt x="3505200" y="34163"/>
                </a:lnTo>
                <a:close/>
              </a:path>
              <a:path w="4371340" h="89535">
                <a:moveTo>
                  <a:pt x="3530600" y="34163"/>
                </a:moveTo>
                <a:lnTo>
                  <a:pt x="3517900" y="34163"/>
                </a:lnTo>
                <a:lnTo>
                  <a:pt x="3517900" y="46863"/>
                </a:lnTo>
                <a:lnTo>
                  <a:pt x="3530600" y="46863"/>
                </a:lnTo>
                <a:lnTo>
                  <a:pt x="3530600" y="34163"/>
                </a:lnTo>
                <a:close/>
              </a:path>
              <a:path w="4371340" h="89535">
                <a:moveTo>
                  <a:pt x="3556000" y="34036"/>
                </a:moveTo>
                <a:lnTo>
                  <a:pt x="3543300" y="34036"/>
                </a:lnTo>
                <a:lnTo>
                  <a:pt x="3543300" y="46736"/>
                </a:lnTo>
                <a:lnTo>
                  <a:pt x="3556000" y="46736"/>
                </a:lnTo>
                <a:lnTo>
                  <a:pt x="3556000" y="34036"/>
                </a:lnTo>
                <a:close/>
              </a:path>
              <a:path w="4371340" h="89535">
                <a:moveTo>
                  <a:pt x="3581400" y="34036"/>
                </a:moveTo>
                <a:lnTo>
                  <a:pt x="3568700" y="34036"/>
                </a:lnTo>
                <a:lnTo>
                  <a:pt x="3568700" y="46736"/>
                </a:lnTo>
                <a:lnTo>
                  <a:pt x="3581400" y="46736"/>
                </a:lnTo>
                <a:lnTo>
                  <a:pt x="3581400" y="34036"/>
                </a:lnTo>
                <a:close/>
              </a:path>
              <a:path w="4371340" h="89535">
                <a:moveTo>
                  <a:pt x="3606800" y="33909"/>
                </a:moveTo>
                <a:lnTo>
                  <a:pt x="3594100" y="33909"/>
                </a:lnTo>
                <a:lnTo>
                  <a:pt x="3594100" y="46609"/>
                </a:lnTo>
                <a:lnTo>
                  <a:pt x="3606800" y="46609"/>
                </a:lnTo>
                <a:lnTo>
                  <a:pt x="3606800" y="33909"/>
                </a:lnTo>
                <a:close/>
              </a:path>
              <a:path w="4371340" h="89535">
                <a:moveTo>
                  <a:pt x="3632200" y="33782"/>
                </a:moveTo>
                <a:lnTo>
                  <a:pt x="3619500" y="33909"/>
                </a:lnTo>
                <a:lnTo>
                  <a:pt x="3619500" y="46609"/>
                </a:lnTo>
                <a:lnTo>
                  <a:pt x="3632200" y="46482"/>
                </a:lnTo>
                <a:lnTo>
                  <a:pt x="3632200" y="33782"/>
                </a:lnTo>
                <a:close/>
              </a:path>
              <a:path w="4371340" h="89535">
                <a:moveTo>
                  <a:pt x="3657600" y="33782"/>
                </a:moveTo>
                <a:lnTo>
                  <a:pt x="3644900" y="33782"/>
                </a:lnTo>
                <a:lnTo>
                  <a:pt x="3644900" y="46482"/>
                </a:lnTo>
                <a:lnTo>
                  <a:pt x="3657600" y="46482"/>
                </a:lnTo>
                <a:lnTo>
                  <a:pt x="3657600" y="33782"/>
                </a:lnTo>
                <a:close/>
              </a:path>
              <a:path w="4371340" h="89535">
                <a:moveTo>
                  <a:pt x="3683000" y="33655"/>
                </a:moveTo>
                <a:lnTo>
                  <a:pt x="3670300" y="33655"/>
                </a:lnTo>
                <a:lnTo>
                  <a:pt x="3670300" y="46355"/>
                </a:lnTo>
                <a:lnTo>
                  <a:pt x="3683000" y="46355"/>
                </a:lnTo>
                <a:lnTo>
                  <a:pt x="3683000" y="33655"/>
                </a:lnTo>
                <a:close/>
              </a:path>
              <a:path w="4371340" h="89535">
                <a:moveTo>
                  <a:pt x="3708400" y="33528"/>
                </a:moveTo>
                <a:lnTo>
                  <a:pt x="3695700" y="33655"/>
                </a:lnTo>
                <a:lnTo>
                  <a:pt x="3695700" y="46355"/>
                </a:lnTo>
                <a:lnTo>
                  <a:pt x="3708400" y="46228"/>
                </a:lnTo>
                <a:lnTo>
                  <a:pt x="3708400" y="33528"/>
                </a:lnTo>
                <a:close/>
              </a:path>
              <a:path w="4371340" h="89535">
                <a:moveTo>
                  <a:pt x="3733800" y="33528"/>
                </a:moveTo>
                <a:lnTo>
                  <a:pt x="3721100" y="33528"/>
                </a:lnTo>
                <a:lnTo>
                  <a:pt x="3721100" y="46228"/>
                </a:lnTo>
                <a:lnTo>
                  <a:pt x="3733800" y="46228"/>
                </a:lnTo>
                <a:lnTo>
                  <a:pt x="3733800" y="33528"/>
                </a:lnTo>
                <a:close/>
              </a:path>
              <a:path w="4371340" h="89535">
                <a:moveTo>
                  <a:pt x="3759200" y="33401"/>
                </a:moveTo>
                <a:lnTo>
                  <a:pt x="3746500" y="33401"/>
                </a:lnTo>
                <a:lnTo>
                  <a:pt x="3746500" y="46101"/>
                </a:lnTo>
                <a:lnTo>
                  <a:pt x="3759200" y="46101"/>
                </a:lnTo>
                <a:lnTo>
                  <a:pt x="3759200" y="33401"/>
                </a:lnTo>
                <a:close/>
              </a:path>
              <a:path w="4371340" h="89535">
                <a:moveTo>
                  <a:pt x="3784600" y="33274"/>
                </a:moveTo>
                <a:lnTo>
                  <a:pt x="3771900" y="33401"/>
                </a:lnTo>
                <a:lnTo>
                  <a:pt x="3771900" y="46101"/>
                </a:lnTo>
                <a:lnTo>
                  <a:pt x="3784600" y="45974"/>
                </a:lnTo>
                <a:lnTo>
                  <a:pt x="3784600" y="33274"/>
                </a:lnTo>
                <a:close/>
              </a:path>
              <a:path w="4371340" h="89535">
                <a:moveTo>
                  <a:pt x="3810000" y="33274"/>
                </a:moveTo>
                <a:lnTo>
                  <a:pt x="3797300" y="33274"/>
                </a:lnTo>
                <a:lnTo>
                  <a:pt x="3797300" y="45974"/>
                </a:lnTo>
                <a:lnTo>
                  <a:pt x="3810000" y="45974"/>
                </a:lnTo>
                <a:lnTo>
                  <a:pt x="3810000" y="33274"/>
                </a:lnTo>
                <a:close/>
              </a:path>
              <a:path w="4371340" h="89535">
                <a:moveTo>
                  <a:pt x="3835400" y="33147"/>
                </a:moveTo>
                <a:lnTo>
                  <a:pt x="3822700" y="33274"/>
                </a:lnTo>
                <a:lnTo>
                  <a:pt x="3822700" y="45974"/>
                </a:lnTo>
                <a:lnTo>
                  <a:pt x="3835400" y="45847"/>
                </a:lnTo>
                <a:lnTo>
                  <a:pt x="3835400" y="33147"/>
                </a:lnTo>
                <a:close/>
              </a:path>
              <a:path w="4371340" h="89535">
                <a:moveTo>
                  <a:pt x="3860800" y="33147"/>
                </a:moveTo>
                <a:lnTo>
                  <a:pt x="3848100" y="33147"/>
                </a:lnTo>
                <a:lnTo>
                  <a:pt x="3848100" y="45847"/>
                </a:lnTo>
                <a:lnTo>
                  <a:pt x="3860800" y="45847"/>
                </a:lnTo>
                <a:lnTo>
                  <a:pt x="3860800" y="33147"/>
                </a:lnTo>
                <a:close/>
              </a:path>
              <a:path w="4371340" h="89535">
                <a:moveTo>
                  <a:pt x="3886200" y="33020"/>
                </a:moveTo>
                <a:lnTo>
                  <a:pt x="3873500" y="33020"/>
                </a:lnTo>
                <a:lnTo>
                  <a:pt x="3873500" y="45720"/>
                </a:lnTo>
                <a:lnTo>
                  <a:pt x="3886200" y="45720"/>
                </a:lnTo>
                <a:lnTo>
                  <a:pt x="3886200" y="33020"/>
                </a:lnTo>
                <a:close/>
              </a:path>
              <a:path w="4371340" h="89535">
                <a:moveTo>
                  <a:pt x="3911600" y="32893"/>
                </a:moveTo>
                <a:lnTo>
                  <a:pt x="3898900" y="33020"/>
                </a:lnTo>
                <a:lnTo>
                  <a:pt x="3898900" y="45720"/>
                </a:lnTo>
                <a:lnTo>
                  <a:pt x="3911600" y="45593"/>
                </a:lnTo>
                <a:lnTo>
                  <a:pt x="3911600" y="32893"/>
                </a:lnTo>
                <a:close/>
              </a:path>
              <a:path w="4371340" h="89535">
                <a:moveTo>
                  <a:pt x="3937000" y="32893"/>
                </a:moveTo>
                <a:lnTo>
                  <a:pt x="3924300" y="32893"/>
                </a:lnTo>
                <a:lnTo>
                  <a:pt x="3924300" y="45593"/>
                </a:lnTo>
                <a:lnTo>
                  <a:pt x="3937000" y="45593"/>
                </a:lnTo>
                <a:lnTo>
                  <a:pt x="3937000" y="32893"/>
                </a:lnTo>
                <a:close/>
              </a:path>
              <a:path w="4371340" h="89535">
                <a:moveTo>
                  <a:pt x="3962400" y="32766"/>
                </a:moveTo>
                <a:lnTo>
                  <a:pt x="3949700" y="32766"/>
                </a:lnTo>
                <a:lnTo>
                  <a:pt x="3949700" y="45466"/>
                </a:lnTo>
                <a:lnTo>
                  <a:pt x="3962400" y="45466"/>
                </a:lnTo>
                <a:lnTo>
                  <a:pt x="3962400" y="32766"/>
                </a:lnTo>
                <a:close/>
              </a:path>
              <a:path w="4371340" h="89535">
                <a:moveTo>
                  <a:pt x="3987800" y="32639"/>
                </a:moveTo>
                <a:lnTo>
                  <a:pt x="3975100" y="32766"/>
                </a:lnTo>
                <a:lnTo>
                  <a:pt x="3975100" y="45466"/>
                </a:lnTo>
                <a:lnTo>
                  <a:pt x="3987800" y="45339"/>
                </a:lnTo>
                <a:lnTo>
                  <a:pt x="3987800" y="32639"/>
                </a:lnTo>
                <a:close/>
              </a:path>
              <a:path w="4371340" h="89535">
                <a:moveTo>
                  <a:pt x="4013200" y="32639"/>
                </a:moveTo>
                <a:lnTo>
                  <a:pt x="4000500" y="32639"/>
                </a:lnTo>
                <a:lnTo>
                  <a:pt x="4000500" y="45339"/>
                </a:lnTo>
                <a:lnTo>
                  <a:pt x="4013200" y="45339"/>
                </a:lnTo>
                <a:lnTo>
                  <a:pt x="4013200" y="32639"/>
                </a:lnTo>
                <a:close/>
              </a:path>
              <a:path w="4371340" h="89535">
                <a:moveTo>
                  <a:pt x="4038600" y="32512"/>
                </a:moveTo>
                <a:lnTo>
                  <a:pt x="4025900" y="32639"/>
                </a:lnTo>
                <a:lnTo>
                  <a:pt x="4025900" y="45339"/>
                </a:lnTo>
                <a:lnTo>
                  <a:pt x="4038600" y="45212"/>
                </a:lnTo>
                <a:lnTo>
                  <a:pt x="4038600" y="32512"/>
                </a:lnTo>
                <a:close/>
              </a:path>
              <a:path w="4371340" h="89535">
                <a:moveTo>
                  <a:pt x="4064000" y="32512"/>
                </a:moveTo>
                <a:lnTo>
                  <a:pt x="4051300" y="32512"/>
                </a:lnTo>
                <a:lnTo>
                  <a:pt x="4051300" y="45212"/>
                </a:lnTo>
                <a:lnTo>
                  <a:pt x="4064000" y="45212"/>
                </a:lnTo>
                <a:lnTo>
                  <a:pt x="4064000" y="32512"/>
                </a:lnTo>
                <a:close/>
              </a:path>
              <a:path w="4371340" h="89535">
                <a:moveTo>
                  <a:pt x="4089400" y="32385"/>
                </a:moveTo>
                <a:lnTo>
                  <a:pt x="4076700" y="32385"/>
                </a:lnTo>
                <a:lnTo>
                  <a:pt x="4076700" y="45085"/>
                </a:lnTo>
                <a:lnTo>
                  <a:pt x="4089400" y="45085"/>
                </a:lnTo>
                <a:lnTo>
                  <a:pt x="4089400" y="32385"/>
                </a:lnTo>
                <a:close/>
              </a:path>
              <a:path w="4371340" h="89535">
                <a:moveTo>
                  <a:pt x="4114800" y="32258"/>
                </a:moveTo>
                <a:lnTo>
                  <a:pt x="4102100" y="32385"/>
                </a:lnTo>
                <a:lnTo>
                  <a:pt x="4102100" y="45085"/>
                </a:lnTo>
                <a:lnTo>
                  <a:pt x="4114800" y="44958"/>
                </a:lnTo>
                <a:lnTo>
                  <a:pt x="4114800" y="32258"/>
                </a:lnTo>
                <a:close/>
              </a:path>
              <a:path w="4371340" h="89535">
                <a:moveTo>
                  <a:pt x="4140200" y="32258"/>
                </a:moveTo>
                <a:lnTo>
                  <a:pt x="4127500" y="32258"/>
                </a:lnTo>
                <a:lnTo>
                  <a:pt x="4127500" y="44958"/>
                </a:lnTo>
                <a:lnTo>
                  <a:pt x="4140200" y="44958"/>
                </a:lnTo>
                <a:lnTo>
                  <a:pt x="4140200" y="32258"/>
                </a:lnTo>
                <a:close/>
              </a:path>
              <a:path w="4371340" h="89535">
                <a:moveTo>
                  <a:pt x="4165600" y="32131"/>
                </a:moveTo>
                <a:lnTo>
                  <a:pt x="4152900" y="32131"/>
                </a:lnTo>
                <a:lnTo>
                  <a:pt x="4152900" y="44831"/>
                </a:lnTo>
                <a:lnTo>
                  <a:pt x="4165600" y="44831"/>
                </a:lnTo>
                <a:lnTo>
                  <a:pt x="4165600" y="32131"/>
                </a:lnTo>
                <a:close/>
              </a:path>
              <a:path w="4371340" h="89535">
                <a:moveTo>
                  <a:pt x="4191000" y="32004"/>
                </a:moveTo>
                <a:lnTo>
                  <a:pt x="4178300" y="32131"/>
                </a:lnTo>
                <a:lnTo>
                  <a:pt x="4178300" y="44831"/>
                </a:lnTo>
                <a:lnTo>
                  <a:pt x="4191000" y="44704"/>
                </a:lnTo>
                <a:lnTo>
                  <a:pt x="4191000" y="32004"/>
                </a:lnTo>
                <a:close/>
              </a:path>
              <a:path w="4371340" h="89535">
                <a:moveTo>
                  <a:pt x="4216400" y="32004"/>
                </a:moveTo>
                <a:lnTo>
                  <a:pt x="4203700" y="32004"/>
                </a:lnTo>
                <a:lnTo>
                  <a:pt x="4203700" y="44704"/>
                </a:lnTo>
                <a:lnTo>
                  <a:pt x="4216400" y="44704"/>
                </a:lnTo>
                <a:lnTo>
                  <a:pt x="4216400" y="32004"/>
                </a:lnTo>
                <a:close/>
              </a:path>
              <a:path w="4371340" h="89535">
                <a:moveTo>
                  <a:pt x="4241800" y="31877"/>
                </a:moveTo>
                <a:lnTo>
                  <a:pt x="4229100" y="32004"/>
                </a:lnTo>
                <a:lnTo>
                  <a:pt x="4229100" y="44704"/>
                </a:lnTo>
                <a:lnTo>
                  <a:pt x="4241800" y="44577"/>
                </a:lnTo>
                <a:lnTo>
                  <a:pt x="4241800" y="31877"/>
                </a:lnTo>
                <a:close/>
              </a:path>
              <a:path w="4371340" h="89535">
                <a:moveTo>
                  <a:pt x="4267200" y="31877"/>
                </a:moveTo>
                <a:lnTo>
                  <a:pt x="4254500" y="31877"/>
                </a:lnTo>
                <a:lnTo>
                  <a:pt x="4254500" y="44577"/>
                </a:lnTo>
                <a:lnTo>
                  <a:pt x="4267200" y="44577"/>
                </a:lnTo>
                <a:lnTo>
                  <a:pt x="4267200" y="31877"/>
                </a:lnTo>
                <a:close/>
              </a:path>
              <a:path w="4371340" h="89535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4371340" h="89535">
                <a:moveTo>
                  <a:pt x="4294505" y="0"/>
                </a:moveTo>
                <a:lnTo>
                  <a:pt x="4294759" y="76200"/>
                </a:lnTo>
                <a:lnTo>
                  <a:pt x="4357733" y="44450"/>
                </a:lnTo>
                <a:lnTo>
                  <a:pt x="4305300" y="44450"/>
                </a:lnTo>
                <a:lnTo>
                  <a:pt x="4305300" y="31750"/>
                </a:lnTo>
                <a:lnTo>
                  <a:pt x="4358537" y="31750"/>
                </a:lnTo>
                <a:lnTo>
                  <a:pt x="4294505" y="0"/>
                </a:lnTo>
                <a:close/>
              </a:path>
              <a:path w="4371340" h="89535">
                <a:moveTo>
                  <a:pt x="4307332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07332" y="44450"/>
                </a:lnTo>
                <a:lnTo>
                  <a:pt x="4307332" y="31750"/>
                </a:lnTo>
                <a:close/>
              </a:path>
              <a:path w="4371340" h="89535">
                <a:moveTo>
                  <a:pt x="4358537" y="31750"/>
                </a:moveTo>
                <a:lnTo>
                  <a:pt x="4307332" y="31750"/>
                </a:lnTo>
                <a:lnTo>
                  <a:pt x="4307332" y="44450"/>
                </a:lnTo>
                <a:lnTo>
                  <a:pt x="4357733" y="44450"/>
                </a:lnTo>
                <a:lnTo>
                  <a:pt x="4370832" y="37846"/>
                </a:lnTo>
                <a:lnTo>
                  <a:pt x="435853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2396" y="2527300"/>
            <a:ext cx="4343400" cy="102870"/>
          </a:xfrm>
          <a:custGeom>
            <a:avLst/>
            <a:gdLst/>
            <a:ahLst/>
            <a:cxnLst/>
            <a:rect l="l" t="t" r="r" b="b"/>
            <a:pathLst>
              <a:path w="4343400" h="102869">
                <a:moveTo>
                  <a:pt x="76454" y="0"/>
                </a:moveTo>
                <a:lnTo>
                  <a:pt x="0" y="37592"/>
                </a:lnTo>
                <a:lnTo>
                  <a:pt x="75946" y="76200"/>
                </a:lnTo>
                <a:lnTo>
                  <a:pt x="76157" y="44449"/>
                </a:lnTo>
                <a:lnTo>
                  <a:pt x="63500" y="44323"/>
                </a:lnTo>
                <a:lnTo>
                  <a:pt x="63500" y="31623"/>
                </a:lnTo>
                <a:lnTo>
                  <a:pt x="76243" y="31623"/>
                </a:lnTo>
                <a:lnTo>
                  <a:pt x="76454" y="0"/>
                </a:lnTo>
                <a:close/>
              </a:path>
              <a:path w="4343400" h="102869">
                <a:moveTo>
                  <a:pt x="63500" y="31623"/>
                </a:moveTo>
                <a:lnTo>
                  <a:pt x="63500" y="44323"/>
                </a:lnTo>
                <a:lnTo>
                  <a:pt x="76157" y="44449"/>
                </a:lnTo>
                <a:lnTo>
                  <a:pt x="76200" y="31750"/>
                </a:lnTo>
                <a:lnTo>
                  <a:pt x="63500" y="31623"/>
                </a:lnTo>
                <a:close/>
              </a:path>
              <a:path w="4343400" h="102869">
                <a:moveTo>
                  <a:pt x="76243" y="31623"/>
                </a:moveTo>
                <a:lnTo>
                  <a:pt x="63500" y="31623"/>
                </a:lnTo>
                <a:lnTo>
                  <a:pt x="76200" y="31750"/>
                </a:lnTo>
                <a:lnTo>
                  <a:pt x="76200" y="38100"/>
                </a:lnTo>
                <a:lnTo>
                  <a:pt x="76243" y="31623"/>
                </a:lnTo>
                <a:close/>
              </a:path>
              <a:path w="4343400" h="102869">
                <a:moveTo>
                  <a:pt x="88900" y="31750"/>
                </a:moveTo>
                <a:lnTo>
                  <a:pt x="88900" y="44450"/>
                </a:lnTo>
                <a:lnTo>
                  <a:pt x="101600" y="44577"/>
                </a:lnTo>
                <a:lnTo>
                  <a:pt x="101600" y="31877"/>
                </a:lnTo>
                <a:lnTo>
                  <a:pt x="88900" y="31750"/>
                </a:lnTo>
                <a:close/>
              </a:path>
              <a:path w="4343400" h="102869">
                <a:moveTo>
                  <a:pt x="127000" y="32004"/>
                </a:moveTo>
                <a:lnTo>
                  <a:pt x="114300" y="32004"/>
                </a:lnTo>
                <a:lnTo>
                  <a:pt x="114300" y="44704"/>
                </a:lnTo>
                <a:lnTo>
                  <a:pt x="127000" y="44704"/>
                </a:lnTo>
                <a:lnTo>
                  <a:pt x="127000" y="32004"/>
                </a:lnTo>
                <a:close/>
              </a:path>
              <a:path w="4343400" h="102869">
                <a:moveTo>
                  <a:pt x="139700" y="32131"/>
                </a:moveTo>
                <a:lnTo>
                  <a:pt x="139700" y="44831"/>
                </a:lnTo>
                <a:lnTo>
                  <a:pt x="152400" y="44958"/>
                </a:lnTo>
                <a:lnTo>
                  <a:pt x="152400" y="32258"/>
                </a:lnTo>
                <a:lnTo>
                  <a:pt x="139700" y="32131"/>
                </a:lnTo>
                <a:close/>
              </a:path>
              <a:path w="4343400" h="102869">
                <a:moveTo>
                  <a:pt x="165100" y="32258"/>
                </a:moveTo>
                <a:lnTo>
                  <a:pt x="165100" y="44958"/>
                </a:lnTo>
                <a:lnTo>
                  <a:pt x="177800" y="45085"/>
                </a:lnTo>
                <a:lnTo>
                  <a:pt x="177800" y="32385"/>
                </a:lnTo>
                <a:lnTo>
                  <a:pt x="165100" y="32258"/>
                </a:lnTo>
                <a:close/>
              </a:path>
              <a:path w="4343400" h="102869">
                <a:moveTo>
                  <a:pt x="190500" y="32385"/>
                </a:moveTo>
                <a:lnTo>
                  <a:pt x="190500" y="45085"/>
                </a:lnTo>
                <a:lnTo>
                  <a:pt x="203200" y="45212"/>
                </a:lnTo>
                <a:lnTo>
                  <a:pt x="203200" y="32512"/>
                </a:lnTo>
                <a:lnTo>
                  <a:pt x="190500" y="32385"/>
                </a:lnTo>
                <a:close/>
              </a:path>
              <a:path w="4343400" h="102869">
                <a:moveTo>
                  <a:pt x="228600" y="32639"/>
                </a:moveTo>
                <a:lnTo>
                  <a:pt x="215900" y="32639"/>
                </a:lnTo>
                <a:lnTo>
                  <a:pt x="215900" y="45339"/>
                </a:lnTo>
                <a:lnTo>
                  <a:pt x="228600" y="45339"/>
                </a:lnTo>
                <a:lnTo>
                  <a:pt x="228600" y="32639"/>
                </a:lnTo>
                <a:close/>
              </a:path>
              <a:path w="4343400" h="102869">
                <a:moveTo>
                  <a:pt x="241300" y="32766"/>
                </a:moveTo>
                <a:lnTo>
                  <a:pt x="241300" y="45466"/>
                </a:lnTo>
                <a:lnTo>
                  <a:pt x="254000" y="45593"/>
                </a:lnTo>
                <a:lnTo>
                  <a:pt x="254000" y="32893"/>
                </a:lnTo>
                <a:lnTo>
                  <a:pt x="241300" y="32766"/>
                </a:lnTo>
                <a:close/>
              </a:path>
              <a:path w="4343400" h="102869">
                <a:moveTo>
                  <a:pt x="266700" y="32893"/>
                </a:moveTo>
                <a:lnTo>
                  <a:pt x="266700" y="45593"/>
                </a:lnTo>
                <a:lnTo>
                  <a:pt x="279400" y="45720"/>
                </a:lnTo>
                <a:lnTo>
                  <a:pt x="279400" y="33020"/>
                </a:lnTo>
                <a:lnTo>
                  <a:pt x="266700" y="32893"/>
                </a:lnTo>
                <a:close/>
              </a:path>
              <a:path w="4343400" h="102869">
                <a:moveTo>
                  <a:pt x="304800" y="33147"/>
                </a:moveTo>
                <a:lnTo>
                  <a:pt x="292100" y="33147"/>
                </a:lnTo>
                <a:lnTo>
                  <a:pt x="292100" y="45847"/>
                </a:lnTo>
                <a:lnTo>
                  <a:pt x="304800" y="45847"/>
                </a:lnTo>
                <a:lnTo>
                  <a:pt x="304800" y="33147"/>
                </a:lnTo>
                <a:close/>
              </a:path>
              <a:path w="4343400" h="102869">
                <a:moveTo>
                  <a:pt x="330200" y="33274"/>
                </a:moveTo>
                <a:lnTo>
                  <a:pt x="317500" y="33274"/>
                </a:lnTo>
                <a:lnTo>
                  <a:pt x="317500" y="45974"/>
                </a:lnTo>
                <a:lnTo>
                  <a:pt x="330200" y="45974"/>
                </a:lnTo>
                <a:lnTo>
                  <a:pt x="330200" y="33274"/>
                </a:lnTo>
                <a:close/>
              </a:path>
              <a:path w="4343400" h="102869">
                <a:moveTo>
                  <a:pt x="342900" y="33401"/>
                </a:moveTo>
                <a:lnTo>
                  <a:pt x="342900" y="46101"/>
                </a:lnTo>
                <a:lnTo>
                  <a:pt x="355600" y="46228"/>
                </a:lnTo>
                <a:lnTo>
                  <a:pt x="355600" y="33528"/>
                </a:lnTo>
                <a:lnTo>
                  <a:pt x="342900" y="33401"/>
                </a:lnTo>
                <a:close/>
              </a:path>
              <a:path w="4343400" h="102869">
                <a:moveTo>
                  <a:pt x="368300" y="33528"/>
                </a:moveTo>
                <a:lnTo>
                  <a:pt x="368300" y="46228"/>
                </a:lnTo>
                <a:lnTo>
                  <a:pt x="381000" y="46355"/>
                </a:lnTo>
                <a:lnTo>
                  <a:pt x="381000" y="33655"/>
                </a:lnTo>
                <a:lnTo>
                  <a:pt x="368300" y="33528"/>
                </a:lnTo>
                <a:close/>
              </a:path>
              <a:path w="4343400" h="102869">
                <a:moveTo>
                  <a:pt x="406400" y="33782"/>
                </a:moveTo>
                <a:lnTo>
                  <a:pt x="393700" y="33782"/>
                </a:lnTo>
                <a:lnTo>
                  <a:pt x="393700" y="46482"/>
                </a:lnTo>
                <a:lnTo>
                  <a:pt x="406400" y="46482"/>
                </a:lnTo>
                <a:lnTo>
                  <a:pt x="406400" y="33782"/>
                </a:lnTo>
                <a:close/>
              </a:path>
              <a:path w="4343400" h="102869">
                <a:moveTo>
                  <a:pt x="431800" y="33909"/>
                </a:moveTo>
                <a:lnTo>
                  <a:pt x="419100" y="33909"/>
                </a:lnTo>
                <a:lnTo>
                  <a:pt x="419100" y="46609"/>
                </a:lnTo>
                <a:lnTo>
                  <a:pt x="431800" y="46609"/>
                </a:lnTo>
                <a:lnTo>
                  <a:pt x="431800" y="33909"/>
                </a:lnTo>
                <a:close/>
              </a:path>
              <a:path w="4343400" h="102869">
                <a:moveTo>
                  <a:pt x="444500" y="34036"/>
                </a:moveTo>
                <a:lnTo>
                  <a:pt x="444500" y="46736"/>
                </a:lnTo>
                <a:lnTo>
                  <a:pt x="457200" y="46863"/>
                </a:lnTo>
                <a:lnTo>
                  <a:pt x="457200" y="34163"/>
                </a:lnTo>
                <a:lnTo>
                  <a:pt x="444500" y="34036"/>
                </a:lnTo>
                <a:close/>
              </a:path>
              <a:path w="4343400" h="102869">
                <a:moveTo>
                  <a:pt x="469900" y="34163"/>
                </a:moveTo>
                <a:lnTo>
                  <a:pt x="469900" y="46863"/>
                </a:lnTo>
                <a:lnTo>
                  <a:pt x="482600" y="46990"/>
                </a:lnTo>
                <a:lnTo>
                  <a:pt x="482600" y="34290"/>
                </a:lnTo>
                <a:lnTo>
                  <a:pt x="469900" y="34163"/>
                </a:lnTo>
                <a:close/>
              </a:path>
              <a:path w="4343400" h="102869">
                <a:moveTo>
                  <a:pt x="508000" y="34417"/>
                </a:moveTo>
                <a:lnTo>
                  <a:pt x="495300" y="34417"/>
                </a:lnTo>
                <a:lnTo>
                  <a:pt x="495300" y="47117"/>
                </a:lnTo>
                <a:lnTo>
                  <a:pt x="508000" y="47117"/>
                </a:lnTo>
                <a:lnTo>
                  <a:pt x="508000" y="34417"/>
                </a:lnTo>
                <a:close/>
              </a:path>
              <a:path w="4343400" h="102869">
                <a:moveTo>
                  <a:pt x="520700" y="34544"/>
                </a:moveTo>
                <a:lnTo>
                  <a:pt x="520700" y="47244"/>
                </a:lnTo>
                <a:lnTo>
                  <a:pt x="533400" y="47371"/>
                </a:lnTo>
                <a:lnTo>
                  <a:pt x="533400" y="34671"/>
                </a:lnTo>
                <a:lnTo>
                  <a:pt x="520700" y="34544"/>
                </a:lnTo>
                <a:close/>
              </a:path>
              <a:path w="4343400" h="102869">
                <a:moveTo>
                  <a:pt x="546100" y="34671"/>
                </a:moveTo>
                <a:lnTo>
                  <a:pt x="546100" y="47371"/>
                </a:lnTo>
                <a:lnTo>
                  <a:pt x="558800" y="47498"/>
                </a:lnTo>
                <a:lnTo>
                  <a:pt x="558800" y="34798"/>
                </a:lnTo>
                <a:lnTo>
                  <a:pt x="546100" y="34671"/>
                </a:lnTo>
                <a:close/>
              </a:path>
              <a:path w="4343400" h="102869">
                <a:moveTo>
                  <a:pt x="571500" y="34798"/>
                </a:moveTo>
                <a:lnTo>
                  <a:pt x="571500" y="47498"/>
                </a:lnTo>
                <a:lnTo>
                  <a:pt x="584200" y="47625"/>
                </a:lnTo>
                <a:lnTo>
                  <a:pt x="584200" y="34925"/>
                </a:lnTo>
                <a:lnTo>
                  <a:pt x="571500" y="34798"/>
                </a:lnTo>
                <a:close/>
              </a:path>
              <a:path w="4343400" h="102869">
                <a:moveTo>
                  <a:pt x="609600" y="35052"/>
                </a:moveTo>
                <a:lnTo>
                  <a:pt x="596900" y="35052"/>
                </a:lnTo>
                <a:lnTo>
                  <a:pt x="596900" y="47752"/>
                </a:lnTo>
                <a:lnTo>
                  <a:pt x="609600" y="47752"/>
                </a:lnTo>
                <a:lnTo>
                  <a:pt x="609600" y="35052"/>
                </a:lnTo>
                <a:close/>
              </a:path>
              <a:path w="4343400" h="102869">
                <a:moveTo>
                  <a:pt x="622300" y="35179"/>
                </a:moveTo>
                <a:lnTo>
                  <a:pt x="622300" y="47879"/>
                </a:lnTo>
                <a:lnTo>
                  <a:pt x="635000" y="48006"/>
                </a:lnTo>
                <a:lnTo>
                  <a:pt x="635000" y="35306"/>
                </a:lnTo>
                <a:lnTo>
                  <a:pt x="622300" y="35179"/>
                </a:lnTo>
                <a:close/>
              </a:path>
              <a:path w="4343400" h="102869">
                <a:moveTo>
                  <a:pt x="647700" y="35306"/>
                </a:moveTo>
                <a:lnTo>
                  <a:pt x="647700" y="48006"/>
                </a:lnTo>
                <a:lnTo>
                  <a:pt x="660400" y="48133"/>
                </a:lnTo>
                <a:lnTo>
                  <a:pt x="660400" y="35433"/>
                </a:lnTo>
                <a:lnTo>
                  <a:pt x="647700" y="35306"/>
                </a:lnTo>
                <a:close/>
              </a:path>
              <a:path w="4343400" h="102869">
                <a:moveTo>
                  <a:pt x="673100" y="35433"/>
                </a:moveTo>
                <a:lnTo>
                  <a:pt x="673100" y="48133"/>
                </a:lnTo>
                <a:lnTo>
                  <a:pt x="685800" y="48260"/>
                </a:lnTo>
                <a:lnTo>
                  <a:pt x="685800" y="35560"/>
                </a:lnTo>
                <a:lnTo>
                  <a:pt x="673100" y="35433"/>
                </a:lnTo>
                <a:close/>
              </a:path>
              <a:path w="4343400" h="102869">
                <a:moveTo>
                  <a:pt x="711200" y="35687"/>
                </a:moveTo>
                <a:lnTo>
                  <a:pt x="698500" y="35687"/>
                </a:lnTo>
                <a:lnTo>
                  <a:pt x="698500" y="48387"/>
                </a:lnTo>
                <a:lnTo>
                  <a:pt x="711200" y="48387"/>
                </a:lnTo>
                <a:lnTo>
                  <a:pt x="711200" y="35687"/>
                </a:lnTo>
                <a:close/>
              </a:path>
              <a:path w="4343400" h="102869">
                <a:moveTo>
                  <a:pt x="723900" y="35814"/>
                </a:moveTo>
                <a:lnTo>
                  <a:pt x="723900" y="48514"/>
                </a:lnTo>
                <a:lnTo>
                  <a:pt x="736600" y="48641"/>
                </a:lnTo>
                <a:lnTo>
                  <a:pt x="736600" y="35941"/>
                </a:lnTo>
                <a:lnTo>
                  <a:pt x="723900" y="35814"/>
                </a:lnTo>
                <a:close/>
              </a:path>
              <a:path w="4343400" h="102869">
                <a:moveTo>
                  <a:pt x="749300" y="35941"/>
                </a:moveTo>
                <a:lnTo>
                  <a:pt x="749300" y="48641"/>
                </a:lnTo>
                <a:lnTo>
                  <a:pt x="762000" y="48768"/>
                </a:lnTo>
                <a:lnTo>
                  <a:pt x="762000" y="36068"/>
                </a:lnTo>
                <a:lnTo>
                  <a:pt x="749300" y="35941"/>
                </a:lnTo>
                <a:close/>
              </a:path>
              <a:path w="4343400" h="102869">
                <a:moveTo>
                  <a:pt x="787400" y="36195"/>
                </a:moveTo>
                <a:lnTo>
                  <a:pt x="774700" y="36195"/>
                </a:lnTo>
                <a:lnTo>
                  <a:pt x="774700" y="48895"/>
                </a:lnTo>
                <a:lnTo>
                  <a:pt x="787400" y="48895"/>
                </a:lnTo>
                <a:lnTo>
                  <a:pt x="787400" y="36195"/>
                </a:lnTo>
                <a:close/>
              </a:path>
              <a:path w="4343400" h="102869">
                <a:moveTo>
                  <a:pt x="812800" y="36322"/>
                </a:moveTo>
                <a:lnTo>
                  <a:pt x="800100" y="36322"/>
                </a:lnTo>
                <a:lnTo>
                  <a:pt x="800100" y="49022"/>
                </a:lnTo>
                <a:lnTo>
                  <a:pt x="812800" y="49022"/>
                </a:lnTo>
                <a:lnTo>
                  <a:pt x="812800" y="36322"/>
                </a:lnTo>
                <a:close/>
              </a:path>
              <a:path w="4343400" h="102869">
                <a:moveTo>
                  <a:pt x="825500" y="36449"/>
                </a:moveTo>
                <a:lnTo>
                  <a:pt x="825500" y="49149"/>
                </a:lnTo>
                <a:lnTo>
                  <a:pt x="838200" y="49276"/>
                </a:lnTo>
                <a:lnTo>
                  <a:pt x="838200" y="36576"/>
                </a:lnTo>
                <a:lnTo>
                  <a:pt x="825500" y="36449"/>
                </a:lnTo>
                <a:close/>
              </a:path>
              <a:path w="4343400" h="102869">
                <a:moveTo>
                  <a:pt x="850900" y="36576"/>
                </a:moveTo>
                <a:lnTo>
                  <a:pt x="850900" y="49276"/>
                </a:lnTo>
                <a:lnTo>
                  <a:pt x="863600" y="49403"/>
                </a:lnTo>
                <a:lnTo>
                  <a:pt x="863600" y="36703"/>
                </a:lnTo>
                <a:lnTo>
                  <a:pt x="850900" y="36576"/>
                </a:lnTo>
                <a:close/>
              </a:path>
              <a:path w="4343400" h="102869">
                <a:moveTo>
                  <a:pt x="889000" y="36830"/>
                </a:moveTo>
                <a:lnTo>
                  <a:pt x="876300" y="36830"/>
                </a:lnTo>
                <a:lnTo>
                  <a:pt x="876300" y="49530"/>
                </a:lnTo>
                <a:lnTo>
                  <a:pt x="889000" y="49530"/>
                </a:lnTo>
                <a:lnTo>
                  <a:pt x="889000" y="36830"/>
                </a:lnTo>
                <a:close/>
              </a:path>
              <a:path w="4343400" h="102869">
                <a:moveTo>
                  <a:pt x="914400" y="36957"/>
                </a:moveTo>
                <a:lnTo>
                  <a:pt x="901700" y="36957"/>
                </a:lnTo>
                <a:lnTo>
                  <a:pt x="901700" y="49657"/>
                </a:lnTo>
                <a:lnTo>
                  <a:pt x="914400" y="49657"/>
                </a:lnTo>
                <a:lnTo>
                  <a:pt x="914400" y="36957"/>
                </a:lnTo>
                <a:close/>
              </a:path>
              <a:path w="4343400" h="102869">
                <a:moveTo>
                  <a:pt x="927100" y="37084"/>
                </a:moveTo>
                <a:lnTo>
                  <a:pt x="927100" y="49784"/>
                </a:lnTo>
                <a:lnTo>
                  <a:pt x="939800" y="49911"/>
                </a:lnTo>
                <a:lnTo>
                  <a:pt x="939800" y="37211"/>
                </a:lnTo>
                <a:lnTo>
                  <a:pt x="927100" y="37084"/>
                </a:lnTo>
                <a:close/>
              </a:path>
              <a:path w="4343400" h="102869">
                <a:moveTo>
                  <a:pt x="952500" y="37211"/>
                </a:moveTo>
                <a:lnTo>
                  <a:pt x="952500" y="49911"/>
                </a:lnTo>
                <a:lnTo>
                  <a:pt x="965200" y="50038"/>
                </a:lnTo>
                <a:lnTo>
                  <a:pt x="965200" y="37338"/>
                </a:lnTo>
                <a:lnTo>
                  <a:pt x="952500" y="37211"/>
                </a:lnTo>
                <a:close/>
              </a:path>
              <a:path w="4343400" h="102869">
                <a:moveTo>
                  <a:pt x="990600" y="37465"/>
                </a:moveTo>
                <a:lnTo>
                  <a:pt x="977900" y="37465"/>
                </a:lnTo>
                <a:lnTo>
                  <a:pt x="977900" y="50165"/>
                </a:lnTo>
                <a:lnTo>
                  <a:pt x="990600" y="50165"/>
                </a:lnTo>
                <a:lnTo>
                  <a:pt x="990600" y="37465"/>
                </a:lnTo>
                <a:close/>
              </a:path>
              <a:path w="4343400" h="102869">
                <a:moveTo>
                  <a:pt x="1003300" y="37592"/>
                </a:moveTo>
                <a:lnTo>
                  <a:pt x="1003300" y="50292"/>
                </a:lnTo>
                <a:lnTo>
                  <a:pt x="1016000" y="50419"/>
                </a:lnTo>
                <a:lnTo>
                  <a:pt x="1016000" y="37719"/>
                </a:lnTo>
                <a:lnTo>
                  <a:pt x="1003300" y="37592"/>
                </a:lnTo>
                <a:close/>
              </a:path>
              <a:path w="4343400" h="102869">
                <a:moveTo>
                  <a:pt x="1028700" y="37719"/>
                </a:moveTo>
                <a:lnTo>
                  <a:pt x="1028700" y="50419"/>
                </a:lnTo>
                <a:lnTo>
                  <a:pt x="1041400" y="50546"/>
                </a:lnTo>
                <a:lnTo>
                  <a:pt x="1041400" y="37846"/>
                </a:lnTo>
                <a:lnTo>
                  <a:pt x="1028700" y="37719"/>
                </a:lnTo>
                <a:close/>
              </a:path>
              <a:path w="4343400" h="102869">
                <a:moveTo>
                  <a:pt x="1054100" y="37846"/>
                </a:moveTo>
                <a:lnTo>
                  <a:pt x="1054100" y="50546"/>
                </a:lnTo>
                <a:lnTo>
                  <a:pt x="1066800" y="50673"/>
                </a:lnTo>
                <a:lnTo>
                  <a:pt x="1066800" y="37973"/>
                </a:lnTo>
                <a:lnTo>
                  <a:pt x="1054100" y="37846"/>
                </a:lnTo>
                <a:close/>
              </a:path>
              <a:path w="4343400" h="102869">
                <a:moveTo>
                  <a:pt x="1092200" y="38100"/>
                </a:moveTo>
                <a:lnTo>
                  <a:pt x="1079500" y="38100"/>
                </a:lnTo>
                <a:lnTo>
                  <a:pt x="1079500" y="50800"/>
                </a:lnTo>
                <a:lnTo>
                  <a:pt x="1092200" y="50800"/>
                </a:lnTo>
                <a:lnTo>
                  <a:pt x="1092200" y="38100"/>
                </a:lnTo>
                <a:close/>
              </a:path>
              <a:path w="4343400" h="102869">
                <a:moveTo>
                  <a:pt x="1104900" y="38227"/>
                </a:moveTo>
                <a:lnTo>
                  <a:pt x="1104900" y="50927"/>
                </a:lnTo>
                <a:lnTo>
                  <a:pt x="1117600" y="51054"/>
                </a:lnTo>
                <a:lnTo>
                  <a:pt x="1117600" y="38354"/>
                </a:lnTo>
                <a:lnTo>
                  <a:pt x="1104900" y="38227"/>
                </a:lnTo>
                <a:close/>
              </a:path>
              <a:path w="4343400" h="102869">
                <a:moveTo>
                  <a:pt x="1130300" y="38354"/>
                </a:moveTo>
                <a:lnTo>
                  <a:pt x="1130300" y="51054"/>
                </a:lnTo>
                <a:lnTo>
                  <a:pt x="1143000" y="51181"/>
                </a:lnTo>
                <a:lnTo>
                  <a:pt x="1143000" y="38481"/>
                </a:lnTo>
                <a:lnTo>
                  <a:pt x="1130300" y="38354"/>
                </a:lnTo>
                <a:close/>
              </a:path>
              <a:path w="4343400" h="102869">
                <a:moveTo>
                  <a:pt x="1155700" y="38481"/>
                </a:moveTo>
                <a:lnTo>
                  <a:pt x="1155700" y="51181"/>
                </a:lnTo>
                <a:lnTo>
                  <a:pt x="1168400" y="51308"/>
                </a:lnTo>
                <a:lnTo>
                  <a:pt x="1168400" y="38608"/>
                </a:lnTo>
                <a:lnTo>
                  <a:pt x="1155700" y="38481"/>
                </a:lnTo>
                <a:close/>
              </a:path>
              <a:path w="4343400" h="102869">
                <a:moveTo>
                  <a:pt x="1193800" y="38735"/>
                </a:moveTo>
                <a:lnTo>
                  <a:pt x="1181100" y="38735"/>
                </a:lnTo>
                <a:lnTo>
                  <a:pt x="1181100" y="51435"/>
                </a:lnTo>
                <a:lnTo>
                  <a:pt x="1193800" y="51435"/>
                </a:lnTo>
                <a:lnTo>
                  <a:pt x="1193800" y="38735"/>
                </a:lnTo>
                <a:close/>
              </a:path>
              <a:path w="4343400" h="102869">
                <a:moveTo>
                  <a:pt x="1206500" y="38862"/>
                </a:moveTo>
                <a:lnTo>
                  <a:pt x="1206500" y="51562"/>
                </a:lnTo>
                <a:lnTo>
                  <a:pt x="1219200" y="51689"/>
                </a:lnTo>
                <a:lnTo>
                  <a:pt x="1219200" y="38989"/>
                </a:lnTo>
                <a:lnTo>
                  <a:pt x="1206500" y="38862"/>
                </a:lnTo>
                <a:close/>
              </a:path>
              <a:path w="4343400" h="102869">
                <a:moveTo>
                  <a:pt x="1231900" y="38989"/>
                </a:moveTo>
                <a:lnTo>
                  <a:pt x="1231900" y="51689"/>
                </a:lnTo>
                <a:lnTo>
                  <a:pt x="1244600" y="51816"/>
                </a:lnTo>
                <a:lnTo>
                  <a:pt x="1244600" y="39116"/>
                </a:lnTo>
                <a:lnTo>
                  <a:pt x="1231900" y="38989"/>
                </a:lnTo>
                <a:close/>
              </a:path>
              <a:path w="4343400" h="102869">
                <a:moveTo>
                  <a:pt x="1270000" y="39243"/>
                </a:moveTo>
                <a:lnTo>
                  <a:pt x="1257300" y="39243"/>
                </a:lnTo>
                <a:lnTo>
                  <a:pt x="1257300" y="51943"/>
                </a:lnTo>
                <a:lnTo>
                  <a:pt x="1270000" y="51943"/>
                </a:lnTo>
                <a:lnTo>
                  <a:pt x="1270000" y="39243"/>
                </a:lnTo>
                <a:close/>
              </a:path>
              <a:path w="4343400" h="102869">
                <a:moveTo>
                  <a:pt x="1295400" y="39370"/>
                </a:moveTo>
                <a:lnTo>
                  <a:pt x="1282700" y="39370"/>
                </a:lnTo>
                <a:lnTo>
                  <a:pt x="1282700" y="52070"/>
                </a:lnTo>
                <a:lnTo>
                  <a:pt x="1295400" y="52070"/>
                </a:lnTo>
                <a:lnTo>
                  <a:pt x="1295400" y="39370"/>
                </a:lnTo>
                <a:close/>
              </a:path>
              <a:path w="4343400" h="102869">
                <a:moveTo>
                  <a:pt x="1308100" y="39497"/>
                </a:moveTo>
                <a:lnTo>
                  <a:pt x="1308100" y="52197"/>
                </a:lnTo>
                <a:lnTo>
                  <a:pt x="1320800" y="52324"/>
                </a:lnTo>
                <a:lnTo>
                  <a:pt x="1320800" y="39624"/>
                </a:lnTo>
                <a:lnTo>
                  <a:pt x="1308100" y="39497"/>
                </a:lnTo>
                <a:close/>
              </a:path>
              <a:path w="4343400" h="102869">
                <a:moveTo>
                  <a:pt x="1333500" y="39624"/>
                </a:moveTo>
                <a:lnTo>
                  <a:pt x="1333500" y="52324"/>
                </a:lnTo>
                <a:lnTo>
                  <a:pt x="1346200" y="52451"/>
                </a:lnTo>
                <a:lnTo>
                  <a:pt x="1346200" y="39751"/>
                </a:lnTo>
                <a:lnTo>
                  <a:pt x="1333500" y="39624"/>
                </a:lnTo>
                <a:close/>
              </a:path>
              <a:path w="4343400" h="102869">
                <a:moveTo>
                  <a:pt x="1371600" y="39878"/>
                </a:moveTo>
                <a:lnTo>
                  <a:pt x="1358900" y="39878"/>
                </a:lnTo>
                <a:lnTo>
                  <a:pt x="1358900" y="52578"/>
                </a:lnTo>
                <a:lnTo>
                  <a:pt x="1371600" y="52578"/>
                </a:lnTo>
                <a:lnTo>
                  <a:pt x="1371600" y="39878"/>
                </a:lnTo>
                <a:close/>
              </a:path>
              <a:path w="4343400" h="102869">
                <a:moveTo>
                  <a:pt x="1397000" y="40005"/>
                </a:moveTo>
                <a:lnTo>
                  <a:pt x="1384300" y="40005"/>
                </a:lnTo>
                <a:lnTo>
                  <a:pt x="1384300" y="52705"/>
                </a:lnTo>
                <a:lnTo>
                  <a:pt x="1397000" y="52705"/>
                </a:lnTo>
                <a:lnTo>
                  <a:pt x="1397000" y="40005"/>
                </a:lnTo>
                <a:close/>
              </a:path>
              <a:path w="4343400" h="102869">
                <a:moveTo>
                  <a:pt x="1409700" y="40132"/>
                </a:moveTo>
                <a:lnTo>
                  <a:pt x="1409700" y="52832"/>
                </a:lnTo>
                <a:lnTo>
                  <a:pt x="1422400" y="52959"/>
                </a:lnTo>
                <a:lnTo>
                  <a:pt x="1422400" y="40259"/>
                </a:lnTo>
                <a:lnTo>
                  <a:pt x="1409700" y="40132"/>
                </a:lnTo>
                <a:close/>
              </a:path>
              <a:path w="4343400" h="102869">
                <a:moveTo>
                  <a:pt x="1435100" y="40259"/>
                </a:moveTo>
                <a:lnTo>
                  <a:pt x="1435100" y="52959"/>
                </a:lnTo>
                <a:lnTo>
                  <a:pt x="1447800" y="53086"/>
                </a:lnTo>
                <a:lnTo>
                  <a:pt x="1447800" y="40386"/>
                </a:lnTo>
                <a:lnTo>
                  <a:pt x="1435100" y="40259"/>
                </a:lnTo>
                <a:close/>
              </a:path>
              <a:path w="4343400" h="102869">
                <a:moveTo>
                  <a:pt x="1473200" y="40513"/>
                </a:moveTo>
                <a:lnTo>
                  <a:pt x="1460500" y="40513"/>
                </a:lnTo>
                <a:lnTo>
                  <a:pt x="1460500" y="53213"/>
                </a:lnTo>
                <a:lnTo>
                  <a:pt x="1473200" y="53213"/>
                </a:lnTo>
                <a:lnTo>
                  <a:pt x="1473200" y="40513"/>
                </a:lnTo>
                <a:close/>
              </a:path>
              <a:path w="4343400" h="102869">
                <a:moveTo>
                  <a:pt x="1485900" y="40640"/>
                </a:moveTo>
                <a:lnTo>
                  <a:pt x="1485900" y="53340"/>
                </a:lnTo>
                <a:lnTo>
                  <a:pt x="1498600" y="53467"/>
                </a:lnTo>
                <a:lnTo>
                  <a:pt x="1498600" y="40767"/>
                </a:lnTo>
                <a:lnTo>
                  <a:pt x="1485900" y="40640"/>
                </a:lnTo>
                <a:close/>
              </a:path>
              <a:path w="4343400" h="102869">
                <a:moveTo>
                  <a:pt x="1511300" y="40767"/>
                </a:moveTo>
                <a:lnTo>
                  <a:pt x="1511300" y="53467"/>
                </a:lnTo>
                <a:lnTo>
                  <a:pt x="1524000" y="53594"/>
                </a:lnTo>
                <a:lnTo>
                  <a:pt x="1524000" y="40894"/>
                </a:lnTo>
                <a:lnTo>
                  <a:pt x="1511300" y="40767"/>
                </a:lnTo>
                <a:close/>
              </a:path>
              <a:path w="4343400" h="102869">
                <a:moveTo>
                  <a:pt x="1536700" y="40894"/>
                </a:moveTo>
                <a:lnTo>
                  <a:pt x="1536700" y="53594"/>
                </a:lnTo>
                <a:lnTo>
                  <a:pt x="1549400" y="53721"/>
                </a:lnTo>
                <a:lnTo>
                  <a:pt x="1549400" y="41021"/>
                </a:lnTo>
                <a:lnTo>
                  <a:pt x="1536700" y="40894"/>
                </a:lnTo>
                <a:close/>
              </a:path>
              <a:path w="4343400" h="102869">
                <a:moveTo>
                  <a:pt x="1574800" y="41148"/>
                </a:moveTo>
                <a:lnTo>
                  <a:pt x="1562100" y="41148"/>
                </a:lnTo>
                <a:lnTo>
                  <a:pt x="1562100" y="53848"/>
                </a:lnTo>
                <a:lnTo>
                  <a:pt x="1574800" y="53848"/>
                </a:lnTo>
                <a:lnTo>
                  <a:pt x="1574800" y="41148"/>
                </a:lnTo>
                <a:close/>
              </a:path>
              <a:path w="4343400" h="102869">
                <a:moveTo>
                  <a:pt x="1587500" y="41275"/>
                </a:moveTo>
                <a:lnTo>
                  <a:pt x="1587500" y="53975"/>
                </a:lnTo>
                <a:lnTo>
                  <a:pt x="1600073" y="54102"/>
                </a:lnTo>
                <a:lnTo>
                  <a:pt x="1600200" y="41402"/>
                </a:lnTo>
                <a:lnTo>
                  <a:pt x="1587500" y="41275"/>
                </a:lnTo>
                <a:close/>
              </a:path>
              <a:path w="4343400" h="102869">
                <a:moveTo>
                  <a:pt x="1612900" y="41402"/>
                </a:moveTo>
                <a:lnTo>
                  <a:pt x="1612900" y="54102"/>
                </a:lnTo>
                <a:lnTo>
                  <a:pt x="1625473" y="54229"/>
                </a:lnTo>
                <a:lnTo>
                  <a:pt x="1625600" y="41529"/>
                </a:lnTo>
                <a:lnTo>
                  <a:pt x="1612900" y="41402"/>
                </a:lnTo>
                <a:close/>
              </a:path>
              <a:path w="4343400" h="102869">
                <a:moveTo>
                  <a:pt x="1638300" y="41529"/>
                </a:moveTo>
                <a:lnTo>
                  <a:pt x="1638173" y="54229"/>
                </a:lnTo>
                <a:lnTo>
                  <a:pt x="1650873" y="54356"/>
                </a:lnTo>
                <a:lnTo>
                  <a:pt x="1651000" y="41656"/>
                </a:lnTo>
                <a:lnTo>
                  <a:pt x="1638300" y="41529"/>
                </a:lnTo>
                <a:close/>
              </a:path>
              <a:path w="4343400" h="102869">
                <a:moveTo>
                  <a:pt x="1676400" y="41783"/>
                </a:moveTo>
                <a:lnTo>
                  <a:pt x="1663700" y="41783"/>
                </a:lnTo>
                <a:lnTo>
                  <a:pt x="1663573" y="54483"/>
                </a:lnTo>
                <a:lnTo>
                  <a:pt x="1676273" y="54483"/>
                </a:lnTo>
                <a:lnTo>
                  <a:pt x="1676400" y="41783"/>
                </a:lnTo>
                <a:close/>
              </a:path>
              <a:path w="4343400" h="102869">
                <a:moveTo>
                  <a:pt x="1689100" y="41910"/>
                </a:moveTo>
                <a:lnTo>
                  <a:pt x="1688973" y="54610"/>
                </a:lnTo>
                <a:lnTo>
                  <a:pt x="1701673" y="54737"/>
                </a:lnTo>
                <a:lnTo>
                  <a:pt x="1701800" y="42037"/>
                </a:lnTo>
                <a:lnTo>
                  <a:pt x="1689100" y="41910"/>
                </a:lnTo>
                <a:close/>
              </a:path>
              <a:path w="4343400" h="102869">
                <a:moveTo>
                  <a:pt x="1714500" y="42037"/>
                </a:moveTo>
                <a:lnTo>
                  <a:pt x="1714373" y="54737"/>
                </a:lnTo>
                <a:lnTo>
                  <a:pt x="1727073" y="54864"/>
                </a:lnTo>
                <a:lnTo>
                  <a:pt x="1727200" y="42164"/>
                </a:lnTo>
                <a:lnTo>
                  <a:pt x="1714500" y="42037"/>
                </a:lnTo>
                <a:close/>
              </a:path>
              <a:path w="4343400" h="102869">
                <a:moveTo>
                  <a:pt x="1752600" y="42291"/>
                </a:moveTo>
                <a:lnTo>
                  <a:pt x="1739900" y="42291"/>
                </a:lnTo>
                <a:lnTo>
                  <a:pt x="1739773" y="54991"/>
                </a:lnTo>
                <a:lnTo>
                  <a:pt x="1752473" y="54991"/>
                </a:lnTo>
                <a:lnTo>
                  <a:pt x="1752600" y="42291"/>
                </a:lnTo>
                <a:close/>
              </a:path>
              <a:path w="4343400" h="102869">
                <a:moveTo>
                  <a:pt x="1778000" y="42418"/>
                </a:moveTo>
                <a:lnTo>
                  <a:pt x="1765300" y="42418"/>
                </a:lnTo>
                <a:lnTo>
                  <a:pt x="1765173" y="55118"/>
                </a:lnTo>
                <a:lnTo>
                  <a:pt x="1777873" y="55118"/>
                </a:lnTo>
                <a:lnTo>
                  <a:pt x="1778000" y="42418"/>
                </a:lnTo>
                <a:close/>
              </a:path>
              <a:path w="4343400" h="102869">
                <a:moveTo>
                  <a:pt x="1790700" y="42545"/>
                </a:moveTo>
                <a:lnTo>
                  <a:pt x="1790573" y="55245"/>
                </a:lnTo>
                <a:lnTo>
                  <a:pt x="1803273" y="55372"/>
                </a:lnTo>
                <a:lnTo>
                  <a:pt x="1803400" y="42672"/>
                </a:lnTo>
                <a:lnTo>
                  <a:pt x="1790700" y="42545"/>
                </a:lnTo>
                <a:close/>
              </a:path>
              <a:path w="4343400" h="102869">
                <a:moveTo>
                  <a:pt x="1816100" y="42672"/>
                </a:moveTo>
                <a:lnTo>
                  <a:pt x="1815973" y="55372"/>
                </a:lnTo>
                <a:lnTo>
                  <a:pt x="1828673" y="55499"/>
                </a:lnTo>
                <a:lnTo>
                  <a:pt x="1828800" y="42799"/>
                </a:lnTo>
                <a:lnTo>
                  <a:pt x="1816100" y="42672"/>
                </a:lnTo>
                <a:close/>
              </a:path>
              <a:path w="4343400" h="102869">
                <a:moveTo>
                  <a:pt x="1854200" y="42926"/>
                </a:moveTo>
                <a:lnTo>
                  <a:pt x="1841500" y="42926"/>
                </a:lnTo>
                <a:lnTo>
                  <a:pt x="1841373" y="55626"/>
                </a:lnTo>
                <a:lnTo>
                  <a:pt x="1854073" y="55626"/>
                </a:lnTo>
                <a:lnTo>
                  <a:pt x="1854200" y="42926"/>
                </a:lnTo>
                <a:close/>
              </a:path>
              <a:path w="4343400" h="102869">
                <a:moveTo>
                  <a:pt x="1879600" y="43053"/>
                </a:moveTo>
                <a:lnTo>
                  <a:pt x="1866900" y="43053"/>
                </a:lnTo>
                <a:lnTo>
                  <a:pt x="1866773" y="55753"/>
                </a:lnTo>
                <a:lnTo>
                  <a:pt x="1879473" y="55753"/>
                </a:lnTo>
                <a:lnTo>
                  <a:pt x="1879600" y="43053"/>
                </a:lnTo>
                <a:close/>
              </a:path>
              <a:path w="4343400" h="102869">
                <a:moveTo>
                  <a:pt x="1892300" y="43180"/>
                </a:moveTo>
                <a:lnTo>
                  <a:pt x="1892173" y="55880"/>
                </a:lnTo>
                <a:lnTo>
                  <a:pt x="1904873" y="56007"/>
                </a:lnTo>
                <a:lnTo>
                  <a:pt x="1905000" y="43307"/>
                </a:lnTo>
                <a:lnTo>
                  <a:pt x="1892300" y="43180"/>
                </a:lnTo>
                <a:close/>
              </a:path>
              <a:path w="4343400" h="102869">
                <a:moveTo>
                  <a:pt x="1917700" y="43307"/>
                </a:moveTo>
                <a:lnTo>
                  <a:pt x="1917573" y="56007"/>
                </a:lnTo>
                <a:lnTo>
                  <a:pt x="1930273" y="56134"/>
                </a:lnTo>
                <a:lnTo>
                  <a:pt x="1930400" y="43434"/>
                </a:lnTo>
                <a:lnTo>
                  <a:pt x="1917700" y="43307"/>
                </a:lnTo>
                <a:close/>
              </a:path>
              <a:path w="4343400" h="102869">
                <a:moveTo>
                  <a:pt x="1955800" y="43561"/>
                </a:moveTo>
                <a:lnTo>
                  <a:pt x="1943100" y="43561"/>
                </a:lnTo>
                <a:lnTo>
                  <a:pt x="1942973" y="56261"/>
                </a:lnTo>
                <a:lnTo>
                  <a:pt x="1955673" y="56261"/>
                </a:lnTo>
                <a:lnTo>
                  <a:pt x="1955800" y="43561"/>
                </a:lnTo>
                <a:close/>
              </a:path>
              <a:path w="4343400" h="102869">
                <a:moveTo>
                  <a:pt x="1968500" y="43688"/>
                </a:moveTo>
                <a:lnTo>
                  <a:pt x="1968373" y="56388"/>
                </a:lnTo>
                <a:lnTo>
                  <a:pt x="1981073" y="56515"/>
                </a:lnTo>
                <a:lnTo>
                  <a:pt x="1981200" y="43815"/>
                </a:lnTo>
                <a:lnTo>
                  <a:pt x="1968500" y="43688"/>
                </a:lnTo>
                <a:close/>
              </a:path>
              <a:path w="4343400" h="102869">
                <a:moveTo>
                  <a:pt x="1993900" y="43815"/>
                </a:moveTo>
                <a:lnTo>
                  <a:pt x="1993773" y="56515"/>
                </a:lnTo>
                <a:lnTo>
                  <a:pt x="2006473" y="56642"/>
                </a:lnTo>
                <a:lnTo>
                  <a:pt x="2006600" y="43942"/>
                </a:lnTo>
                <a:lnTo>
                  <a:pt x="1993900" y="43815"/>
                </a:lnTo>
                <a:close/>
              </a:path>
              <a:path w="4343400" h="102869">
                <a:moveTo>
                  <a:pt x="2019300" y="43942"/>
                </a:moveTo>
                <a:lnTo>
                  <a:pt x="2019173" y="56642"/>
                </a:lnTo>
                <a:lnTo>
                  <a:pt x="2031873" y="56769"/>
                </a:lnTo>
                <a:lnTo>
                  <a:pt x="2032000" y="44069"/>
                </a:lnTo>
                <a:lnTo>
                  <a:pt x="2019300" y="43942"/>
                </a:lnTo>
                <a:close/>
              </a:path>
              <a:path w="4343400" h="102869">
                <a:moveTo>
                  <a:pt x="2057400" y="44196"/>
                </a:moveTo>
                <a:lnTo>
                  <a:pt x="2044700" y="44196"/>
                </a:lnTo>
                <a:lnTo>
                  <a:pt x="2044573" y="56896"/>
                </a:lnTo>
                <a:lnTo>
                  <a:pt x="2057273" y="56896"/>
                </a:lnTo>
                <a:lnTo>
                  <a:pt x="2057400" y="44196"/>
                </a:lnTo>
                <a:close/>
              </a:path>
              <a:path w="4343400" h="102869">
                <a:moveTo>
                  <a:pt x="2070100" y="44323"/>
                </a:moveTo>
                <a:lnTo>
                  <a:pt x="2069973" y="57023"/>
                </a:lnTo>
                <a:lnTo>
                  <a:pt x="2082673" y="57150"/>
                </a:lnTo>
                <a:lnTo>
                  <a:pt x="2082800" y="44450"/>
                </a:lnTo>
                <a:lnTo>
                  <a:pt x="2070100" y="44323"/>
                </a:lnTo>
                <a:close/>
              </a:path>
              <a:path w="4343400" h="102869">
                <a:moveTo>
                  <a:pt x="2095500" y="44450"/>
                </a:moveTo>
                <a:lnTo>
                  <a:pt x="2095373" y="57150"/>
                </a:lnTo>
                <a:lnTo>
                  <a:pt x="2108073" y="57277"/>
                </a:lnTo>
                <a:lnTo>
                  <a:pt x="2108200" y="44577"/>
                </a:lnTo>
                <a:lnTo>
                  <a:pt x="2095500" y="44450"/>
                </a:lnTo>
                <a:close/>
              </a:path>
              <a:path w="4343400" h="102869">
                <a:moveTo>
                  <a:pt x="2120900" y="44577"/>
                </a:moveTo>
                <a:lnTo>
                  <a:pt x="2120773" y="57277"/>
                </a:lnTo>
                <a:lnTo>
                  <a:pt x="2133473" y="57404"/>
                </a:lnTo>
                <a:lnTo>
                  <a:pt x="2133600" y="44704"/>
                </a:lnTo>
                <a:lnTo>
                  <a:pt x="2120900" y="44577"/>
                </a:lnTo>
                <a:close/>
              </a:path>
              <a:path w="4343400" h="102869">
                <a:moveTo>
                  <a:pt x="2159000" y="44831"/>
                </a:moveTo>
                <a:lnTo>
                  <a:pt x="2146300" y="44831"/>
                </a:lnTo>
                <a:lnTo>
                  <a:pt x="2146173" y="57531"/>
                </a:lnTo>
                <a:lnTo>
                  <a:pt x="2158873" y="57531"/>
                </a:lnTo>
                <a:lnTo>
                  <a:pt x="2159000" y="44831"/>
                </a:lnTo>
                <a:close/>
              </a:path>
              <a:path w="4343400" h="102869">
                <a:moveTo>
                  <a:pt x="2171700" y="44958"/>
                </a:moveTo>
                <a:lnTo>
                  <a:pt x="2171573" y="57658"/>
                </a:lnTo>
                <a:lnTo>
                  <a:pt x="2184273" y="57785"/>
                </a:lnTo>
                <a:lnTo>
                  <a:pt x="2184400" y="45085"/>
                </a:lnTo>
                <a:lnTo>
                  <a:pt x="2171700" y="44958"/>
                </a:lnTo>
                <a:close/>
              </a:path>
              <a:path w="4343400" h="102869">
                <a:moveTo>
                  <a:pt x="2197100" y="45085"/>
                </a:moveTo>
                <a:lnTo>
                  <a:pt x="2196973" y="57785"/>
                </a:lnTo>
                <a:lnTo>
                  <a:pt x="2209673" y="57912"/>
                </a:lnTo>
                <a:lnTo>
                  <a:pt x="2209800" y="45212"/>
                </a:lnTo>
                <a:lnTo>
                  <a:pt x="2197100" y="45085"/>
                </a:lnTo>
                <a:close/>
              </a:path>
              <a:path w="4343400" h="102869">
                <a:moveTo>
                  <a:pt x="2235200" y="45339"/>
                </a:moveTo>
                <a:lnTo>
                  <a:pt x="2222500" y="45339"/>
                </a:lnTo>
                <a:lnTo>
                  <a:pt x="2222373" y="58039"/>
                </a:lnTo>
                <a:lnTo>
                  <a:pt x="2235073" y="58039"/>
                </a:lnTo>
                <a:lnTo>
                  <a:pt x="2235200" y="45339"/>
                </a:lnTo>
                <a:close/>
              </a:path>
              <a:path w="4343400" h="102869">
                <a:moveTo>
                  <a:pt x="2260600" y="45466"/>
                </a:moveTo>
                <a:lnTo>
                  <a:pt x="2247900" y="45466"/>
                </a:lnTo>
                <a:lnTo>
                  <a:pt x="2247773" y="58166"/>
                </a:lnTo>
                <a:lnTo>
                  <a:pt x="2260473" y="58166"/>
                </a:lnTo>
                <a:lnTo>
                  <a:pt x="2260600" y="45466"/>
                </a:lnTo>
                <a:close/>
              </a:path>
              <a:path w="4343400" h="102869">
                <a:moveTo>
                  <a:pt x="2273300" y="45593"/>
                </a:moveTo>
                <a:lnTo>
                  <a:pt x="2273173" y="58293"/>
                </a:lnTo>
                <a:lnTo>
                  <a:pt x="2285873" y="58420"/>
                </a:lnTo>
                <a:lnTo>
                  <a:pt x="2286000" y="45720"/>
                </a:lnTo>
                <a:lnTo>
                  <a:pt x="2273300" y="45593"/>
                </a:lnTo>
                <a:close/>
              </a:path>
              <a:path w="4343400" h="102869">
                <a:moveTo>
                  <a:pt x="2298700" y="45720"/>
                </a:moveTo>
                <a:lnTo>
                  <a:pt x="2298573" y="58420"/>
                </a:lnTo>
                <a:lnTo>
                  <a:pt x="2311273" y="58547"/>
                </a:lnTo>
                <a:lnTo>
                  <a:pt x="2311400" y="45847"/>
                </a:lnTo>
                <a:lnTo>
                  <a:pt x="2298700" y="45720"/>
                </a:lnTo>
                <a:close/>
              </a:path>
              <a:path w="4343400" h="102869">
                <a:moveTo>
                  <a:pt x="2336800" y="45974"/>
                </a:moveTo>
                <a:lnTo>
                  <a:pt x="2324100" y="45974"/>
                </a:lnTo>
                <a:lnTo>
                  <a:pt x="2323973" y="58674"/>
                </a:lnTo>
                <a:lnTo>
                  <a:pt x="2336673" y="58674"/>
                </a:lnTo>
                <a:lnTo>
                  <a:pt x="2336800" y="45974"/>
                </a:lnTo>
                <a:close/>
              </a:path>
              <a:path w="4343400" h="102869">
                <a:moveTo>
                  <a:pt x="2362200" y="46101"/>
                </a:moveTo>
                <a:lnTo>
                  <a:pt x="2349500" y="46101"/>
                </a:lnTo>
                <a:lnTo>
                  <a:pt x="2349373" y="58801"/>
                </a:lnTo>
                <a:lnTo>
                  <a:pt x="2362073" y="58801"/>
                </a:lnTo>
                <a:lnTo>
                  <a:pt x="2362200" y="46101"/>
                </a:lnTo>
                <a:close/>
              </a:path>
              <a:path w="4343400" h="102869">
                <a:moveTo>
                  <a:pt x="2374900" y="46228"/>
                </a:moveTo>
                <a:lnTo>
                  <a:pt x="2374773" y="58928"/>
                </a:lnTo>
                <a:lnTo>
                  <a:pt x="2387473" y="59055"/>
                </a:lnTo>
                <a:lnTo>
                  <a:pt x="2387600" y="46355"/>
                </a:lnTo>
                <a:lnTo>
                  <a:pt x="2374900" y="46228"/>
                </a:lnTo>
                <a:close/>
              </a:path>
              <a:path w="4343400" h="102869">
                <a:moveTo>
                  <a:pt x="2400300" y="46355"/>
                </a:moveTo>
                <a:lnTo>
                  <a:pt x="2400173" y="59055"/>
                </a:lnTo>
                <a:lnTo>
                  <a:pt x="2412873" y="59182"/>
                </a:lnTo>
                <a:lnTo>
                  <a:pt x="2413000" y="46482"/>
                </a:lnTo>
                <a:lnTo>
                  <a:pt x="2400300" y="46355"/>
                </a:lnTo>
                <a:close/>
              </a:path>
              <a:path w="4343400" h="102869">
                <a:moveTo>
                  <a:pt x="2438400" y="46609"/>
                </a:moveTo>
                <a:lnTo>
                  <a:pt x="2425700" y="46609"/>
                </a:lnTo>
                <a:lnTo>
                  <a:pt x="2425573" y="59309"/>
                </a:lnTo>
                <a:lnTo>
                  <a:pt x="2438273" y="59309"/>
                </a:lnTo>
                <a:lnTo>
                  <a:pt x="2438400" y="46609"/>
                </a:lnTo>
                <a:close/>
              </a:path>
              <a:path w="4343400" h="102869">
                <a:moveTo>
                  <a:pt x="2451100" y="46736"/>
                </a:moveTo>
                <a:lnTo>
                  <a:pt x="2450973" y="59436"/>
                </a:lnTo>
                <a:lnTo>
                  <a:pt x="2463673" y="59563"/>
                </a:lnTo>
                <a:lnTo>
                  <a:pt x="2463800" y="46863"/>
                </a:lnTo>
                <a:lnTo>
                  <a:pt x="2451100" y="46736"/>
                </a:lnTo>
                <a:close/>
              </a:path>
              <a:path w="4343400" h="102869">
                <a:moveTo>
                  <a:pt x="2476500" y="46863"/>
                </a:moveTo>
                <a:lnTo>
                  <a:pt x="2476373" y="59563"/>
                </a:lnTo>
                <a:lnTo>
                  <a:pt x="2489073" y="59690"/>
                </a:lnTo>
                <a:lnTo>
                  <a:pt x="2489200" y="46990"/>
                </a:lnTo>
                <a:lnTo>
                  <a:pt x="2476500" y="46863"/>
                </a:lnTo>
                <a:close/>
              </a:path>
              <a:path w="4343400" h="102869">
                <a:moveTo>
                  <a:pt x="2501900" y="46990"/>
                </a:moveTo>
                <a:lnTo>
                  <a:pt x="2501773" y="59690"/>
                </a:lnTo>
                <a:lnTo>
                  <a:pt x="2514473" y="59817"/>
                </a:lnTo>
                <a:lnTo>
                  <a:pt x="2514600" y="47117"/>
                </a:lnTo>
                <a:lnTo>
                  <a:pt x="2501900" y="46990"/>
                </a:lnTo>
                <a:close/>
              </a:path>
              <a:path w="4343400" h="102869">
                <a:moveTo>
                  <a:pt x="2540000" y="47244"/>
                </a:moveTo>
                <a:lnTo>
                  <a:pt x="2527300" y="47244"/>
                </a:lnTo>
                <a:lnTo>
                  <a:pt x="2527173" y="59944"/>
                </a:lnTo>
                <a:lnTo>
                  <a:pt x="2539873" y="59944"/>
                </a:lnTo>
                <a:lnTo>
                  <a:pt x="2540000" y="47244"/>
                </a:lnTo>
                <a:close/>
              </a:path>
              <a:path w="4343400" h="102869">
                <a:moveTo>
                  <a:pt x="2552700" y="47371"/>
                </a:moveTo>
                <a:lnTo>
                  <a:pt x="2552573" y="60071"/>
                </a:lnTo>
                <a:lnTo>
                  <a:pt x="2565273" y="60198"/>
                </a:lnTo>
                <a:lnTo>
                  <a:pt x="2565400" y="47498"/>
                </a:lnTo>
                <a:lnTo>
                  <a:pt x="2552700" y="47371"/>
                </a:lnTo>
                <a:close/>
              </a:path>
              <a:path w="4343400" h="102869">
                <a:moveTo>
                  <a:pt x="2578100" y="47498"/>
                </a:moveTo>
                <a:lnTo>
                  <a:pt x="2577973" y="60198"/>
                </a:lnTo>
                <a:lnTo>
                  <a:pt x="2590673" y="60325"/>
                </a:lnTo>
                <a:lnTo>
                  <a:pt x="2590800" y="47625"/>
                </a:lnTo>
                <a:lnTo>
                  <a:pt x="2578100" y="47498"/>
                </a:lnTo>
                <a:close/>
              </a:path>
              <a:path w="4343400" h="102869">
                <a:moveTo>
                  <a:pt x="2603500" y="47625"/>
                </a:moveTo>
                <a:lnTo>
                  <a:pt x="2603373" y="60325"/>
                </a:lnTo>
                <a:lnTo>
                  <a:pt x="2616073" y="60452"/>
                </a:lnTo>
                <a:lnTo>
                  <a:pt x="2616200" y="47752"/>
                </a:lnTo>
                <a:lnTo>
                  <a:pt x="2603500" y="47625"/>
                </a:lnTo>
                <a:close/>
              </a:path>
              <a:path w="4343400" h="102869">
                <a:moveTo>
                  <a:pt x="2641600" y="47879"/>
                </a:moveTo>
                <a:lnTo>
                  <a:pt x="2628900" y="47879"/>
                </a:lnTo>
                <a:lnTo>
                  <a:pt x="2628773" y="60579"/>
                </a:lnTo>
                <a:lnTo>
                  <a:pt x="2641473" y="60579"/>
                </a:lnTo>
                <a:lnTo>
                  <a:pt x="2641600" y="47879"/>
                </a:lnTo>
                <a:close/>
              </a:path>
              <a:path w="4343400" h="102869">
                <a:moveTo>
                  <a:pt x="2654300" y="48006"/>
                </a:moveTo>
                <a:lnTo>
                  <a:pt x="2654173" y="60706"/>
                </a:lnTo>
                <a:lnTo>
                  <a:pt x="2666873" y="60833"/>
                </a:lnTo>
                <a:lnTo>
                  <a:pt x="2667000" y="48133"/>
                </a:lnTo>
                <a:lnTo>
                  <a:pt x="2654300" y="48006"/>
                </a:lnTo>
                <a:close/>
              </a:path>
              <a:path w="4343400" h="102869">
                <a:moveTo>
                  <a:pt x="2679700" y="48133"/>
                </a:moveTo>
                <a:lnTo>
                  <a:pt x="2679573" y="60833"/>
                </a:lnTo>
                <a:lnTo>
                  <a:pt x="2692273" y="60960"/>
                </a:lnTo>
                <a:lnTo>
                  <a:pt x="2692400" y="48260"/>
                </a:lnTo>
                <a:lnTo>
                  <a:pt x="2679700" y="48133"/>
                </a:lnTo>
                <a:close/>
              </a:path>
              <a:path w="4343400" h="102869">
                <a:moveTo>
                  <a:pt x="2717800" y="48387"/>
                </a:moveTo>
                <a:lnTo>
                  <a:pt x="2705100" y="48387"/>
                </a:lnTo>
                <a:lnTo>
                  <a:pt x="2704973" y="61087"/>
                </a:lnTo>
                <a:lnTo>
                  <a:pt x="2717673" y="61087"/>
                </a:lnTo>
                <a:lnTo>
                  <a:pt x="2717800" y="48387"/>
                </a:lnTo>
                <a:close/>
              </a:path>
              <a:path w="4343400" h="102869">
                <a:moveTo>
                  <a:pt x="2743200" y="48514"/>
                </a:moveTo>
                <a:lnTo>
                  <a:pt x="2730500" y="48514"/>
                </a:lnTo>
                <a:lnTo>
                  <a:pt x="2730373" y="61214"/>
                </a:lnTo>
                <a:lnTo>
                  <a:pt x="2743073" y="61214"/>
                </a:lnTo>
                <a:lnTo>
                  <a:pt x="2743200" y="48514"/>
                </a:lnTo>
                <a:close/>
              </a:path>
              <a:path w="4343400" h="102869">
                <a:moveTo>
                  <a:pt x="2755900" y="48641"/>
                </a:moveTo>
                <a:lnTo>
                  <a:pt x="2755773" y="61341"/>
                </a:lnTo>
                <a:lnTo>
                  <a:pt x="2768473" y="61468"/>
                </a:lnTo>
                <a:lnTo>
                  <a:pt x="2768600" y="48768"/>
                </a:lnTo>
                <a:lnTo>
                  <a:pt x="2755900" y="48641"/>
                </a:lnTo>
                <a:close/>
              </a:path>
              <a:path w="4343400" h="102869">
                <a:moveTo>
                  <a:pt x="2781300" y="48768"/>
                </a:moveTo>
                <a:lnTo>
                  <a:pt x="2781173" y="61468"/>
                </a:lnTo>
                <a:lnTo>
                  <a:pt x="2793873" y="61595"/>
                </a:lnTo>
                <a:lnTo>
                  <a:pt x="2794000" y="48895"/>
                </a:lnTo>
                <a:lnTo>
                  <a:pt x="2781300" y="48768"/>
                </a:lnTo>
                <a:close/>
              </a:path>
              <a:path w="4343400" h="102869">
                <a:moveTo>
                  <a:pt x="2819400" y="49022"/>
                </a:moveTo>
                <a:lnTo>
                  <a:pt x="2806700" y="49022"/>
                </a:lnTo>
                <a:lnTo>
                  <a:pt x="2806573" y="61722"/>
                </a:lnTo>
                <a:lnTo>
                  <a:pt x="2819273" y="61722"/>
                </a:lnTo>
                <a:lnTo>
                  <a:pt x="2819400" y="49022"/>
                </a:lnTo>
                <a:close/>
              </a:path>
              <a:path w="4343400" h="102869">
                <a:moveTo>
                  <a:pt x="2844800" y="49149"/>
                </a:moveTo>
                <a:lnTo>
                  <a:pt x="2832100" y="49149"/>
                </a:lnTo>
                <a:lnTo>
                  <a:pt x="2831973" y="61849"/>
                </a:lnTo>
                <a:lnTo>
                  <a:pt x="2844673" y="61849"/>
                </a:lnTo>
                <a:lnTo>
                  <a:pt x="2844800" y="49149"/>
                </a:lnTo>
                <a:close/>
              </a:path>
              <a:path w="4343400" h="102869">
                <a:moveTo>
                  <a:pt x="2857500" y="49276"/>
                </a:moveTo>
                <a:lnTo>
                  <a:pt x="2857373" y="61976"/>
                </a:lnTo>
                <a:lnTo>
                  <a:pt x="2870073" y="62103"/>
                </a:lnTo>
                <a:lnTo>
                  <a:pt x="2870200" y="49403"/>
                </a:lnTo>
                <a:lnTo>
                  <a:pt x="2857500" y="49276"/>
                </a:lnTo>
                <a:close/>
              </a:path>
              <a:path w="4343400" h="102869">
                <a:moveTo>
                  <a:pt x="2882900" y="49403"/>
                </a:moveTo>
                <a:lnTo>
                  <a:pt x="2882773" y="62103"/>
                </a:lnTo>
                <a:lnTo>
                  <a:pt x="2895473" y="62230"/>
                </a:lnTo>
                <a:lnTo>
                  <a:pt x="2895600" y="49530"/>
                </a:lnTo>
                <a:lnTo>
                  <a:pt x="2882900" y="49403"/>
                </a:lnTo>
                <a:close/>
              </a:path>
              <a:path w="4343400" h="102869">
                <a:moveTo>
                  <a:pt x="2921000" y="49657"/>
                </a:moveTo>
                <a:lnTo>
                  <a:pt x="2908300" y="49657"/>
                </a:lnTo>
                <a:lnTo>
                  <a:pt x="2908173" y="62357"/>
                </a:lnTo>
                <a:lnTo>
                  <a:pt x="2920873" y="62357"/>
                </a:lnTo>
                <a:lnTo>
                  <a:pt x="2921000" y="49657"/>
                </a:lnTo>
                <a:close/>
              </a:path>
              <a:path w="4343400" h="102869">
                <a:moveTo>
                  <a:pt x="2933700" y="49784"/>
                </a:moveTo>
                <a:lnTo>
                  <a:pt x="2933573" y="62484"/>
                </a:lnTo>
                <a:lnTo>
                  <a:pt x="2946273" y="62611"/>
                </a:lnTo>
                <a:lnTo>
                  <a:pt x="2946400" y="49911"/>
                </a:lnTo>
                <a:lnTo>
                  <a:pt x="2933700" y="49784"/>
                </a:lnTo>
                <a:close/>
              </a:path>
              <a:path w="4343400" h="102869">
                <a:moveTo>
                  <a:pt x="2959100" y="49911"/>
                </a:moveTo>
                <a:lnTo>
                  <a:pt x="2958973" y="62611"/>
                </a:lnTo>
                <a:lnTo>
                  <a:pt x="2971673" y="62738"/>
                </a:lnTo>
                <a:lnTo>
                  <a:pt x="2971800" y="50038"/>
                </a:lnTo>
                <a:lnTo>
                  <a:pt x="2959100" y="49911"/>
                </a:lnTo>
                <a:close/>
              </a:path>
              <a:path w="4343400" h="102869">
                <a:moveTo>
                  <a:pt x="2984500" y="50038"/>
                </a:moveTo>
                <a:lnTo>
                  <a:pt x="2984373" y="62738"/>
                </a:lnTo>
                <a:lnTo>
                  <a:pt x="2997073" y="62865"/>
                </a:lnTo>
                <a:lnTo>
                  <a:pt x="2997200" y="50165"/>
                </a:lnTo>
                <a:lnTo>
                  <a:pt x="2984500" y="50038"/>
                </a:lnTo>
                <a:close/>
              </a:path>
              <a:path w="4343400" h="102869">
                <a:moveTo>
                  <a:pt x="3022600" y="50292"/>
                </a:moveTo>
                <a:lnTo>
                  <a:pt x="3009900" y="50292"/>
                </a:lnTo>
                <a:lnTo>
                  <a:pt x="3009773" y="62992"/>
                </a:lnTo>
                <a:lnTo>
                  <a:pt x="3022473" y="62992"/>
                </a:lnTo>
                <a:lnTo>
                  <a:pt x="3022600" y="50292"/>
                </a:lnTo>
                <a:close/>
              </a:path>
              <a:path w="4343400" h="102869">
                <a:moveTo>
                  <a:pt x="3035300" y="50419"/>
                </a:moveTo>
                <a:lnTo>
                  <a:pt x="3035173" y="63119"/>
                </a:lnTo>
                <a:lnTo>
                  <a:pt x="3047873" y="63246"/>
                </a:lnTo>
                <a:lnTo>
                  <a:pt x="3048000" y="50546"/>
                </a:lnTo>
                <a:lnTo>
                  <a:pt x="3035300" y="50419"/>
                </a:lnTo>
                <a:close/>
              </a:path>
              <a:path w="4343400" h="102869">
                <a:moveTo>
                  <a:pt x="3060700" y="50546"/>
                </a:moveTo>
                <a:lnTo>
                  <a:pt x="3060573" y="63246"/>
                </a:lnTo>
                <a:lnTo>
                  <a:pt x="3073273" y="63373"/>
                </a:lnTo>
                <a:lnTo>
                  <a:pt x="3073400" y="50673"/>
                </a:lnTo>
                <a:lnTo>
                  <a:pt x="3060700" y="50546"/>
                </a:lnTo>
                <a:close/>
              </a:path>
              <a:path w="4343400" h="102869">
                <a:moveTo>
                  <a:pt x="3086100" y="50673"/>
                </a:moveTo>
                <a:lnTo>
                  <a:pt x="3085973" y="63373"/>
                </a:lnTo>
                <a:lnTo>
                  <a:pt x="3098673" y="63500"/>
                </a:lnTo>
                <a:lnTo>
                  <a:pt x="3098800" y="50800"/>
                </a:lnTo>
                <a:lnTo>
                  <a:pt x="3086100" y="50673"/>
                </a:lnTo>
                <a:close/>
              </a:path>
              <a:path w="4343400" h="102869">
                <a:moveTo>
                  <a:pt x="3124200" y="50927"/>
                </a:moveTo>
                <a:lnTo>
                  <a:pt x="3111500" y="50927"/>
                </a:lnTo>
                <a:lnTo>
                  <a:pt x="3111373" y="63627"/>
                </a:lnTo>
                <a:lnTo>
                  <a:pt x="3124073" y="63627"/>
                </a:lnTo>
                <a:lnTo>
                  <a:pt x="3124200" y="50927"/>
                </a:lnTo>
                <a:close/>
              </a:path>
              <a:path w="4343400" h="102869">
                <a:moveTo>
                  <a:pt x="3136900" y="51054"/>
                </a:moveTo>
                <a:lnTo>
                  <a:pt x="3136773" y="63754"/>
                </a:lnTo>
                <a:lnTo>
                  <a:pt x="3149473" y="63881"/>
                </a:lnTo>
                <a:lnTo>
                  <a:pt x="3149600" y="51181"/>
                </a:lnTo>
                <a:lnTo>
                  <a:pt x="3136900" y="51054"/>
                </a:lnTo>
                <a:close/>
              </a:path>
              <a:path w="4343400" h="102869">
                <a:moveTo>
                  <a:pt x="3162300" y="51181"/>
                </a:moveTo>
                <a:lnTo>
                  <a:pt x="3162173" y="63881"/>
                </a:lnTo>
                <a:lnTo>
                  <a:pt x="3174873" y="64008"/>
                </a:lnTo>
                <a:lnTo>
                  <a:pt x="3175000" y="51308"/>
                </a:lnTo>
                <a:lnTo>
                  <a:pt x="3162300" y="51181"/>
                </a:lnTo>
                <a:close/>
              </a:path>
              <a:path w="4343400" h="102869">
                <a:moveTo>
                  <a:pt x="3200400" y="51435"/>
                </a:moveTo>
                <a:lnTo>
                  <a:pt x="3187700" y="51435"/>
                </a:lnTo>
                <a:lnTo>
                  <a:pt x="3187573" y="64135"/>
                </a:lnTo>
                <a:lnTo>
                  <a:pt x="3200273" y="64135"/>
                </a:lnTo>
                <a:lnTo>
                  <a:pt x="3200400" y="51435"/>
                </a:lnTo>
                <a:close/>
              </a:path>
              <a:path w="4343400" h="102869">
                <a:moveTo>
                  <a:pt x="3225800" y="51562"/>
                </a:moveTo>
                <a:lnTo>
                  <a:pt x="3213100" y="51562"/>
                </a:lnTo>
                <a:lnTo>
                  <a:pt x="3212973" y="64262"/>
                </a:lnTo>
                <a:lnTo>
                  <a:pt x="3225673" y="64262"/>
                </a:lnTo>
                <a:lnTo>
                  <a:pt x="3225800" y="51562"/>
                </a:lnTo>
                <a:close/>
              </a:path>
              <a:path w="4343400" h="102869">
                <a:moveTo>
                  <a:pt x="3238500" y="51689"/>
                </a:moveTo>
                <a:lnTo>
                  <a:pt x="3238373" y="64389"/>
                </a:lnTo>
                <a:lnTo>
                  <a:pt x="3251073" y="64516"/>
                </a:lnTo>
                <a:lnTo>
                  <a:pt x="3251200" y="51816"/>
                </a:lnTo>
                <a:lnTo>
                  <a:pt x="3238500" y="51689"/>
                </a:lnTo>
                <a:close/>
              </a:path>
              <a:path w="4343400" h="102869">
                <a:moveTo>
                  <a:pt x="3263900" y="51816"/>
                </a:moveTo>
                <a:lnTo>
                  <a:pt x="3263773" y="64516"/>
                </a:lnTo>
                <a:lnTo>
                  <a:pt x="3276473" y="64643"/>
                </a:lnTo>
                <a:lnTo>
                  <a:pt x="3276600" y="51943"/>
                </a:lnTo>
                <a:lnTo>
                  <a:pt x="3263900" y="51816"/>
                </a:lnTo>
                <a:close/>
              </a:path>
              <a:path w="4343400" h="102869">
                <a:moveTo>
                  <a:pt x="3302000" y="52070"/>
                </a:moveTo>
                <a:lnTo>
                  <a:pt x="3289300" y="52070"/>
                </a:lnTo>
                <a:lnTo>
                  <a:pt x="3289173" y="64770"/>
                </a:lnTo>
                <a:lnTo>
                  <a:pt x="3301873" y="64770"/>
                </a:lnTo>
                <a:lnTo>
                  <a:pt x="3302000" y="52070"/>
                </a:lnTo>
                <a:close/>
              </a:path>
              <a:path w="4343400" h="102869">
                <a:moveTo>
                  <a:pt x="3327400" y="52197"/>
                </a:moveTo>
                <a:lnTo>
                  <a:pt x="3314700" y="52197"/>
                </a:lnTo>
                <a:lnTo>
                  <a:pt x="3314573" y="64897"/>
                </a:lnTo>
                <a:lnTo>
                  <a:pt x="3327273" y="64897"/>
                </a:lnTo>
                <a:lnTo>
                  <a:pt x="3327400" y="52197"/>
                </a:lnTo>
                <a:close/>
              </a:path>
              <a:path w="4343400" h="102869">
                <a:moveTo>
                  <a:pt x="3340100" y="52324"/>
                </a:moveTo>
                <a:lnTo>
                  <a:pt x="3339973" y="65024"/>
                </a:lnTo>
                <a:lnTo>
                  <a:pt x="3352673" y="65151"/>
                </a:lnTo>
                <a:lnTo>
                  <a:pt x="3352800" y="52451"/>
                </a:lnTo>
                <a:lnTo>
                  <a:pt x="3340100" y="52324"/>
                </a:lnTo>
                <a:close/>
              </a:path>
              <a:path w="4343400" h="102869">
                <a:moveTo>
                  <a:pt x="3365500" y="52451"/>
                </a:moveTo>
                <a:lnTo>
                  <a:pt x="3365373" y="65151"/>
                </a:lnTo>
                <a:lnTo>
                  <a:pt x="3378073" y="65278"/>
                </a:lnTo>
                <a:lnTo>
                  <a:pt x="3378200" y="52578"/>
                </a:lnTo>
                <a:lnTo>
                  <a:pt x="3365500" y="52451"/>
                </a:lnTo>
                <a:close/>
              </a:path>
              <a:path w="4343400" h="102869">
                <a:moveTo>
                  <a:pt x="3403600" y="52705"/>
                </a:moveTo>
                <a:lnTo>
                  <a:pt x="3390900" y="52705"/>
                </a:lnTo>
                <a:lnTo>
                  <a:pt x="3390773" y="65405"/>
                </a:lnTo>
                <a:lnTo>
                  <a:pt x="3403473" y="65405"/>
                </a:lnTo>
                <a:lnTo>
                  <a:pt x="3403600" y="52705"/>
                </a:lnTo>
                <a:close/>
              </a:path>
              <a:path w="4343400" h="102869">
                <a:moveTo>
                  <a:pt x="3416300" y="52832"/>
                </a:moveTo>
                <a:lnTo>
                  <a:pt x="3416173" y="65532"/>
                </a:lnTo>
                <a:lnTo>
                  <a:pt x="3428873" y="65659"/>
                </a:lnTo>
                <a:lnTo>
                  <a:pt x="3429000" y="52959"/>
                </a:lnTo>
                <a:lnTo>
                  <a:pt x="3416300" y="52832"/>
                </a:lnTo>
                <a:close/>
              </a:path>
              <a:path w="4343400" h="102869">
                <a:moveTo>
                  <a:pt x="3441700" y="52959"/>
                </a:moveTo>
                <a:lnTo>
                  <a:pt x="3441573" y="65659"/>
                </a:lnTo>
                <a:lnTo>
                  <a:pt x="3454273" y="65786"/>
                </a:lnTo>
                <a:lnTo>
                  <a:pt x="3454400" y="53086"/>
                </a:lnTo>
                <a:lnTo>
                  <a:pt x="3441700" y="52959"/>
                </a:lnTo>
                <a:close/>
              </a:path>
              <a:path w="4343400" h="102869">
                <a:moveTo>
                  <a:pt x="3467100" y="53086"/>
                </a:moveTo>
                <a:lnTo>
                  <a:pt x="3466973" y="65786"/>
                </a:lnTo>
                <a:lnTo>
                  <a:pt x="3479673" y="65913"/>
                </a:lnTo>
                <a:lnTo>
                  <a:pt x="3479800" y="53213"/>
                </a:lnTo>
                <a:lnTo>
                  <a:pt x="3467100" y="53086"/>
                </a:lnTo>
                <a:close/>
              </a:path>
              <a:path w="4343400" h="102869">
                <a:moveTo>
                  <a:pt x="3505200" y="53340"/>
                </a:moveTo>
                <a:lnTo>
                  <a:pt x="3492500" y="53340"/>
                </a:lnTo>
                <a:lnTo>
                  <a:pt x="3492373" y="66040"/>
                </a:lnTo>
                <a:lnTo>
                  <a:pt x="3505073" y="66040"/>
                </a:lnTo>
                <a:lnTo>
                  <a:pt x="3505200" y="53340"/>
                </a:lnTo>
                <a:close/>
              </a:path>
              <a:path w="4343400" h="102869">
                <a:moveTo>
                  <a:pt x="3517900" y="53467"/>
                </a:moveTo>
                <a:lnTo>
                  <a:pt x="3517773" y="66167"/>
                </a:lnTo>
                <a:lnTo>
                  <a:pt x="3530473" y="66294"/>
                </a:lnTo>
                <a:lnTo>
                  <a:pt x="3530600" y="53594"/>
                </a:lnTo>
                <a:lnTo>
                  <a:pt x="3517900" y="53467"/>
                </a:lnTo>
                <a:close/>
              </a:path>
              <a:path w="4343400" h="102869">
                <a:moveTo>
                  <a:pt x="3543300" y="53594"/>
                </a:moveTo>
                <a:lnTo>
                  <a:pt x="3543173" y="66294"/>
                </a:lnTo>
                <a:lnTo>
                  <a:pt x="3555873" y="66421"/>
                </a:lnTo>
                <a:lnTo>
                  <a:pt x="3556000" y="53721"/>
                </a:lnTo>
                <a:lnTo>
                  <a:pt x="3543300" y="53594"/>
                </a:lnTo>
                <a:close/>
              </a:path>
              <a:path w="4343400" h="102869">
                <a:moveTo>
                  <a:pt x="3568700" y="53721"/>
                </a:moveTo>
                <a:lnTo>
                  <a:pt x="3568573" y="66421"/>
                </a:lnTo>
                <a:lnTo>
                  <a:pt x="3581273" y="66548"/>
                </a:lnTo>
                <a:lnTo>
                  <a:pt x="3581400" y="53848"/>
                </a:lnTo>
                <a:lnTo>
                  <a:pt x="3568700" y="53721"/>
                </a:lnTo>
                <a:close/>
              </a:path>
              <a:path w="4343400" h="102869">
                <a:moveTo>
                  <a:pt x="3606800" y="53975"/>
                </a:moveTo>
                <a:lnTo>
                  <a:pt x="3594100" y="53975"/>
                </a:lnTo>
                <a:lnTo>
                  <a:pt x="3593973" y="66675"/>
                </a:lnTo>
                <a:lnTo>
                  <a:pt x="3606673" y="66675"/>
                </a:lnTo>
                <a:lnTo>
                  <a:pt x="3606800" y="53975"/>
                </a:lnTo>
                <a:close/>
              </a:path>
              <a:path w="4343400" h="102869">
                <a:moveTo>
                  <a:pt x="3619500" y="54102"/>
                </a:moveTo>
                <a:lnTo>
                  <a:pt x="3619373" y="66802"/>
                </a:lnTo>
                <a:lnTo>
                  <a:pt x="3632073" y="66929"/>
                </a:lnTo>
                <a:lnTo>
                  <a:pt x="3632200" y="54229"/>
                </a:lnTo>
                <a:lnTo>
                  <a:pt x="3619500" y="54102"/>
                </a:lnTo>
                <a:close/>
              </a:path>
              <a:path w="4343400" h="102869">
                <a:moveTo>
                  <a:pt x="3644900" y="54229"/>
                </a:moveTo>
                <a:lnTo>
                  <a:pt x="3644773" y="66929"/>
                </a:lnTo>
                <a:lnTo>
                  <a:pt x="3657473" y="67056"/>
                </a:lnTo>
                <a:lnTo>
                  <a:pt x="3657600" y="54356"/>
                </a:lnTo>
                <a:lnTo>
                  <a:pt x="3644900" y="54229"/>
                </a:lnTo>
                <a:close/>
              </a:path>
              <a:path w="4343400" h="102869">
                <a:moveTo>
                  <a:pt x="3683000" y="54483"/>
                </a:moveTo>
                <a:lnTo>
                  <a:pt x="3670300" y="54483"/>
                </a:lnTo>
                <a:lnTo>
                  <a:pt x="3670173" y="67183"/>
                </a:lnTo>
                <a:lnTo>
                  <a:pt x="3682873" y="67183"/>
                </a:lnTo>
                <a:lnTo>
                  <a:pt x="3683000" y="54483"/>
                </a:lnTo>
                <a:close/>
              </a:path>
              <a:path w="4343400" h="102869">
                <a:moveTo>
                  <a:pt x="3708400" y="54610"/>
                </a:moveTo>
                <a:lnTo>
                  <a:pt x="3695700" y="54610"/>
                </a:lnTo>
                <a:lnTo>
                  <a:pt x="3695573" y="67310"/>
                </a:lnTo>
                <a:lnTo>
                  <a:pt x="3708273" y="67310"/>
                </a:lnTo>
                <a:lnTo>
                  <a:pt x="3708400" y="54610"/>
                </a:lnTo>
                <a:close/>
              </a:path>
              <a:path w="4343400" h="102869">
                <a:moveTo>
                  <a:pt x="3721100" y="54737"/>
                </a:moveTo>
                <a:lnTo>
                  <a:pt x="3720973" y="67437"/>
                </a:lnTo>
                <a:lnTo>
                  <a:pt x="3733673" y="67564"/>
                </a:lnTo>
                <a:lnTo>
                  <a:pt x="3733800" y="54864"/>
                </a:lnTo>
                <a:lnTo>
                  <a:pt x="3721100" y="54737"/>
                </a:lnTo>
                <a:close/>
              </a:path>
              <a:path w="4343400" h="102869">
                <a:moveTo>
                  <a:pt x="3746500" y="54864"/>
                </a:moveTo>
                <a:lnTo>
                  <a:pt x="3746373" y="67564"/>
                </a:lnTo>
                <a:lnTo>
                  <a:pt x="3759073" y="67691"/>
                </a:lnTo>
                <a:lnTo>
                  <a:pt x="3759200" y="54991"/>
                </a:lnTo>
                <a:lnTo>
                  <a:pt x="3746500" y="54864"/>
                </a:lnTo>
                <a:close/>
              </a:path>
              <a:path w="4343400" h="102869">
                <a:moveTo>
                  <a:pt x="3784600" y="55118"/>
                </a:moveTo>
                <a:lnTo>
                  <a:pt x="3771900" y="55118"/>
                </a:lnTo>
                <a:lnTo>
                  <a:pt x="3771773" y="67818"/>
                </a:lnTo>
                <a:lnTo>
                  <a:pt x="3784473" y="67818"/>
                </a:lnTo>
                <a:lnTo>
                  <a:pt x="3784600" y="55118"/>
                </a:lnTo>
                <a:close/>
              </a:path>
              <a:path w="4343400" h="102869">
                <a:moveTo>
                  <a:pt x="3810000" y="55245"/>
                </a:moveTo>
                <a:lnTo>
                  <a:pt x="3797300" y="55245"/>
                </a:lnTo>
                <a:lnTo>
                  <a:pt x="3797173" y="67945"/>
                </a:lnTo>
                <a:lnTo>
                  <a:pt x="3809873" y="67945"/>
                </a:lnTo>
                <a:lnTo>
                  <a:pt x="3810000" y="55245"/>
                </a:lnTo>
                <a:close/>
              </a:path>
              <a:path w="4343400" h="102869">
                <a:moveTo>
                  <a:pt x="3822700" y="55372"/>
                </a:moveTo>
                <a:lnTo>
                  <a:pt x="3822573" y="68072"/>
                </a:lnTo>
                <a:lnTo>
                  <a:pt x="3835273" y="68199"/>
                </a:lnTo>
                <a:lnTo>
                  <a:pt x="3835400" y="55499"/>
                </a:lnTo>
                <a:lnTo>
                  <a:pt x="3822700" y="55372"/>
                </a:lnTo>
                <a:close/>
              </a:path>
              <a:path w="4343400" h="102869">
                <a:moveTo>
                  <a:pt x="3848100" y="55499"/>
                </a:moveTo>
                <a:lnTo>
                  <a:pt x="3847973" y="68199"/>
                </a:lnTo>
                <a:lnTo>
                  <a:pt x="3860673" y="68326"/>
                </a:lnTo>
                <a:lnTo>
                  <a:pt x="3860800" y="55626"/>
                </a:lnTo>
                <a:lnTo>
                  <a:pt x="3848100" y="55499"/>
                </a:lnTo>
                <a:close/>
              </a:path>
              <a:path w="4343400" h="102869">
                <a:moveTo>
                  <a:pt x="3886200" y="55753"/>
                </a:moveTo>
                <a:lnTo>
                  <a:pt x="3873500" y="55753"/>
                </a:lnTo>
                <a:lnTo>
                  <a:pt x="3873373" y="68453"/>
                </a:lnTo>
                <a:lnTo>
                  <a:pt x="3886073" y="68453"/>
                </a:lnTo>
                <a:lnTo>
                  <a:pt x="3886200" y="55753"/>
                </a:lnTo>
                <a:close/>
              </a:path>
              <a:path w="4343400" h="102869">
                <a:moveTo>
                  <a:pt x="3898900" y="55880"/>
                </a:moveTo>
                <a:lnTo>
                  <a:pt x="3898773" y="68580"/>
                </a:lnTo>
                <a:lnTo>
                  <a:pt x="3911473" y="68707"/>
                </a:lnTo>
                <a:lnTo>
                  <a:pt x="3911600" y="56007"/>
                </a:lnTo>
                <a:lnTo>
                  <a:pt x="3898900" y="55880"/>
                </a:lnTo>
                <a:close/>
              </a:path>
              <a:path w="4343400" h="102869">
                <a:moveTo>
                  <a:pt x="3924300" y="56007"/>
                </a:moveTo>
                <a:lnTo>
                  <a:pt x="3924173" y="68707"/>
                </a:lnTo>
                <a:lnTo>
                  <a:pt x="3936873" y="68834"/>
                </a:lnTo>
                <a:lnTo>
                  <a:pt x="3937000" y="56134"/>
                </a:lnTo>
                <a:lnTo>
                  <a:pt x="3924300" y="56007"/>
                </a:lnTo>
                <a:close/>
              </a:path>
              <a:path w="4343400" h="102869">
                <a:moveTo>
                  <a:pt x="3949700" y="56134"/>
                </a:moveTo>
                <a:lnTo>
                  <a:pt x="3949573" y="68834"/>
                </a:lnTo>
                <a:lnTo>
                  <a:pt x="3962273" y="68961"/>
                </a:lnTo>
                <a:lnTo>
                  <a:pt x="3962400" y="56261"/>
                </a:lnTo>
                <a:lnTo>
                  <a:pt x="3949700" y="56134"/>
                </a:lnTo>
                <a:close/>
              </a:path>
              <a:path w="4343400" h="102869">
                <a:moveTo>
                  <a:pt x="3987800" y="56388"/>
                </a:moveTo>
                <a:lnTo>
                  <a:pt x="3975100" y="56388"/>
                </a:lnTo>
                <a:lnTo>
                  <a:pt x="3974973" y="69088"/>
                </a:lnTo>
                <a:lnTo>
                  <a:pt x="3987673" y="69088"/>
                </a:lnTo>
                <a:lnTo>
                  <a:pt x="3987800" y="56388"/>
                </a:lnTo>
                <a:close/>
              </a:path>
              <a:path w="4343400" h="102869">
                <a:moveTo>
                  <a:pt x="4000500" y="56515"/>
                </a:moveTo>
                <a:lnTo>
                  <a:pt x="4000373" y="69215"/>
                </a:lnTo>
                <a:lnTo>
                  <a:pt x="4013073" y="69342"/>
                </a:lnTo>
                <a:lnTo>
                  <a:pt x="4013200" y="56642"/>
                </a:lnTo>
                <a:lnTo>
                  <a:pt x="4000500" y="56515"/>
                </a:lnTo>
                <a:close/>
              </a:path>
              <a:path w="4343400" h="102869">
                <a:moveTo>
                  <a:pt x="4025900" y="56642"/>
                </a:moveTo>
                <a:lnTo>
                  <a:pt x="4025773" y="69342"/>
                </a:lnTo>
                <a:lnTo>
                  <a:pt x="4038473" y="69469"/>
                </a:lnTo>
                <a:lnTo>
                  <a:pt x="4038600" y="56769"/>
                </a:lnTo>
                <a:lnTo>
                  <a:pt x="4025900" y="56642"/>
                </a:lnTo>
                <a:close/>
              </a:path>
              <a:path w="4343400" h="102869">
                <a:moveTo>
                  <a:pt x="4051300" y="56769"/>
                </a:moveTo>
                <a:lnTo>
                  <a:pt x="4051173" y="69469"/>
                </a:lnTo>
                <a:lnTo>
                  <a:pt x="4063873" y="69596"/>
                </a:lnTo>
                <a:lnTo>
                  <a:pt x="4064000" y="56896"/>
                </a:lnTo>
                <a:lnTo>
                  <a:pt x="4051300" y="56769"/>
                </a:lnTo>
                <a:close/>
              </a:path>
              <a:path w="4343400" h="102869">
                <a:moveTo>
                  <a:pt x="4089400" y="57023"/>
                </a:moveTo>
                <a:lnTo>
                  <a:pt x="4076700" y="57023"/>
                </a:lnTo>
                <a:lnTo>
                  <a:pt x="4076573" y="69723"/>
                </a:lnTo>
                <a:lnTo>
                  <a:pt x="4089273" y="69723"/>
                </a:lnTo>
                <a:lnTo>
                  <a:pt x="4089400" y="57023"/>
                </a:lnTo>
                <a:close/>
              </a:path>
              <a:path w="4343400" h="102869">
                <a:moveTo>
                  <a:pt x="4102100" y="57150"/>
                </a:moveTo>
                <a:lnTo>
                  <a:pt x="4101973" y="69850"/>
                </a:lnTo>
                <a:lnTo>
                  <a:pt x="4114673" y="69977"/>
                </a:lnTo>
                <a:lnTo>
                  <a:pt x="4114800" y="57277"/>
                </a:lnTo>
                <a:lnTo>
                  <a:pt x="4102100" y="57150"/>
                </a:lnTo>
                <a:close/>
              </a:path>
              <a:path w="4343400" h="102869">
                <a:moveTo>
                  <a:pt x="4127500" y="57277"/>
                </a:moveTo>
                <a:lnTo>
                  <a:pt x="4127373" y="69977"/>
                </a:lnTo>
                <a:lnTo>
                  <a:pt x="4140073" y="70104"/>
                </a:lnTo>
                <a:lnTo>
                  <a:pt x="4140200" y="57404"/>
                </a:lnTo>
                <a:lnTo>
                  <a:pt x="4127500" y="57277"/>
                </a:lnTo>
                <a:close/>
              </a:path>
              <a:path w="4343400" h="102869">
                <a:moveTo>
                  <a:pt x="4165600" y="57531"/>
                </a:moveTo>
                <a:lnTo>
                  <a:pt x="4152900" y="57531"/>
                </a:lnTo>
                <a:lnTo>
                  <a:pt x="4152773" y="70231"/>
                </a:lnTo>
                <a:lnTo>
                  <a:pt x="4165473" y="70231"/>
                </a:lnTo>
                <a:lnTo>
                  <a:pt x="4165600" y="57531"/>
                </a:lnTo>
                <a:close/>
              </a:path>
              <a:path w="4343400" h="102869">
                <a:moveTo>
                  <a:pt x="4191000" y="57658"/>
                </a:moveTo>
                <a:lnTo>
                  <a:pt x="4178300" y="57658"/>
                </a:lnTo>
                <a:lnTo>
                  <a:pt x="4178173" y="70358"/>
                </a:lnTo>
                <a:lnTo>
                  <a:pt x="4190873" y="70358"/>
                </a:lnTo>
                <a:lnTo>
                  <a:pt x="4191000" y="57658"/>
                </a:lnTo>
                <a:close/>
              </a:path>
              <a:path w="4343400" h="102869">
                <a:moveTo>
                  <a:pt x="4203700" y="57785"/>
                </a:moveTo>
                <a:lnTo>
                  <a:pt x="4203573" y="70485"/>
                </a:lnTo>
                <a:lnTo>
                  <a:pt x="4216273" y="70612"/>
                </a:lnTo>
                <a:lnTo>
                  <a:pt x="4216400" y="57912"/>
                </a:lnTo>
                <a:lnTo>
                  <a:pt x="4203700" y="57785"/>
                </a:lnTo>
                <a:close/>
              </a:path>
              <a:path w="4343400" h="102869">
                <a:moveTo>
                  <a:pt x="4229100" y="57912"/>
                </a:moveTo>
                <a:lnTo>
                  <a:pt x="4228973" y="70612"/>
                </a:lnTo>
                <a:lnTo>
                  <a:pt x="4241673" y="70739"/>
                </a:lnTo>
                <a:lnTo>
                  <a:pt x="4241800" y="58039"/>
                </a:lnTo>
                <a:lnTo>
                  <a:pt x="4229100" y="57912"/>
                </a:lnTo>
                <a:close/>
              </a:path>
              <a:path w="4343400" h="102869">
                <a:moveTo>
                  <a:pt x="4267454" y="26416"/>
                </a:moveTo>
                <a:lnTo>
                  <a:pt x="4266946" y="102616"/>
                </a:lnTo>
                <a:lnTo>
                  <a:pt x="4331260" y="70993"/>
                </a:lnTo>
                <a:lnTo>
                  <a:pt x="4279773" y="70993"/>
                </a:lnTo>
                <a:lnTo>
                  <a:pt x="4279900" y="58293"/>
                </a:lnTo>
                <a:lnTo>
                  <a:pt x="4330159" y="58293"/>
                </a:lnTo>
                <a:lnTo>
                  <a:pt x="4267454" y="26416"/>
                </a:lnTo>
                <a:close/>
              </a:path>
              <a:path w="4343400" h="102869">
                <a:moveTo>
                  <a:pt x="4279900" y="58293"/>
                </a:moveTo>
                <a:lnTo>
                  <a:pt x="4279773" y="70993"/>
                </a:lnTo>
                <a:lnTo>
                  <a:pt x="4279900" y="58293"/>
                </a:lnTo>
                <a:close/>
              </a:path>
              <a:path w="4343400" h="102869">
                <a:moveTo>
                  <a:pt x="4330159" y="58293"/>
                </a:moveTo>
                <a:lnTo>
                  <a:pt x="4279900" y="58293"/>
                </a:lnTo>
                <a:lnTo>
                  <a:pt x="4279900" y="70993"/>
                </a:lnTo>
                <a:lnTo>
                  <a:pt x="4331260" y="70993"/>
                </a:lnTo>
                <a:lnTo>
                  <a:pt x="4343400" y="65024"/>
                </a:lnTo>
                <a:lnTo>
                  <a:pt x="4330159" y="58293"/>
                </a:lnTo>
                <a:close/>
              </a:path>
              <a:path w="4343400" h="102869">
                <a:moveTo>
                  <a:pt x="4267200" y="58166"/>
                </a:moveTo>
                <a:lnTo>
                  <a:pt x="4254500" y="58166"/>
                </a:lnTo>
                <a:lnTo>
                  <a:pt x="4254373" y="70866"/>
                </a:lnTo>
                <a:lnTo>
                  <a:pt x="4267073" y="70866"/>
                </a:lnTo>
                <a:lnTo>
                  <a:pt x="4267200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1639" y="233629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44767" y="233629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3999" y="457200"/>
                </a:lnTo>
                <a:lnTo>
                  <a:pt x="1523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56119" y="165811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627" y="1650492"/>
            <a:ext cx="647700" cy="609600"/>
          </a:xfrm>
          <a:custGeom>
            <a:avLst/>
            <a:gdLst/>
            <a:ahLst/>
            <a:cxnLst/>
            <a:rect l="l" t="t" r="r" b="b"/>
            <a:pathLst>
              <a:path w="647700" h="609600">
                <a:moveTo>
                  <a:pt x="0" y="609600"/>
                </a:moveTo>
                <a:lnTo>
                  <a:pt x="647700" y="609600"/>
                </a:lnTo>
                <a:lnTo>
                  <a:pt x="647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27" y="1650492"/>
            <a:ext cx="647700" cy="609600"/>
          </a:xfrm>
          <a:custGeom>
            <a:avLst/>
            <a:gdLst/>
            <a:ahLst/>
            <a:cxnLst/>
            <a:rect l="l" t="t" r="r" b="b"/>
            <a:pathLst>
              <a:path w="647700" h="609600">
                <a:moveTo>
                  <a:pt x="0" y="609600"/>
                </a:moveTo>
                <a:lnTo>
                  <a:pt x="647700" y="609600"/>
                </a:lnTo>
                <a:lnTo>
                  <a:pt x="647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61" y="1751787"/>
            <a:ext cx="8509635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21360" marR="0" lvl="0" indent="0" algn="ctr" defTabSz="914400" rtl="0" eaLnBrk="1" fontAlgn="auto" latinLnBrk="0" hangingPunct="1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ClrTx/>
              <a:buSzTx/>
              <a:buFontTx/>
              <a:buNone/>
              <a:tabLst>
                <a:tab pos="5174615" algn="l"/>
              </a:tabLst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网络地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址	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主机地址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652780" marR="0" lvl="0" indent="0" algn="ctr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787015" algn="l"/>
                <a:tab pos="5149215" algn="l"/>
                <a:tab pos="743585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191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07720" marR="220979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807720" algn="l"/>
                <a:tab pos="80835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从高位起，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位为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，第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十进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示的取值范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围为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～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191”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0772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807720" algn="l"/>
                <a:tab pos="80835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807720" marR="4318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807720" algn="l"/>
                <a:tab pos="80835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网络地址不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存在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，不存在网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总数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问题每个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可容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7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775" b="0" i="0" u="none" strike="noStrike" kern="1200" cap="none" spc="0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－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）台主机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807720" marR="0" lvl="0" indent="-457834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807720" algn="l"/>
                <a:tab pos="80835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具有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类地址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的网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总数为</a:t>
            </a:r>
            <a:r>
              <a:rPr kumimoji="0" sz="2800" b="0" i="0" u="none" strike="noStrike" kern="1200" cap="none" spc="-7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</a:t>
            </a:r>
            <a:r>
              <a:rPr kumimoji="0" sz="2775" b="0" i="0" u="none" strike="noStrike" kern="1200" cap="none" spc="345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008C1D-4E24-4941-B95B-BA33791A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90" y="875076"/>
            <a:ext cx="6662997" cy="48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01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532" y="1296416"/>
            <a:ext cx="860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791335" algn="l"/>
                <a:tab pos="2503170" algn="l"/>
                <a:tab pos="6353175" algn="l"/>
                <a:tab pos="6606540" algn="l"/>
                <a:tab pos="6861175" algn="l"/>
                <a:tab pos="7115175" algn="l"/>
                <a:tab pos="7367905" algn="l"/>
                <a:tab pos="7825105" algn="l"/>
                <a:tab pos="807974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31 30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29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 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27  26	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24	23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22 21 20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19 18 17 16  15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14  13 12 </a:t>
            </a:r>
            <a:r>
              <a:rPr kumimoji="0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 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	9	8	7	6	5 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	3	2 1</a:t>
            </a:r>
            <a:r>
              <a:rPr kumimoji="0" sz="1600" b="1" i="0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5338" y="247014"/>
            <a:ext cx="152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10" dirty="0">
                <a:solidFill>
                  <a:srgbClr val="FFFFFF"/>
                </a:solidFill>
              </a:rPr>
              <a:t>类地址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27" y="1656588"/>
            <a:ext cx="3973195" cy="596265"/>
          </a:xfrm>
          <a:custGeom>
            <a:avLst/>
            <a:gdLst/>
            <a:ahLst/>
            <a:cxnLst/>
            <a:rect l="l" t="t" r="r" b="b"/>
            <a:pathLst>
              <a:path w="3973195" h="596264">
                <a:moveTo>
                  <a:pt x="0" y="595884"/>
                </a:moveTo>
                <a:lnTo>
                  <a:pt x="3973068" y="595884"/>
                </a:lnTo>
                <a:lnTo>
                  <a:pt x="3973068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1" y="1656588"/>
            <a:ext cx="5149850" cy="596265"/>
          </a:xfrm>
          <a:custGeom>
            <a:avLst/>
            <a:gdLst/>
            <a:ahLst/>
            <a:cxnLst/>
            <a:rect l="l" t="t" r="r" b="b"/>
            <a:pathLst>
              <a:path w="5149850" h="596264">
                <a:moveTo>
                  <a:pt x="0" y="595884"/>
                </a:moveTo>
                <a:lnTo>
                  <a:pt x="5149596" y="595884"/>
                </a:lnTo>
                <a:lnTo>
                  <a:pt x="5149596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2396" y="165049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5748" y="165049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2396" y="1658111"/>
            <a:ext cx="4343400" cy="596265"/>
          </a:xfrm>
          <a:custGeom>
            <a:avLst/>
            <a:gdLst/>
            <a:ahLst/>
            <a:cxnLst/>
            <a:rect l="l" t="t" r="r" b="b"/>
            <a:pathLst>
              <a:path w="4343400" h="596264">
                <a:moveTo>
                  <a:pt x="0" y="595884"/>
                </a:moveTo>
                <a:lnTo>
                  <a:pt x="4343400" y="595884"/>
                </a:lnTo>
                <a:lnTo>
                  <a:pt x="43434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2396" y="1658111"/>
            <a:ext cx="4343400" cy="596265"/>
          </a:xfrm>
          <a:custGeom>
            <a:avLst/>
            <a:gdLst/>
            <a:ahLst/>
            <a:cxnLst/>
            <a:rect l="l" t="t" r="r" b="b"/>
            <a:pathLst>
              <a:path w="4343400" h="596264">
                <a:moveTo>
                  <a:pt x="0" y="595884"/>
                </a:moveTo>
                <a:lnTo>
                  <a:pt x="4343400" y="595884"/>
                </a:lnTo>
                <a:lnTo>
                  <a:pt x="43434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2" y="223418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2600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35795" y="23058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168" y="2527045"/>
            <a:ext cx="4371340" cy="89535"/>
          </a:xfrm>
          <a:custGeom>
            <a:avLst/>
            <a:gdLst/>
            <a:ahLst/>
            <a:cxnLst/>
            <a:rect l="l" t="t" r="r" b="b"/>
            <a:pathLst>
              <a:path w="4371340" h="89535">
                <a:moveTo>
                  <a:pt x="76085" y="13208"/>
                </a:moveTo>
                <a:lnTo>
                  <a:pt x="0" y="51562"/>
                </a:lnTo>
                <a:lnTo>
                  <a:pt x="76314" y="89408"/>
                </a:lnTo>
                <a:lnTo>
                  <a:pt x="76219" y="57658"/>
                </a:lnTo>
                <a:lnTo>
                  <a:pt x="63525" y="57658"/>
                </a:lnTo>
                <a:lnTo>
                  <a:pt x="63487" y="44958"/>
                </a:lnTo>
                <a:lnTo>
                  <a:pt x="76180" y="44958"/>
                </a:lnTo>
                <a:lnTo>
                  <a:pt x="76085" y="13208"/>
                </a:lnTo>
                <a:close/>
              </a:path>
              <a:path w="4371340" h="89535">
                <a:moveTo>
                  <a:pt x="76180" y="44958"/>
                </a:moveTo>
                <a:lnTo>
                  <a:pt x="63487" y="44958"/>
                </a:lnTo>
                <a:lnTo>
                  <a:pt x="63525" y="57658"/>
                </a:lnTo>
                <a:lnTo>
                  <a:pt x="76219" y="57658"/>
                </a:lnTo>
                <a:lnTo>
                  <a:pt x="76180" y="44958"/>
                </a:lnTo>
                <a:close/>
              </a:path>
              <a:path w="4371340" h="89535">
                <a:moveTo>
                  <a:pt x="76187" y="44958"/>
                </a:moveTo>
                <a:lnTo>
                  <a:pt x="76219" y="57658"/>
                </a:lnTo>
                <a:lnTo>
                  <a:pt x="76187" y="44958"/>
                </a:lnTo>
                <a:close/>
              </a:path>
              <a:path w="4371340" h="89535">
                <a:moveTo>
                  <a:pt x="101587" y="44831"/>
                </a:moveTo>
                <a:lnTo>
                  <a:pt x="88887" y="44958"/>
                </a:lnTo>
                <a:lnTo>
                  <a:pt x="88925" y="57658"/>
                </a:lnTo>
                <a:lnTo>
                  <a:pt x="101625" y="57531"/>
                </a:lnTo>
                <a:lnTo>
                  <a:pt x="101587" y="44831"/>
                </a:lnTo>
                <a:close/>
              </a:path>
              <a:path w="4371340" h="89535">
                <a:moveTo>
                  <a:pt x="126987" y="44831"/>
                </a:moveTo>
                <a:lnTo>
                  <a:pt x="114287" y="44831"/>
                </a:lnTo>
                <a:lnTo>
                  <a:pt x="114325" y="57531"/>
                </a:lnTo>
                <a:lnTo>
                  <a:pt x="127025" y="57531"/>
                </a:lnTo>
                <a:lnTo>
                  <a:pt x="126987" y="44831"/>
                </a:lnTo>
                <a:close/>
              </a:path>
              <a:path w="4371340" h="89535">
                <a:moveTo>
                  <a:pt x="152387" y="44704"/>
                </a:moveTo>
                <a:lnTo>
                  <a:pt x="139687" y="44831"/>
                </a:lnTo>
                <a:lnTo>
                  <a:pt x="139725" y="57531"/>
                </a:lnTo>
                <a:lnTo>
                  <a:pt x="152425" y="57404"/>
                </a:lnTo>
                <a:lnTo>
                  <a:pt x="152387" y="44704"/>
                </a:lnTo>
                <a:close/>
              </a:path>
              <a:path w="4371340" h="89535">
                <a:moveTo>
                  <a:pt x="177787" y="44704"/>
                </a:moveTo>
                <a:lnTo>
                  <a:pt x="165087" y="44704"/>
                </a:lnTo>
                <a:lnTo>
                  <a:pt x="165125" y="57404"/>
                </a:lnTo>
                <a:lnTo>
                  <a:pt x="177825" y="57404"/>
                </a:lnTo>
                <a:lnTo>
                  <a:pt x="177787" y="44704"/>
                </a:lnTo>
                <a:close/>
              </a:path>
              <a:path w="4371340" h="89535">
                <a:moveTo>
                  <a:pt x="203187" y="44577"/>
                </a:moveTo>
                <a:lnTo>
                  <a:pt x="190487" y="44577"/>
                </a:lnTo>
                <a:lnTo>
                  <a:pt x="190525" y="57277"/>
                </a:lnTo>
                <a:lnTo>
                  <a:pt x="203225" y="57277"/>
                </a:lnTo>
                <a:lnTo>
                  <a:pt x="203187" y="44577"/>
                </a:lnTo>
                <a:close/>
              </a:path>
              <a:path w="4371340" h="89535">
                <a:moveTo>
                  <a:pt x="228587" y="44450"/>
                </a:moveTo>
                <a:lnTo>
                  <a:pt x="215887" y="44577"/>
                </a:lnTo>
                <a:lnTo>
                  <a:pt x="215925" y="57277"/>
                </a:lnTo>
                <a:lnTo>
                  <a:pt x="228625" y="57150"/>
                </a:lnTo>
                <a:lnTo>
                  <a:pt x="228587" y="44450"/>
                </a:lnTo>
                <a:close/>
              </a:path>
              <a:path w="4371340" h="89535">
                <a:moveTo>
                  <a:pt x="253987" y="44450"/>
                </a:moveTo>
                <a:lnTo>
                  <a:pt x="241287" y="44450"/>
                </a:lnTo>
                <a:lnTo>
                  <a:pt x="241325" y="57150"/>
                </a:lnTo>
                <a:lnTo>
                  <a:pt x="254025" y="57150"/>
                </a:lnTo>
                <a:lnTo>
                  <a:pt x="253987" y="44450"/>
                </a:lnTo>
                <a:close/>
              </a:path>
              <a:path w="4371340" h="89535">
                <a:moveTo>
                  <a:pt x="279387" y="44323"/>
                </a:moveTo>
                <a:lnTo>
                  <a:pt x="266687" y="44323"/>
                </a:lnTo>
                <a:lnTo>
                  <a:pt x="266725" y="57023"/>
                </a:lnTo>
                <a:lnTo>
                  <a:pt x="279425" y="57023"/>
                </a:lnTo>
                <a:lnTo>
                  <a:pt x="279387" y="44323"/>
                </a:lnTo>
                <a:close/>
              </a:path>
              <a:path w="4371340" h="89535">
                <a:moveTo>
                  <a:pt x="304787" y="44196"/>
                </a:moveTo>
                <a:lnTo>
                  <a:pt x="292087" y="44323"/>
                </a:lnTo>
                <a:lnTo>
                  <a:pt x="292125" y="57023"/>
                </a:lnTo>
                <a:lnTo>
                  <a:pt x="304825" y="56896"/>
                </a:lnTo>
                <a:lnTo>
                  <a:pt x="304787" y="44196"/>
                </a:lnTo>
                <a:close/>
              </a:path>
              <a:path w="4371340" h="89535">
                <a:moveTo>
                  <a:pt x="330187" y="44196"/>
                </a:moveTo>
                <a:lnTo>
                  <a:pt x="317487" y="44196"/>
                </a:lnTo>
                <a:lnTo>
                  <a:pt x="317525" y="56896"/>
                </a:lnTo>
                <a:lnTo>
                  <a:pt x="330225" y="56896"/>
                </a:lnTo>
                <a:lnTo>
                  <a:pt x="330187" y="44196"/>
                </a:lnTo>
                <a:close/>
              </a:path>
              <a:path w="4371340" h="89535">
                <a:moveTo>
                  <a:pt x="355587" y="44069"/>
                </a:moveTo>
                <a:lnTo>
                  <a:pt x="342887" y="44196"/>
                </a:lnTo>
                <a:lnTo>
                  <a:pt x="342925" y="56896"/>
                </a:lnTo>
                <a:lnTo>
                  <a:pt x="355625" y="56769"/>
                </a:lnTo>
                <a:lnTo>
                  <a:pt x="355587" y="44069"/>
                </a:lnTo>
                <a:close/>
              </a:path>
              <a:path w="4371340" h="89535">
                <a:moveTo>
                  <a:pt x="380987" y="44069"/>
                </a:moveTo>
                <a:lnTo>
                  <a:pt x="368287" y="44069"/>
                </a:lnTo>
                <a:lnTo>
                  <a:pt x="368325" y="56769"/>
                </a:lnTo>
                <a:lnTo>
                  <a:pt x="381025" y="56769"/>
                </a:lnTo>
                <a:lnTo>
                  <a:pt x="380987" y="44069"/>
                </a:lnTo>
                <a:close/>
              </a:path>
              <a:path w="4371340" h="89535">
                <a:moveTo>
                  <a:pt x="406387" y="43942"/>
                </a:moveTo>
                <a:lnTo>
                  <a:pt x="393687" y="43942"/>
                </a:lnTo>
                <a:lnTo>
                  <a:pt x="393725" y="56642"/>
                </a:lnTo>
                <a:lnTo>
                  <a:pt x="406425" y="56642"/>
                </a:lnTo>
                <a:lnTo>
                  <a:pt x="406387" y="43942"/>
                </a:lnTo>
                <a:close/>
              </a:path>
              <a:path w="4371340" h="89535">
                <a:moveTo>
                  <a:pt x="431787" y="43815"/>
                </a:moveTo>
                <a:lnTo>
                  <a:pt x="419087" y="43942"/>
                </a:lnTo>
                <a:lnTo>
                  <a:pt x="419125" y="56642"/>
                </a:lnTo>
                <a:lnTo>
                  <a:pt x="431825" y="56515"/>
                </a:lnTo>
                <a:lnTo>
                  <a:pt x="431787" y="43815"/>
                </a:lnTo>
                <a:close/>
              </a:path>
              <a:path w="4371340" h="89535">
                <a:moveTo>
                  <a:pt x="457187" y="43815"/>
                </a:moveTo>
                <a:lnTo>
                  <a:pt x="444487" y="43815"/>
                </a:lnTo>
                <a:lnTo>
                  <a:pt x="444525" y="56515"/>
                </a:lnTo>
                <a:lnTo>
                  <a:pt x="457225" y="56515"/>
                </a:lnTo>
                <a:lnTo>
                  <a:pt x="457187" y="43815"/>
                </a:lnTo>
                <a:close/>
              </a:path>
              <a:path w="4371340" h="89535">
                <a:moveTo>
                  <a:pt x="482587" y="43688"/>
                </a:moveTo>
                <a:lnTo>
                  <a:pt x="469887" y="43688"/>
                </a:lnTo>
                <a:lnTo>
                  <a:pt x="469925" y="56388"/>
                </a:lnTo>
                <a:lnTo>
                  <a:pt x="482625" y="56388"/>
                </a:lnTo>
                <a:lnTo>
                  <a:pt x="482587" y="43688"/>
                </a:lnTo>
                <a:close/>
              </a:path>
              <a:path w="4371340" h="89535">
                <a:moveTo>
                  <a:pt x="507987" y="43561"/>
                </a:moveTo>
                <a:lnTo>
                  <a:pt x="495287" y="43688"/>
                </a:lnTo>
                <a:lnTo>
                  <a:pt x="495325" y="56388"/>
                </a:lnTo>
                <a:lnTo>
                  <a:pt x="508025" y="56261"/>
                </a:lnTo>
                <a:lnTo>
                  <a:pt x="507987" y="43561"/>
                </a:lnTo>
                <a:close/>
              </a:path>
              <a:path w="4371340" h="89535">
                <a:moveTo>
                  <a:pt x="533387" y="43561"/>
                </a:moveTo>
                <a:lnTo>
                  <a:pt x="520687" y="43561"/>
                </a:lnTo>
                <a:lnTo>
                  <a:pt x="520725" y="56261"/>
                </a:lnTo>
                <a:lnTo>
                  <a:pt x="533425" y="56261"/>
                </a:lnTo>
                <a:lnTo>
                  <a:pt x="533387" y="43561"/>
                </a:lnTo>
                <a:close/>
              </a:path>
              <a:path w="4371340" h="89535">
                <a:moveTo>
                  <a:pt x="558787" y="43434"/>
                </a:moveTo>
                <a:lnTo>
                  <a:pt x="546087" y="43561"/>
                </a:lnTo>
                <a:lnTo>
                  <a:pt x="546125" y="56261"/>
                </a:lnTo>
                <a:lnTo>
                  <a:pt x="558825" y="56134"/>
                </a:lnTo>
                <a:lnTo>
                  <a:pt x="558787" y="43434"/>
                </a:lnTo>
                <a:close/>
              </a:path>
              <a:path w="4371340" h="89535">
                <a:moveTo>
                  <a:pt x="584187" y="43434"/>
                </a:moveTo>
                <a:lnTo>
                  <a:pt x="571487" y="43434"/>
                </a:lnTo>
                <a:lnTo>
                  <a:pt x="571525" y="56134"/>
                </a:lnTo>
                <a:lnTo>
                  <a:pt x="584225" y="56134"/>
                </a:lnTo>
                <a:lnTo>
                  <a:pt x="584187" y="43434"/>
                </a:lnTo>
                <a:close/>
              </a:path>
              <a:path w="4371340" h="89535">
                <a:moveTo>
                  <a:pt x="609587" y="43307"/>
                </a:moveTo>
                <a:lnTo>
                  <a:pt x="596887" y="43307"/>
                </a:lnTo>
                <a:lnTo>
                  <a:pt x="596925" y="56007"/>
                </a:lnTo>
                <a:lnTo>
                  <a:pt x="609625" y="56007"/>
                </a:lnTo>
                <a:lnTo>
                  <a:pt x="609587" y="43307"/>
                </a:lnTo>
                <a:close/>
              </a:path>
              <a:path w="4371340" h="89535">
                <a:moveTo>
                  <a:pt x="634987" y="43180"/>
                </a:moveTo>
                <a:lnTo>
                  <a:pt x="622287" y="43307"/>
                </a:lnTo>
                <a:lnTo>
                  <a:pt x="622325" y="56007"/>
                </a:lnTo>
                <a:lnTo>
                  <a:pt x="635025" y="55880"/>
                </a:lnTo>
                <a:lnTo>
                  <a:pt x="634987" y="43180"/>
                </a:lnTo>
                <a:close/>
              </a:path>
              <a:path w="4371340" h="89535">
                <a:moveTo>
                  <a:pt x="660387" y="43180"/>
                </a:moveTo>
                <a:lnTo>
                  <a:pt x="647687" y="43180"/>
                </a:lnTo>
                <a:lnTo>
                  <a:pt x="647725" y="55880"/>
                </a:lnTo>
                <a:lnTo>
                  <a:pt x="660425" y="55880"/>
                </a:lnTo>
                <a:lnTo>
                  <a:pt x="660387" y="43180"/>
                </a:lnTo>
                <a:close/>
              </a:path>
              <a:path w="4371340" h="89535">
                <a:moveTo>
                  <a:pt x="685787" y="43053"/>
                </a:moveTo>
                <a:lnTo>
                  <a:pt x="673087" y="43053"/>
                </a:lnTo>
                <a:lnTo>
                  <a:pt x="673125" y="55753"/>
                </a:lnTo>
                <a:lnTo>
                  <a:pt x="685825" y="55753"/>
                </a:lnTo>
                <a:lnTo>
                  <a:pt x="685787" y="43053"/>
                </a:lnTo>
                <a:close/>
              </a:path>
              <a:path w="4371340" h="89535">
                <a:moveTo>
                  <a:pt x="711187" y="42926"/>
                </a:moveTo>
                <a:lnTo>
                  <a:pt x="698487" y="43053"/>
                </a:lnTo>
                <a:lnTo>
                  <a:pt x="698525" y="55753"/>
                </a:lnTo>
                <a:lnTo>
                  <a:pt x="711225" y="55626"/>
                </a:lnTo>
                <a:lnTo>
                  <a:pt x="711187" y="42926"/>
                </a:lnTo>
                <a:close/>
              </a:path>
              <a:path w="4371340" h="89535">
                <a:moveTo>
                  <a:pt x="736587" y="42926"/>
                </a:moveTo>
                <a:lnTo>
                  <a:pt x="723887" y="42926"/>
                </a:lnTo>
                <a:lnTo>
                  <a:pt x="723925" y="55626"/>
                </a:lnTo>
                <a:lnTo>
                  <a:pt x="736625" y="55626"/>
                </a:lnTo>
                <a:lnTo>
                  <a:pt x="736587" y="42926"/>
                </a:lnTo>
                <a:close/>
              </a:path>
              <a:path w="4371340" h="89535">
                <a:moveTo>
                  <a:pt x="761987" y="42799"/>
                </a:moveTo>
                <a:lnTo>
                  <a:pt x="749287" y="42799"/>
                </a:lnTo>
                <a:lnTo>
                  <a:pt x="749325" y="55499"/>
                </a:lnTo>
                <a:lnTo>
                  <a:pt x="762025" y="55499"/>
                </a:lnTo>
                <a:lnTo>
                  <a:pt x="761987" y="42799"/>
                </a:lnTo>
                <a:close/>
              </a:path>
              <a:path w="4371340" h="89535">
                <a:moveTo>
                  <a:pt x="787387" y="42799"/>
                </a:moveTo>
                <a:lnTo>
                  <a:pt x="774687" y="42799"/>
                </a:lnTo>
                <a:lnTo>
                  <a:pt x="774725" y="55499"/>
                </a:lnTo>
                <a:lnTo>
                  <a:pt x="787425" y="55499"/>
                </a:lnTo>
                <a:lnTo>
                  <a:pt x="787387" y="42799"/>
                </a:lnTo>
                <a:close/>
              </a:path>
              <a:path w="4371340" h="89535">
                <a:moveTo>
                  <a:pt x="812787" y="42672"/>
                </a:moveTo>
                <a:lnTo>
                  <a:pt x="800087" y="42672"/>
                </a:lnTo>
                <a:lnTo>
                  <a:pt x="800125" y="55372"/>
                </a:lnTo>
                <a:lnTo>
                  <a:pt x="812825" y="55372"/>
                </a:lnTo>
                <a:lnTo>
                  <a:pt x="812787" y="42672"/>
                </a:lnTo>
                <a:close/>
              </a:path>
              <a:path w="4371340" h="89535">
                <a:moveTo>
                  <a:pt x="838187" y="42545"/>
                </a:moveTo>
                <a:lnTo>
                  <a:pt x="825487" y="42672"/>
                </a:lnTo>
                <a:lnTo>
                  <a:pt x="825525" y="55372"/>
                </a:lnTo>
                <a:lnTo>
                  <a:pt x="838225" y="55245"/>
                </a:lnTo>
                <a:lnTo>
                  <a:pt x="838187" y="42545"/>
                </a:lnTo>
                <a:close/>
              </a:path>
              <a:path w="4371340" h="89535">
                <a:moveTo>
                  <a:pt x="863587" y="42545"/>
                </a:moveTo>
                <a:lnTo>
                  <a:pt x="850887" y="42545"/>
                </a:lnTo>
                <a:lnTo>
                  <a:pt x="850925" y="55245"/>
                </a:lnTo>
                <a:lnTo>
                  <a:pt x="863625" y="55245"/>
                </a:lnTo>
                <a:lnTo>
                  <a:pt x="863587" y="42545"/>
                </a:lnTo>
                <a:close/>
              </a:path>
              <a:path w="4371340" h="89535">
                <a:moveTo>
                  <a:pt x="888987" y="42418"/>
                </a:moveTo>
                <a:lnTo>
                  <a:pt x="876287" y="42418"/>
                </a:lnTo>
                <a:lnTo>
                  <a:pt x="876325" y="55118"/>
                </a:lnTo>
                <a:lnTo>
                  <a:pt x="889025" y="55118"/>
                </a:lnTo>
                <a:lnTo>
                  <a:pt x="888987" y="42418"/>
                </a:lnTo>
                <a:close/>
              </a:path>
              <a:path w="4371340" h="89535">
                <a:moveTo>
                  <a:pt x="914387" y="42291"/>
                </a:moveTo>
                <a:lnTo>
                  <a:pt x="901687" y="42418"/>
                </a:lnTo>
                <a:lnTo>
                  <a:pt x="901725" y="55118"/>
                </a:lnTo>
                <a:lnTo>
                  <a:pt x="914425" y="54991"/>
                </a:lnTo>
                <a:lnTo>
                  <a:pt x="914387" y="42291"/>
                </a:lnTo>
                <a:close/>
              </a:path>
              <a:path w="4371340" h="89535">
                <a:moveTo>
                  <a:pt x="939787" y="42291"/>
                </a:moveTo>
                <a:lnTo>
                  <a:pt x="927087" y="42291"/>
                </a:lnTo>
                <a:lnTo>
                  <a:pt x="927125" y="54991"/>
                </a:lnTo>
                <a:lnTo>
                  <a:pt x="939825" y="54991"/>
                </a:lnTo>
                <a:lnTo>
                  <a:pt x="939787" y="42291"/>
                </a:lnTo>
                <a:close/>
              </a:path>
              <a:path w="4371340" h="89535">
                <a:moveTo>
                  <a:pt x="965187" y="42164"/>
                </a:moveTo>
                <a:lnTo>
                  <a:pt x="952487" y="42164"/>
                </a:lnTo>
                <a:lnTo>
                  <a:pt x="952525" y="54864"/>
                </a:lnTo>
                <a:lnTo>
                  <a:pt x="965225" y="54864"/>
                </a:lnTo>
                <a:lnTo>
                  <a:pt x="965187" y="42164"/>
                </a:lnTo>
                <a:close/>
              </a:path>
              <a:path w="4371340" h="89535">
                <a:moveTo>
                  <a:pt x="990587" y="42164"/>
                </a:moveTo>
                <a:lnTo>
                  <a:pt x="977887" y="42164"/>
                </a:lnTo>
                <a:lnTo>
                  <a:pt x="977925" y="54864"/>
                </a:lnTo>
                <a:lnTo>
                  <a:pt x="990625" y="54864"/>
                </a:lnTo>
                <a:lnTo>
                  <a:pt x="990587" y="42164"/>
                </a:lnTo>
                <a:close/>
              </a:path>
              <a:path w="4371340" h="89535">
                <a:moveTo>
                  <a:pt x="1015987" y="42037"/>
                </a:moveTo>
                <a:lnTo>
                  <a:pt x="1003287" y="42037"/>
                </a:lnTo>
                <a:lnTo>
                  <a:pt x="1003325" y="54737"/>
                </a:lnTo>
                <a:lnTo>
                  <a:pt x="1016025" y="54737"/>
                </a:lnTo>
                <a:lnTo>
                  <a:pt x="1015987" y="42037"/>
                </a:lnTo>
                <a:close/>
              </a:path>
              <a:path w="4371340" h="89535">
                <a:moveTo>
                  <a:pt x="1041387" y="41910"/>
                </a:moveTo>
                <a:lnTo>
                  <a:pt x="1028687" y="42037"/>
                </a:lnTo>
                <a:lnTo>
                  <a:pt x="1028725" y="54737"/>
                </a:lnTo>
                <a:lnTo>
                  <a:pt x="1041425" y="54610"/>
                </a:lnTo>
                <a:lnTo>
                  <a:pt x="1041387" y="41910"/>
                </a:lnTo>
                <a:close/>
              </a:path>
              <a:path w="4371340" h="89535">
                <a:moveTo>
                  <a:pt x="1066787" y="41910"/>
                </a:moveTo>
                <a:lnTo>
                  <a:pt x="1054087" y="41910"/>
                </a:lnTo>
                <a:lnTo>
                  <a:pt x="1054125" y="54610"/>
                </a:lnTo>
                <a:lnTo>
                  <a:pt x="1066825" y="54610"/>
                </a:lnTo>
                <a:lnTo>
                  <a:pt x="1066787" y="41910"/>
                </a:lnTo>
                <a:close/>
              </a:path>
              <a:path w="4371340" h="89535">
                <a:moveTo>
                  <a:pt x="1092200" y="41783"/>
                </a:moveTo>
                <a:lnTo>
                  <a:pt x="1079500" y="41783"/>
                </a:lnTo>
                <a:lnTo>
                  <a:pt x="1079500" y="54483"/>
                </a:lnTo>
                <a:lnTo>
                  <a:pt x="1092200" y="54483"/>
                </a:lnTo>
                <a:lnTo>
                  <a:pt x="1092200" y="41783"/>
                </a:lnTo>
                <a:close/>
              </a:path>
              <a:path w="4371340" h="89535">
                <a:moveTo>
                  <a:pt x="1117600" y="41656"/>
                </a:moveTo>
                <a:lnTo>
                  <a:pt x="1104900" y="41783"/>
                </a:lnTo>
                <a:lnTo>
                  <a:pt x="1104900" y="54483"/>
                </a:lnTo>
                <a:lnTo>
                  <a:pt x="1117600" y="54356"/>
                </a:lnTo>
                <a:lnTo>
                  <a:pt x="1117600" y="41656"/>
                </a:lnTo>
                <a:close/>
              </a:path>
              <a:path w="4371340" h="89535">
                <a:moveTo>
                  <a:pt x="1143000" y="41656"/>
                </a:moveTo>
                <a:lnTo>
                  <a:pt x="1130300" y="41656"/>
                </a:lnTo>
                <a:lnTo>
                  <a:pt x="1130300" y="54356"/>
                </a:lnTo>
                <a:lnTo>
                  <a:pt x="1143000" y="54356"/>
                </a:lnTo>
                <a:lnTo>
                  <a:pt x="1143000" y="41656"/>
                </a:lnTo>
                <a:close/>
              </a:path>
              <a:path w="4371340" h="89535">
                <a:moveTo>
                  <a:pt x="1168400" y="41529"/>
                </a:moveTo>
                <a:lnTo>
                  <a:pt x="1155700" y="41529"/>
                </a:lnTo>
                <a:lnTo>
                  <a:pt x="1155700" y="54229"/>
                </a:lnTo>
                <a:lnTo>
                  <a:pt x="1168400" y="54229"/>
                </a:lnTo>
                <a:lnTo>
                  <a:pt x="1168400" y="41529"/>
                </a:lnTo>
                <a:close/>
              </a:path>
              <a:path w="4371340" h="89535">
                <a:moveTo>
                  <a:pt x="1193800" y="41529"/>
                </a:moveTo>
                <a:lnTo>
                  <a:pt x="1181100" y="41529"/>
                </a:lnTo>
                <a:lnTo>
                  <a:pt x="1181100" y="54229"/>
                </a:lnTo>
                <a:lnTo>
                  <a:pt x="1193800" y="54229"/>
                </a:lnTo>
                <a:lnTo>
                  <a:pt x="1193800" y="41529"/>
                </a:lnTo>
                <a:close/>
              </a:path>
              <a:path w="4371340" h="89535">
                <a:moveTo>
                  <a:pt x="1219200" y="41402"/>
                </a:moveTo>
                <a:lnTo>
                  <a:pt x="1206500" y="41402"/>
                </a:lnTo>
                <a:lnTo>
                  <a:pt x="1206500" y="54102"/>
                </a:lnTo>
                <a:lnTo>
                  <a:pt x="1219200" y="54102"/>
                </a:lnTo>
                <a:lnTo>
                  <a:pt x="1219200" y="41402"/>
                </a:lnTo>
                <a:close/>
              </a:path>
              <a:path w="4371340" h="89535">
                <a:moveTo>
                  <a:pt x="1244600" y="41275"/>
                </a:moveTo>
                <a:lnTo>
                  <a:pt x="1231900" y="41402"/>
                </a:lnTo>
                <a:lnTo>
                  <a:pt x="1231900" y="54102"/>
                </a:lnTo>
                <a:lnTo>
                  <a:pt x="1244600" y="53975"/>
                </a:lnTo>
                <a:lnTo>
                  <a:pt x="1244600" y="41275"/>
                </a:lnTo>
                <a:close/>
              </a:path>
              <a:path w="4371340" h="89535">
                <a:moveTo>
                  <a:pt x="1270000" y="41275"/>
                </a:moveTo>
                <a:lnTo>
                  <a:pt x="1257300" y="41275"/>
                </a:lnTo>
                <a:lnTo>
                  <a:pt x="1257300" y="53975"/>
                </a:lnTo>
                <a:lnTo>
                  <a:pt x="1270000" y="53975"/>
                </a:lnTo>
                <a:lnTo>
                  <a:pt x="1270000" y="41275"/>
                </a:lnTo>
                <a:close/>
              </a:path>
              <a:path w="4371340" h="89535">
                <a:moveTo>
                  <a:pt x="1295400" y="41148"/>
                </a:moveTo>
                <a:lnTo>
                  <a:pt x="1282700" y="41148"/>
                </a:lnTo>
                <a:lnTo>
                  <a:pt x="1282700" y="53848"/>
                </a:lnTo>
                <a:lnTo>
                  <a:pt x="1295400" y="53848"/>
                </a:lnTo>
                <a:lnTo>
                  <a:pt x="1295400" y="41148"/>
                </a:lnTo>
                <a:close/>
              </a:path>
              <a:path w="4371340" h="89535">
                <a:moveTo>
                  <a:pt x="1320800" y="41021"/>
                </a:moveTo>
                <a:lnTo>
                  <a:pt x="1308100" y="41148"/>
                </a:lnTo>
                <a:lnTo>
                  <a:pt x="1308100" y="53848"/>
                </a:lnTo>
                <a:lnTo>
                  <a:pt x="1320800" y="53721"/>
                </a:lnTo>
                <a:lnTo>
                  <a:pt x="1320800" y="41021"/>
                </a:lnTo>
                <a:close/>
              </a:path>
              <a:path w="4371340" h="89535">
                <a:moveTo>
                  <a:pt x="1346200" y="41021"/>
                </a:moveTo>
                <a:lnTo>
                  <a:pt x="1333500" y="41021"/>
                </a:lnTo>
                <a:lnTo>
                  <a:pt x="1333500" y="53721"/>
                </a:lnTo>
                <a:lnTo>
                  <a:pt x="1346200" y="53721"/>
                </a:lnTo>
                <a:lnTo>
                  <a:pt x="1346200" y="41021"/>
                </a:lnTo>
                <a:close/>
              </a:path>
              <a:path w="4371340" h="89535">
                <a:moveTo>
                  <a:pt x="1371600" y="40894"/>
                </a:moveTo>
                <a:lnTo>
                  <a:pt x="1358900" y="40894"/>
                </a:lnTo>
                <a:lnTo>
                  <a:pt x="1358900" y="53594"/>
                </a:lnTo>
                <a:lnTo>
                  <a:pt x="1371600" y="53594"/>
                </a:lnTo>
                <a:lnTo>
                  <a:pt x="1371600" y="40894"/>
                </a:lnTo>
                <a:close/>
              </a:path>
              <a:path w="4371340" h="89535">
                <a:moveTo>
                  <a:pt x="1397000" y="40767"/>
                </a:moveTo>
                <a:lnTo>
                  <a:pt x="1384300" y="40894"/>
                </a:lnTo>
                <a:lnTo>
                  <a:pt x="1384300" y="53594"/>
                </a:lnTo>
                <a:lnTo>
                  <a:pt x="1397000" y="53467"/>
                </a:lnTo>
                <a:lnTo>
                  <a:pt x="1397000" y="40767"/>
                </a:lnTo>
                <a:close/>
              </a:path>
              <a:path w="4371340" h="89535">
                <a:moveTo>
                  <a:pt x="1422400" y="40767"/>
                </a:moveTo>
                <a:lnTo>
                  <a:pt x="1409700" y="40767"/>
                </a:lnTo>
                <a:lnTo>
                  <a:pt x="1409700" y="53467"/>
                </a:lnTo>
                <a:lnTo>
                  <a:pt x="1422400" y="53467"/>
                </a:lnTo>
                <a:lnTo>
                  <a:pt x="1422400" y="40767"/>
                </a:lnTo>
                <a:close/>
              </a:path>
              <a:path w="4371340" h="89535">
                <a:moveTo>
                  <a:pt x="1447800" y="40640"/>
                </a:moveTo>
                <a:lnTo>
                  <a:pt x="1435100" y="40767"/>
                </a:lnTo>
                <a:lnTo>
                  <a:pt x="1435100" y="53467"/>
                </a:lnTo>
                <a:lnTo>
                  <a:pt x="1447800" y="53340"/>
                </a:lnTo>
                <a:lnTo>
                  <a:pt x="1447800" y="40640"/>
                </a:lnTo>
                <a:close/>
              </a:path>
              <a:path w="4371340" h="89535">
                <a:moveTo>
                  <a:pt x="1473200" y="40640"/>
                </a:moveTo>
                <a:lnTo>
                  <a:pt x="1460500" y="40640"/>
                </a:lnTo>
                <a:lnTo>
                  <a:pt x="1460500" y="53340"/>
                </a:lnTo>
                <a:lnTo>
                  <a:pt x="1473200" y="53340"/>
                </a:lnTo>
                <a:lnTo>
                  <a:pt x="1473200" y="40640"/>
                </a:lnTo>
                <a:close/>
              </a:path>
              <a:path w="4371340" h="89535">
                <a:moveTo>
                  <a:pt x="1498600" y="40513"/>
                </a:moveTo>
                <a:lnTo>
                  <a:pt x="1485900" y="40513"/>
                </a:lnTo>
                <a:lnTo>
                  <a:pt x="1485900" y="53213"/>
                </a:lnTo>
                <a:lnTo>
                  <a:pt x="1498600" y="53213"/>
                </a:lnTo>
                <a:lnTo>
                  <a:pt x="1498600" y="40513"/>
                </a:lnTo>
                <a:close/>
              </a:path>
              <a:path w="4371340" h="89535">
                <a:moveTo>
                  <a:pt x="1524000" y="40386"/>
                </a:moveTo>
                <a:lnTo>
                  <a:pt x="1511300" y="40513"/>
                </a:lnTo>
                <a:lnTo>
                  <a:pt x="1511300" y="53213"/>
                </a:lnTo>
                <a:lnTo>
                  <a:pt x="1524000" y="53086"/>
                </a:lnTo>
                <a:lnTo>
                  <a:pt x="1524000" y="40386"/>
                </a:lnTo>
                <a:close/>
              </a:path>
              <a:path w="4371340" h="89535">
                <a:moveTo>
                  <a:pt x="1549400" y="40386"/>
                </a:moveTo>
                <a:lnTo>
                  <a:pt x="1536700" y="40386"/>
                </a:lnTo>
                <a:lnTo>
                  <a:pt x="1536700" y="53086"/>
                </a:lnTo>
                <a:lnTo>
                  <a:pt x="1549400" y="53086"/>
                </a:lnTo>
                <a:lnTo>
                  <a:pt x="1549400" y="40386"/>
                </a:lnTo>
                <a:close/>
              </a:path>
              <a:path w="4371340" h="89535">
                <a:moveTo>
                  <a:pt x="1574800" y="40259"/>
                </a:moveTo>
                <a:lnTo>
                  <a:pt x="1562100" y="40259"/>
                </a:lnTo>
                <a:lnTo>
                  <a:pt x="1562100" y="52959"/>
                </a:lnTo>
                <a:lnTo>
                  <a:pt x="1574800" y="52959"/>
                </a:lnTo>
                <a:lnTo>
                  <a:pt x="1574800" y="40259"/>
                </a:lnTo>
                <a:close/>
              </a:path>
              <a:path w="4371340" h="89535">
                <a:moveTo>
                  <a:pt x="1600200" y="40132"/>
                </a:moveTo>
                <a:lnTo>
                  <a:pt x="1587500" y="40259"/>
                </a:lnTo>
                <a:lnTo>
                  <a:pt x="1587500" y="52959"/>
                </a:lnTo>
                <a:lnTo>
                  <a:pt x="1600200" y="52832"/>
                </a:lnTo>
                <a:lnTo>
                  <a:pt x="1600200" y="40132"/>
                </a:lnTo>
                <a:close/>
              </a:path>
              <a:path w="4371340" h="89535">
                <a:moveTo>
                  <a:pt x="1625600" y="40132"/>
                </a:moveTo>
                <a:lnTo>
                  <a:pt x="1612900" y="40132"/>
                </a:lnTo>
                <a:lnTo>
                  <a:pt x="1612900" y="52832"/>
                </a:lnTo>
                <a:lnTo>
                  <a:pt x="1625600" y="52832"/>
                </a:lnTo>
                <a:lnTo>
                  <a:pt x="1625600" y="40132"/>
                </a:lnTo>
                <a:close/>
              </a:path>
              <a:path w="4371340" h="89535">
                <a:moveTo>
                  <a:pt x="1651000" y="40005"/>
                </a:moveTo>
                <a:lnTo>
                  <a:pt x="1638300" y="40132"/>
                </a:lnTo>
                <a:lnTo>
                  <a:pt x="1638300" y="52832"/>
                </a:lnTo>
                <a:lnTo>
                  <a:pt x="1651000" y="52705"/>
                </a:lnTo>
                <a:lnTo>
                  <a:pt x="1651000" y="40005"/>
                </a:lnTo>
                <a:close/>
              </a:path>
              <a:path w="4371340" h="89535">
                <a:moveTo>
                  <a:pt x="1676400" y="40005"/>
                </a:moveTo>
                <a:lnTo>
                  <a:pt x="1663700" y="40005"/>
                </a:lnTo>
                <a:lnTo>
                  <a:pt x="1663700" y="52705"/>
                </a:lnTo>
                <a:lnTo>
                  <a:pt x="1676400" y="52705"/>
                </a:lnTo>
                <a:lnTo>
                  <a:pt x="1676400" y="40005"/>
                </a:lnTo>
                <a:close/>
              </a:path>
              <a:path w="4371340" h="89535">
                <a:moveTo>
                  <a:pt x="1701800" y="39878"/>
                </a:moveTo>
                <a:lnTo>
                  <a:pt x="1689100" y="39878"/>
                </a:lnTo>
                <a:lnTo>
                  <a:pt x="1689100" y="52578"/>
                </a:lnTo>
                <a:lnTo>
                  <a:pt x="1701800" y="52578"/>
                </a:lnTo>
                <a:lnTo>
                  <a:pt x="1701800" y="39878"/>
                </a:lnTo>
                <a:close/>
              </a:path>
              <a:path w="4371340" h="89535">
                <a:moveTo>
                  <a:pt x="1727200" y="39751"/>
                </a:moveTo>
                <a:lnTo>
                  <a:pt x="1714500" y="39878"/>
                </a:lnTo>
                <a:lnTo>
                  <a:pt x="1714500" y="52578"/>
                </a:lnTo>
                <a:lnTo>
                  <a:pt x="1727200" y="52451"/>
                </a:lnTo>
                <a:lnTo>
                  <a:pt x="1727200" y="39751"/>
                </a:lnTo>
                <a:close/>
              </a:path>
              <a:path w="4371340" h="89535">
                <a:moveTo>
                  <a:pt x="1752600" y="39751"/>
                </a:moveTo>
                <a:lnTo>
                  <a:pt x="1739900" y="39751"/>
                </a:lnTo>
                <a:lnTo>
                  <a:pt x="1739900" y="52451"/>
                </a:lnTo>
                <a:lnTo>
                  <a:pt x="1752600" y="52451"/>
                </a:lnTo>
                <a:lnTo>
                  <a:pt x="1752600" y="39751"/>
                </a:lnTo>
                <a:close/>
              </a:path>
              <a:path w="4371340" h="89535">
                <a:moveTo>
                  <a:pt x="1778000" y="39624"/>
                </a:moveTo>
                <a:lnTo>
                  <a:pt x="1765300" y="39624"/>
                </a:lnTo>
                <a:lnTo>
                  <a:pt x="1765300" y="52324"/>
                </a:lnTo>
                <a:lnTo>
                  <a:pt x="1778000" y="52324"/>
                </a:lnTo>
                <a:lnTo>
                  <a:pt x="1778000" y="39624"/>
                </a:lnTo>
                <a:close/>
              </a:path>
              <a:path w="4371340" h="89535">
                <a:moveTo>
                  <a:pt x="1803400" y="39497"/>
                </a:moveTo>
                <a:lnTo>
                  <a:pt x="1790700" y="39624"/>
                </a:lnTo>
                <a:lnTo>
                  <a:pt x="1790700" y="52324"/>
                </a:lnTo>
                <a:lnTo>
                  <a:pt x="1803400" y="52197"/>
                </a:lnTo>
                <a:lnTo>
                  <a:pt x="1803400" y="39497"/>
                </a:lnTo>
                <a:close/>
              </a:path>
              <a:path w="4371340" h="89535">
                <a:moveTo>
                  <a:pt x="1828800" y="39497"/>
                </a:moveTo>
                <a:lnTo>
                  <a:pt x="1816100" y="39497"/>
                </a:lnTo>
                <a:lnTo>
                  <a:pt x="1816100" y="52197"/>
                </a:lnTo>
                <a:lnTo>
                  <a:pt x="1828800" y="52197"/>
                </a:lnTo>
                <a:lnTo>
                  <a:pt x="1828800" y="39497"/>
                </a:lnTo>
                <a:close/>
              </a:path>
              <a:path w="4371340" h="89535">
                <a:moveTo>
                  <a:pt x="1854200" y="39370"/>
                </a:moveTo>
                <a:lnTo>
                  <a:pt x="1841500" y="39497"/>
                </a:lnTo>
                <a:lnTo>
                  <a:pt x="1841500" y="52197"/>
                </a:lnTo>
                <a:lnTo>
                  <a:pt x="1854200" y="52070"/>
                </a:lnTo>
                <a:lnTo>
                  <a:pt x="1854200" y="39370"/>
                </a:lnTo>
                <a:close/>
              </a:path>
              <a:path w="4371340" h="89535">
                <a:moveTo>
                  <a:pt x="1879600" y="39370"/>
                </a:moveTo>
                <a:lnTo>
                  <a:pt x="1866900" y="39370"/>
                </a:lnTo>
                <a:lnTo>
                  <a:pt x="1866900" y="52070"/>
                </a:lnTo>
                <a:lnTo>
                  <a:pt x="1879600" y="52070"/>
                </a:lnTo>
                <a:lnTo>
                  <a:pt x="1879600" y="39370"/>
                </a:lnTo>
                <a:close/>
              </a:path>
              <a:path w="4371340" h="89535">
                <a:moveTo>
                  <a:pt x="1905000" y="39243"/>
                </a:moveTo>
                <a:lnTo>
                  <a:pt x="1892300" y="39243"/>
                </a:lnTo>
                <a:lnTo>
                  <a:pt x="1892300" y="51943"/>
                </a:lnTo>
                <a:lnTo>
                  <a:pt x="1905000" y="51943"/>
                </a:lnTo>
                <a:lnTo>
                  <a:pt x="1905000" y="39243"/>
                </a:lnTo>
                <a:close/>
              </a:path>
              <a:path w="4371340" h="89535">
                <a:moveTo>
                  <a:pt x="1930400" y="39116"/>
                </a:moveTo>
                <a:lnTo>
                  <a:pt x="1917700" y="39243"/>
                </a:lnTo>
                <a:lnTo>
                  <a:pt x="1917700" y="51943"/>
                </a:lnTo>
                <a:lnTo>
                  <a:pt x="1930400" y="51816"/>
                </a:lnTo>
                <a:lnTo>
                  <a:pt x="1930400" y="39116"/>
                </a:lnTo>
                <a:close/>
              </a:path>
              <a:path w="4371340" h="89535">
                <a:moveTo>
                  <a:pt x="1955800" y="39116"/>
                </a:moveTo>
                <a:lnTo>
                  <a:pt x="1943100" y="39116"/>
                </a:lnTo>
                <a:lnTo>
                  <a:pt x="1943100" y="51816"/>
                </a:lnTo>
                <a:lnTo>
                  <a:pt x="1955800" y="51816"/>
                </a:lnTo>
                <a:lnTo>
                  <a:pt x="1955800" y="39116"/>
                </a:lnTo>
                <a:close/>
              </a:path>
              <a:path w="4371340" h="89535">
                <a:moveTo>
                  <a:pt x="1981200" y="38989"/>
                </a:moveTo>
                <a:lnTo>
                  <a:pt x="1968500" y="38989"/>
                </a:lnTo>
                <a:lnTo>
                  <a:pt x="1968500" y="51689"/>
                </a:lnTo>
                <a:lnTo>
                  <a:pt x="1981200" y="51689"/>
                </a:lnTo>
                <a:lnTo>
                  <a:pt x="1981200" y="38989"/>
                </a:lnTo>
                <a:close/>
              </a:path>
              <a:path w="4371340" h="89535">
                <a:moveTo>
                  <a:pt x="2006600" y="38862"/>
                </a:moveTo>
                <a:lnTo>
                  <a:pt x="1993900" y="38989"/>
                </a:lnTo>
                <a:lnTo>
                  <a:pt x="1993900" y="51689"/>
                </a:lnTo>
                <a:lnTo>
                  <a:pt x="2006600" y="51562"/>
                </a:lnTo>
                <a:lnTo>
                  <a:pt x="2006600" y="38862"/>
                </a:lnTo>
                <a:close/>
              </a:path>
              <a:path w="4371340" h="89535">
                <a:moveTo>
                  <a:pt x="2032000" y="38862"/>
                </a:moveTo>
                <a:lnTo>
                  <a:pt x="2019300" y="38862"/>
                </a:lnTo>
                <a:lnTo>
                  <a:pt x="2019300" y="51562"/>
                </a:lnTo>
                <a:lnTo>
                  <a:pt x="2032000" y="51562"/>
                </a:lnTo>
                <a:lnTo>
                  <a:pt x="2032000" y="38862"/>
                </a:lnTo>
                <a:close/>
              </a:path>
              <a:path w="4371340" h="89535">
                <a:moveTo>
                  <a:pt x="2057400" y="38735"/>
                </a:moveTo>
                <a:lnTo>
                  <a:pt x="2044700" y="38735"/>
                </a:lnTo>
                <a:lnTo>
                  <a:pt x="2044700" y="51435"/>
                </a:lnTo>
                <a:lnTo>
                  <a:pt x="2057400" y="51435"/>
                </a:lnTo>
                <a:lnTo>
                  <a:pt x="2057400" y="38735"/>
                </a:lnTo>
                <a:close/>
              </a:path>
              <a:path w="4371340" h="89535">
                <a:moveTo>
                  <a:pt x="2082800" y="38735"/>
                </a:moveTo>
                <a:lnTo>
                  <a:pt x="2070100" y="38735"/>
                </a:lnTo>
                <a:lnTo>
                  <a:pt x="2070100" y="51435"/>
                </a:lnTo>
                <a:lnTo>
                  <a:pt x="2082800" y="51435"/>
                </a:lnTo>
                <a:lnTo>
                  <a:pt x="2082800" y="38735"/>
                </a:lnTo>
                <a:close/>
              </a:path>
              <a:path w="4371340" h="89535">
                <a:moveTo>
                  <a:pt x="2108200" y="38608"/>
                </a:moveTo>
                <a:lnTo>
                  <a:pt x="2095500" y="38608"/>
                </a:lnTo>
                <a:lnTo>
                  <a:pt x="2095500" y="51308"/>
                </a:lnTo>
                <a:lnTo>
                  <a:pt x="2108200" y="51308"/>
                </a:lnTo>
                <a:lnTo>
                  <a:pt x="2108200" y="38608"/>
                </a:lnTo>
                <a:close/>
              </a:path>
              <a:path w="4371340" h="89535">
                <a:moveTo>
                  <a:pt x="2133600" y="38481"/>
                </a:moveTo>
                <a:lnTo>
                  <a:pt x="2120900" y="38608"/>
                </a:lnTo>
                <a:lnTo>
                  <a:pt x="2120900" y="51308"/>
                </a:lnTo>
                <a:lnTo>
                  <a:pt x="2133600" y="51181"/>
                </a:lnTo>
                <a:lnTo>
                  <a:pt x="2133600" y="38481"/>
                </a:lnTo>
                <a:close/>
              </a:path>
              <a:path w="4371340" h="89535">
                <a:moveTo>
                  <a:pt x="2159000" y="38481"/>
                </a:moveTo>
                <a:lnTo>
                  <a:pt x="2146300" y="38481"/>
                </a:lnTo>
                <a:lnTo>
                  <a:pt x="2146300" y="51181"/>
                </a:lnTo>
                <a:lnTo>
                  <a:pt x="2159000" y="51181"/>
                </a:lnTo>
                <a:lnTo>
                  <a:pt x="2159000" y="38481"/>
                </a:lnTo>
                <a:close/>
              </a:path>
              <a:path w="4371340" h="89535">
                <a:moveTo>
                  <a:pt x="2184400" y="38354"/>
                </a:moveTo>
                <a:lnTo>
                  <a:pt x="2171700" y="38354"/>
                </a:lnTo>
                <a:lnTo>
                  <a:pt x="2171700" y="51054"/>
                </a:lnTo>
                <a:lnTo>
                  <a:pt x="2184400" y="51054"/>
                </a:lnTo>
                <a:lnTo>
                  <a:pt x="2184400" y="38354"/>
                </a:lnTo>
                <a:close/>
              </a:path>
              <a:path w="4371340" h="89535">
                <a:moveTo>
                  <a:pt x="2209800" y="38227"/>
                </a:moveTo>
                <a:lnTo>
                  <a:pt x="2197100" y="38354"/>
                </a:lnTo>
                <a:lnTo>
                  <a:pt x="2197100" y="51054"/>
                </a:lnTo>
                <a:lnTo>
                  <a:pt x="2209800" y="50927"/>
                </a:lnTo>
                <a:lnTo>
                  <a:pt x="2209800" y="38227"/>
                </a:lnTo>
                <a:close/>
              </a:path>
              <a:path w="4371340" h="89535">
                <a:moveTo>
                  <a:pt x="2235200" y="38227"/>
                </a:moveTo>
                <a:lnTo>
                  <a:pt x="2222500" y="38227"/>
                </a:lnTo>
                <a:lnTo>
                  <a:pt x="2222500" y="50927"/>
                </a:lnTo>
                <a:lnTo>
                  <a:pt x="2235200" y="50927"/>
                </a:lnTo>
                <a:lnTo>
                  <a:pt x="2235200" y="38227"/>
                </a:lnTo>
                <a:close/>
              </a:path>
              <a:path w="4371340" h="89535">
                <a:moveTo>
                  <a:pt x="2260600" y="38100"/>
                </a:moveTo>
                <a:lnTo>
                  <a:pt x="2247900" y="38100"/>
                </a:lnTo>
                <a:lnTo>
                  <a:pt x="2247900" y="50800"/>
                </a:lnTo>
                <a:lnTo>
                  <a:pt x="2260600" y="50800"/>
                </a:lnTo>
                <a:lnTo>
                  <a:pt x="2260600" y="38100"/>
                </a:lnTo>
                <a:close/>
              </a:path>
              <a:path w="4371340" h="89535">
                <a:moveTo>
                  <a:pt x="2286000" y="38100"/>
                </a:moveTo>
                <a:lnTo>
                  <a:pt x="2273300" y="38100"/>
                </a:lnTo>
                <a:lnTo>
                  <a:pt x="2273300" y="50800"/>
                </a:lnTo>
                <a:lnTo>
                  <a:pt x="2286000" y="50800"/>
                </a:lnTo>
                <a:lnTo>
                  <a:pt x="2286000" y="38100"/>
                </a:lnTo>
                <a:close/>
              </a:path>
              <a:path w="4371340" h="89535">
                <a:moveTo>
                  <a:pt x="2311400" y="37973"/>
                </a:moveTo>
                <a:lnTo>
                  <a:pt x="2298700" y="37973"/>
                </a:lnTo>
                <a:lnTo>
                  <a:pt x="2298700" y="50673"/>
                </a:lnTo>
                <a:lnTo>
                  <a:pt x="2311400" y="50673"/>
                </a:lnTo>
                <a:lnTo>
                  <a:pt x="2311400" y="37973"/>
                </a:lnTo>
                <a:close/>
              </a:path>
              <a:path w="4371340" h="89535">
                <a:moveTo>
                  <a:pt x="2336800" y="37846"/>
                </a:moveTo>
                <a:lnTo>
                  <a:pt x="2324100" y="37973"/>
                </a:lnTo>
                <a:lnTo>
                  <a:pt x="2324100" y="50673"/>
                </a:lnTo>
                <a:lnTo>
                  <a:pt x="2336800" y="50546"/>
                </a:lnTo>
                <a:lnTo>
                  <a:pt x="2336800" y="37846"/>
                </a:lnTo>
                <a:close/>
              </a:path>
              <a:path w="4371340" h="89535">
                <a:moveTo>
                  <a:pt x="2362200" y="37846"/>
                </a:moveTo>
                <a:lnTo>
                  <a:pt x="2349500" y="37846"/>
                </a:lnTo>
                <a:lnTo>
                  <a:pt x="2349500" y="50546"/>
                </a:lnTo>
                <a:lnTo>
                  <a:pt x="2362200" y="50546"/>
                </a:lnTo>
                <a:lnTo>
                  <a:pt x="2362200" y="37846"/>
                </a:lnTo>
                <a:close/>
              </a:path>
              <a:path w="4371340" h="89535">
                <a:moveTo>
                  <a:pt x="2387600" y="37719"/>
                </a:moveTo>
                <a:lnTo>
                  <a:pt x="2374900" y="37719"/>
                </a:lnTo>
                <a:lnTo>
                  <a:pt x="2374900" y="50419"/>
                </a:lnTo>
                <a:lnTo>
                  <a:pt x="2387600" y="50419"/>
                </a:lnTo>
                <a:lnTo>
                  <a:pt x="2387600" y="37719"/>
                </a:lnTo>
                <a:close/>
              </a:path>
              <a:path w="4371340" h="89535">
                <a:moveTo>
                  <a:pt x="2413000" y="37592"/>
                </a:moveTo>
                <a:lnTo>
                  <a:pt x="2400300" y="37719"/>
                </a:lnTo>
                <a:lnTo>
                  <a:pt x="2400300" y="50419"/>
                </a:lnTo>
                <a:lnTo>
                  <a:pt x="2413000" y="50292"/>
                </a:lnTo>
                <a:lnTo>
                  <a:pt x="2413000" y="37592"/>
                </a:lnTo>
                <a:close/>
              </a:path>
              <a:path w="4371340" h="89535">
                <a:moveTo>
                  <a:pt x="2438400" y="37592"/>
                </a:moveTo>
                <a:lnTo>
                  <a:pt x="2425700" y="37592"/>
                </a:lnTo>
                <a:lnTo>
                  <a:pt x="2425700" y="50292"/>
                </a:lnTo>
                <a:lnTo>
                  <a:pt x="2438400" y="50292"/>
                </a:lnTo>
                <a:lnTo>
                  <a:pt x="2438400" y="37592"/>
                </a:lnTo>
                <a:close/>
              </a:path>
              <a:path w="4371340" h="89535">
                <a:moveTo>
                  <a:pt x="2463800" y="37465"/>
                </a:moveTo>
                <a:lnTo>
                  <a:pt x="2451100" y="37465"/>
                </a:lnTo>
                <a:lnTo>
                  <a:pt x="2451100" y="50165"/>
                </a:lnTo>
                <a:lnTo>
                  <a:pt x="2463800" y="50165"/>
                </a:lnTo>
                <a:lnTo>
                  <a:pt x="2463800" y="37465"/>
                </a:lnTo>
                <a:close/>
              </a:path>
              <a:path w="4371340" h="89535">
                <a:moveTo>
                  <a:pt x="2489200" y="37338"/>
                </a:moveTo>
                <a:lnTo>
                  <a:pt x="2476500" y="37465"/>
                </a:lnTo>
                <a:lnTo>
                  <a:pt x="2476500" y="50165"/>
                </a:lnTo>
                <a:lnTo>
                  <a:pt x="2489200" y="50038"/>
                </a:lnTo>
                <a:lnTo>
                  <a:pt x="2489200" y="37338"/>
                </a:lnTo>
                <a:close/>
              </a:path>
              <a:path w="4371340" h="89535">
                <a:moveTo>
                  <a:pt x="2514600" y="37338"/>
                </a:moveTo>
                <a:lnTo>
                  <a:pt x="2501900" y="37338"/>
                </a:lnTo>
                <a:lnTo>
                  <a:pt x="2501900" y="50038"/>
                </a:lnTo>
                <a:lnTo>
                  <a:pt x="2514600" y="50038"/>
                </a:lnTo>
                <a:lnTo>
                  <a:pt x="2514600" y="37338"/>
                </a:lnTo>
                <a:close/>
              </a:path>
              <a:path w="4371340" h="89535">
                <a:moveTo>
                  <a:pt x="2540000" y="37211"/>
                </a:moveTo>
                <a:lnTo>
                  <a:pt x="2527300" y="37338"/>
                </a:lnTo>
                <a:lnTo>
                  <a:pt x="2527300" y="50038"/>
                </a:lnTo>
                <a:lnTo>
                  <a:pt x="2540000" y="49911"/>
                </a:lnTo>
                <a:lnTo>
                  <a:pt x="2540000" y="37211"/>
                </a:lnTo>
                <a:close/>
              </a:path>
              <a:path w="4371340" h="89535">
                <a:moveTo>
                  <a:pt x="2565400" y="37211"/>
                </a:moveTo>
                <a:lnTo>
                  <a:pt x="2552700" y="37211"/>
                </a:lnTo>
                <a:lnTo>
                  <a:pt x="2552700" y="49911"/>
                </a:lnTo>
                <a:lnTo>
                  <a:pt x="2565400" y="49911"/>
                </a:lnTo>
                <a:lnTo>
                  <a:pt x="2565400" y="37211"/>
                </a:lnTo>
                <a:close/>
              </a:path>
              <a:path w="4371340" h="89535">
                <a:moveTo>
                  <a:pt x="2590800" y="37084"/>
                </a:moveTo>
                <a:lnTo>
                  <a:pt x="2578100" y="37084"/>
                </a:lnTo>
                <a:lnTo>
                  <a:pt x="2578100" y="49784"/>
                </a:lnTo>
                <a:lnTo>
                  <a:pt x="2590800" y="49784"/>
                </a:lnTo>
                <a:lnTo>
                  <a:pt x="2590800" y="37084"/>
                </a:lnTo>
                <a:close/>
              </a:path>
              <a:path w="4371340" h="89535">
                <a:moveTo>
                  <a:pt x="2616200" y="36957"/>
                </a:moveTo>
                <a:lnTo>
                  <a:pt x="2603500" y="37084"/>
                </a:lnTo>
                <a:lnTo>
                  <a:pt x="2603500" y="49784"/>
                </a:lnTo>
                <a:lnTo>
                  <a:pt x="2616200" y="49657"/>
                </a:lnTo>
                <a:lnTo>
                  <a:pt x="2616200" y="36957"/>
                </a:lnTo>
                <a:close/>
              </a:path>
              <a:path w="4371340" h="89535">
                <a:moveTo>
                  <a:pt x="2641600" y="36957"/>
                </a:moveTo>
                <a:lnTo>
                  <a:pt x="2628900" y="36957"/>
                </a:lnTo>
                <a:lnTo>
                  <a:pt x="2628900" y="49657"/>
                </a:lnTo>
                <a:lnTo>
                  <a:pt x="2641600" y="49657"/>
                </a:lnTo>
                <a:lnTo>
                  <a:pt x="2641600" y="36957"/>
                </a:lnTo>
                <a:close/>
              </a:path>
              <a:path w="4371340" h="89535">
                <a:moveTo>
                  <a:pt x="2667000" y="36830"/>
                </a:moveTo>
                <a:lnTo>
                  <a:pt x="2654300" y="36830"/>
                </a:lnTo>
                <a:lnTo>
                  <a:pt x="2654300" y="49530"/>
                </a:lnTo>
                <a:lnTo>
                  <a:pt x="2667000" y="49530"/>
                </a:lnTo>
                <a:lnTo>
                  <a:pt x="2667000" y="36830"/>
                </a:lnTo>
                <a:close/>
              </a:path>
              <a:path w="4371340" h="89535">
                <a:moveTo>
                  <a:pt x="2692400" y="36703"/>
                </a:moveTo>
                <a:lnTo>
                  <a:pt x="2679700" y="36830"/>
                </a:lnTo>
                <a:lnTo>
                  <a:pt x="2679700" y="49530"/>
                </a:lnTo>
                <a:lnTo>
                  <a:pt x="2692400" y="49403"/>
                </a:lnTo>
                <a:lnTo>
                  <a:pt x="2692400" y="36703"/>
                </a:lnTo>
                <a:close/>
              </a:path>
              <a:path w="4371340" h="89535">
                <a:moveTo>
                  <a:pt x="2717800" y="36703"/>
                </a:moveTo>
                <a:lnTo>
                  <a:pt x="2705100" y="36703"/>
                </a:lnTo>
                <a:lnTo>
                  <a:pt x="2705100" y="49403"/>
                </a:lnTo>
                <a:lnTo>
                  <a:pt x="2717800" y="49403"/>
                </a:lnTo>
                <a:lnTo>
                  <a:pt x="2717800" y="36703"/>
                </a:lnTo>
                <a:close/>
              </a:path>
              <a:path w="4371340" h="89535">
                <a:moveTo>
                  <a:pt x="2743200" y="36576"/>
                </a:moveTo>
                <a:lnTo>
                  <a:pt x="2730500" y="36703"/>
                </a:lnTo>
                <a:lnTo>
                  <a:pt x="2730500" y="49403"/>
                </a:lnTo>
                <a:lnTo>
                  <a:pt x="2743200" y="49276"/>
                </a:lnTo>
                <a:lnTo>
                  <a:pt x="2743200" y="36576"/>
                </a:lnTo>
                <a:close/>
              </a:path>
              <a:path w="4371340" h="89535">
                <a:moveTo>
                  <a:pt x="2768600" y="36576"/>
                </a:moveTo>
                <a:lnTo>
                  <a:pt x="2755900" y="36576"/>
                </a:lnTo>
                <a:lnTo>
                  <a:pt x="2755900" y="49276"/>
                </a:lnTo>
                <a:lnTo>
                  <a:pt x="2768600" y="49276"/>
                </a:lnTo>
                <a:lnTo>
                  <a:pt x="2768600" y="36576"/>
                </a:lnTo>
                <a:close/>
              </a:path>
              <a:path w="4371340" h="89535">
                <a:moveTo>
                  <a:pt x="2794000" y="36449"/>
                </a:moveTo>
                <a:lnTo>
                  <a:pt x="2781300" y="36449"/>
                </a:lnTo>
                <a:lnTo>
                  <a:pt x="2781300" y="49149"/>
                </a:lnTo>
                <a:lnTo>
                  <a:pt x="2794000" y="49149"/>
                </a:lnTo>
                <a:lnTo>
                  <a:pt x="2794000" y="36449"/>
                </a:lnTo>
                <a:close/>
              </a:path>
              <a:path w="4371340" h="89535">
                <a:moveTo>
                  <a:pt x="2819400" y="36322"/>
                </a:moveTo>
                <a:lnTo>
                  <a:pt x="2806700" y="36449"/>
                </a:lnTo>
                <a:lnTo>
                  <a:pt x="2806700" y="49149"/>
                </a:lnTo>
                <a:lnTo>
                  <a:pt x="2819400" y="49022"/>
                </a:lnTo>
                <a:lnTo>
                  <a:pt x="2819400" y="36322"/>
                </a:lnTo>
                <a:close/>
              </a:path>
              <a:path w="4371340" h="89535">
                <a:moveTo>
                  <a:pt x="2844800" y="36322"/>
                </a:moveTo>
                <a:lnTo>
                  <a:pt x="2832100" y="36322"/>
                </a:lnTo>
                <a:lnTo>
                  <a:pt x="2832100" y="49022"/>
                </a:lnTo>
                <a:lnTo>
                  <a:pt x="2844800" y="49022"/>
                </a:lnTo>
                <a:lnTo>
                  <a:pt x="2844800" y="36322"/>
                </a:lnTo>
                <a:close/>
              </a:path>
              <a:path w="4371340" h="89535">
                <a:moveTo>
                  <a:pt x="2870200" y="36195"/>
                </a:moveTo>
                <a:lnTo>
                  <a:pt x="2857500" y="36195"/>
                </a:lnTo>
                <a:lnTo>
                  <a:pt x="2857500" y="48895"/>
                </a:lnTo>
                <a:lnTo>
                  <a:pt x="2870200" y="48895"/>
                </a:lnTo>
                <a:lnTo>
                  <a:pt x="2870200" y="36195"/>
                </a:lnTo>
                <a:close/>
              </a:path>
              <a:path w="4371340" h="89535">
                <a:moveTo>
                  <a:pt x="2895600" y="36068"/>
                </a:moveTo>
                <a:lnTo>
                  <a:pt x="2882900" y="36195"/>
                </a:lnTo>
                <a:lnTo>
                  <a:pt x="2882900" y="48895"/>
                </a:lnTo>
                <a:lnTo>
                  <a:pt x="2895600" y="48768"/>
                </a:lnTo>
                <a:lnTo>
                  <a:pt x="2895600" y="36068"/>
                </a:lnTo>
                <a:close/>
              </a:path>
              <a:path w="4371340" h="89535">
                <a:moveTo>
                  <a:pt x="2921000" y="36068"/>
                </a:moveTo>
                <a:lnTo>
                  <a:pt x="2908300" y="36068"/>
                </a:lnTo>
                <a:lnTo>
                  <a:pt x="2908300" y="48768"/>
                </a:lnTo>
                <a:lnTo>
                  <a:pt x="2921000" y="48768"/>
                </a:lnTo>
                <a:lnTo>
                  <a:pt x="2921000" y="36068"/>
                </a:lnTo>
                <a:close/>
              </a:path>
              <a:path w="4371340" h="89535">
                <a:moveTo>
                  <a:pt x="2946400" y="35941"/>
                </a:moveTo>
                <a:lnTo>
                  <a:pt x="2933700" y="36068"/>
                </a:lnTo>
                <a:lnTo>
                  <a:pt x="2933700" y="48768"/>
                </a:lnTo>
                <a:lnTo>
                  <a:pt x="2946400" y="48641"/>
                </a:lnTo>
                <a:lnTo>
                  <a:pt x="2946400" y="35941"/>
                </a:lnTo>
                <a:close/>
              </a:path>
              <a:path w="4371340" h="89535">
                <a:moveTo>
                  <a:pt x="2971800" y="35941"/>
                </a:moveTo>
                <a:lnTo>
                  <a:pt x="2959100" y="35941"/>
                </a:lnTo>
                <a:lnTo>
                  <a:pt x="2959100" y="48641"/>
                </a:lnTo>
                <a:lnTo>
                  <a:pt x="2971800" y="48641"/>
                </a:lnTo>
                <a:lnTo>
                  <a:pt x="2971800" y="35941"/>
                </a:lnTo>
                <a:close/>
              </a:path>
              <a:path w="4371340" h="89535">
                <a:moveTo>
                  <a:pt x="2997200" y="35814"/>
                </a:moveTo>
                <a:lnTo>
                  <a:pt x="2984500" y="35814"/>
                </a:lnTo>
                <a:lnTo>
                  <a:pt x="2984500" y="48514"/>
                </a:lnTo>
                <a:lnTo>
                  <a:pt x="2997200" y="48514"/>
                </a:lnTo>
                <a:lnTo>
                  <a:pt x="2997200" y="35814"/>
                </a:lnTo>
                <a:close/>
              </a:path>
              <a:path w="4371340" h="89535">
                <a:moveTo>
                  <a:pt x="3022600" y="35687"/>
                </a:moveTo>
                <a:lnTo>
                  <a:pt x="3009900" y="35814"/>
                </a:lnTo>
                <a:lnTo>
                  <a:pt x="3009900" y="48514"/>
                </a:lnTo>
                <a:lnTo>
                  <a:pt x="3022600" y="48387"/>
                </a:lnTo>
                <a:lnTo>
                  <a:pt x="3022600" y="35687"/>
                </a:lnTo>
                <a:close/>
              </a:path>
              <a:path w="4371340" h="89535">
                <a:moveTo>
                  <a:pt x="3048000" y="35687"/>
                </a:moveTo>
                <a:lnTo>
                  <a:pt x="3035300" y="35687"/>
                </a:lnTo>
                <a:lnTo>
                  <a:pt x="3035300" y="48387"/>
                </a:lnTo>
                <a:lnTo>
                  <a:pt x="3048000" y="48387"/>
                </a:lnTo>
                <a:lnTo>
                  <a:pt x="3048000" y="35687"/>
                </a:lnTo>
                <a:close/>
              </a:path>
              <a:path w="4371340" h="89535">
                <a:moveTo>
                  <a:pt x="3073400" y="35560"/>
                </a:moveTo>
                <a:lnTo>
                  <a:pt x="3060700" y="35560"/>
                </a:lnTo>
                <a:lnTo>
                  <a:pt x="3060700" y="48260"/>
                </a:lnTo>
                <a:lnTo>
                  <a:pt x="3073400" y="48260"/>
                </a:lnTo>
                <a:lnTo>
                  <a:pt x="3073400" y="35560"/>
                </a:lnTo>
                <a:close/>
              </a:path>
              <a:path w="4371340" h="89535">
                <a:moveTo>
                  <a:pt x="3098800" y="35433"/>
                </a:moveTo>
                <a:lnTo>
                  <a:pt x="3086100" y="35560"/>
                </a:lnTo>
                <a:lnTo>
                  <a:pt x="3086100" y="48260"/>
                </a:lnTo>
                <a:lnTo>
                  <a:pt x="3098800" y="48133"/>
                </a:lnTo>
                <a:lnTo>
                  <a:pt x="3098800" y="35433"/>
                </a:lnTo>
                <a:close/>
              </a:path>
              <a:path w="4371340" h="89535">
                <a:moveTo>
                  <a:pt x="3124200" y="35433"/>
                </a:moveTo>
                <a:lnTo>
                  <a:pt x="3111500" y="35433"/>
                </a:lnTo>
                <a:lnTo>
                  <a:pt x="3111500" y="48133"/>
                </a:lnTo>
                <a:lnTo>
                  <a:pt x="3124200" y="48133"/>
                </a:lnTo>
                <a:lnTo>
                  <a:pt x="3124200" y="35433"/>
                </a:lnTo>
                <a:close/>
              </a:path>
              <a:path w="4371340" h="89535">
                <a:moveTo>
                  <a:pt x="3149600" y="35306"/>
                </a:moveTo>
                <a:lnTo>
                  <a:pt x="3136900" y="35306"/>
                </a:lnTo>
                <a:lnTo>
                  <a:pt x="3136900" y="48006"/>
                </a:lnTo>
                <a:lnTo>
                  <a:pt x="3149600" y="48006"/>
                </a:lnTo>
                <a:lnTo>
                  <a:pt x="3149600" y="35306"/>
                </a:lnTo>
                <a:close/>
              </a:path>
              <a:path w="4371340" h="89535">
                <a:moveTo>
                  <a:pt x="3175000" y="35306"/>
                </a:moveTo>
                <a:lnTo>
                  <a:pt x="3162300" y="35306"/>
                </a:lnTo>
                <a:lnTo>
                  <a:pt x="3162300" y="48006"/>
                </a:lnTo>
                <a:lnTo>
                  <a:pt x="3175000" y="48006"/>
                </a:lnTo>
                <a:lnTo>
                  <a:pt x="3175000" y="35306"/>
                </a:lnTo>
                <a:close/>
              </a:path>
              <a:path w="4371340" h="89535">
                <a:moveTo>
                  <a:pt x="3200400" y="35179"/>
                </a:moveTo>
                <a:lnTo>
                  <a:pt x="3187700" y="35179"/>
                </a:lnTo>
                <a:lnTo>
                  <a:pt x="3187700" y="47879"/>
                </a:lnTo>
                <a:lnTo>
                  <a:pt x="3200400" y="47879"/>
                </a:lnTo>
                <a:lnTo>
                  <a:pt x="3200400" y="35179"/>
                </a:lnTo>
                <a:close/>
              </a:path>
              <a:path w="4371340" h="89535">
                <a:moveTo>
                  <a:pt x="3225800" y="35052"/>
                </a:moveTo>
                <a:lnTo>
                  <a:pt x="3213100" y="35179"/>
                </a:lnTo>
                <a:lnTo>
                  <a:pt x="3213100" y="47879"/>
                </a:lnTo>
                <a:lnTo>
                  <a:pt x="3225800" y="47752"/>
                </a:lnTo>
                <a:lnTo>
                  <a:pt x="3225800" y="35052"/>
                </a:lnTo>
                <a:close/>
              </a:path>
              <a:path w="4371340" h="89535">
                <a:moveTo>
                  <a:pt x="3251200" y="35052"/>
                </a:moveTo>
                <a:lnTo>
                  <a:pt x="3238500" y="35052"/>
                </a:lnTo>
                <a:lnTo>
                  <a:pt x="3238500" y="47752"/>
                </a:lnTo>
                <a:lnTo>
                  <a:pt x="3251200" y="47752"/>
                </a:lnTo>
                <a:lnTo>
                  <a:pt x="3251200" y="35052"/>
                </a:lnTo>
                <a:close/>
              </a:path>
              <a:path w="4371340" h="89535">
                <a:moveTo>
                  <a:pt x="3276600" y="34925"/>
                </a:moveTo>
                <a:lnTo>
                  <a:pt x="3263900" y="34925"/>
                </a:lnTo>
                <a:lnTo>
                  <a:pt x="3263900" y="47625"/>
                </a:lnTo>
                <a:lnTo>
                  <a:pt x="3276600" y="47625"/>
                </a:lnTo>
                <a:lnTo>
                  <a:pt x="3276600" y="34925"/>
                </a:lnTo>
                <a:close/>
              </a:path>
              <a:path w="4371340" h="89535">
                <a:moveTo>
                  <a:pt x="3302000" y="34798"/>
                </a:moveTo>
                <a:lnTo>
                  <a:pt x="3289300" y="34925"/>
                </a:lnTo>
                <a:lnTo>
                  <a:pt x="3289300" y="47625"/>
                </a:lnTo>
                <a:lnTo>
                  <a:pt x="3302000" y="47498"/>
                </a:lnTo>
                <a:lnTo>
                  <a:pt x="3302000" y="34798"/>
                </a:lnTo>
                <a:close/>
              </a:path>
              <a:path w="4371340" h="89535">
                <a:moveTo>
                  <a:pt x="3327400" y="34798"/>
                </a:moveTo>
                <a:lnTo>
                  <a:pt x="3314700" y="34798"/>
                </a:lnTo>
                <a:lnTo>
                  <a:pt x="3314700" y="47498"/>
                </a:lnTo>
                <a:lnTo>
                  <a:pt x="3327400" y="47498"/>
                </a:lnTo>
                <a:lnTo>
                  <a:pt x="3327400" y="34798"/>
                </a:lnTo>
                <a:close/>
              </a:path>
              <a:path w="4371340" h="89535">
                <a:moveTo>
                  <a:pt x="3352800" y="34671"/>
                </a:moveTo>
                <a:lnTo>
                  <a:pt x="3340100" y="34671"/>
                </a:lnTo>
                <a:lnTo>
                  <a:pt x="3340100" y="47371"/>
                </a:lnTo>
                <a:lnTo>
                  <a:pt x="3352800" y="47371"/>
                </a:lnTo>
                <a:lnTo>
                  <a:pt x="3352800" y="34671"/>
                </a:lnTo>
                <a:close/>
              </a:path>
              <a:path w="4371340" h="89535">
                <a:moveTo>
                  <a:pt x="3378200" y="34671"/>
                </a:moveTo>
                <a:lnTo>
                  <a:pt x="3365500" y="34671"/>
                </a:lnTo>
                <a:lnTo>
                  <a:pt x="3365500" y="47371"/>
                </a:lnTo>
                <a:lnTo>
                  <a:pt x="3378200" y="47371"/>
                </a:lnTo>
                <a:lnTo>
                  <a:pt x="3378200" y="34671"/>
                </a:lnTo>
                <a:close/>
              </a:path>
              <a:path w="4371340" h="89535">
                <a:moveTo>
                  <a:pt x="3403600" y="34544"/>
                </a:moveTo>
                <a:lnTo>
                  <a:pt x="3390900" y="34544"/>
                </a:lnTo>
                <a:lnTo>
                  <a:pt x="3390900" y="47244"/>
                </a:lnTo>
                <a:lnTo>
                  <a:pt x="3403600" y="47244"/>
                </a:lnTo>
                <a:lnTo>
                  <a:pt x="3403600" y="34544"/>
                </a:lnTo>
                <a:close/>
              </a:path>
              <a:path w="4371340" h="89535">
                <a:moveTo>
                  <a:pt x="3429000" y="34417"/>
                </a:moveTo>
                <a:lnTo>
                  <a:pt x="3416300" y="34544"/>
                </a:lnTo>
                <a:lnTo>
                  <a:pt x="3416300" y="47244"/>
                </a:lnTo>
                <a:lnTo>
                  <a:pt x="3429000" y="47117"/>
                </a:lnTo>
                <a:lnTo>
                  <a:pt x="3429000" y="34417"/>
                </a:lnTo>
                <a:close/>
              </a:path>
              <a:path w="4371340" h="89535">
                <a:moveTo>
                  <a:pt x="3454400" y="34417"/>
                </a:moveTo>
                <a:lnTo>
                  <a:pt x="3441700" y="34417"/>
                </a:lnTo>
                <a:lnTo>
                  <a:pt x="3441700" y="47117"/>
                </a:lnTo>
                <a:lnTo>
                  <a:pt x="3454400" y="47117"/>
                </a:lnTo>
                <a:lnTo>
                  <a:pt x="3454400" y="34417"/>
                </a:lnTo>
                <a:close/>
              </a:path>
              <a:path w="4371340" h="89535">
                <a:moveTo>
                  <a:pt x="3479800" y="34290"/>
                </a:moveTo>
                <a:lnTo>
                  <a:pt x="3467100" y="34290"/>
                </a:lnTo>
                <a:lnTo>
                  <a:pt x="3467100" y="46990"/>
                </a:lnTo>
                <a:lnTo>
                  <a:pt x="3479800" y="46990"/>
                </a:lnTo>
                <a:lnTo>
                  <a:pt x="3479800" y="34290"/>
                </a:lnTo>
                <a:close/>
              </a:path>
              <a:path w="4371340" h="89535">
                <a:moveTo>
                  <a:pt x="3505200" y="34163"/>
                </a:moveTo>
                <a:lnTo>
                  <a:pt x="3492500" y="34290"/>
                </a:lnTo>
                <a:lnTo>
                  <a:pt x="3492500" y="46990"/>
                </a:lnTo>
                <a:lnTo>
                  <a:pt x="3505200" y="46863"/>
                </a:lnTo>
                <a:lnTo>
                  <a:pt x="3505200" y="34163"/>
                </a:lnTo>
                <a:close/>
              </a:path>
              <a:path w="4371340" h="89535">
                <a:moveTo>
                  <a:pt x="3530600" y="34163"/>
                </a:moveTo>
                <a:lnTo>
                  <a:pt x="3517900" y="34163"/>
                </a:lnTo>
                <a:lnTo>
                  <a:pt x="3517900" y="46863"/>
                </a:lnTo>
                <a:lnTo>
                  <a:pt x="3530600" y="46863"/>
                </a:lnTo>
                <a:lnTo>
                  <a:pt x="3530600" y="34163"/>
                </a:lnTo>
                <a:close/>
              </a:path>
              <a:path w="4371340" h="89535">
                <a:moveTo>
                  <a:pt x="3556000" y="34036"/>
                </a:moveTo>
                <a:lnTo>
                  <a:pt x="3543300" y="34036"/>
                </a:lnTo>
                <a:lnTo>
                  <a:pt x="3543300" y="46736"/>
                </a:lnTo>
                <a:lnTo>
                  <a:pt x="3556000" y="46736"/>
                </a:lnTo>
                <a:lnTo>
                  <a:pt x="3556000" y="34036"/>
                </a:lnTo>
                <a:close/>
              </a:path>
              <a:path w="4371340" h="89535">
                <a:moveTo>
                  <a:pt x="3581400" y="34036"/>
                </a:moveTo>
                <a:lnTo>
                  <a:pt x="3568700" y="34036"/>
                </a:lnTo>
                <a:lnTo>
                  <a:pt x="3568700" y="46736"/>
                </a:lnTo>
                <a:lnTo>
                  <a:pt x="3581400" y="46736"/>
                </a:lnTo>
                <a:lnTo>
                  <a:pt x="3581400" y="34036"/>
                </a:lnTo>
                <a:close/>
              </a:path>
              <a:path w="4371340" h="89535">
                <a:moveTo>
                  <a:pt x="3606800" y="33909"/>
                </a:moveTo>
                <a:lnTo>
                  <a:pt x="3594100" y="33909"/>
                </a:lnTo>
                <a:lnTo>
                  <a:pt x="3594100" y="46609"/>
                </a:lnTo>
                <a:lnTo>
                  <a:pt x="3606800" y="46609"/>
                </a:lnTo>
                <a:lnTo>
                  <a:pt x="3606800" y="33909"/>
                </a:lnTo>
                <a:close/>
              </a:path>
              <a:path w="4371340" h="89535">
                <a:moveTo>
                  <a:pt x="3632200" y="33782"/>
                </a:moveTo>
                <a:lnTo>
                  <a:pt x="3619500" y="33909"/>
                </a:lnTo>
                <a:lnTo>
                  <a:pt x="3619500" y="46609"/>
                </a:lnTo>
                <a:lnTo>
                  <a:pt x="3632200" y="46482"/>
                </a:lnTo>
                <a:lnTo>
                  <a:pt x="3632200" y="33782"/>
                </a:lnTo>
                <a:close/>
              </a:path>
              <a:path w="4371340" h="89535">
                <a:moveTo>
                  <a:pt x="3657600" y="33782"/>
                </a:moveTo>
                <a:lnTo>
                  <a:pt x="3644900" y="33782"/>
                </a:lnTo>
                <a:lnTo>
                  <a:pt x="3644900" y="46482"/>
                </a:lnTo>
                <a:lnTo>
                  <a:pt x="3657600" y="46482"/>
                </a:lnTo>
                <a:lnTo>
                  <a:pt x="3657600" y="33782"/>
                </a:lnTo>
                <a:close/>
              </a:path>
              <a:path w="4371340" h="89535">
                <a:moveTo>
                  <a:pt x="3683000" y="33655"/>
                </a:moveTo>
                <a:lnTo>
                  <a:pt x="3670300" y="33655"/>
                </a:lnTo>
                <a:lnTo>
                  <a:pt x="3670300" y="46355"/>
                </a:lnTo>
                <a:lnTo>
                  <a:pt x="3683000" y="46355"/>
                </a:lnTo>
                <a:lnTo>
                  <a:pt x="3683000" y="33655"/>
                </a:lnTo>
                <a:close/>
              </a:path>
              <a:path w="4371340" h="89535">
                <a:moveTo>
                  <a:pt x="3708400" y="33528"/>
                </a:moveTo>
                <a:lnTo>
                  <a:pt x="3695700" y="33655"/>
                </a:lnTo>
                <a:lnTo>
                  <a:pt x="3695700" y="46355"/>
                </a:lnTo>
                <a:lnTo>
                  <a:pt x="3708400" y="46228"/>
                </a:lnTo>
                <a:lnTo>
                  <a:pt x="3708400" y="33528"/>
                </a:lnTo>
                <a:close/>
              </a:path>
              <a:path w="4371340" h="89535">
                <a:moveTo>
                  <a:pt x="3733800" y="33528"/>
                </a:moveTo>
                <a:lnTo>
                  <a:pt x="3721100" y="33528"/>
                </a:lnTo>
                <a:lnTo>
                  <a:pt x="3721100" y="46228"/>
                </a:lnTo>
                <a:lnTo>
                  <a:pt x="3733800" y="46228"/>
                </a:lnTo>
                <a:lnTo>
                  <a:pt x="3733800" y="33528"/>
                </a:lnTo>
                <a:close/>
              </a:path>
              <a:path w="4371340" h="89535">
                <a:moveTo>
                  <a:pt x="3759200" y="33401"/>
                </a:moveTo>
                <a:lnTo>
                  <a:pt x="3746500" y="33401"/>
                </a:lnTo>
                <a:lnTo>
                  <a:pt x="3746500" y="46101"/>
                </a:lnTo>
                <a:lnTo>
                  <a:pt x="3759200" y="46101"/>
                </a:lnTo>
                <a:lnTo>
                  <a:pt x="3759200" y="33401"/>
                </a:lnTo>
                <a:close/>
              </a:path>
              <a:path w="4371340" h="89535">
                <a:moveTo>
                  <a:pt x="3784600" y="33274"/>
                </a:moveTo>
                <a:lnTo>
                  <a:pt x="3771900" y="33401"/>
                </a:lnTo>
                <a:lnTo>
                  <a:pt x="3771900" y="46101"/>
                </a:lnTo>
                <a:lnTo>
                  <a:pt x="3784600" y="45974"/>
                </a:lnTo>
                <a:lnTo>
                  <a:pt x="3784600" y="33274"/>
                </a:lnTo>
                <a:close/>
              </a:path>
              <a:path w="4371340" h="89535">
                <a:moveTo>
                  <a:pt x="3810000" y="33274"/>
                </a:moveTo>
                <a:lnTo>
                  <a:pt x="3797300" y="33274"/>
                </a:lnTo>
                <a:lnTo>
                  <a:pt x="3797300" y="45974"/>
                </a:lnTo>
                <a:lnTo>
                  <a:pt x="3810000" y="45974"/>
                </a:lnTo>
                <a:lnTo>
                  <a:pt x="3810000" y="33274"/>
                </a:lnTo>
                <a:close/>
              </a:path>
              <a:path w="4371340" h="89535">
                <a:moveTo>
                  <a:pt x="3835400" y="33147"/>
                </a:moveTo>
                <a:lnTo>
                  <a:pt x="3822700" y="33274"/>
                </a:lnTo>
                <a:lnTo>
                  <a:pt x="3822700" y="45974"/>
                </a:lnTo>
                <a:lnTo>
                  <a:pt x="3835400" y="45847"/>
                </a:lnTo>
                <a:lnTo>
                  <a:pt x="3835400" y="33147"/>
                </a:lnTo>
                <a:close/>
              </a:path>
              <a:path w="4371340" h="89535">
                <a:moveTo>
                  <a:pt x="3860800" y="33147"/>
                </a:moveTo>
                <a:lnTo>
                  <a:pt x="3848100" y="33147"/>
                </a:lnTo>
                <a:lnTo>
                  <a:pt x="3848100" y="45847"/>
                </a:lnTo>
                <a:lnTo>
                  <a:pt x="3860800" y="45847"/>
                </a:lnTo>
                <a:lnTo>
                  <a:pt x="3860800" y="33147"/>
                </a:lnTo>
                <a:close/>
              </a:path>
              <a:path w="4371340" h="89535">
                <a:moveTo>
                  <a:pt x="3886200" y="33020"/>
                </a:moveTo>
                <a:lnTo>
                  <a:pt x="3873500" y="33020"/>
                </a:lnTo>
                <a:lnTo>
                  <a:pt x="3873500" y="45720"/>
                </a:lnTo>
                <a:lnTo>
                  <a:pt x="3886200" y="45720"/>
                </a:lnTo>
                <a:lnTo>
                  <a:pt x="3886200" y="33020"/>
                </a:lnTo>
                <a:close/>
              </a:path>
              <a:path w="4371340" h="89535">
                <a:moveTo>
                  <a:pt x="3911600" y="32893"/>
                </a:moveTo>
                <a:lnTo>
                  <a:pt x="3898900" y="33020"/>
                </a:lnTo>
                <a:lnTo>
                  <a:pt x="3898900" y="45720"/>
                </a:lnTo>
                <a:lnTo>
                  <a:pt x="3911600" y="45593"/>
                </a:lnTo>
                <a:lnTo>
                  <a:pt x="3911600" y="32893"/>
                </a:lnTo>
                <a:close/>
              </a:path>
              <a:path w="4371340" h="89535">
                <a:moveTo>
                  <a:pt x="3937000" y="32893"/>
                </a:moveTo>
                <a:lnTo>
                  <a:pt x="3924300" y="32893"/>
                </a:lnTo>
                <a:lnTo>
                  <a:pt x="3924300" y="45593"/>
                </a:lnTo>
                <a:lnTo>
                  <a:pt x="3937000" y="45593"/>
                </a:lnTo>
                <a:lnTo>
                  <a:pt x="3937000" y="32893"/>
                </a:lnTo>
                <a:close/>
              </a:path>
              <a:path w="4371340" h="89535">
                <a:moveTo>
                  <a:pt x="3962400" y="32766"/>
                </a:moveTo>
                <a:lnTo>
                  <a:pt x="3949700" y="32766"/>
                </a:lnTo>
                <a:lnTo>
                  <a:pt x="3949700" y="45466"/>
                </a:lnTo>
                <a:lnTo>
                  <a:pt x="3962400" y="45466"/>
                </a:lnTo>
                <a:lnTo>
                  <a:pt x="3962400" y="32766"/>
                </a:lnTo>
                <a:close/>
              </a:path>
              <a:path w="4371340" h="89535">
                <a:moveTo>
                  <a:pt x="3987800" y="32639"/>
                </a:moveTo>
                <a:lnTo>
                  <a:pt x="3975100" y="32766"/>
                </a:lnTo>
                <a:lnTo>
                  <a:pt x="3975100" y="45466"/>
                </a:lnTo>
                <a:lnTo>
                  <a:pt x="3987800" y="45339"/>
                </a:lnTo>
                <a:lnTo>
                  <a:pt x="3987800" y="32639"/>
                </a:lnTo>
                <a:close/>
              </a:path>
              <a:path w="4371340" h="89535">
                <a:moveTo>
                  <a:pt x="4013200" y="32639"/>
                </a:moveTo>
                <a:lnTo>
                  <a:pt x="4000500" y="32639"/>
                </a:lnTo>
                <a:lnTo>
                  <a:pt x="4000500" y="45339"/>
                </a:lnTo>
                <a:lnTo>
                  <a:pt x="4013200" y="45339"/>
                </a:lnTo>
                <a:lnTo>
                  <a:pt x="4013200" y="32639"/>
                </a:lnTo>
                <a:close/>
              </a:path>
              <a:path w="4371340" h="89535">
                <a:moveTo>
                  <a:pt x="4038600" y="32512"/>
                </a:moveTo>
                <a:lnTo>
                  <a:pt x="4025900" y="32639"/>
                </a:lnTo>
                <a:lnTo>
                  <a:pt x="4025900" y="45339"/>
                </a:lnTo>
                <a:lnTo>
                  <a:pt x="4038600" y="45212"/>
                </a:lnTo>
                <a:lnTo>
                  <a:pt x="4038600" y="32512"/>
                </a:lnTo>
                <a:close/>
              </a:path>
              <a:path w="4371340" h="89535">
                <a:moveTo>
                  <a:pt x="4064000" y="32512"/>
                </a:moveTo>
                <a:lnTo>
                  <a:pt x="4051300" y="32512"/>
                </a:lnTo>
                <a:lnTo>
                  <a:pt x="4051300" y="45212"/>
                </a:lnTo>
                <a:lnTo>
                  <a:pt x="4064000" y="45212"/>
                </a:lnTo>
                <a:lnTo>
                  <a:pt x="4064000" y="32512"/>
                </a:lnTo>
                <a:close/>
              </a:path>
              <a:path w="4371340" h="89535">
                <a:moveTo>
                  <a:pt x="4089400" y="32385"/>
                </a:moveTo>
                <a:lnTo>
                  <a:pt x="4076700" y="32385"/>
                </a:lnTo>
                <a:lnTo>
                  <a:pt x="4076700" y="45085"/>
                </a:lnTo>
                <a:lnTo>
                  <a:pt x="4089400" y="45085"/>
                </a:lnTo>
                <a:lnTo>
                  <a:pt x="4089400" y="32385"/>
                </a:lnTo>
                <a:close/>
              </a:path>
              <a:path w="4371340" h="89535">
                <a:moveTo>
                  <a:pt x="4114800" y="32258"/>
                </a:moveTo>
                <a:lnTo>
                  <a:pt x="4102100" y="32385"/>
                </a:lnTo>
                <a:lnTo>
                  <a:pt x="4102100" y="45085"/>
                </a:lnTo>
                <a:lnTo>
                  <a:pt x="4114800" y="44958"/>
                </a:lnTo>
                <a:lnTo>
                  <a:pt x="4114800" y="32258"/>
                </a:lnTo>
                <a:close/>
              </a:path>
              <a:path w="4371340" h="89535">
                <a:moveTo>
                  <a:pt x="4140200" y="32258"/>
                </a:moveTo>
                <a:lnTo>
                  <a:pt x="4127500" y="32258"/>
                </a:lnTo>
                <a:lnTo>
                  <a:pt x="4127500" y="44958"/>
                </a:lnTo>
                <a:lnTo>
                  <a:pt x="4140200" y="44958"/>
                </a:lnTo>
                <a:lnTo>
                  <a:pt x="4140200" y="32258"/>
                </a:lnTo>
                <a:close/>
              </a:path>
              <a:path w="4371340" h="89535">
                <a:moveTo>
                  <a:pt x="4165600" y="32131"/>
                </a:moveTo>
                <a:lnTo>
                  <a:pt x="4152900" y="32131"/>
                </a:lnTo>
                <a:lnTo>
                  <a:pt x="4152900" y="44831"/>
                </a:lnTo>
                <a:lnTo>
                  <a:pt x="4165600" y="44831"/>
                </a:lnTo>
                <a:lnTo>
                  <a:pt x="4165600" y="32131"/>
                </a:lnTo>
                <a:close/>
              </a:path>
              <a:path w="4371340" h="89535">
                <a:moveTo>
                  <a:pt x="4191000" y="32004"/>
                </a:moveTo>
                <a:lnTo>
                  <a:pt x="4178300" y="32131"/>
                </a:lnTo>
                <a:lnTo>
                  <a:pt x="4178300" y="44831"/>
                </a:lnTo>
                <a:lnTo>
                  <a:pt x="4191000" y="44704"/>
                </a:lnTo>
                <a:lnTo>
                  <a:pt x="4191000" y="32004"/>
                </a:lnTo>
                <a:close/>
              </a:path>
              <a:path w="4371340" h="89535">
                <a:moveTo>
                  <a:pt x="4216400" y="32004"/>
                </a:moveTo>
                <a:lnTo>
                  <a:pt x="4203700" y="32004"/>
                </a:lnTo>
                <a:lnTo>
                  <a:pt x="4203700" y="44704"/>
                </a:lnTo>
                <a:lnTo>
                  <a:pt x="4216400" y="44704"/>
                </a:lnTo>
                <a:lnTo>
                  <a:pt x="4216400" y="32004"/>
                </a:lnTo>
                <a:close/>
              </a:path>
              <a:path w="4371340" h="89535">
                <a:moveTo>
                  <a:pt x="4241800" y="31877"/>
                </a:moveTo>
                <a:lnTo>
                  <a:pt x="4229100" y="32004"/>
                </a:lnTo>
                <a:lnTo>
                  <a:pt x="4229100" y="44704"/>
                </a:lnTo>
                <a:lnTo>
                  <a:pt x="4241800" y="44577"/>
                </a:lnTo>
                <a:lnTo>
                  <a:pt x="4241800" y="31877"/>
                </a:lnTo>
                <a:close/>
              </a:path>
              <a:path w="4371340" h="89535">
                <a:moveTo>
                  <a:pt x="4267200" y="31877"/>
                </a:moveTo>
                <a:lnTo>
                  <a:pt x="4254500" y="31877"/>
                </a:lnTo>
                <a:lnTo>
                  <a:pt x="4254500" y="44577"/>
                </a:lnTo>
                <a:lnTo>
                  <a:pt x="4267200" y="44577"/>
                </a:lnTo>
                <a:lnTo>
                  <a:pt x="4267200" y="31877"/>
                </a:lnTo>
                <a:close/>
              </a:path>
              <a:path w="4371340" h="89535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4371340" h="89535">
                <a:moveTo>
                  <a:pt x="4294505" y="0"/>
                </a:moveTo>
                <a:lnTo>
                  <a:pt x="4294759" y="76200"/>
                </a:lnTo>
                <a:lnTo>
                  <a:pt x="4357733" y="44450"/>
                </a:lnTo>
                <a:lnTo>
                  <a:pt x="4305300" y="44450"/>
                </a:lnTo>
                <a:lnTo>
                  <a:pt x="4305300" y="31750"/>
                </a:lnTo>
                <a:lnTo>
                  <a:pt x="4358537" y="31750"/>
                </a:lnTo>
                <a:lnTo>
                  <a:pt x="4294505" y="0"/>
                </a:lnTo>
                <a:close/>
              </a:path>
              <a:path w="4371340" h="89535">
                <a:moveTo>
                  <a:pt x="4307332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07332" y="44450"/>
                </a:lnTo>
                <a:lnTo>
                  <a:pt x="4307332" y="31750"/>
                </a:lnTo>
                <a:close/>
              </a:path>
              <a:path w="4371340" h="89535">
                <a:moveTo>
                  <a:pt x="4358537" y="31750"/>
                </a:moveTo>
                <a:lnTo>
                  <a:pt x="4307332" y="31750"/>
                </a:lnTo>
                <a:lnTo>
                  <a:pt x="4307332" y="44450"/>
                </a:lnTo>
                <a:lnTo>
                  <a:pt x="4357733" y="44450"/>
                </a:lnTo>
                <a:lnTo>
                  <a:pt x="4370832" y="37846"/>
                </a:lnTo>
                <a:lnTo>
                  <a:pt x="435853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2396" y="2527300"/>
            <a:ext cx="4343400" cy="102870"/>
          </a:xfrm>
          <a:custGeom>
            <a:avLst/>
            <a:gdLst/>
            <a:ahLst/>
            <a:cxnLst/>
            <a:rect l="l" t="t" r="r" b="b"/>
            <a:pathLst>
              <a:path w="4343400" h="102869">
                <a:moveTo>
                  <a:pt x="76454" y="0"/>
                </a:moveTo>
                <a:lnTo>
                  <a:pt x="0" y="37592"/>
                </a:lnTo>
                <a:lnTo>
                  <a:pt x="75946" y="76200"/>
                </a:lnTo>
                <a:lnTo>
                  <a:pt x="76157" y="44449"/>
                </a:lnTo>
                <a:lnTo>
                  <a:pt x="63500" y="44323"/>
                </a:lnTo>
                <a:lnTo>
                  <a:pt x="63500" y="31623"/>
                </a:lnTo>
                <a:lnTo>
                  <a:pt x="76243" y="31623"/>
                </a:lnTo>
                <a:lnTo>
                  <a:pt x="76454" y="0"/>
                </a:lnTo>
                <a:close/>
              </a:path>
              <a:path w="4343400" h="102869">
                <a:moveTo>
                  <a:pt x="63500" y="31623"/>
                </a:moveTo>
                <a:lnTo>
                  <a:pt x="63500" y="44323"/>
                </a:lnTo>
                <a:lnTo>
                  <a:pt x="76157" y="44449"/>
                </a:lnTo>
                <a:lnTo>
                  <a:pt x="76200" y="31750"/>
                </a:lnTo>
                <a:lnTo>
                  <a:pt x="63500" y="31623"/>
                </a:lnTo>
                <a:close/>
              </a:path>
              <a:path w="4343400" h="102869">
                <a:moveTo>
                  <a:pt x="76243" y="31623"/>
                </a:moveTo>
                <a:lnTo>
                  <a:pt x="63500" y="31623"/>
                </a:lnTo>
                <a:lnTo>
                  <a:pt x="76200" y="31750"/>
                </a:lnTo>
                <a:lnTo>
                  <a:pt x="76200" y="38100"/>
                </a:lnTo>
                <a:lnTo>
                  <a:pt x="76243" y="31623"/>
                </a:lnTo>
                <a:close/>
              </a:path>
              <a:path w="4343400" h="102869">
                <a:moveTo>
                  <a:pt x="88900" y="31750"/>
                </a:moveTo>
                <a:lnTo>
                  <a:pt x="88900" y="44450"/>
                </a:lnTo>
                <a:lnTo>
                  <a:pt x="101600" y="44577"/>
                </a:lnTo>
                <a:lnTo>
                  <a:pt x="101600" y="31877"/>
                </a:lnTo>
                <a:lnTo>
                  <a:pt x="88900" y="31750"/>
                </a:lnTo>
                <a:close/>
              </a:path>
              <a:path w="4343400" h="102869">
                <a:moveTo>
                  <a:pt x="127000" y="32004"/>
                </a:moveTo>
                <a:lnTo>
                  <a:pt x="114300" y="32004"/>
                </a:lnTo>
                <a:lnTo>
                  <a:pt x="114300" y="44704"/>
                </a:lnTo>
                <a:lnTo>
                  <a:pt x="127000" y="44704"/>
                </a:lnTo>
                <a:lnTo>
                  <a:pt x="127000" y="32004"/>
                </a:lnTo>
                <a:close/>
              </a:path>
              <a:path w="4343400" h="102869">
                <a:moveTo>
                  <a:pt x="139700" y="32131"/>
                </a:moveTo>
                <a:lnTo>
                  <a:pt x="139700" y="44831"/>
                </a:lnTo>
                <a:lnTo>
                  <a:pt x="152400" y="44958"/>
                </a:lnTo>
                <a:lnTo>
                  <a:pt x="152400" y="32258"/>
                </a:lnTo>
                <a:lnTo>
                  <a:pt x="139700" y="32131"/>
                </a:lnTo>
                <a:close/>
              </a:path>
              <a:path w="4343400" h="102869">
                <a:moveTo>
                  <a:pt x="165100" y="32258"/>
                </a:moveTo>
                <a:lnTo>
                  <a:pt x="165100" y="44958"/>
                </a:lnTo>
                <a:lnTo>
                  <a:pt x="177800" y="45085"/>
                </a:lnTo>
                <a:lnTo>
                  <a:pt x="177800" y="32385"/>
                </a:lnTo>
                <a:lnTo>
                  <a:pt x="165100" y="32258"/>
                </a:lnTo>
                <a:close/>
              </a:path>
              <a:path w="4343400" h="102869">
                <a:moveTo>
                  <a:pt x="190500" y="32385"/>
                </a:moveTo>
                <a:lnTo>
                  <a:pt x="190500" y="45085"/>
                </a:lnTo>
                <a:lnTo>
                  <a:pt x="203200" y="45212"/>
                </a:lnTo>
                <a:lnTo>
                  <a:pt x="203200" y="32512"/>
                </a:lnTo>
                <a:lnTo>
                  <a:pt x="190500" y="32385"/>
                </a:lnTo>
                <a:close/>
              </a:path>
              <a:path w="4343400" h="102869">
                <a:moveTo>
                  <a:pt x="228600" y="32639"/>
                </a:moveTo>
                <a:lnTo>
                  <a:pt x="215900" y="32639"/>
                </a:lnTo>
                <a:lnTo>
                  <a:pt x="215900" y="45339"/>
                </a:lnTo>
                <a:lnTo>
                  <a:pt x="228600" y="45339"/>
                </a:lnTo>
                <a:lnTo>
                  <a:pt x="228600" y="32639"/>
                </a:lnTo>
                <a:close/>
              </a:path>
              <a:path w="4343400" h="102869">
                <a:moveTo>
                  <a:pt x="241300" y="32766"/>
                </a:moveTo>
                <a:lnTo>
                  <a:pt x="241300" y="45466"/>
                </a:lnTo>
                <a:lnTo>
                  <a:pt x="254000" y="45593"/>
                </a:lnTo>
                <a:lnTo>
                  <a:pt x="254000" y="32893"/>
                </a:lnTo>
                <a:lnTo>
                  <a:pt x="241300" y="32766"/>
                </a:lnTo>
                <a:close/>
              </a:path>
              <a:path w="4343400" h="102869">
                <a:moveTo>
                  <a:pt x="266700" y="32893"/>
                </a:moveTo>
                <a:lnTo>
                  <a:pt x="266700" y="45593"/>
                </a:lnTo>
                <a:lnTo>
                  <a:pt x="279400" y="45720"/>
                </a:lnTo>
                <a:lnTo>
                  <a:pt x="279400" y="33020"/>
                </a:lnTo>
                <a:lnTo>
                  <a:pt x="266700" y="32893"/>
                </a:lnTo>
                <a:close/>
              </a:path>
              <a:path w="4343400" h="102869">
                <a:moveTo>
                  <a:pt x="304800" y="33147"/>
                </a:moveTo>
                <a:lnTo>
                  <a:pt x="292100" y="33147"/>
                </a:lnTo>
                <a:lnTo>
                  <a:pt x="292100" y="45847"/>
                </a:lnTo>
                <a:lnTo>
                  <a:pt x="304800" y="45847"/>
                </a:lnTo>
                <a:lnTo>
                  <a:pt x="304800" y="33147"/>
                </a:lnTo>
                <a:close/>
              </a:path>
              <a:path w="4343400" h="102869">
                <a:moveTo>
                  <a:pt x="330200" y="33274"/>
                </a:moveTo>
                <a:lnTo>
                  <a:pt x="317500" y="33274"/>
                </a:lnTo>
                <a:lnTo>
                  <a:pt x="317500" y="45974"/>
                </a:lnTo>
                <a:lnTo>
                  <a:pt x="330200" y="45974"/>
                </a:lnTo>
                <a:lnTo>
                  <a:pt x="330200" y="33274"/>
                </a:lnTo>
                <a:close/>
              </a:path>
              <a:path w="4343400" h="102869">
                <a:moveTo>
                  <a:pt x="342900" y="33401"/>
                </a:moveTo>
                <a:lnTo>
                  <a:pt x="342900" y="46101"/>
                </a:lnTo>
                <a:lnTo>
                  <a:pt x="355600" y="46228"/>
                </a:lnTo>
                <a:lnTo>
                  <a:pt x="355600" y="33528"/>
                </a:lnTo>
                <a:lnTo>
                  <a:pt x="342900" y="33401"/>
                </a:lnTo>
                <a:close/>
              </a:path>
              <a:path w="4343400" h="102869">
                <a:moveTo>
                  <a:pt x="368300" y="33528"/>
                </a:moveTo>
                <a:lnTo>
                  <a:pt x="368300" y="46228"/>
                </a:lnTo>
                <a:lnTo>
                  <a:pt x="381000" y="46355"/>
                </a:lnTo>
                <a:lnTo>
                  <a:pt x="381000" y="33655"/>
                </a:lnTo>
                <a:lnTo>
                  <a:pt x="368300" y="33528"/>
                </a:lnTo>
                <a:close/>
              </a:path>
              <a:path w="4343400" h="102869">
                <a:moveTo>
                  <a:pt x="406400" y="33782"/>
                </a:moveTo>
                <a:lnTo>
                  <a:pt x="393700" y="33782"/>
                </a:lnTo>
                <a:lnTo>
                  <a:pt x="393700" y="46482"/>
                </a:lnTo>
                <a:lnTo>
                  <a:pt x="406400" y="46482"/>
                </a:lnTo>
                <a:lnTo>
                  <a:pt x="406400" y="33782"/>
                </a:lnTo>
                <a:close/>
              </a:path>
              <a:path w="4343400" h="102869">
                <a:moveTo>
                  <a:pt x="431800" y="33909"/>
                </a:moveTo>
                <a:lnTo>
                  <a:pt x="419100" y="33909"/>
                </a:lnTo>
                <a:lnTo>
                  <a:pt x="419100" y="46609"/>
                </a:lnTo>
                <a:lnTo>
                  <a:pt x="431800" y="46609"/>
                </a:lnTo>
                <a:lnTo>
                  <a:pt x="431800" y="33909"/>
                </a:lnTo>
                <a:close/>
              </a:path>
              <a:path w="4343400" h="102869">
                <a:moveTo>
                  <a:pt x="444500" y="34036"/>
                </a:moveTo>
                <a:lnTo>
                  <a:pt x="444500" y="46736"/>
                </a:lnTo>
                <a:lnTo>
                  <a:pt x="457200" y="46863"/>
                </a:lnTo>
                <a:lnTo>
                  <a:pt x="457200" y="34163"/>
                </a:lnTo>
                <a:lnTo>
                  <a:pt x="444500" y="34036"/>
                </a:lnTo>
                <a:close/>
              </a:path>
              <a:path w="4343400" h="102869">
                <a:moveTo>
                  <a:pt x="469900" y="34163"/>
                </a:moveTo>
                <a:lnTo>
                  <a:pt x="469900" y="46863"/>
                </a:lnTo>
                <a:lnTo>
                  <a:pt x="482600" y="46990"/>
                </a:lnTo>
                <a:lnTo>
                  <a:pt x="482600" y="34290"/>
                </a:lnTo>
                <a:lnTo>
                  <a:pt x="469900" y="34163"/>
                </a:lnTo>
                <a:close/>
              </a:path>
              <a:path w="4343400" h="102869">
                <a:moveTo>
                  <a:pt x="508000" y="34417"/>
                </a:moveTo>
                <a:lnTo>
                  <a:pt x="495300" y="34417"/>
                </a:lnTo>
                <a:lnTo>
                  <a:pt x="495300" y="47117"/>
                </a:lnTo>
                <a:lnTo>
                  <a:pt x="508000" y="47117"/>
                </a:lnTo>
                <a:lnTo>
                  <a:pt x="508000" y="34417"/>
                </a:lnTo>
                <a:close/>
              </a:path>
              <a:path w="4343400" h="102869">
                <a:moveTo>
                  <a:pt x="520700" y="34544"/>
                </a:moveTo>
                <a:lnTo>
                  <a:pt x="520700" y="47244"/>
                </a:lnTo>
                <a:lnTo>
                  <a:pt x="533400" y="47371"/>
                </a:lnTo>
                <a:lnTo>
                  <a:pt x="533400" y="34671"/>
                </a:lnTo>
                <a:lnTo>
                  <a:pt x="520700" y="34544"/>
                </a:lnTo>
                <a:close/>
              </a:path>
              <a:path w="4343400" h="102869">
                <a:moveTo>
                  <a:pt x="546100" y="34671"/>
                </a:moveTo>
                <a:lnTo>
                  <a:pt x="546100" y="47371"/>
                </a:lnTo>
                <a:lnTo>
                  <a:pt x="558800" y="47498"/>
                </a:lnTo>
                <a:lnTo>
                  <a:pt x="558800" y="34798"/>
                </a:lnTo>
                <a:lnTo>
                  <a:pt x="546100" y="34671"/>
                </a:lnTo>
                <a:close/>
              </a:path>
              <a:path w="4343400" h="102869">
                <a:moveTo>
                  <a:pt x="571500" y="34798"/>
                </a:moveTo>
                <a:lnTo>
                  <a:pt x="571500" y="47498"/>
                </a:lnTo>
                <a:lnTo>
                  <a:pt x="584200" y="47625"/>
                </a:lnTo>
                <a:lnTo>
                  <a:pt x="584200" y="34925"/>
                </a:lnTo>
                <a:lnTo>
                  <a:pt x="571500" y="34798"/>
                </a:lnTo>
                <a:close/>
              </a:path>
              <a:path w="4343400" h="102869">
                <a:moveTo>
                  <a:pt x="609600" y="35052"/>
                </a:moveTo>
                <a:lnTo>
                  <a:pt x="596900" y="35052"/>
                </a:lnTo>
                <a:lnTo>
                  <a:pt x="596900" y="47752"/>
                </a:lnTo>
                <a:lnTo>
                  <a:pt x="609600" y="47752"/>
                </a:lnTo>
                <a:lnTo>
                  <a:pt x="609600" y="35052"/>
                </a:lnTo>
                <a:close/>
              </a:path>
              <a:path w="4343400" h="102869">
                <a:moveTo>
                  <a:pt x="622300" y="35179"/>
                </a:moveTo>
                <a:lnTo>
                  <a:pt x="622300" y="47879"/>
                </a:lnTo>
                <a:lnTo>
                  <a:pt x="635000" y="48006"/>
                </a:lnTo>
                <a:lnTo>
                  <a:pt x="635000" y="35306"/>
                </a:lnTo>
                <a:lnTo>
                  <a:pt x="622300" y="35179"/>
                </a:lnTo>
                <a:close/>
              </a:path>
              <a:path w="4343400" h="102869">
                <a:moveTo>
                  <a:pt x="647700" y="35306"/>
                </a:moveTo>
                <a:lnTo>
                  <a:pt x="647700" y="48006"/>
                </a:lnTo>
                <a:lnTo>
                  <a:pt x="660400" y="48133"/>
                </a:lnTo>
                <a:lnTo>
                  <a:pt x="660400" y="35433"/>
                </a:lnTo>
                <a:lnTo>
                  <a:pt x="647700" y="35306"/>
                </a:lnTo>
                <a:close/>
              </a:path>
              <a:path w="4343400" h="102869">
                <a:moveTo>
                  <a:pt x="673100" y="35433"/>
                </a:moveTo>
                <a:lnTo>
                  <a:pt x="673100" y="48133"/>
                </a:lnTo>
                <a:lnTo>
                  <a:pt x="685800" y="48260"/>
                </a:lnTo>
                <a:lnTo>
                  <a:pt x="685800" y="35560"/>
                </a:lnTo>
                <a:lnTo>
                  <a:pt x="673100" y="35433"/>
                </a:lnTo>
                <a:close/>
              </a:path>
              <a:path w="4343400" h="102869">
                <a:moveTo>
                  <a:pt x="711200" y="35687"/>
                </a:moveTo>
                <a:lnTo>
                  <a:pt x="698500" y="35687"/>
                </a:lnTo>
                <a:lnTo>
                  <a:pt x="698500" y="48387"/>
                </a:lnTo>
                <a:lnTo>
                  <a:pt x="711200" y="48387"/>
                </a:lnTo>
                <a:lnTo>
                  <a:pt x="711200" y="35687"/>
                </a:lnTo>
                <a:close/>
              </a:path>
              <a:path w="4343400" h="102869">
                <a:moveTo>
                  <a:pt x="723900" y="35814"/>
                </a:moveTo>
                <a:lnTo>
                  <a:pt x="723900" y="48514"/>
                </a:lnTo>
                <a:lnTo>
                  <a:pt x="736600" y="48641"/>
                </a:lnTo>
                <a:lnTo>
                  <a:pt x="736600" y="35941"/>
                </a:lnTo>
                <a:lnTo>
                  <a:pt x="723900" y="35814"/>
                </a:lnTo>
                <a:close/>
              </a:path>
              <a:path w="4343400" h="102869">
                <a:moveTo>
                  <a:pt x="749300" y="35941"/>
                </a:moveTo>
                <a:lnTo>
                  <a:pt x="749300" y="48641"/>
                </a:lnTo>
                <a:lnTo>
                  <a:pt x="762000" y="48768"/>
                </a:lnTo>
                <a:lnTo>
                  <a:pt x="762000" y="36068"/>
                </a:lnTo>
                <a:lnTo>
                  <a:pt x="749300" y="35941"/>
                </a:lnTo>
                <a:close/>
              </a:path>
              <a:path w="4343400" h="102869">
                <a:moveTo>
                  <a:pt x="787400" y="36195"/>
                </a:moveTo>
                <a:lnTo>
                  <a:pt x="774700" y="36195"/>
                </a:lnTo>
                <a:lnTo>
                  <a:pt x="774700" y="48895"/>
                </a:lnTo>
                <a:lnTo>
                  <a:pt x="787400" y="48895"/>
                </a:lnTo>
                <a:lnTo>
                  <a:pt x="787400" y="36195"/>
                </a:lnTo>
                <a:close/>
              </a:path>
              <a:path w="4343400" h="102869">
                <a:moveTo>
                  <a:pt x="812800" y="36322"/>
                </a:moveTo>
                <a:lnTo>
                  <a:pt x="800100" y="36322"/>
                </a:lnTo>
                <a:lnTo>
                  <a:pt x="800100" y="49022"/>
                </a:lnTo>
                <a:lnTo>
                  <a:pt x="812800" y="49022"/>
                </a:lnTo>
                <a:lnTo>
                  <a:pt x="812800" y="36322"/>
                </a:lnTo>
                <a:close/>
              </a:path>
              <a:path w="4343400" h="102869">
                <a:moveTo>
                  <a:pt x="825500" y="36449"/>
                </a:moveTo>
                <a:lnTo>
                  <a:pt x="825500" y="49149"/>
                </a:lnTo>
                <a:lnTo>
                  <a:pt x="838200" y="49276"/>
                </a:lnTo>
                <a:lnTo>
                  <a:pt x="838200" y="36576"/>
                </a:lnTo>
                <a:lnTo>
                  <a:pt x="825500" y="36449"/>
                </a:lnTo>
                <a:close/>
              </a:path>
              <a:path w="4343400" h="102869">
                <a:moveTo>
                  <a:pt x="850900" y="36576"/>
                </a:moveTo>
                <a:lnTo>
                  <a:pt x="850900" y="49276"/>
                </a:lnTo>
                <a:lnTo>
                  <a:pt x="863600" y="49403"/>
                </a:lnTo>
                <a:lnTo>
                  <a:pt x="863600" y="36703"/>
                </a:lnTo>
                <a:lnTo>
                  <a:pt x="850900" y="36576"/>
                </a:lnTo>
                <a:close/>
              </a:path>
              <a:path w="4343400" h="102869">
                <a:moveTo>
                  <a:pt x="889000" y="36830"/>
                </a:moveTo>
                <a:lnTo>
                  <a:pt x="876300" y="36830"/>
                </a:lnTo>
                <a:lnTo>
                  <a:pt x="876300" y="49530"/>
                </a:lnTo>
                <a:lnTo>
                  <a:pt x="889000" y="49530"/>
                </a:lnTo>
                <a:lnTo>
                  <a:pt x="889000" y="36830"/>
                </a:lnTo>
                <a:close/>
              </a:path>
              <a:path w="4343400" h="102869">
                <a:moveTo>
                  <a:pt x="914400" y="36957"/>
                </a:moveTo>
                <a:lnTo>
                  <a:pt x="901700" y="36957"/>
                </a:lnTo>
                <a:lnTo>
                  <a:pt x="901700" y="49657"/>
                </a:lnTo>
                <a:lnTo>
                  <a:pt x="914400" y="49657"/>
                </a:lnTo>
                <a:lnTo>
                  <a:pt x="914400" y="36957"/>
                </a:lnTo>
                <a:close/>
              </a:path>
              <a:path w="4343400" h="102869">
                <a:moveTo>
                  <a:pt x="927100" y="37084"/>
                </a:moveTo>
                <a:lnTo>
                  <a:pt x="927100" y="49784"/>
                </a:lnTo>
                <a:lnTo>
                  <a:pt x="939800" y="49911"/>
                </a:lnTo>
                <a:lnTo>
                  <a:pt x="939800" y="37211"/>
                </a:lnTo>
                <a:lnTo>
                  <a:pt x="927100" y="37084"/>
                </a:lnTo>
                <a:close/>
              </a:path>
              <a:path w="4343400" h="102869">
                <a:moveTo>
                  <a:pt x="952500" y="37211"/>
                </a:moveTo>
                <a:lnTo>
                  <a:pt x="952500" y="49911"/>
                </a:lnTo>
                <a:lnTo>
                  <a:pt x="965200" y="50038"/>
                </a:lnTo>
                <a:lnTo>
                  <a:pt x="965200" y="37338"/>
                </a:lnTo>
                <a:lnTo>
                  <a:pt x="952500" y="37211"/>
                </a:lnTo>
                <a:close/>
              </a:path>
              <a:path w="4343400" h="102869">
                <a:moveTo>
                  <a:pt x="990600" y="37465"/>
                </a:moveTo>
                <a:lnTo>
                  <a:pt x="977900" y="37465"/>
                </a:lnTo>
                <a:lnTo>
                  <a:pt x="977900" y="50165"/>
                </a:lnTo>
                <a:lnTo>
                  <a:pt x="990600" y="50165"/>
                </a:lnTo>
                <a:lnTo>
                  <a:pt x="990600" y="37465"/>
                </a:lnTo>
                <a:close/>
              </a:path>
              <a:path w="4343400" h="102869">
                <a:moveTo>
                  <a:pt x="1003300" y="37592"/>
                </a:moveTo>
                <a:lnTo>
                  <a:pt x="1003300" y="50292"/>
                </a:lnTo>
                <a:lnTo>
                  <a:pt x="1016000" y="50419"/>
                </a:lnTo>
                <a:lnTo>
                  <a:pt x="1016000" y="37719"/>
                </a:lnTo>
                <a:lnTo>
                  <a:pt x="1003300" y="37592"/>
                </a:lnTo>
                <a:close/>
              </a:path>
              <a:path w="4343400" h="102869">
                <a:moveTo>
                  <a:pt x="1028700" y="37719"/>
                </a:moveTo>
                <a:lnTo>
                  <a:pt x="1028700" y="50419"/>
                </a:lnTo>
                <a:lnTo>
                  <a:pt x="1041400" y="50546"/>
                </a:lnTo>
                <a:lnTo>
                  <a:pt x="1041400" y="37846"/>
                </a:lnTo>
                <a:lnTo>
                  <a:pt x="1028700" y="37719"/>
                </a:lnTo>
                <a:close/>
              </a:path>
              <a:path w="4343400" h="102869">
                <a:moveTo>
                  <a:pt x="1054100" y="37846"/>
                </a:moveTo>
                <a:lnTo>
                  <a:pt x="1054100" y="50546"/>
                </a:lnTo>
                <a:lnTo>
                  <a:pt x="1066800" y="50673"/>
                </a:lnTo>
                <a:lnTo>
                  <a:pt x="1066800" y="37973"/>
                </a:lnTo>
                <a:lnTo>
                  <a:pt x="1054100" y="37846"/>
                </a:lnTo>
                <a:close/>
              </a:path>
              <a:path w="4343400" h="102869">
                <a:moveTo>
                  <a:pt x="1092200" y="38100"/>
                </a:moveTo>
                <a:lnTo>
                  <a:pt x="1079500" y="38100"/>
                </a:lnTo>
                <a:lnTo>
                  <a:pt x="1079500" y="50800"/>
                </a:lnTo>
                <a:lnTo>
                  <a:pt x="1092200" y="50800"/>
                </a:lnTo>
                <a:lnTo>
                  <a:pt x="1092200" y="38100"/>
                </a:lnTo>
                <a:close/>
              </a:path>
              <a:path w="4343400" h="102869">
                <a:moveTo>
                  <a:pt x="1104900" y="38227"/>
                </a:moveTo>
                <a:lnTo>
                  <a:pt x="1104900" y="50927"/>
                </a:lnTo>
                <a:lnTo>
                  <a:pt x="1117600" y="51054"/>
                </a:lnTo>
                <a:lnTo>
                  <a:pt x="1117600" y="38354"/>
                </a:lnTo>
                <a:lnTo>
                  <a:pt x="1104900" y="38227"/>
                </a:lnTo>
                <a:close/>
              </a:path>
              <a:path w="4343400" h="102869">
                <a:moveTo>
                  <a:pt x="1130300" y="38354"/>
                </a:moveTo>
                <a:lnTo>
                  <a:pt x="1130300" y="51054"/>
                </a:lnTo>
                <a:lnTo>
                  <a:pt x="1143000" y="51181"/>
                </a:lnTo>
                <a:lnTo>
                  <a:pt x="1143000" y="38481"/>
                </a:lnTo>
                <a:lnTo>
                  <a:pt x="1130300" y="38354"/>
                </a:lnTo>
                <a:close/>
              </a:path>
              <a:path w="4343400" h="102869">
                <a:moveTo>
                  <a:pt x="1155700" y="38481"/>
                </a:moveTo>
                <a:lnTo>
                  <a:pt x="1155700" y="51181"/>
                </a:lnTo>
                <a:lnTo>
                  <a:pt x="1168400" y="51308"/>
                </a:lnTo>
                <a:lnTo>
                  <a:pt x="1168400" y="38608"/>
                </a:lnTo>
                <a:lnTo>
                  <a:pt x="1155700" y="38481"/>
                </a:lnTo>
                <a:close/>
              </a:path>
              <a:path w="4343400" h="102869">
                <a:moveTo>
                  <a:pt x="1193800" y="38735"/>
                </a:moveTo>
                <a:lnTo>
                  <a:pt x="1181100" y="38735"/>
                </a:lnTo>
                <a:lnTo>
                  <a:pt x="1181100" y="51435"/>
                </a:lnTo>
                <a:lnTo>
                  <a:pt x="1193800" y="51435"/>
                </a:lnTo>
                <a:lnTo>
                  <a:pt x="1193800" y="38735"/>
                </a:lnTo>
                <a:close/>
              </a:path>
              <a:path w="4343400" h="102869">
                <a:moveTo>
                  <a:pt x="1206500" y="38862"/>
                </a:moveTo>
                <a:lnTo>
                  <a:pt x="1206500" y="51562"/>
                </a:lnTo>
                <a:lnTo>
                  <a:pt x="1219200" y="51689"/>
                </a:lnTo>
                <a:lnTo>
                  <a:pt x="1219200" y="38989"/>
                </a:lnTo>
                <a:lnTo>
                  <a:pt x="1206500" y="38862"/>
                </a:lnTo>
                <a:close/>
              </a:path>
              <a:path w="4343400" h="102869">
                <a:moveTo>
                  <a:pt x="1231900" y="38989"/>
                </a:moveTo>
                <a:lnTo>
                  <a:pt x="1231900" y="51689"/>
                </a:lnTo>
                <a:lnTo>
                  <a:pt x="1244600" y="51816"/>
                </a:lnTo>
                <a:lnTo>
                  <a:pt x="1244600" y="39116"/>
                </a:lnTo>
                <a:lnTo>
                  <a:pt x="1231900" y="38989"/>
                </a:lnTo>
                <a:close/>
              </a:path>
              <a:path w="4343400" h="102869">
                <a:moveTo>
                  <a:pt x="1270000" y="39243"/>
                </a:moveTo>
                <a:lnTo>
                  <a:pt x="1257300" y="39243"/>
                </a:lnTo>
                <a:lnTo>
                  <a:pt x="1257300" y="51943"/>
                </a:lnTo>
                <a:lnTo>
                  <a:pt x="1270000" y="51943"/>
                </a:lnTo>
                <a:lnTo>
                  <a:pt x="1270000" y="39243"/>
                </a:lnTo>
                <a:close/>
              </a:path>
              <a:path w="4343400" h="102869">
                <a:moveTo>
                  <a:pt x="1295400" y="39370"/>
                </a:moveTo>
                <a:lnTo>
                  <a:pt x="1282700" y="39370"/>
                </a:lnTo>
                <a:lnTo>
                  <a:pt x="1282700" y="52070"/>
                </a:lnTo>
                <a:lnTo>
                  <a:pt x="1295400" y="52070"/>
                </a:lnTo>
                <a:lnTo>
                  <a:pt x="1295400" y="39370"/>
                </a:lnTo>
                <a:close/>
              </a:path>
              <a:path w="4343400" h="102869">
                <a:moveTo>
                  <a:pt x="1308100" y="39497"/>
                </a:moveTo>
                <a:lnTo>
                  <a:pt x="1308100" y="52197"/>
                </a:lnTo>
                <a:lnTo>
                  <a:pt x="1320800" y="52324"/>
                </a:lnTo>
                <a:lnTo>
                  <a:pt x="1320800" y="39624"/>
                </a:lnTo>
                <a:lnTo>
                  <a:pt x="1308100" y="39497"/>
                </a:lnTo>
                <a:close/>
              </a:path>
              <a:path w="4343400" h="102869">
                <a:moveTo>
                  <a:pt x="1333500" y="39624"/>
                </a:moveTo>
                <a:lnTo>
                  <a:pt x="1333500" y="52324"/>
                </a:lnTo>
                <a:lnTo>
                  <a:pt x="1346200" y="52451"/>
                </a:lnTo>
                <a:lnTo>
                  <a:pt x="1346200" y="39751"/>
                </a:lnTo>
                <a:lnTo>
                  <a:pt x="1333500" y="39624"/>
                </a:lnTo>
                <a:close/>
              </a:path>
              <a:path w="4343400" h="102869">
                <a:moveTo>
                  <a:pt x="1371600" y="39878"/>
                </a:moveTo>
                <a:lnTo>
                  <a:pt x="1358900" y="39878"/>
                </a:lnTo>
                <a:lnTo>
                  <a:pt x="1358900" y="52578"/>
                </a:lnTo>
                <a:lnTo>
                  <a:pt x="1371600" y="52578"/>
                </a:lnTo>
                <a:lnTo>
                  <a:pt x="1371600" y="39878"/>
                </a:lnTo>
                <a:close/>
              </a:path>
              <a:path w="4343400" h="102869">
                <a:moveTo>
                  <a:pt x="1397000" y="40005"/>
                </a:moveTo>
                <a:lnTo>
                  <a:pt x="1384300" y="40005"/>
                </a:lnTo>
                <a:lnTo>
                  <a:pt x="1384300" y="52705"/>
                </a:lnTo>
                <a:lnTo>
                  <a:pt x="1397000" y="52705"/>
                </a:lnTo>
                <a:lnTo>
                  <a:pt x="1397000" y="40005"/>
                </a:lnTo>
                <a:close/>
              </a:path>
              <a:path w="4343400" h="102869">
                <a:moveTo>
                  <a:pt x="1409700" y="40132"/>
                </a:moveTo>
                <a:lnTo>
                  <a:pt x="1409700" y="52832"/>
                </a:lnTo>
                <a:lnTo>
                  <a:pt x="1422400" y="52959"/>
                </a:lnTo>
                <a:lnTo>
                  <a:pt x="1422400" y="40259"/>
                </a:lnTo>
                <a:lnTo>
                  <a:pt x="1409700" y="40132"/>
                </a:lnTo>
                <a:close/>
              </a:path>
              <a:path w="4343400" h="102869">
                <a:moveTo>
                  <a:pt x="1435100" y="40259"/>
                </a:moveTo>
                <a:lnTo>
                  <a:pt x="1435100" y="52959"/>
                </a:lnTo>
                <a:lnTo>
                  <a:pt x="1447800" y="53086"/>
                </a:lnTo>
                <a:lnTo>
                  <a:pt x="1447800" y="40386"/>
                </a:lnTo>
                <a:lnTo>
                  <a:pt x="1435100" y="40259"/>
                </a:lnTo>
                <a:close/>
              </a:path>
              <a:path w="4343400" h="102869">
                <a:moveTo>
                  <a:pt x="1473200" y="40513"/>
                </a:moveTo>
                <a:lnTo>
                  <a:pt x="1460500" y="40513"/>
                </a:lnTo>
                <a:lnTo>
                  <a:pt x="1460500" y="53213"/>
                </a:lnTo>
                <a:lnTo>
                  <a:pt x="1473200" y="53213"/>
                </a:lnTo>
                <a:lnTo>
                  <a:pt x="1473200" y="40513"/>
                </a:lnTo>
                <a:close/>
              </a:path>
              <a:path w="4343400" h="102869">
                <a:moveTo>
                  <a:pt x="1485900" y="40640"/>
                </a:moveTo>
                <a:lnTo>
                  <a:pt x="1485900" y="53340"/>
                </a:lnTo>
                <a:lnTo>
                  <a:pt x="1498600" y="53467"/>
                </a:lnTo>
                <a:lnTo>
                  <a:pt x="1498600" y="40767"/>
                </a:lnTo>
                <a:lnTo>
                  <a:pt x="1485900" y="40640"/>
                </a:lnTo>
                <a:close/>
              </a:path>
              <a:path w="4343400" h="102869">
                <a:moveTo>
                  <a:pt x="1511300" y="40767"/>
                </a:moveTo>
                <a:lnTo>
                  <a:pt x="1511300" y="53467"/>
                </a:lnTo>
                <a:lnTo>
                  <a:pt x="1524000" y="53594"/>
                </a:lnTo>
                <a:lnTo>
                  <a:pt x="1524000" y="40894"/>
                </a:lnTo>
                <a:lnTo>
                  <a:pt x="1511300" y="40767"/>
                </a:lnTo>
                <a:close/>
              </a:path>
              <a:path w="4343400" h="102869">
                <a:moveTo>
                  <a:pt x="1536700" y="40894"/>
                </a:moveTo>
                <a:lnTo>
                  <a:pt x="1536700" y="53594"/>
                </a:lnTo>
                <a:lnTo>
                  <a:pt x="1549400" y="53721"/>
                </a:lnTo>
                <a:lnTo>
                  <a:pt x="1549400" y="41021"/>
                </a:lnTo>
                <a:lnTo>
                  <a:pt x="1536700" y="40894"/>
                </a:lnTo>
                <a:close/>
              </a:path>
              <a:path w="4343400" h="102869">
                <a:moveTo>
                  <a:pt x="1574800" y="41148"/>
                </a:moveTo>
                <a:lnTo>
                  <a:pt x="1562100" y="41148"/>
                </a:lnTo>
                <a:lnTo>
                  <a:pt x="1562100" y="53848"/>
                </a:lnTo>
                <a:lnTo>
                  <a:pt x="1574800" y="53848"/>
                </a:lnTo>
                <a:lnTo>
                  <a:pt x="1574800" y="41148"/>
                </a:lnTo>
                <a:close/>
              </a:path>
              <a:path w="4343400" h="102869">
                <a:moveTo>
                  <a:pt x="1587500" y="41275"/>
                </a:moveTo>
                <a:lnTo>
                  <a:pt x="1587500" y="53975"/>
                </a:lnTo>
                <a:lnTo>
                  <a:pt x="1600073" y="54102"/>
                </a:lnTo>
                <a:lnTo>
                  <a:pt x="1600200" y="41402"/>
                </a:lnTo>
                <a:lnTo>
                  <a:pt x="1587500" y="41275"/>
                </a:lnTo>
                <a:close/>
              </a:path>
              <a:path w="4343400" h="102869">
                <a:moveTo>
                  <a:pt x="1612900" y="41402"/>
                </a:moveTo>
                <a:lnTo>
                  <a:pt x="1612900" y="54102"/>
                </a:lnTo>
                <a:lnTo>
                  <a:pt x="1625473" y="54229"/>
                </a:lnTo>
                <a:lnTo>
                  <a:pt x="1625600" y="41529"/>
                </a:lnTo>
                <a:lnTo>
                  <a:pt x="1612900" y="41402"/>
                </a:lnTo>
                <a:close/>
              </a:path>
              <a:path w="4343400" h="102869">
                <a:moveTo>
                  <a:pt x="1638300" y="41529"/>
                </a:moveTo>
                <a:lnTo>
                  <a:pt x="1638173" y="54229"/>
                </a:lnTo>
                <a:lnTo>
                  <a:pt x="1650873" y="54356"/>
                </a:lnTo>
                <a:lnTo>
                  <a:pt x="1651000" y="41656"/>
                </a:lnTo>
                <a:lnTo>
                  <a:pt x="1638300" y="41529"/>
                </a:lnTo>
                <a:close/>
              </a:path>
              <a:path w="4343400" h="102869">
                <a:moveTo>
                  <a:pt x="1676400" y="41783"/>
                </a:moveTo>
                <a:lnTo>
                  <a:pt x="1663700" y="41783"/>
                </a:lnTo>
                <a:lnTo>
                  <a:pt x="1663573" y="54483"/>
                </a:lnTo>
                <a:lnTo>
                  <a:pt x="1676273" y="54483"/>
                </a:lnTo>
                <a:lnTo>
                  <a:pt x="1676400" y="41783"/>
                </a:lnTo>
                <a:close/>
              </a:path>
              <a:path w="4343400" h="102869">
                <a:moveTo>
                  <a:pt x="1689100" y="41910"/>
                </a:moveTo>
                <a:lnTo>
                  <a:pt x="1688973" y="54610"/>
                </a:lnTo>
                <a:lnTo>
                  <a:pt x="1701673" y="54737"/>
                </a:lnTo>
                <a:lnTo>
                  <a:pt x="1701800" y="42037"/>
                </a:lnTo>
                <a:lnTo>
                  <a:pt x="1689100" y="41910"/>
                </a:lnTo>
                <a:close/>
              </a:path>
              <a:path w="4343400" h="102869">
                <a:moveTo>
                  <a:pt x="1714500" y="42037"/>
                </a:moveTo>
                <a:lnTo>
                  <a:pt x="1714373" y="54737"/>
                </a:lnTo>
                <a:lnTo>
                  <a:pt x="1727073" y="54864"/>
                </a:lnTo>
                <a:lnTo>
                  <a:pt x="1727200" y="42164"/>
                </a:lnTo>
                <a:lnTo>
                  <a:pt x="1714500" y="42037"/>
                </a:lnTo>
                <a:close/>
              </a:path>
              <a:path w="4343400" h="102869">
                <a:moveTo>
                  <a:pt x="1752600" y="42291"/>
                </a:moveTo>
                <a:lnTo>
                  <a:pt x="1739900" y="42291"/>
                </a:lnTo>
                <a:lnTo>
                  <a:pt x="1739773" y="54991"/>
                </a:lnTo>
                <a:lnTo>
                  <a:pt x="1752473" y="54991"/>
                </a:lnTo>
                <a:lnTo>
                  <a:pt x="1752600" y="42291"/>
                </a:lnTo>
                <a:close/>
              </a:path>
              <a:path w="4343400" h="102869">
                <a:moveTo>
                  <a:pt x="1778000" y="42418"/>
                </a:moveTo>
                <a:lnTo>
                  <a:pt x="1765300" y="42418"/>
                </a:lnTo>
                <a:lnTo>
                  <a:pt x="1765173" y="55118"/>
                </a:lnTo>
                <a:lnTo>
                  <a:pt x="1777873" y="55118"/>
                </a:lnTo>
                <a:lnTo>
                  <a:pt x="1778000" y="42418"/>
                </a:lnTo>
                <a:close/>
              </a:path>
              <a:path w="4343400" h="102869">
                <a:moveTo>
                  <a:pt x="1790700" y="42545"/>
                </a:moveTo>
                <a:lnTo>
                  <a:pt x="1790573" y="55245"/>
                </a:lnTo>
                <a:lnTo>
                  <a:pt x="1803273" y="55372"/>
                </a:lnTo>
                <a:lnTo>
                  <a:pt x="1803400" y="42672"/>
                </a:lnTo>
                <a:lnTo>
                  <a:pt x="1790700" y="42545"/>
                </a:lnTo>
                <a:close/>
              </a:path>
              <a:path w="4343400" h="102869">
                <a:moveTo>
                  <a:pt x="1816100" y="42672"/>
                </a:moveTo>
                <a:lnTo>
                  <a:pt x="1815973" y="55372"/>
                </a:lnTo>
                <a:lnTo>
                  <a:pt x="1828673" y="55499"/>
                </a:lnTo>
                <a:lnTo>
                  <a:pt x="1828800" y="42799"/>
                </a:lnTo>
                <a:lnTo>
                  <a:pt x="1816100" y="42672"/>
                </a:lnTo>
                <a:close/>
              </a:path>
              <a:path w="4343400" h="102869">
                <a:moveTo>
                  <a:pt x="1854200" y="42926"/>
                </a:moveTo>
                <a:lnTo>
                  <a:pt x="1841500" y="42926"/>
                </a:lnTo>
                <a:lnTo>
                  <a:pt x="1841373" y="55626"/>
                </a:lnTo>
                <a:lnTo>
                  <a:pt x="1854073" y="55626"/>
                </a:lnTo>
                <a:lnTo>
                  <a:pt x="1854200" y="42926"/>
                </a:lnTo>
                <a:close/>
              </a:path>
              <a:path w="4343400" h="102869">
                <a:moveTo>
                  <a:pt x="1879600" y="43053"/>
                </a:moveTo>
                <a:lnTo>
                  <a:pt x="1866900" y="43053"/>
                </a:lnTo>
                <a:lnTo>
                  <a:pt x="1866773" y="55753"/>
                </a:lnTo>
                <a:lnTo>
                  <a:pt x="1879473" y="55753"/>
                </a:lnTo>
                <a:lnTo>
                  <a:pt x="1879600" y="43053"/>
                </a:lnTo>
                <a:close/>
              </a:path>
              <a:path w="4343400" h="102869">
                <a:moveTo>
                  <a:pt x="1892300" y="43180"/>
                </a:moveTo>
                <a:lnTo>
                  <a:pt x="1892173" y="55880"/>
                </a:lnTo>
                <a:lnTo>
                  <a:pt x="1904873" y="56007"/>
                </a:lnTo>
                <a:lnTo>
                  <a:pt x="1905000" y="43307"/>
                </a:lnTo>
                <a:lnTo>
                  <a:pt x="1892300" y="43180"/>
                </a:lnTo>
                <a:close/>
              </a:path>
              <a:path w="4343400" h="102869">
                <a:moveTo>
                  <a:pt x="1917700" y="43307"/>
                </a:moveTo>
                <a:lnTo>
                  <a:pt x="1917573" y="56007"/>
                </a:lnTo>
                <a:lnTo>
                  <a:pt x="1930273" y="56134"/>
                </a:lnTo>
                <a:lnTo>
                  <a:pt x="1930400" y="43434"/>
                </a:lnTo>
                <a:lnTo>
                  <a:pt x="1917700" y="43307"/>
                </a:lnTo>
                <a:close/>
              </a:path>
              <a:path w="4343400" h="102869">
                <a:moveTo>
                  <a:pt x="1955800" y="43561"/>
                </a:moveTo>
                <a:lnTo>
                  <a:pt x="1943100" y="43561"/>
                </a:lnTo>
                <a:lnTo>
                  <a:pt x="1942973" y="56261"/>
                </a:lnTo>
                <a:lnTo>
                  <a:pt x="1955673" y="56261"/>
                </a:lnTo>
                <a:lnTo>
                  <a:pt x="1955800" y="43561"/>
                </a:lnTo>
                <a:close/>
              </a:path>
              <a:path w="4343400" h="102869">
                <a:moveTo>
                  <a:pt x="1968500" y="43688"/>
                </a:moveTo>
                <a:lnTo>
                  <a:pt x="1968373" y="56388"/>
                </a:lnTo>
                <a:lnTo>
                  <a:pt x="1981073" y="56515"/>
                </a:lnTo>
                <a:lnTo>
                  <a:pt x="1981200" y="43815"/>
                </a:lnTo>
                <a:lnTo>
                  <a:pt x="1968500" y="43688"/>
                </a:lnTo>
                <a:close/>
              </a:path>
              <a:path w="4343400" h="102869">
                <a:moveTo>
                  <a:pt x="1993900" y="43815"/>
                </a:moveTo>
                <a:lnTo>
                  <a:pt x="1993773" y="56515"/>
                </a:lnTo>
                <a:lnTo>
                  <a:pt x="2006473" y="56642"/>
                </a:lnTo>
                <a:lnTo>
                  <a:pt x="2006600" y="43942"/>
                </a:lnTo>
                <a:lnTo>
                  <a:pt x="1993900" y="43815"/>
                </a:lnTo>
                <a:close/>
              </a:path>
              <a:path w="4343400" h="102869">
                <a:moveTo>
                  <a:pt x="2019300" y="43942"/>
                </a:moveTo>
                <a:lnTo>
                  <a:pt x="2019173" y="56642"/>
                </a:lnTo>
                <a:lnTo>
                  <a:pt x="2031873" y="56769"/>
                </a:lnTo>
                <a:lnTo>
                  <a:pt x="2032000" y="44069"/>
                </a:lnTo>
                <a:lnTo>
                  <a:pt x="2019300" y="43942"/>
                </a:lnTo>
                <a:close/>
              </a:path>
              <a:path w="4343400" h="102869">
                <a:moveTo>
                  <a:pt x="2057400" y="44196"/>
                </a:moveTo>
                <a:lnTo>
                  <a:pt x="2044700" y="44196"/>
                </a:lnTo>
                <a:lnTo>
                  <a:pt x="2044573" y="56896"/>
                </a:lnTo>
                <a:lnTo>
                  <a:pt x="2057273" y="56896"/>
                </a:lnTo>
                <a:lnTo>
                  <a:pt x="2057400" y="44196"/>
                </a:lnTo>
                <a:close/>
              </a:path>
              <a:path w="4343400" h="102869">
                <a:moveTo>
                  <a:pt x="2070100" y="44323"/>
                </a:moveTo>
                <a:lnTo>
                  <a:pt x="2069973" y="57023"/>
                </a:lnTo>
                <a:lnTo>
                  <a:pt x="2082673" y="57150"/>
                </a:lnTo>
                <a:lnTo>
                  <a:pt x="2082800" y="44450"/>
                </a:lnTo>
                <a:lnTo>
                  <a:pt x="2070100" y="44323"/>
                </a:lnTo>
                <a:close/>
              </a:path>
              <a:path w="4343400" h="102869">
                <a:moveTo>
                  <a:pt x="2095500" y="44450"/>
                </a:moveTo>
                <a:lnTo>
                  <a:pt x="2095373" y="57150"/>
                </a:lnTo>
                <a:lnTo>
                  <a:pt x="2108073" y="57277"/>
                </a:lnTo>
                <a:lnTo>
                  <a:pt x="2108200" y="44577"/>
                </a:lnTo>
                <a:lnTo>
                  <a:pt x="2095500" y="44450"/>
                </a:lnTo>
                <a:close/>
              </a:path>
              <a:path w="4343400" h="102869">
                <a:moveTo>
                  <a:pt x="2120900" y="44577"/>
                </a:moveTo>
                <a:lnTo>
                  <a:pt x="2120773" y="57277"/>
                </a:lnTo>
                <a:lnTo>
                  <a:pt x="2133473" y="57404"/>
                </a:lnTo>
                <a:lnTo>
                  <a:pt x="2133600" y="44704"/>
                </a:lnTo>
                <a:lnTo>
                  <a:pt x="2120900" y="44577"/>
                </a:lnTo>
                <a:close/>
              </a:path>
              <a:path w="4343400" h="102869">
                <a:moveTo>
                  <a:pt x="2159000" y="44831"/>
                </a:moveTo>
                <a:lnTo>
                  <a:pt x="2146300" y="44831"/>
                </a:lnTo>
                <a:lnTo>
                  <a:pt x="2146173" y="57531"/>
                </a:lnTo>
                <a:lnTo>
                  <a:pt x="2158873" y="57531"/>
                </a:lnTo>
                <a:lnTo>
                  <a:pt x="2159000" y="44831"/>
                </a:lnTo>
                <a:close/>
              </a:path>
              <a:path w="4343400" h="102869">
                <a:moveTo>
                  <a:pt x="2171700" y="44958"/>
                </a:moveTo>
                <a:lnTo>
                  <a:pt x="2171573" y="57658"/>
                </a:lnTo>
                <a:lnTo>
                  <a:pt x="2184273" y="57785"/>
                </a:lnTo>
                <a:lnTo>
                  <a:pt x="2184400" y="45085"/>
                </a:lnTo>
                <a:lnTo>
                  <a:pt x="2171700" y="44958"/>
                </a:lnTo>
                <a:close/>
              </a:path>
              <a:path w="4343400" h="102869">
                <a:moveTo>
                  <a:pt x="2197100" y="45085"/>
                </a:moveTo>
                <a:lnTo>
                  <a:pt x="2196973" y="57785"/>
                </a:lnTo>
                <a:lnTo>
                  <a:pt x="2209673" y="57912"/>
                </a:lnTo>
                <a:lnTo>
                  <a:pt x="2209800" y="45212"/>
                </a:lnTo>
                <a:lnTo>
                  <a:pt x="2197100" y="45085"/>
                </a:lnTo>
                <a:close/>
              </a:path>
              <a:path w="4343400" h="102869">
                <a:moveTo>
                  <a:pt x="2235200" y="45339"/>
                </a:moveTo>
                <a:lnTo>
                  <a:pt x="2222500" y="45339"/>
                </a:lnTo>
                <a:lnTo>
                  <a:pt x="2222373" y="58039"/>
                </a:lnTo>
                <a:lnTo>
                  <a:pt x="2235073" y="58039"/>
                </a:lnTo>
                <a:lnTo>
                  <a:pt x="2235200" y="45339"/>
                </a:lnTo>
                <a:close/>
              </a:path>
              <a:path w="4343400" h="102869">
                <a:moveTo>
                  <a:pt x="2260600" y="45466"/>
                </a:moveTo>
                <a:lnTo>
                  <a:pt x="2247900" y="45466"/>
                </a:lnTo>
                <a:lnTo>
                  <a:pt x="2247773" y="58166"/>
                </a:lnTo>
                <a:lnTo>
                  <a:pt x="2260473" y="58166"/>
                </a:lnTo>
                <a:lnTo>
                  <a:pt x="2260600" y="45466"/>
                </a:lnTo>
                <a:close/>
              </a:path>
              <a:path w="4343400" h="102869">
                <a:moveTo>
                  <a:pt x="2273300" y="45593"/>
                </a:moveTo>
                <a:lnTo>
                  <a:pt x="2273173" y="58293"/>
                </a:lnTo>
                <a:lnTo>
                  <a:pt x="2285873" y="58420"/>
                </a:lnTo>
                <a:lnTo>
                  <a:pt x="2286000" y="45720"/>
                </a:lnTo>
                <a:lnTo>
                  <a:pt x="2273300" y="45593"/>
                </a:lnTo>
                <a:close/>
              </a:path>
              <a:path w="4343400" h="102869">
                <a:moveTo>
                  <a:pt x="2298700" y="45720"/>
                </a:moveTo>
                <a:lnTo>
                  <a:pt x="2298573" y="58420"/>
                </a:lnTo>
                <a:lnTo>
                  <a:pt x="2311273" y="58547"/>
                </a:lnTo>
                <a:lnTo>
                  <a:pt x="2311400" y="45847"/>
                </a:lnTo>
                <a:lnTo>
                  <a:pt x="2298700" y="45720"/>
                </a:lnTo>
                <a:close/>
              </a:path>
              <a:path w="4343400" h="102869">
                <a:moveTo>
                  <a:pt x="2336800" y="45974"/>
                </a:moveTo>
                <a:lnTo>
                  <a:pt x="2324100" y="45974"/>
                </a:lnTo>
                <a:lnTo>
                  <a:pt x="2323973" y="58674"/>
                </a:lnTo>
                <a:lnTo>
                  <a:pt x="2336673" y="58674"/>
                </a:lnTo>
                <a:lnTo>
                  <a:pt x="2336800" y="45974"/>
                </a:lnTo>
                <a:close/>
              </a:path>
              <a:path w="4343400" h="102869">
                <a:moveTo>
                  <a:pt x="2362200" y="46101"/>
                </a:moveTo>
                <a:lnTo>
                  <a:pt x="2349500" y="46101"/>
                </a:lnTo>
                <a:lnTo>
                  <a:pt x="2349373" y="58801"/>
                </a:lnTo>
                <a:lnTo>
                  <a:pt x="2362073" y="58801"/>
                </a:lnTo>
                <a:lnTo>
                  <a:pt x="2362200" y="46101"/>
                </a:lnTo>
                <a:close/>
              </a:path>
              <a:path w="4343400" h="102869">
                <a:moveTo>
                  <a:pt x="2374900" y="46228"/>
                </a:moveTo>
                <a:lnTo>
                  <a:pt x="2374773" y="58928"/>
                </a:lnTo>
                <a:lnTo>
                  <a:pt x="2387473" y="59055"/>
                </a:lnTo>
                <a:lnTo>
                  <a:pt x="2387600" y="46355"/>
                </a:lnTo>
                <a:lnTo>
                  <a:pt x="2374900" y="46228"/>
                </a:lnTo>
                <a:close/>
              </a:path>
              <a:path w="4343400" h="102869">
                <a:moveTo>
                  <a:pt x="2400300" y="46355"/>
                </a:moveTo>
                <a:lnTo>
                  <a:pt x="2400173" y="59055"/>
                </a:lnTo>
                <a:lnTo>
                  <a:pt x="2412873" y="59182"/>
                </a:lnTo>
                <a:lnTo>
                  <a:pt x="2413000" y="46482"/>
                </a:lnTo>
                <a:lnTo>
                  <a:pt x="2400300" y="46355"/>
                </a:lnTo>
                <a:close/>
              </a:path>
              <a:path w="4343400" h="102869">
                <a:moveTo>
                  <a:pt x="2438400" y="46609"/>
                </a:moveTo>
                <a:lnTo>
                  <a:pt x="2425700" y="46609"/>
                </a:lnTo>
                <a:lnTo>
                  <a:pt x="2425573" y="59309"/>
                </a:lnTo>
                <a:lnTo>
                  <a:pt x="2438273" y="59309"/>
                </a:lnTo>
                <a:lnTo>
                  <a:pt x="2438400" y="46609"/>
                </a:lnTo>
                <a:close/>
              </a:path>
              <a:path w="4343400" h="102869">
                <a:moveTo>
                  <a:pt x="2451100" y="46736"/>
                </a:moveTo>
                <a:lnTo>
                  <a:pt x="2450973" y="59436"/>
                </a:lnTo>
                <a:lnTo>
                  <a:pt x="2463673" y="59563"/>
                </a:lnTo>
                <a:lnTo>
                  <a:pt x="2463800" y="46863"/>
                </a:lnTo>
                <a:lnTo>
                  <a:pt x="2451100" y="46736"/>
                </a:lnTo>
                <a:close/>
              </a:path>
              <a:path w="4343400" h="102869">
                <a:moveTo>
                  <a:pt x="2476500" y="46863"/>
                </a:moveTo>
                <a:lnTo>
                  <a:pt x="2476373" y="59563"/>
                </a:lnTo>
                <a:lnTo>
                  <a:pt x="2489073" y="59690"/>
                </a:lnTo>
                <a:lnTo>
                  <a:pt x="2489200" y="46990"/>
                </a:lnTo>
                <a:lnTo>
                  <a:pt x="2476500" y="46863"/>
                </a:lnTo>
                <a:close/>
              </a:path>
              <a:path w="4343400" h="102869">
                <a:moveTo>
                  <a:pt x="2501900" y="46990"/>
                </a:moveTo>
                <a:lnTo>
                  <a:pt x="2501773" y="59690"/>
                </a:lnTo>
                <a:lnTo>
                  <a:pt x="2514473" y="59817"/>
                </a:lnTo>
                <a:lnTo>
                  <a:pt x="2514600" y="47117"/>
                </a:lnTo>
                <a:lnTo>
                  <a:pt x="2501900" y="46990"/>
                </a:lnTo>
                <a:close/>
              </a:path>
              <a:path w="4343400" h="102869">
                <a:moveTo>
                  <a:pt x="2540000" y="47244"/>
                </a:moveTo>
                <a:lnTo>
                  <a:pt x="2527300" y="47244"/>
                </a:lnTo>
                <a:lnTo>
                  <a:pt x="2527173" y="59944"/>
                </a:lnTo>
                <a:lnTo>
                  <a:pt x="2539873" y="59944"/>
                </a:lnTo>
                <a:lnTo>
                  <a:pt x="2540000" y="47244"/>
                </a:lnTo>
                <a:close/>
              </a:path>
              <a:path w="4343400" h="102869">
                <a:moveTo>
                  <a:pt x="2552700" y="47371"/>
                </a:moveTo>
                <a:lnTo>
                  <a:pt x="2552573" y="60071"/>
                </a:lnTo>
                <a:lnTo>
                  <a:pt x="2565273" y="60198"/>
                </a:lnTo>
                <a:lnTo>
                  <a:pt x="2565400" y="47498"/>
                </a:lnTo>
                <a:lnTo>
                  <a:pt x="2552700" y="47371"/>
                </a:lnTo>
                <a:close/>
              </a:path>
              <a:path w="4343400" h="102869">
                <a:moveTo>
                  <a:pt x="2578100" y="47498"/>
                </a:moveTo>
                <a:lnTo>
                  <a:pt x="2577973" y="60198"/>
                </a:lnTo>
                <a:lnTo>
                  <a:pt x="2590673" y="60325"/>
                </a:lnTo>
                <a:lnTo>
                  <a:pt x="2590800" y="47625"/>
                </a:lnTo>
                <a:lnTo>
                  <a:pt x="2578100" y="47498"/>
                </a:lnTo>
                <a:close/>
              </a:path>
              <a:path w="4343400" h="102869">
                <a:moveTo>
                  <a:pt x="2603500" y="47625"/>
                </a:moveTo>
                <a:lnTo>
                  <a:pt x="2603373" y="60325"/>
                </a:lnTo>
                <a:lnTo>
                  <a:pt x="2616073" y="60452"/>
                </a:lnTo>
                <a:lnTo>
                  <a:pt x="2616200" y="47752"/>
                </a:lnTo>
                <a:lnTo>
                  <a:pt x="2603500" y="47625"/>
                </a:lnTo>
                <a:close/>
              </a:path>
              <a:path w="4343400" h="102869">
                <a:moveTo>
                  <a:pt x="2641600" y="47879"/>
                </a:moveTo>
                <a:lnTo>
                  <a:pt x="2628900" y="47879"/>
                </a:lnTo>
                <a:lnTo>
                  <a:pt x="2628773" y="60579"/>
                </a:lnTo>
                <a:lnTo>
                  <a:pt x="2641473" y="60579"/>
                </a:lnTo>
                <a:lnTo>
                  <a:pt x="2641600" y="47879"/>
                </a:lnTo>
                <a:close/>
              </a:path>
              <a:path w="4343400" h="102869">
                <a:moveTo>
                  <a:pt x="2654300" y="48006"/>
                </a:moveTo>
                <a:lnTo>
                  <a:pt x="2654173" y="60706"/>
                </a:lnTo>
                <a:lnTo>
                  <a:pt x="2666873" y="60833"/>
                </a:lnTo>
                <a:lnTo>
                  <a:pt x="2667000" y="48133"/>
                </a:lnTo>
                <a:lnTo>
                  <a:pt x="2654300" y="48006"/>
                </a:lnTo>
                <a:close/>
              </a:path>
              <a:path w="4343400" h="102869">
                <a:moveTo>
                  <a:pt x="2679700" y="48133"/>
                </a:moveTo>
                <a:lnTo>
                  <a:pt x="2679573" y="60833"/>
                </a:lnTo>
                <a:lnTo>
                  <a:pt x="2692273" y="60960"/>
                </a:lnTo>
                <a:lnTo>
                  <a:pt x="2692400" y="48260"/>
                </a:lnTo>
                <a:lnTo>
                  <a:pt x="2679700" y="48133"/>
                </a:lnTo>
                <a:close/>
              </a:path>
              <a:path w="4343400" h="102869">
                <a:moveTo>
                  <a:pt x="2717800" y="48387"/>
                </a:moveTo>
                <a:lnTo>
                  <a:pt x="2705100" y="48387"/>
                </a:lnTo>
                <a:lnTo>
                  <a:pt x="2704973" y="61087"/>
                </a:lnTo>
                <a:lnTo>
                  <a:pt x="2717673" y="61087"/>
                </a:lnTo>
                <a:lnTo>
                  <a:pt x="2717800" y="48387"/>
                </a:lnTo>
                <a:close/>
              </a:path>
              <a:path w="4343400" h="102869">
                <a:moveTo>
                  <a:pt x="2743200" y="48514"/>
                </a:moveTo>
                <a:lnTo>
                  <a:pt x="2730500" y="48514"/>
                </a:lnTo>
                <a:lnTo>
                  <a:pt x="2730373" y="61214"/>
                </a:lnTo>
                <a:lnTo>
                  <a:pt x="2743073" y="61214"/>
                </a:lnTo>
                <a:lnTo>
                  <a:pt x="2743200" y="48514"/>
                </a:lnTo>
                <a:close/>
              </a:path>
              <a:path w="4343400" h="102869">
                <a:moveTo>
                  <a:pt x="2755900" y="48641"/>
                </a:moveTo>
                <a:lnTo>
                  <a:pt x="2755773" y="61341"/>
                </a:lnTo>
                <a:lnTo>
                  <a:pt x="2768473" y="61468"/>
                </a:lnTo>
                <a:lnTo>
                  <a:pt x="2768600" y="48768"/>
                </a:lnTo>
                <a:lnTo>
                  <a:pt x="2755900" y="48641"/>
                </a:lnTo>
                <a:close/>
              </a:path>
              <a:path w="4343400" h="102869">
                <a:moveTo>
                  <a:pt x="2781300" y="48768"/>
                </a:moveTo>
                <a:lnTo>
                  <a:pt x="2781173" y="61468"/>
                </a:lnTo>
                <a:lnTo>
                  <a:pt x="2793873" y="61595"/>
                </a:lnTo>
                <a:lnTo>
                  <a:pt x="2794000" y="48895"/>
                </a:lnTo>
                <a:lnTo>
                  <a:pt x="2781300" y="48768"/>
                </a:lnTo>
                <a:close/>
              </a:path>
              <a:path w="4343400" h="102869">
                <a:moveTo>
                  <a:pt x="2819400" y="49022"/>
                </a:moveTo>
                <a:lnTo>
                  <a:pt x="2806700" y="49022"/>
                </a:lnTo>
                <a:lnTo>
                  <a:pt x="2806573" y="61722"/>
                </a:lnTo>
                <a:lnTo>
                  <a:pt x="2819273" y="61722"/>
                </a:lnTo>
                <a:lnTo>
                  <a:pt x="2819400" y="49022"/>
                </a:lnTo>
                <a:close/>
              </a:path>
              <a:path w="4343400" h="102869">
                <a:moveTo>
                  <a:pt x="2844800" y="49149"/>
                </a:moveTo>
                <a:lnTo>
                  <a:pt x="2832100" y="49149"/>
                </a:lnTo>
                <a:lnTo>
                  <a:pt x="2831973" y="61849"/>
                </a:lnTo>
                <a:lnTo>
                  <a:pt x="2844673" y="61849"/>
                </a:lnTo>
                <a:lnTo>
                  <a:pt x="2844800" y="49149"/>
                </a:lnTo>
                <a:close/>
              </a:path>
              <a:path w="4343400" h="102869">
                <a:moveTo>
                  <a:pt x="2857500" y="49276"/>
                </a:moveTo>
                <a:lnTo>
                  <a:pt x="2857373" y="61976"/>
                </a:lnTo>
                <a:lnTo>
                  <a:pt x="2870073" y="62103"/>
                </a:lnTo>
                <a:lnTo>
                  <a:pt x="2870200" y="49403"/>
                </a:lnTo>
                <a:lnTo>
                  <a:pt x="2857500" y="49276"/>
                </a:lnTo>
                <a:close/>
              </a:path>
              <a:path w="4343400" h="102869">
                <a:moveTo>
                  <a:pt x="2882900" y="49403"/>
                </a:moveTo>
                <a:lnTo>
                  <a:pt x="2882773" y="62103"/>
                </a:lnTo>
                <a:lnTo>
                  <a:pt x="2895473" y="62230"/>
                </a:lnTo>
                <a:lnTo>
                  <a:pt x="2895600" y="49530"/>
                </a:lnTo>
                <a:lnTo>
                  <a:pt x="2882900" y="49403"/>
                </a:lnTo>
                <a:close/>
              </a:path>
              <a:path w="4343400" h="102869">
                <a:moveTo>
                  <a:pt x="2921000" y="49657"/>
                </a:moveTo>
                <a:lnTo>
                  <a:pt x="2908300" y="49657"/>
                </a:lnTo>
                <a:lnTo>
                  <a:pt x="2908173" y="62357"/>
                </a:lnTo>
                <a:lnTo>
                  <a:pt x="2920873" y="62357"/>
                </a:lnTo>
                <a:lnTo>
                  <a:pt x="2921000" y="49657"/>
                </a:lnTo>
                <a:close/>
              </a:path>
              <a:path w="4343400" h="102869">
                <a:moveTo>
                  <a:pt x="2933700" y="49784"/>
                </a:moveTo>
                <a:lnTo>
                  <a:pt x="2933573" y="62484"/>
                </a:lnTo>
                <a:lnTo>
                  <a:pt x="2946273" y="62611"/>
                </a:lnTo>
                <a:lnTo>
                  <a:pt x="2946400" y="49911"/>
                </a:lnTo>
                <a:lnTo>
                  <a:pt x="2933700" y="49784"/>
                </a:lnTo>
                <a:close/>
              </a:path>
              <a:path w="4343400" h="102869">
                <a:moveTo>
                  <a:pt x="2959100" y="49911"/>
                </a:moveTo>
                <a:lnTo>
                  <a:pt x="2958973" y="62611"/>
                </a:lnTo>
                <a:lnTo>
                  <a:pt x="2971673" y="62738"/>
                </a:lnTo>
                <a:lnTo>
                  <a:pt x="2971800" y="50038"/>
                </a:lnTo>
                <a:lnTo>
                  <a:pt x="2959100" y="49911"/>
                </a:lnTo>
                <a:close/>
              </a:path>
              <a:path w="4343400" h="102869">
                <a:moveTo>
                  <a:pt x="2984500" y="50038"/>
                </a:moveTo>
                <a:lnTo>
                  <a:pt x="2984373" y="62738"/>
                </a:lnTo>
                <a:lnTo>
                  <a:pt x="2997073" y="62865"/>
                </a:lnTo>
                <a:lnTo>
                  <a:pt x="2997200" y="50165"/>
                </a:lnTo>
                <a:lnTo>
                  <a:pt x="2984500" y="50038"/>
                </a:lnTo>
                <a:close/>
              </a:path>
              <a:path w="4343400" h="102869">
                <a:moveTo>
                  <a:pt x="3022600" y="50292"/>
                </a:moveTo>
                <a:lnTo>
                  <a:pt x="3009900" y="50292"/>
                </a:lnTo>
                <a:lnTo>
                  <a:pt x="3009773" y="62992"/>
                </a:lnTo>
                <a:lnTo>
                  <a:pt x="3022473" y="62992"/>
                </a:lnTo>
                <a:lnTo>
                  <a:pt x="3022600" y="50292"/>
                </a:lnTo>
                <a:close/>
              </a:path>
              <a:path w="4343400" h="102869">
                <a:moveTo>
                  <a:pt x="3035300" y="50419"/>
                </a:moveTo>
                <a:lnTo>
                  <a:pt x="3035173" y="63119"/>
                </a:lnTo>
                <a:lnTo>
                  <a:pt x="3047873" y="63246"/>
                </a:lnTo>
                <a:lnTo>
                  <a:pt x="3048000" y="50546"/>
                </a:lnTo>
                <a:lnTo>
                  <a:pt x="3035300" y="50419"/>
                </a:lnTo>
                <a:close/>
              </a:path>
              <a:path w="4343400" h="102869">
                <a:moveTo>
                  <a:pt x="3060700" y="50546"/>
                </a:moveTo>
                <a:lnTo>
                  <a:pt x="3060573" y="63246"/>
                </a:lnTo>
                <a:lnTo>
                  <a:pt x="3073273" y="63373"/>
                </a:lnTo>
                <a:lnTo>
                  <a:pt x="3073400" y="50673"/>
                </a:lnTo>
                <a:lnTo>
                  <a:pt x="3060700" y="50546"/>
                </a:lnTo>
                <a:close/>
              </a:path>
              <a:path w="4343400" h="102869">
                <a:moveTo>
                  <a:pt x="3086100" y="50673"/>
                </a:moveTo>
                <a:lnTo>
                  <a:pt x="3085973" y="63373"/>
                </a:lnTo>
                <a:lnTo>
                  <a:pt x="3098673" y="63500"/>
                </a:lnTo>
                <a:lnTo>
                  <a:pt x="3098800" y="50800"/>
                </a:lnTo>
                <a:lnTo>
                  <a:pt x="3086100" y="50673"/>
                </a:lnTo>
                <a:close/>
              </a:path>
              <a:path w="4343400" h="102869">
                <a:moveTo>
                  <a:pt x="3124200" y="50927"/>
                </a:moveTo>
                <a:lnTo>
                  <a:pt x="3111500" y="50927"/>
                </a:lnTo>
                <a:lnTo>
                  <a:pt x="3111373" y="63627"/>
                </a:lnTo>
                <a:lnTo>
                  <a:pt x="3124073" y="63627"/>
                </a:lnTo>
                <a:lnTo>
                  <a:pt x="3124200" y="50927"/>
                </a:lnTo>
                <a:close/>
              </a:path>
              <a:path w="4343400" h="102869">
                <a:moveTo>
                  <a:pt x="3136900" y="51054"/>
                </a:moveTo>
                <a:lnTo>
                  <a:pt x="3136773" y="63754"/>
                </a:lnTo>
                <a:lnTo>
                  <a:pt x="3149473" y="63881"/>
                </a:lnTo>
                <a:lnTo>
                  <a:pt x="3149600" y="51181"/>
                </a:lnTo>
                <a:lnTo>
                  <a:pt x="3136900" y="51054"/>
                </a:lnTo>
                <a:close/>
              </a:path>
              <a:path w="4343400" h="102869">
                <a:moveTo>
                  <a:pt x="3162300" y="51181"/>
                </a:moveTo>
                <a:lnTo>
                  <a:pt x="3162173" y="63881"/>
                </a:lnTo>
                <a:lnTo>
                  <a:pt x="3174873" y="64008"/>
                </a:lnTo>
                <a:lnTo>
                  <a:pt x="3175000" y="51308"/>
                </a:lnTo>
                <a:lnTo>
                  <a:pt x="3162300" y="51181"/>
                </a:lnTo>
                <a:close/>
              </a:path>
              <a:path w="4343400" h="102869">
                <a:moveTo>
                  <a:pt x="3200400" y="51435"/>
                </a:moveTo>
                <a:lnTo>
                  <a:pt x="3187700" y="51435"/>
                </a:lnTo>
                <a:lnTo>
                  <a:pt x="3187573" y="64135"/>
                </a:lnTo>
                <a:lnTo>
                  <a:pt x="3200273" y="64135"/>
                </a:lnTo>
                <a:lnTo>
                  <a:pt x="3200400" y="51435"/>
                </a:lnTo>
                <a:close/>
              </a:path>
              <a:path w="4343400" h="102869">
                <a:moveTo>
                  <a:pt x="3225800" y="51562"/>
                </a:moveTo>
                <a:lnTo>
                  <a:pt x="3213100" y="51562"/>
                </a:lnTo>
                <a:lnTo>
                  <a:pt x="3212973" y="64262"/>
                </a:lnTo>
                <a:lnTo>
                  <a:pt x="3225673" y="64262"/>
                </a:lnTo>
                <a:lnTo>
                  <a:pt x="3225800" y="51562"/>
                </a:lnTo>
                <a:close/>
              </a:path>
              <a:path w="4343400" h="102869">
                <a:moveTo>
                  <a:pt x="3238500" y="51689"/>
                </a:moveTo>
                <a:lnTo>
                  <a:pt x="3238373" y="64389"/>
                </a:lnTo>
                <a:lnTo>
                  <a:pt x="3251073" y="64516"/>
                </a:lnTo>
                <a:lnTo>
                  <a:pt x="3251200" y="51816"/>
                </a:lnTo>
                <a:lnTo>
                  <a:pt x="3238500" y="51689"/>
                </a:lnTo>
                <a:close/>
              </a:path>
              <a:path w="4343400" h="102869">
                <a:moveTo>
                  <a:pt x="3263900" y="51816"/>
                </a:moveTo>
                <a:lnTo>
                  <a:pt x="3263773" y="64516"/>
                </a:lnTo>
                <a:lnTo>
                  <a:pt x="3276473" y="64643"/>
                </a:lnTo>
                <a:lnTo>
                  <a:pt x="3276600" y="51943"/>
                </a:lnTo>
                <a:lnTo>
                  <a:pt x="3263900" y="51816"/>
                </a:lnTo>
                <a:close/>
              </a:path>
              <a:path w="4343400" h="102869">
                <a:moveTo>
                  <a:pt x="3302000" y="52070"/>
                </a:moveTo>
                <a:lnTo>
                  <a:pt x="3289300" y="52070"/>
                </a:lnTo>
                <a:lnTo>
                  <a:pt x="3289173" y="64770"/>
                </a:lnTo>
                <a:lnTo>
                  <a:pt x="3301873" y="64770"/>
                </a:lnTo>
                <a:lnTo>
                  <a:pt x="3302000" y="52070"/>
                </a:lnTo>
                <a:close/>
              </a:path>
              <a:path w="4343400" h="102869">
                <a:moveTo>
                  <a:pt x="3327400" y="52197"/>
                </a:moveTo>
                <a:lnTo>
                  <a:pt x="3314700" y="52197"/>
                </a:lnTo>
                <a:lnTo>
                  <a:pt x="3314573" y="64897"/>
                </a:lnTo>
                <a:lnTo>
                  <a:pt x="3327273" y="64897"/>
                </a:lnTo>
                <a:lnTo>
                  <a:pt x="3327400" y="52197"/>
                </a:lnTo>
                <a:close/>
              </a:path>
              <a:path w="4343400" h="102869">
                <a:moveTo>
                  <a:pt x="3340100" y="52324"/>
                </a:moveTo>
                <a:lnTo>
                  <a:pt x="3339973" y="65024"/>
                </a:lnTo>
                <a:lnTo>
                  <a:pt x="3352673" y="65151"/>
                </a:lnTo>
                <a:lnTo>
                  <a:pt x="3352800" y="52451"/>
                </a:lnTo>
                <a:lnTo>
                  <a:pt x="3340100" y="52324"/>
                </a:lnTo>
                <a:close/>
              </a:path>
              <a:path w="4343400" h="102869">
                <a:moveTo>
                  <a:pt x="3365500" y="52451"/>
                </a:moveTo>
                <a:lnTo>
                  <a:pt x="3365373" y="65151"/>
                </a:lnTo>
                <a:lnTo>
                  <a:pt x="3378073" y="65278"/>
                </a:lnTo>
                <a:lnTo>
                  <a:pt x="3378200" y="52578"/>
                </a:lnTo>
                <a:lnTo>
                  <a:pt x="3365500" y="52451"/>
                </a:lnTo>
                <a:close/>
              </a:path>
              <a:path w="4343400" h="102869">
                <a:moveTo>
                  <a:pt x="3403600" y="52705"/>
                </a:moveTo>
                <a:lnTo>
                  <a:pt x="3390900" y="52705"/>
                </a:lnTo>
                <a:lnTo>
                  <a:pt x="3390773" y="65405"/>
                </a:lnTo>
                <a:lnTo>
                  <a:pt x="3403473" y="65405"/>
                </a:lnTo>
                <a:lnTo>
                  <a:pt x="3403600" y="52705"/>
                </a:lnTo>
                <a:close/>
              </a:path>
              <a:path w="4343400" h="102869">
                <a:moveTo>
                  <a:pt x="3416300" y="52832"/>
                </a:moveTo>
                <a:lnTo>
                  <a:pt x="3416173" y="65532"/>
                </a:lnTo>
                <a:lnTo>
                  <a:pt x="3428873" y="65659"/>
                </a:lnTo>
                <a:lnTo>
                  <a:pt x="3429000" y="52959"/>
                </a:lnTo>
                <a:lnTo>
                  <a:pt x="3416300" y="52832"/>
                </a:lnTo>
                <a:close/>
              </a:path>
              <a:path w="4343400" h="102869">
                <a:moveTo>
                  <a:pt x="3441700" y="52959"/>
                </a:moveTo>
                <a:lnTo>
                  <a:pt x="3441573" y="65659"/>
                </a:lnTo>
                <a:lnTo>
                  <a:pt x="3454273" y="65786"/>
                </a:lnTo>
                <a:lnTo>
                  <a:pt x="3454400" y="53086"/>
                </a:lnTo>
                <a:lnTo>
                  <a:pt x="3441700" y="52959"/>
                </a:lnTo>
                <a:close/>
              </a:path>
              <a:path w="4343400" h="102869">
                <a:moveTo>
                  <a:pt x="3467100" y="53086"/>
                </a:moveTo>
                <a:lnTo>
                  <a:pt x="3466973" y="65786"/>
                </a:lnTo>
                <a:lnTo>
                  <a:pt x="3479673" y="65913"/>
                </a:lnTo>
                <a:lnTo>
                  <a:pt x="3479800" y="53213"/>
                </a:lnTo>
                <a:lnTo>
                  <a:pt x="3467100" y="53086"/>
                </a:lnTo>
                <a:close/>
              </a:path>
              <a:path w="4343400" h="102869">
                <a:moveTo>
                  <a:pt x="3505200" y="53340"/>
                </a:moveTo>
                <a:lnTo>
                  <a:pt x="3492500" y="53340"/>
                </a:lnTo>
                <a:lnTo>
                  <a:pt x="3492373" y="66040"/>
                </a:lnTo>
                <a:lnTo>
                  <a:pt x="3505073" y="66040"/>
                </a:lnTo>
                <a:lnTo>
                  <a:pt x="3505200" y="53340"/>
                </a:lnTo>
                <a:close/>
              </a:path>
              <a:path w="4343400" h="102869">
                <a:moveTo>
                  <a:pt x="3517900" y="53467"/>
                </a:moveTo>
                <a:lnTo>
                  <a:pt x="3517773" y="66167"/>
                </a:lnTo>
                <a:lnTo>
                  <a:pt x="3530473" y="66294"/>
                </a:lnTo>
                <a:lnTo>
                  <a:pt x="3530600" y="53594"/>
                </a:lnTo>
                <a:lnTo>
                  <a:pt x="3517900" y="53467"/>
                </a:lnTo>
                <a:close/>
              </a:path>
              <a:path w="4343400" h="102869">
                <a:moveTo>
                  <a:pt x="3543300" y="53594"/>
                </a:moveTo>
                <a:lnTo>
                  <a:pt x="3543173" y="66294"/>
                </a:lnTo>
                <a:lnTo>
                  <a:pt x="3555873" y="66421"/>
                </a:lnTo>
                <a:lnTo>
                  <a:pt x="3556000" y="53721"/>
                </a:lnTo>
                <a:lnTo>
                  <a:pt x="3543300" y="53594"/>
                </a:lnTo>
                <a:close/>
              </a:path>
              <a:path w="4343400" h="102869">
                <a:moveTo>
                  <a:pt x="3568700" y="53721"/>
                </a:moveTo>
                <a:lnTo>
                  <a:pt x="3568573" y="66421"/>
                </a:lnTo>
                <a:lnTo>
                  <a:pt x="3581273" y="66548"/>
                </a:lnTo>
                <a:lnTo>
                  <a:pt x="3581400" y="53848"/>
                </a:lnTo>
                <a:lnTo>
                  <a:pt x="3568700" y="53721"/>
                </a:lnTo>
                <a:close/>
              </a:path>
              <a:path w="4343400" h="102869">
                <a:moveTo>
                  <a:pt x="3606800" y="53975"/>
                </a:moveTo>
                <a:lnTo>
                  <a:pt x="3594100" y="53975"/>
                </a:lnTo>
                <a:lnTo>
                  <a:pt x="3593973" y="66675"/>
                </a:lnTo>
                <a:lnTo>
                  <a:pt x="3606673" y="66675"/>
                </a:lnTo>
                <a:lnTo>
                  <a:pt x="3606800" y="53975"/>
                </a:lnTo>
                <a:close/>
              </a:path>
              <a:path w="4343400" h="102869">
                <a:moveTo>
                  <a:pt x="3619500" y="54102"/>
                </a:moveTo>
                <a:lnTo>
                  <a:pt x="3619373" y="66802"/>
                </a:lnTo>
                <a:lnTo>
                  <a:pt x="3632073" y="66929"/>
                </a:lnTo>
                <a:lnTo>
                  <a:pt x="3632200" y="54229"/>
                </a:lnTo>
                <a:lnTo>
                  <a:pt x="3619500" y="54102"/>
                </a:lnTo>
                <a:close/>
              </a:path>
              <a:path w="4343400" h="102869">
                <a:moveTo>
                  <a:pt x="3644900" y="54229"/>
                </a:moveTo>
                <a:lnTo>
                  <a:pt x="3644773" y="66929"/>
                </a:lnTo>
                <a:lnTo>
                  <a:pt x="3657473" y="67056"/>
                </a:lnTo>
                <a:lnTo>
                  <a:pt x="3657600" y="54356"/>
                </a:lnTo>
                <a:lnTo>
                  <a:pt x="3644900" y="54229"/>
                </a:lnTo>
                <a:close/>
              </a:path>
              <a:path w="4343400" h="102869">
                <a:moveTo>
                  <a:pt x="3683000" y="54483"/>
                </a:moveTo>
                <a:lnTo>
                  <a:pt x="3670300" y="54483"/>
                </a:lnTo>
                <a:lnTo>
                  <a:pt x="3670173" y="67183"/>
                </a:lnTo>
                <a:lnTo>
                  <a:pt x="3682873" y="67183"/>
                </a:lnTo>
                <a:lnTo>
                  <a:pt x="3683000" y="54483"/>
                </a:lnTo>
                <a:close/>
              </a:path>
              <a:path w="4343400" h="102869">
                <a:moveTo>
                  <a:pt x="3708400" y="54610"/>
                </a:moveTo>
                <a:lnTo>
                  <a:pt x="3695700" y="54610"/>
                </a:lnTo>
                <a:lnTo>
                  <a:pt x="3695573" y="67310"/>
                </a:lnTo>
                <a:lnTo>
                  <a:pt x="3708273" y="67310"/>
                </a:lnTo>
                <a:lnTo>
                  <a:pt x="3708400" y="54610"/>
                </a:lnTo>
                <a:close/>
              </a:path>
              <a:path w="4343400" h="102869">
                <a:moveTo>
                  <a:pt x="3721100" y="54737"/>
                </a:moveTo>
                <a:lnTo>
                  <a:pt x="3720973" y="67437"/>
                </a:lnTo>
                <a:lnTo>
                  <a:pt x="3733673" y="67564"/>
                </a:lnTo>
                <a:lnTo>
                  <a:pt x="3733800" y="54864"/>
                </a:lnTo>
                <a:lnTo>
                  <a:pt x="3721100" y="54737"/>
                </a:lnTo>
                <a:close/>
              </a:path>
              <a:path w="4343400" h="102869">
                <a:moveTo>
                  <a:pt x="3746500" y="54864"/>
                </a:moveTo>
                <a:lnTo>
                  <a:pt x="3746373" y="67564"/>
                </a:lnTo>
                <a:lnTo>
                  <a:pt x="3759073" y="67691"/>
                </a:lnTo>
                <a:lnTo>
                  <a:pt x="3759200" y="54991"/>
                </a:lnTo>
                <a:lnTo>
                  <a:pt x="3746500" y="54864"/>
                </a:lnTo>
                <a:close/>
              </a:path>
              <a:path w="4343400" h="102869">
                <a:moveTo>
                  <a:pt x="3784600" y="55118"/>
                </a:moveTo>
                <a:lnTo>
                  <a:pt x="3771900" y="55118"/>
                </a:lnTo>
                <a:lnTo>
                  <a:pt x="3771773" y="67818"/>
                </a:lnTo>
                <a:lnTo>
                  <a:pt x="3784473" y="67818"/>
                </a:lnTo>
                <a:lnTo>
                  <a:pt x="3784600" y="55118"/>
                </a:lnTo>
                <a:close/>
              </a:path>
              <a:path w="4343400" h="102869">
                <a:moveTo>
                  <a:pt x="3810000" y="55245"/>
                </a:moveTo>
                <a:lnTo>
                  <a:pt x="3797300" y="55245"/>
                </a:lnTo>
                <a:lnTo>
                  <a:pt x="3797173" y="67945"/>
                </a:lnTo>
                <a:lnTo>
                  <a:pt x="3809873" y="67945"/>
                </a:lnTo>
                <a:lnTo>
                  <a:pt x="3810000" y="55245"/>
                </a:lnTo>
                <a:close/>
              </a:path>
              <a:path w="4343400" h="102869">
                <a:moveTo>
                  <a:pt x="3822700" y="55372"/>
                </a:moveTo>
                <a:lnTo>
                  <a:pt x="3822573" y="68072"/>
                </a:lnTo>
                <a:lnTo>
                  <a:pt x="3835273" y="68199"/>
                </a:lnTo>
                <a:lnTo>
                  <a:pt x="3835400" y="55499"/>
                </a:lnTo>
                <a:lnTo>
                  <a:pt x="3822700" y="55372"/>
                </a:lnTo>
                <a:close/>
              </a:path>
              <a:path w="4343400" h="102869">
                <a:moveTo>
                  <a:pt x="3848100" y="55499"/>
                </a:moveTo>
                <a:lnTo>
                  <a:pt x="3847973" y="68199"/>
                </a:lnTo>
                <a:lnTo>
                  <a:pt x="3860673" y="68326"/>
                </a:lnTo>
                <a:lnTo>
                  <a:pt x="3860800" y="55626"/>
                </a:lnTo>
                <a:lnTo>
                  <a:pt x="3848100" y="55499"/>
                </a:lnTo>
                <a:close/>
              </a:path>
              <a:path w="4343400" h="102869">
                <a:moveTo>
                  <a:pt x="3886200" y="55753"/>
                </a:moveTo>
                <a:lnTo>
                  <a:pt x="3873500" y="55753"/>
                </a:lnTo>
                <a:lnTo>
                  <a:pt x="3873373" y="68453"/>
                </a:lnTo>
                <a:lnTo>
                  <a:pt x="3886073" y="68453"/>
                </a:lnTo>
                <a:lnTo>
                  <a:pt x="3886200" y="55753"/>
                </a:lnTo>
                <a:close/>
              </a:path>
              <a:path w="4343400" h="102869">
                <a:moveTo>
                  <a:pt x="3898900" y="55880"/>
                </a:moveTo>
                <a:lnTo>
                  <a:pt x="3898773" y="68580"/>
                </a:lnTo>
                <a:lnTo>
                  <a:pt x="3911473" y="68707"/>
                </a:lnTo>
                <a:lnTo>
                  <a:pt x="3911600" y="56007"/>
                </a:lnTo>
                <a:lnTo>
                  <a:pt x="3898900" y="55880"/>
                </a:lnTo>
                <a:close/>
              </a:path>
              <a:path w="4343400" h="102869">
                <a:moveTo>
                  <a:pt x="3924300" y="56007"/>
                </a:moveTo>
                <a:lnTo>
                  <a:pt x="3924173" y="68707"/>
                </a:lnTo>
                <a:lnTo>
                  <a:pt x="3936873" y="68834"/>
                </a:lnTo>
                <a:lnTo>
                  <a:pt x="3937000" y="56134"/>
                </a:lnTo>
                <a:lnTo>
                  <a:pt x="3924300" y="56007"/>
                </a:lnTo>
                <a:close/>
              </a:path>
              <a:path w="4343400" h="102869">
                <a:moveTo>
                  <a:pt x="3949700" y="56134"/>
                </a:moveTo>
                <a:lnTo>
                  <a:pt x="3949573" y="68834"/>
                </a:lnTo>
                <a:lnTo>
                  <a:pt x="3962273" y="68961"/>
                </a:lnTo>
                <a:lnTo>
                  <a:pt x="3962400" y="56261"/>
                </a:lnTo>
                <a:lnTo>
                  <a:pt x="3949700" y="56134"/>
                </a:lnTo>
                <a:close/>
              </a:path>
              <a:path w="4343400" h="102869">
                <a:moveTo>
                  <a:pt x="3987800" y="56388"/>
                </a:moveTo>
                <a:lnTo>
                  <a:pt x="3975100" y="56388"/>
                </a:lnTo>
                <a:lnTo>
                  <a:pt x="3974973" y="69088"/>
                </a:lnTo>
                <a:lnTo>
                  <a:pt x="3987673" y="69088"/>
                </a:lnTo>
                <a:lnTo>
                  <a:pt x="3987800" y="56388"/>
                </a:lnTo>
                <a:close/>
              </a:path>
              <a:path w="4343400" h="102869">
                <a:moveTo>
                  <a:pt x="4000500" y="56515"/>
                </a:moveTo>
                <a:lnTo>
                  <a:pt x="4000373" y="69215"/>
                </a:lnTo>
                <a:lnTo>
                  <a:pt x="4013073" y="69342"/>
                </a:lnTo>
                <a:lnTo>
                  <a:pt x="4013200" y="56642"/>
                </a:lnTo>
                <a:lnTo>
                  <a:pt x="4000500" y="56515"/>
                </a:lnTo>
                <a:close/>
              </a:path>
              <a:path w="4343400" h="102869">
                <a:moveTo>
                  <a:pt x="4025900" y="56642"/>
                </a:moveTo>
                <a:lnTo>
                  <a:pt x="4025773" y="69342"/>
                </a:lnTo>
                <a:lnTo>
                  <a:pt x="4038473" y="69469"/>
                </a:lnTo>
                <a:lnTo>
                  <a:pt x="4038600" y="56769"/>
                </a:lnTo>
                <a:lnTo>
                  <a:pt x="4025900" y="56642"/>
                </a:lnTo>
                <a:close/>
              </a:path>
              <a:path w="4343400" h="102869">
                <a:moveTo>
                  <a:pt x="4051300" y="56769"/>
                </a:moveTo>
                <a:lnTo>
                  <a:pt x="4051173" y="69469"/>
                </a:lnTo>
                <a:lnTo>
                  <a:pt x="4063873" y="69596"/>
                </a:lnTo>
                <a:lnTo>
                  <a:pt x="4064000" y="56896"/>
                </a:lnTo>
                <a:lnTo>
                  <a:pt x="4051300" y="56769"/>
                </a:lnTo>
                <a:close/>
              </a:path>
              <a:path w="4343400" h="102869">
                <a:moveTo>
                  <a:pt x="4089400" y="57023"/>
                </a:moveTo>
                <a:lnTo>
                  <a:pt x="4076700" y="57023"/>
                </a:lnTo>
                <a:lnTo>
                  <a:pt x="4076573" y="69723"/>
                </a:lnTo>
                <a:lnTo>
                  <a:pt x="4089273" y="69723"/>
                </a:lnTo>
                <a:lnTo>
                  <a:pt x="4089400" y="57023"/>
                </a:lnTo>
                <a:close/>
              </a:path>
              <a:path w="4343400" h="102869">
                <a:moveTo>
                  <a:pt x="4102100" y="57150"/>
                </a:moveTo>
                <a:lnTo>
                  <a:pt x="4101973" y="69850"/>
                </a:lnTo>
                <a:lnTo>
                  <a:pt x="4114673" y="69977"/>
                </a:lnTo>
                <a:lnTo>
                  <a:pt x="4114800" y="57277"/>
                </a:lnTo>
                <a:lnTo>
                  <a:pt x="4102100" y="57150"/>
                </a:lnTo>
                <a:close/>
              </a:path>
              <a:path w="4343400" h="102869">
                <a:moveTo>
                  <a:pt x="4127500" y="57277"/>
                </a:moveTo>
                <a:lnTo>
                  <a:pt x="4127373" y="69977"/>
                </a:lnTo>
                <a:lnTo>
                  <a:pt x="4140073" y="70104"/>
                </a:lnTo>
                <a:lnTo>
                  <a:pt x="4140200" y="57404"/>
                </a:lnTo>
                <a:lnTo>
                  <a:pt x="4127500" y="57277"/>
                </a:lnTo>
                <a:close/>
              </a:path>
              <a:path w="4343400" h="102869">
                <a:moveTo>
                  <a:pt x="4165600" y="57531"/>
                </a:moveTo>
                <a:lnTo>
                  <a:pt x="4152900" y="57531"/>
                </a:lnTo>
                <a:lnTo>
                  <a:pt x="4152773" y="70231"/>
                </a:lnTo>
                <a:lnTo>
                  <a:pt x="4165473" y="70231"/>
                </a:lnTo>
                <a:lnTo>
                  <a:pt x="4165600" y="57531"/>
                </a:lnTo>
                <a:close/>
              </a:path>
              <a:path w="4343400" h="102869">
                <a:moveTo>
                  <a:pt x="4191000" y="57658"/>
                </a:moveTo>
                <a:lnTo>
                  <a:pt x="4178300" y="57658"/>
                </a:lnTo>
                <a:lnTo>
                  <a:pt x="4178173" y="70358"/>
                </a:lnTo>
                <a:lnTo>
                  <a:pt x="4190873" y="70358"/>
                </a:lnTo>
                <a:lnTo>
                  <a:pt x="4191000" y="57658"/>
                </a:lnTo>
                <a:close/>
              </a:path>
              <a:path w="4343400" h="102869">
                <a:moveTo>
                  <a:pt x="4203700" y="57785"/>
                </a:moveTo>
                <a:lnTo>
                  <a:pt x="4203573" y="70485"/>
                </a:lnTo>
                <a:lnTo>
                  <a:pt x="4216273" y="70612"/>
                </a:lnTo>
                <a:lnTo>
                  <a:pt x="4216400" y="57912"/>
                </a:lnTo>
                <a:lnTo>
                  <a:pt x="4203700" y="57785"/>
                </a:lnTo>
                <a:close/>
              </a:path>
              <a:path w="4343400" h="102869">
                <a:moveTo>
                  <a:pt x="4229100" y="57912"/>
                </a:moveTo>
                <a:lnTo>
                  <a:pt x="4228973" y="70612"/>
                </a:lnTo>
                <a:lnTo>
                  <a:pt x="4241673" y="70739"/>
                </a:lnTo>
                <a:lnTo>
                  <a:pt x="4241800" y="58039"/>
                </a:lnTo>
                <a:lnTo>
                  <a:pt x="4229100" y="57912"/>
                </a:lnTo>
                <a:close/>
              </a:path>
              <a:path w="4343400" h="102869">
                <a:moveTo>
                  <a:pt x="4267454" y="26416"/>
                </a:moveTo>
                <a:lnTo>
                  <a:pt x="4266946" y="102616"/>
                </a:lnTo>
                <a:lnTo>
                  <a:pt x="4331260" y="70993"/>
                </a:lnTo>
                <a:lnTo>
                  <a:pt x="4279773" y="70993"/>
                </a:lnTo>
                <a:lnTo>
                  <a:pt x="4279900" y="58293"/>
                </a:lnTo>
                <a:lnTo>
                  <a:pt x="4330159" y="58293"/>
                </a:lnTo>
                <a:lnTo>
                  <a:pt x="4267454" y="26416"/>
                </a:lnTo>
                <a:close/>
              </a:path>
              <a:path w="4343400" h="102869">
                <a:moveTo>
                  <a:pt x="4279900" y="58293"/>
                </a:moveTo>
                <a:lnTo>
                  <a:pt x="4279773" y="70993"/>
                </a:lnTo>
                <a:lnTo>
                  <a:pt x="4279900" y="58293"/>
                </a:lnTo>
                <a:close/>
              </a:path>
              <a:path w="4343400" h="102869">
                <a:moveTo>
                  <a:pt x="4330159" y="58293"/>
                </a:moveTo>
                <a:lnTo>
                  <a:pt x="4279900" y="58293"/>
                </a:lnTo>
                <a:lnTo>
                  <a:pt x="4279900" y="70993"/>
                </a:lnTo>
                <a:lnTo>
                  <a:pt x="4331260" y="70993"/>
                </a:lnTo>
                <a:lnTo>
                  <a:pt x="4343400" y="65024"/>
                </a:lnTo>
                <a:lnTo>
                  <a:pt x="4330159" y="58293"/>
                </a:lnTo>
                <a:close/>
              </a:path>
              <a:path w="4343400" h="102869">
                <a:moveTo>
                  <a:pt x="4267200" y="58166"/>
                </a:moveTo>
                <a:lnTo>
                  <a:pt x="4254500" y="58166"/>
                </a:lnTo>
                <a:lnTo>
                  <a:pt x="4254373" y="70866"/>
                </a:lnTo>
                <a:lnTo>
                  <a:pt x="4267073" y="70866"/>
                </a:lnTo>
                <a:lnTo>
                  <a:pt x="4267200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1639" y="233629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44767" y="233629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3999" y="457200"/>
                </a:lnTo>
                <a:lnTo>
                  <a:pt x="1523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56119" y="165811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627" y="1650492"/>
            <a:ext cx="647700" cy="609600"/>
          </a:xfrm>
          <a:custGeom>
            <a:avLst/>
            <a:gdLst/>
            <a:ahLst/>
            <a:cxnLst/>
            <a:rect l="l" t="t" r="r" b="b"/>
            <a:pathLst>
              <a:path w="647700" h="609600">
                <a:moveTo>
                  <a:pt x="0" y="609600"/>
                </a:moveTo>
                <a:lnTo>
                  <a:pt x="647700" y="609600"/>
                </a:lnTo>
                <a:lnTo>
                  <a:pt x="647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27" y="1650492"/>
            <a:ext cx="647700" cy="609600"/>
          </a:xfrm>
          <a:custGeom>
            <a:avLst/>
            <a:gdLst/>
            <a:ahLst/>
            <a:cxnLst/>
            <a:rect l="l" t="t" r="r" b="b"/>
            <a:pathLst>
              <a:path w="647700" h="609600">
                <a:moveTo>
                  <a:pt x="0" y="609600"/>
                </a:moveTo>
                <a:lnTo>
                  <a:pt x="647700" y="609600"/>
                </a:lnTo>
                <a:lnTo>
                  <a:pt x="647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961" y="1751787"/>
            <a:ext cx="8458835" cy="389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46760" marR="0" lvl="0" indent="0" algn="ctr" defTabSz="914400" rtl="0" eaLnBrk="1" fontAlgn="auto" latinLnBrk="0" hangingPunct="1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00015" algn="l"/>
              </a:tabLst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网络地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址	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主机地址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678180" marR="0" lvl="0" indent="0" algn="ctr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2415" algn="l"/>
                <a:tab pos="5174615" algn="l"/>
                <a:tab pos="746125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191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95020" marR="18288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795020" algn="l"/>
                <a:tab pos="79565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从高位起，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位为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，第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十进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示的取值范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围为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～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191”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9502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795020" algn="l"/>
                <a:tab pos="79565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95020" marR="508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795020" algn="l"/>
                <a:tab pos="79565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网络地址不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存在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，不存在网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总数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问题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5338" y="247014"/>
            <a:ext cx="152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10" dirty="0">
                <a:solidFill>
                  <a:srgbClr val="FFFFFF"/>
                </a:solidFill>
              </a:rPr>
              <a:t>类地址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532" y="1296416"/>
            <a:ext cx="860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791335" algn="l"/>
                <a:tab pos="2503170" algn="l"/>
                <a:tab pos="6353175" algn="l"/>
                <a:tab pos="6606540" algn="l"/>
                <a:tab pos="6861175" algn="l"/>
                <a:tab pos="7115175" algn="l"/>
                <a:tab pos="7367905" algn="l"/>
                <a:tab pos="7825105" algn="l"/>
                <a:tab pos="8079740" algn="l"/>
              </a:tabLst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31 30 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29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 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27  26	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24	23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22 21 20 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19 18 17 16  15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14  13 12 </a:t>
            </a:r>
            <a:r>
              <a:rPr kumimoji="0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 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	9	8	7	6	5 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	3	2 1</a:t>
            </a:r>
            <a:r>
              <a:rPr kumimoji="0" sz="1600" b="1" i="0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27" y="1656588"/>
            <a:ext cx="3973195" cy="596265"/>
          </a:xfrm>
          <a:custGeom>
            <a:avLst/>
            <a:gdLst/>
            <a:ahLst/>
            <a:cxnLst/>
            <a:rect l="l" t="t" r="r" b="b"/>
            <a:pathLst>
              <a:path w="3973195" h="596264">
                <a:moveTo>
                  <a:pt x="0" y="595884"/>
                </a:moveTo>
                <a:lnTo>
                  <a:pt x="3973068" y="595884"/>
                </a:lnTo>
                <a:lnTo>
                  <a:pt x="3973068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1291" y="1656588"/>
            <a:ext cx="5149850" cy="596265"/>
          </a:xfrm>
          <a:custGeom>
            <a:avLst/>
            <a:gdLst/>
            <a:ahLst/>
            <a:cxnLst/>
            <a:rect l="l" t="t" r="r" b="b"/>
            <a:pathLst>
              <a:path w="5149850" h="596264">
                <a:moveTo>
                  <a:pt x="0" y="595884"/>
                </a:moveTo>
                <a:lnTo>
                  <a:pt x="5149596" y="595884"/>
                </a:lnTo>
                <a:lnTo>
                  <a:pt x="5149596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2396" y="165049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5748" y="1650492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2396" y="1658111"/>
            <a:ext cx="4343400" cy="596265"/>
          </a:xfrm>
          <a:custGeom>
            <a:avLst/>
            <a:gdLst/>
            <a:ahLst/>
            <a:cxnLst/>
            <a:rect l="l" t="t" r="r" b="b"/>
            <a:pathLst>
              <a:path w="4343400" h="596264">
                <a:moveTo>
                  <a:pt x="0" y="595884"/>
                </a:moveTo>
                <a:lnTo>
                  <a:pt x="4343400" y="595884"/>
                </a:lnTo>
                <a:lnTo>
                  <a:pt x="43434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2396" y="1658111"/>
            <a:ext cx="4343400" cy="596265"/>
          </a:xfrm>
          <a:custGeom>
            <a:avLst/>
            <a:gdLst/>
            <a:ahLst/>
            <a:cxnLst/>
            <a:rect l="l" t="t" r="r" b="b"/>
            <a:pathLst>
              <a:path w="4343400" h="596264">
                <a:moveTo>
                  <a:pt x="0" y="595884"/>
                </a:moveTo>
                <a:lnTo>
                  <a:pt x="4343400" y="595884"/>
                </a:lnTo>
                <a:lnTo>
                  <a:pt x="4343400" y="0"/>
                </a:lnTo>
                <a:lnTo>
                  <a:pt x="0" y="0"/>
                </a:lnTo>
                <a:lnTo>
                  <a:pt x="0" y="5958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52" y="223418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92396" y="22600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35795" y="23058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168" y="2527045"/>
            <a:ext cx="4371340" cy="89535"/>
          </a:xfrm>
          <a:custGeom>
            <a:avLst/>
            <a:gdLst/>
            <a:ahLst/>
            <a:cxnLst/>
            <a:rect l="l" t="t" r="r" b="b"/>
            <a:pathLst>
              <a:path w="4371340" h="89535">
                <a:moveTo>
                  <a:pt x="76085" y="13208"/>
                </a:moveTo>
                <a:lnTo>
                  <a:pt x="0" y="51562"/>
                </a:lnTo>
                <a:lnTo>
                  <a:pt x="76314" y="89408"/>
                </a:lnTo>
                <a:lnTo>
                  <a:pt x="76219" y="57658"/>
                </a:lnTo>
                <a:lnTo>
                  <a:pt x="63525" y="57658"/>
                </a:lnTo>
                <a:lnTo>
                  <a:pt x="63487" y="44958"/>
                </a:lnTo>
                <a:lnTo>
                  <a:pt x="76180" y="44958"/>
                </a:lnTo>
                <a:lnTo>
                  <a:pt x="76085" y="13208"/>
                </a:lnTo>
                <a:close/>
              </a:path>
              <a:path w="4371340" h="89535">
                <a:moveTo>
                  <a:pt x="76180" y="44958"/>
                </a:moveTo>
                <a:lnTo>
                  <a:pt x="63487" y="44958"/>
                </a:lnTo>
                <a:lnTo>
                  <a:pt x="63525" y="57658"/>
                </a:lnTo>
                <a:lnTo>
                  <a:pt x="76219" y="57658"/>
                </a:lnTo>
                <a:lnTo>
                  <a:pt x="76180" y="44958"/>
                </a:lnTo>
                <a:close/>
              </a:path>
              <a:path w="4371340" h="89535">
                <a:moveTo>
                  <a:pt x="76187" y="44958"/>
                </a:moveTo>
                <a:lnTo>
                  <a:pt x="76219" y="57658"/>
                </a:lnTo>
                <a:lnTo>
                  <a:pt x="76187" y="44958"/>
                </a:lnTo>
                <a:close/>
              </a:path>
              <a:path w="4371340" h="89535">
                <a:moveTo>
                  <a:pt x="101587" y="44831"/>
                </a:moveTo>
                <a:lnTo>
                  <a:pt x="88887" y="44958"/>
                </a:lnTo>
                <a:lnTo>
                  <a:pt x="88925" y="57658"/>
                </a:lnTo>
                <a:lnTo>
                  <a:pt x="101625" y="57531"/>
                </a:lnTo>
                <a:lnTo>
                  <a:pt x="101587" y="44831"/>
                </a:lnTo>
                <a:close/>
              </a:path>
              <a:path w="4371340" h="89535">
                <a:moveTo>
                  <a:pt x="126987" y="44831"/>
                </a:moveTo>
                <a:lnTo>
                  <a:pt x="114287" y="44831"/>
                </a:lnTo>
                <a:lnTo>
                  <a:pt x="114325" y="57531"/>
                </a:lnTo>
                <a:lnTo>
                  <a:pt x="127025" y="57531"/>
                </a:lnTo>
                <a:lnTo>
                  <a:pt x="126987" y="44831"/>
                </a:lnTo>
                <a:close/>
              </a:path>
              <a:path w="4371340" h="89535">
                <a:moveTo>
                  <a:pt x="152387" y="44704"/>
                </a:moveTo>
                <a:lnTo>
                  <a:pt x="139687" y="44831"/>
                </a:lnTo>
                <a:lnTo>
                  <a:pt x="139725" y="57531"/>
                </a:lnTo>
                <a:lnTo>
                  <a:pt x="152425" y="57404"/>
                </a:lnTo>
                <a:lnTo>
                  <a:pt x="152387" y="44704"/>
                </a:lnTo>
                <a:close/>
              </a:path>
              <a:path w="4371340" h="89535">
                <a:moveTo>
                  <a:pt x="177787" y="44704"/>
                </a:moveTo>
                <a:lnTo>
                  <a:pt x="165087" y="44704"/>
                </a:lnTo>
                <a:lnTo>
                  <a:pt x="165125" y="57404"/>
                </a:lnTo>
                <a:lnTo>
                  <a:pt x="177825" y="57404"/>
                </a:lnTo>
                <a:lnTo>
                  <a:pt x="177787" y="44704"/>
                </a:lnTo>
                <a:close/>
              </a:path>
              <a:path w="4371340" h="89535">
                <a:moveTo>
                  <a:pt x="203187" y="44577"/>
                </a:moveTo>
                <a:lnTo>
                  <a:pt x="190487" y="44577"/>
                </a:lnTo>
                <a:lnTo>
                  <a:pt x="190525" y="57277"/>
                </a:lnTo>
                <a:lnTo>
                  <a:pt x="203225" y="57277"/>
                </a:lnTo>
                <a:lnTo>
                  <a:pt x="203187" y="44577"/>
                </a:lnTo>
                <a:close/>
              </a:path>
              <a:path w="4371340" h="89535">
                <a:moveTo>
                  <a:pt x="228587" y="44450"/>
                </a:moveTo>
                <a:lnTo>
                  <a:pt x="215887" y="44577"/>
                </a:lnTo>
                <a:lnTo>
                  <a:pt x="215925" y="57277"/>
                </a:lnTo>
                <a:lnTo>
                  <a:pt x="228625" y="57150"/>
                </a:lnTo>
                <a:lnTo>
                  <a:pt x="228587" y="44450"/>
                </a:lnTo>
                <a:close/>
              </a:path>
              <a:path w="4371340" h="89535">
                <a:moveTo>
                  <a:pt x="253987" y="44450"/>
                </a:moveTo>
                <a:lnTo>
                  <a:pt x="241287" y="44450"/>
                </a:lnTo>
                <a:lnTo>
                  <a:pt x="241325" y="57150"/>
                </a:lnTo>
                <a:lnTo>
                  <a:pt x="254025" y="57150"/>
                </a:lnTo>
                <a:lnTo>
                  <a:pt x="253987" y="44450"/>
                </a:lnTo>
                <a:close/>
              </a:path>
              <a:path w="4371340" h="89535">
                <a:moveTo>
                  <a:pt x="279387" y="44323"/>
                </a:moveTo>
                <a:lnTo>
                  <a:pt x="266687" y="44323"/>
                </a:lnTo>
                <a:lnTo>
                  <a:pt x="266725" y="57023"/>
                </a:lnTo>
                <a:lnTo>
                  <a:pt x="279425" y="57023"/>
                </a:lnTo>
                <a:lnTo>
                  <a:pt x="279387" y="44323"/>
                </a:lnTo>
                <a:close/>
              </a:path>
              <a:path w="4371340" h="89535">
                <a:moveTo>
                  <a:pt x="304787" y="44196"/>
                </a:moveTo>
                <a:lnTo>
                  <a:pt x="292087" y="44323"/>
                </a:lnTo>
                <a:lnTo>
                  <a:pt x="292125" y="57023"/>
                </a:lnTo>
                <a:lnTo>
                  <a:pt x="304825" y="56896"/>
                </a:lnTo>
                <a:lnTo>
                  <a:pt x="304787" y="44196"/>
                </a:lnTo>
                <a:close/>
              </a:path>
              <a:path w="4371340" h="89535">
                <a:moveTo>
                  <a:pt x="330187" y="44196"/>
                </a:moveTo>
                <a:lnTo>
                  <a:pt x="317487" y="44196"/>
                </a:lnTo>
                <a:lnTo>
                  <a:pt x="317525" y="56896"/>
                </a:lnTo>
                <a:lnTo>
                  <a:pt x="330225" y="56896"/>
                </a:lnTo>
                <a:lnTo>
                  <a:pt x="330187" y="44196"/>
                </a:lnTo>
                <a:close/>
              </a:path>
              <a:path w="4371340" h="89535">
                <a:moveTo>
                  <a:pt x="355587" y="44069"/>
                </a:moveTo>
                <a:lnTo>
                  <a:pt x="342887" y="44196"/>
                </a:lnTo>
                <a:lnTo>
                  <a:pt x="342925" y="56896"/>
                </a:lnTo>
                <a:lnTo>
                  <a:pt x="355625" y="56769"/>
                </a:lnTo>
                <a:lnTo>
                  <a:pt x="355587" y="44069"/>
                </a:lnTo>
                <a:close/>
              </a:path>
              <a:path w="4371340" h="89535">
                <a:moveTo>
                  <a:pt x="380987" y="44069"/>
                </a:moveTo>
                <a:lnTo>
                  <a:pt x="368287" y="44069"/>
                </a:lnTo>
                <a:lnTo>
                  <a:pt x="368325" y="56769"/>
                </a:lnTo>
                <a:lnTo>
                  <a:pt x="381025" y="56769"/>
                </a:lnTo>
                <a:lnTo>
                  <a:pt x="380987" y="44069"/>
                </a:lnTo>
                <a:close/>
              </a:path>
              <a:path w="4371340" h="89535">
                <a:moveTo>
                  <a:pt x="406387" y="43942"/>
                </a:moveTo>
                <a:lnTo>
                  <a:pt x="393687" y="43942"/>
                </a:lnTo>
                <a:lnTo>
                  <a:pt x="393725" y="56642"/>
                </a:lnTo>
                <a:lnTo>
                  <a:pt x="406425" y="56642"/>
                </a:lnTo>
                <a:lnTo>
                  <a:pt x="406387" y="43942"/>
                </a:lnTo>
                <a:close/>
              </a:path>
              <a:path w="4371340" h="89535">
                <a:moveTo>
                  <a:pt x="431787" y="43815"/>
                </a:moveTo>
                <a:lnTo>
                  <a:pt x="419087" y="43942"/>
                </a:lnTo>
                <a:lnTo>
                  <a:pt x="419125" y="56642"/>
                </a:lnTo>
                <a:lnTo>
                  <a:pt x="431825" y="56515"/>
                </a:lnTo>
                <a:lnTo>
                  <a:pt x="431787" y="43815"/>
                </a:lnTo>
                <a:close/>
              </a:path>
              <a:path w="4371340" h="89535">
                <a:moveTo>
                  <a:pt x="457187" y="43815"/>
                </a:moveTo>
                <a:lnTo>
                  <a:pt x="444487" y="43815"/>
                </a:lnTo>
                <a:lnTo>
                  <a:pt x="444525" y="56515"/>
                </a:lnTo>
                <a:lnTo>
                  <a:pt x="457225" y="56515"/>
                </a:lnTo>
                <a:lnTo>
                  <a:pt x="457187" y="43815"/>
                </a:lnTo>
                <a:close/>
              </a:path>
              <a:path w="4371340" h="89535">
                <a:moveTo>
                  <a:pt x="482587" y="43688"/>
                </a:moveTo>
                <a:lnTo>
                  <a:pt x="469887" y="43688"/>
                </a:lnTo>
                <a:lnTo>
                  <a:pt x="469925" y="56388"/>
                </a:lnTo>
                <a:lnTo>
                  <a:pt x="482625" y="56388"/>
                </a:lnTo>
                <a:lnTo>
                  <a:pt x="482587" y="43688"/>
                </a:lnTo>
                <a:close/>
              </a:path>
              <a:path w="4371340" h="89535">
                <a:moveTo>
                  <a:pt x="507987" y="43561"/>
                </a:moveTo>
                <a:lnTo>
                  <a:pt x="495287" y="43688"/>
                </a:lnTo>
                <a:lnTo>
                  <a:pt x="495325" y="56388"/>
                </a:lnTo>
                <a:lnTo>
                  <a:pt x="508025" y="56261"/>
                </a:lnTo>
                <a:lnTo>
                  <a:pt x="507987" y="43561"/>
                </a:lnTo>
                <a:close/>
              </a:path>
              <a:path w="4371340" h="89535">
                <a:moveTo>
                  <a:pt x="533387" y="43561"/>
                </a:moveTo>
                <a:lnTo>
                  <a:pt x="520687" y="43561"/>
                </a:lnTo>
                <a:lnTo>
                  <a:pt x="520725" y="56261"/>
                </a:lnTo>
                <a:lnTo>
                  <a:pt x="533425" y="56261"/>
                </a:lnTo>
                <a:lnTo>
                  <a:pt x="533387" y="43561"/>
                </a:lnTo>
                <a:close/>
              </a:path>
              <a:path w="4371340" h="89535">
                <a:moveTo>
                  <a:pt x="558787" y="43434"/>
                </a:moveTo>
                <a:lnTo>
                  <a:pt x="546087" y="43561"/>
                </a:lnTo>
                <a:lnTo>
                  <a:pt x="546125" y="56261"/>
                </a:lnTo>
                <a:lnTo>
                  <a:pt x="558825" y="56134"/>
                </a:lnTo>
                <a:lnTo>
                  <a:pt x="558787" y="43434"/>
                </a:lnTo>
                <a:close/>
              </a:path>
              <a:path w="4371340" h="89535">
                <a:moveTo>
                  <a:pt x="584187" y="43434"/>
                </a:moveTo>
                <a:lnTo>
                  <a:pt x="571487" y="43434"/>
                </a:lnTo>
                <a:lnTo>
                  <a:pt x="571525" y="56134"/>
                </a:lnTo>
                <a:lnTo>
                  <a:pt x="584225" y="56134"/>
                </a:lnTo>
                <a:lnTo>
                  <a:pt x="584187" y="43434"/>
                </a:lnTo>
                <a:close/>
              </a:path>
              <a:path w="4371340" h="89535">
                <a:moveTo>
                  <a:pt x="609587" y="43307"/>
                </a:moveTo>
                <a:lnTo>
                  <a:pt x="596887" y="43307"/>
                </a:lnTo>
                <a:lnTo>
                  <a:pt x="596925" y="56007"/>
                </a:lnTo>
                <a:lnTo>
                  <a:pt x="609625" y="56007"/>
                </a:lnTo>
                <a:lnTo>
                  <a:pt x="609587" y="43307"/>
                </a:lnTo>
                <a:close/>
              </a:path>
              <a:path w="4371340" h="89535">
                <a:moveTo>
                  <a:pt x="634987" y="43180"/>
                </a:moveTo>
                <a:lnTo>
                  <a:pt x="622287" y="43307"/>
                </a:lnTo>
                <a:lnTo>
                  <a:pt x="622325" y="56007"/>
                </a:lnTo>
                <a:lnTo>
                  <a:pt x="635025" y="55880"/>
                </a:lnTo>
                <a:lnTo>
                  <a:pt x="634987" y="43180"/>
                </a:lnTo>
                <a:close/>
              </a:path>
              <a:path w="4371340" h="89535">
                <a:moveTo>
                  <a:pt x="660387" y="43180"/>
                </a:moveTo>
                <a:lnTo>
                  <a:pt x="647687" y="43180"/>
                </a:lnTo>
                <a:lnTo>
                  <a:pt x="647725" y="55880"/>
                </a:lnTo>
                <a:lnTo>
                  <a:pt x="660425" y="55880"/>
                </a:lnTo>
                <a:lnTo>
                  <a:pt x="660387" y="43180"/>
                </a:lnTo>
                <a:close/>
              </a:path>
              <a:path w="4371340" h="89535">
                <a:moveTo>
                  <a:pt x="685787" y="43053"/>
                </a:moveTo>
                <a:lnTo>
                  <a:pt x="673087" y="43053"/>
                </a:lnTo>
                <a:lnTo>
                  <a:pt x="673125" y="55753"/>
                </a:lnTo>
                <a:lnTo>
                  <a:pt x="685825" y="55753"/>
                </a:lnTo>
                <a:lnTo>
                  <a:pt x="685787" y="43053"/>
                </a:lnTo>
                <a:close/>
              </a:path>
              <a:path w="4371340" h="89535">
                <a:moveTo>
                  <a:pt x="711187" y="42926"/>
                </a:moveTo>
                <a:lnTo>
                  <a:pt x="698487" y="43053"/>
                </a:lnTo>
                <a:lnTo>
                  <a:pt x="698525" y="55753"/>
                </a:lnTo>
                <a:lnTo>
                  <a:pt x="711225" y="55626"/>
                </a:lnTo>
                <a:lnTo>
                  <a:pt x="711187" y="42926"/>
                </a:lnTo>
                <a:close/>
              </a:path>
              <a:path w="4371340" h="89535">
                <a:moveTo>
                  <a:pt x="736587" y="42926"/>
                </a:moveTo>
                <a:lnTo>
                  <a:pt x="723887" y="42926"/>
                </a:lnTo>
                <a:lnTo>
                  <a:pt x="723925" y="55626"/>
                </a:lnTo>
                <a:lnTo>
                  <a:pt x="736625" y="55626"/>
                </a:lnTo>
                <a:lnTo>
                  <a:pt x="736587" y="42926"/>
                </a:lnTo>
                <a:close/>
              </a:path>
              <a:path w="4371340" h="89535">
                <a:moveTo>
                  <a:pt x="761987" y="42799"/>
                </a:moveTo>
                <a:lnTo>
                  <a:pt x="749287" y="42799"/>
                </a:lnTo>
                <a:lnTo>
                  <a:pt x="749325" y="55499"/>
                </a:lnTo>
                <a:lnTo>
                  <a:pt x="762025" y="55499"/>
                </a:lnTo>
                <a:lnTo>
                  <a:pt x="761987" y="42799"/>
                </a:lnTo>
                <a:close/>
              </a:path>
              <a:path w="4371340" h="89535">
                <a:moveTo>
                  <a:pt x="787387" y="42799"/>
                </a:moveTo>
                <a:lnTo>
                  <a:pt x="774687" y="42799"/>
                </a:lnTo>
                <a:lnTo>
                  <a:pt x="774725" y="55499"/>
                </a:lnTo>
                <a:lnTo>
                  <a:pt x="787425" y="55499"/>
                </a:lnTo>
                <a:lnTo>
                  <a:pt x="787387" y="42799"/>
                </a:lnTo>
                <a:close/>
              </a:path>
              <a:path w="4371340" h="89535">
                <a:moveTo>
                  <a:pt x="812787" y="42672"/>
                </a:moveTo>
                <a:lnTo>
                  <a:pt x="800087" y="42672"/>
                </a:lnTo>
                <a:lnTo>
                  <a:pt x="800125" y="55372"/>
                </a:lnTo>
                <a:lnTo>
                  <a:pt x="812825" y="55372"/>
                </a:lnTo>
                <a:lnTo>
                  <a:pt x="812787" y="42672"/>
                </a:lnTo>
                <a:close/>
              </a:path>
              <a:path w="4371340" h="89535">
                <a:moveTo>
                  <a:pt x="838187" y="42545"/>
                </a:moveTo>
                <a:lnTo>
                  <a:pt x="825487" y="42672"/>
                </a:lnTo>
                <a:lnTo>
                  <a:pt x="825525" y="55372"/>
                </a:lnTo>
                <a:lnTo>
                  <a:pt x="838225" y="55245"/>
                </a:lnTo>
                <a:lnTo>
                  <a:pt x="838187" y="42545"/>
                </a:lnTo>
                <a:close/>
              </a:path>
              <a:path w="4371340" h="89535">
                <a:moveTo>
                  <a:pt x="863587" y="42545"/>
                </a:moveTo>
                <a:lnTo>
                  <a:pt x="850887" y="42545"/>
                </a:lnTo>
                <a:lnTo>
                  <a:pt x="850925" y="55245"/>
                </a:lnTo>
                <a:lnTo>
                  <a:pt x="863625" y="55245"/>
                </a:lnTo>
                <a:lnTo>
                  <a:pt x="863587" y="42545"/>
                </a:lnTo>
                <a:close/>
              </a:path>
              <a:path w="4371340" h="89535">
                <a:moveTo>
                  <a:pt x="888987" y="42418"/>
                </a:moveTo>
                <a:lnTo>
                  <a:pt x="876287" y="42418"/>
                </a:lnTo>
                <a:lnTo>
                  <a:pt x="876325" y="55118"/>
                </a:lnTo>
                <a:lnTo>
                  <a:pt x="889025" y="55118"/>
                </a:lnTo>
                <a:lnTo>
                  <a:pt x="888987" y="42418"/>
                </a:lnTo>
                <a:close/>
              </a:path>
              <a:path w="4371340" h="89535">
                <a:moveTo>
                  <a:pt x="914387" y="42291"/>
                </a:moveTo>
                <a:lnTo>
                  <a:pt x="901687" y="42418"/>
                </a:lnTo>
                <a:lnTo>
                  <a:pt x="901725" y="55118"/>
                </a:lnTo>
                <a:lnTo>
                  <a:pt x="914425" y="54991"/>
                </a:lnTo>
                <a:lnTo>
                  <a:pt x="914387" y="42291"/>
                </a:lnTo>
                <a:close/>
              </a:path>
              <a:path w="4371340" h="89535">
                <a:moveTo>
                  <a:pt x="939787" y="42291"/>
                </a:moveTo>
                <a:lnTo>
                  <a:pt x="927087" y="42291"/>
                </a:lnTo>
                <a:lnTo>
                  <a:pt x="927125" y="54991"/>
                </a:lnTo>
                <a:lnTo>
                  <a:pt x="939825" y="54991"/>
                </a:lnTo>
                <a:lnTo>
                  <a:pt x="939787" y="42291"/>
                </a:lnTo>
                <a:close/>
              </a:path>
              <a:path w="4371340" h="89535">
                <a:moveTo>
                  <a:pt x="965187" y="42164"/>
                </a:moveTo>
                <a:lnTo>
                  <a:pt x="952487" y="42164"/>
                </a:lnTo>
                <a:lnTo>
                  <a:pt x="952525" y="54864"/>
                </a:lnTo>
                <a:lnTo>
                  <a:pt x="965225" y="54864"/>
                </a:lnTo>
                <a:lnTo>
                  <a:pt x="965187" y="42164"/>
                </a:lnTo>
                <a:close/>
              </a:path>
              <a:path w="4371340" h="89535">
                <a:moveTo>
                  <a:pt x="990587" y="42164"/>
                </a:moveTo>
                <a:lnTo>
                  <a:pt x="977887" y="42164"/>
                </a:lnTo>
                <a:lnTo>
                  <a:pt x="977925" y="54864"/>
                </a:lnTo>
                <a:lnTo>
                  <a:pt x="990625" y="54864"/>
                </a:lnTo>
                <a:lnTo>
                  <a:pt x="990587" y="42164"/>
                </a:lnTo>
                <a:close/>
              </a:path>
              <a:path w="4371340" h="89535">
                <a:moveTo>
                  <a:pt x="1015987" y="42037"/>
                </a:moveTo>
                <a:lnTo>
                  <a:pt x="1003287" y="42037"/>
                </a:lnTo>
                <a:lnTo>
                  <a:pt x="1003325" y="54737"/>
                </a:lnTo>
                <a:lnTo>
                  <a:pt x="1016025" y="54737"/>
                </a:lnTo>
                <a:lnTo>
                  <a:pt x="1015987" y="42037"/>
                </a:lnTo>
                <a:close/>
              </a:path>
              <a:path w="4371340" h="89535">
                <a:moveTo>
                  <a:pt x="1041387" y="41910"/>
                </a:moveTo>
                <a:lnTo>
                  <a:pt x="1028687" y="42037"/>
                </a:lnTo>
                <a:lnTo>
                  <a:pt x="1028725" y="54737"/>
                </a:lnTo>
                <a:lnTo>
                  <a:pt x="1041425" y="54610"/>
                </a:lnTo>
                <a:lnTo>
                  <a:pt x="1041387" y="41910"/>
                </a:lnTo>
                <a:close/>
              </a:path>
              <a:path w="4371340" h="89535">
                <a:moveTo>
                  <a:pt x="1066787" y="41910"/>
                </a:moveTo>
                <a:lnTo>
                  <a:pt x="1054087" y="41910"/>
                </a:lnTo>
                <a:lnTo>
                  <a:pt x="1054125" y="54610"/>
                </a:lnTo>
                <a:lnTo>
                  <a:pt x="1066825" y="54610"/>
                </a:lnTo>
                <a:lnTo>
                  <a:pt x="1066787" y="41910"/>
                </a:lnTo>
                <a:close/>
              </a:path>
              <a:path w="4371340" h="89535">
                <a:moveTo>
                  <a:pt x="1092200" y="41783"/>
                </a:moveTo>
                <a:lnTo>
                  <a:pt x="1079500" y="41783"/>
                </a:lnTo>
                <a:lnTo>
                  <a:pt x="1079500" y="54483"/>
                </a:lnTo>
                <a:lnTo>
                  <a:pt x="1092200" y="54483"/>
                </a:lnTo>
                <a:lnTo>
                  <a:pt x="1092200" y="41783"/>
                </a:lnTo>
                <a:close/>
              </a:path>
              <a:path w="4371340" h="89535">
                <a:moveTo>
                  <a:pt x="1117600" y="41656"/>
                </a:moveTo>
                <a:lnTo>
                  <a:pt x="1104900" y="41783"/>
                </a:lnTo>
                <a:lnTo>
                  <a:pt x="1104900" y="54483"/>
                </a:lnTo>
                <a:lnTo>
                  <a:pt x="1117600" y="54356"/>
                </a:lnTo>
                <a:lnTo>
                  <a:pt x="1117600" y="41656"/>
                </a:lnTo>
                <a:close/>
              </a:path>
              <a:path w="4371340" h="89535">
                <a:moveTo>
                  <a:pt x="1143000" y="41656"/>
                </a:moveTo>
                <a:lnTo>
                  <a:pt x="1130300" y="41656"/>
                </a:lnTo>
                <a:lnTo>
                  <a:pt x="1130300" y="54356"/>
                </a:lnTo>
                <a:lnTo>
                  <a:pt x="1143000" y="54356"/>
                </a:lnTo>
                <a:lnTo>
                  <a:pt x="1143000" y="41656"/>
                </a:lnTo>
                <a:close/>
              </a:path>
              <a:path w="4371340" h="89535">
                <a:moveTo>
                  <a:pt x="1168400" y="41529"/>
                </a:moveTo>
                <a:lnTo>
                  <a:pt x="1155700" y="41529"/>
                </a:lnTo>
                <a:lnTo>
                  <a:pt x="1155700" y="54229"/>
                </a:lnTo>
                <a:lnTo>
                  <a:pt x="1168400" y="54229"/>
                </a:lnTo>
                <a:lnTo>
                  <a:pt x="1168400" y="41529"/>
                </a:lnTo>
                <a:close/>
              </a:path>
              <a:path w="4371340" h="89535">
                <a:moveTo>
                  <a:pt x="1193800" y="41529"/>
                </a:moveTo>
                <a:lnTo>
                  <a:pt x="1181100" y="41529"/>
                </a:lnTo>
                <a:lnTo>
                  <a:pt x="1181100" y="54229"/>
                </a:lnTo>
                <a:lnTo>
                  <a:pt x="1193800" y="54229"/>
                </a:lnTo>
                <a:lnTo>
                  <a:pt x="1193800" y="41529"/>
                </a:lnTo>
                <a:close/>
              </a:path>
              <a:path w="4371340" h="89535">
                <a:moveTo>
                  <a:pt x="1219200" y="41402"/>
                </a:moveTo>
                <a:lnTo>
                  <a:pt x="1206500" y="41402"/>
                </a:lnTo>
                <a:lnTo>
                  <a:pt x="1206500" y="54102"/>
                </a:lnTo>
                <a:lnTo>
                  <a:pt x="1219200" y="54102"/>
                </a:lnTo>
                <a:lnTo>
                  <a:pt x="1219200" y="41402"/>
                </a:lnTo>
                <a:close/>
              </a:path>
              <a:path w="4371340" h="89535">
                <a:moveTo>
                  <a:pt x="1244600" y="41275"/>
                </a:moveTo>
                <a:lnTo>
                  <a:pt x="1231900" y="41402"/>
                </a:lnTo>
                <a:lnTo>
                  <a:pt x="1231900" y="54102"/>
                </a:lnTo>
                <a:lnTo>
                  <a:pt x="1244600" y="53975"/>
                </a:lnTo>
                <a:lnTo>
                  <a:pt x="1244600" y="41275"/>
                </a:lnTo>
                <a:close/>
              </a:path>
              <a:path w="4371340" h="89535">
                <a:moveTo>
                  <a:pt x="1270000" y="41275"/>
                </a:moveTo>
                <a:lnTo>
                  <a:pt x="1257300" y="41275"/>
                </a:lnTo>
                <a:lnTo>
                  <a:pt x="1257300" y="53975"/>
                </a:lnTo>
                <a:lnTo>
                  <a:pt x="1270000" y="53975"/>
                </a:lnTo>
                <a:lnTo>
                  <a:pt x="1270000" y="41275"/>
                </a:lnTo>
                <a:close/>
              </a:path>
              <a:path w="4371340" h="89535">
                <a:moveTo>
                  <a:pt x="1295400" y="41148"/>
                </a:moveTo>
                <a:lnTo>
                  <a:pt x="1282700" y="41148"/>
                </a:lnTo>
                <a:lnTo>
                  <a:pt x="1282700" y="53848"/>
                </a:lnTo>
                <a:lnTo>
                  <a:pt x="1295400" y="53848"/>
                </a:lnTo>
                <a:lnTo>
                  <a:pt x="1295400" y="41148"/>
                </a:lnTo>
                <a:close/>
              </a:path>
              <a:path w="4371340" h="89535">
                <a:moveTo>
                  <a:pt x="1320800" y="41021"/>
                </a:moveTo>
                <a:lnTo>
                  <a:pt x="1308100" y="41148"/>
                </a:lnTo>
                <a:lnTo>
                  <a:pt x="1308100" y="53848"/>
                </a:lnTo>
                <a:lnTo>
                  <a:pt x="1320800" y="53721"/>
                </a:lnTo>
                <a:lnTo>
                  <a:pt x="1320800" y="41021"/>
                </a:lnTo>
                <a:close/>
              </a:path>
              <a:path w="4371340" h="89535">
                <a:moveTo>
                  <a:pt x="1346200" y="41021"/>
                </a:moveTo>
                <a:lnTo>
                  <a:pt x="1333500" y="41021"/>
                </a:lnTo>
                <a:lnTo>
                  <a:pt x="1333500" y="53721"/>
                </a:lnTo>
                <a:lnTo>
                  <a:pt x="1346200" y="53721"/>
                </a:lnTo>
                <a:lnTo>
                  <a:pt x="1346200" y="41021"/>
                </a:lnTo>
                <a:close/>
              </a:path>
              <a:path w="4371340" h="89535">
                <a:moveTo>
                  <a:pt x="1371600" y="40894"/>
                </a:moveTo>
                <a:lnTo>
                  <a:pt x="1358900" y="40894"/>
                </a:lnTo>
                <a:lnTo>
                  <a:pt x="1358900" y="53594"/>
                </a:lnTo>
                <a:lnTo>
                  <a:pt x="1371600" y="53594"/>
                </a:lnTo>
                <a:lnTo>
                  <a:pt x="1371600" y="40894"/>
                </a:lnTo>
                <a:close/>
              </a:path>
              <a:path w="4371340" h="89535">
                <a:moveTo>
                  <a:pt x="1397000" y="40767"/>
                </a:moveTo>
                <a:lnTo>
                  <a:pt x="1384300" y="40894"/>
                </a:lnTo>
                <a:lnTo>
                  <a:pt x="1384300" y="53594"/>
                </a:lnTo>
                <a:lnTo>
                  <a:pt x="1397000" y="53467"/>
                </a:lnTo>
                <a:lnTo>
                  <a:pt x="1397000" y="40767"/>
                </a:lnTo>
                <a:close/>
              </a:path>
              <a:path w="4371340" h="89535">
                <a:moveTo>
                  <a:pt x="1422400" y="40767"/>
                </a:moveTo>
                <a:lnTo>
                  <a:pt x="1409700" y="40767"/>
                </a:lnTo>
                <a:lnTo>
                  <a:pt x="1409700" y="53467"/>
                </a:lnTo>
                <a:lnTo>
                  <a:pt x="1422400" y="53467"/>
                </a:lnTo>
                <a:lnTo>
                  <a:pt x="1422400" y="40767"/>
                </a:lnTo>
                <a:close/>
              </a:path>
              <a:path w="4371340" h="89535">
                <a:moveTo>
                  <a:pt x="1447800" y="40640"/>
                </a:moveTo>
                <a:lnTo>
                  <a:pt x="1435100" y="40767"/>
                </a:lnTo>
                <a:lnTo>
                  <a:pt x="1435100" y="53467"/>
                </a:lnTo>
                <a:lnTo>
                  <a:pt x="1447800" y="53340"/>
                </a:lnTo>
                <a:lnTo>
                  <a:pt x="1447800" y="40640"/>
                </a:lnTo>
                <a:close/>
              </a:path>
              <a:path w="4371340" h="89535">
                <a:moveTo>
                  <a:pt x="1473200" y="40640"/>
                </a:moveTo>
                <a:lnTo>
                  <a:pt x="1460500" y="40640"/>
                </a:lnTo>
                <a:lnTo>
                  <a:pt x="1460500" y="53340"/>
                </a:lnTo>
                <a:lnTo>
                  <a:pt x="1473200" y="53340"/>
                </a:lnTo>
                <a:lnTo>
                  <a:pt x="1473200" y="40640"/>
                </a:lnTo>
                <a:close/>
              </a:path>
              <a:path w="4371340" h="89535">
                <a:moveTo>
                  <a:pt x="1498600" y="40513"/>
                </a:moveTo>
                <a:lnTo>
                  <a:pt x="1485900" y="40513"/>
                </a:lnTo>
                <a:lnTo>
                  <a:pt x="1485900" y="53213"/>
                </a:lnTo>
                <a:lnTo>
                  <a:pt x="1498600" y="53213"/>
                </a:lnTo>
                <a:lnTo>
                  <a:pt x="1498600" y="40513"/>
                </a:lnTo>
                <a:close/>
              </a:path>
              <a:path w="4371340" h="89535">
                <a:moveTo>
                  <a:pt x="1524000" y="40386"/>
                </a:moveTo>
                <a:lnTo>
                  <a:pt x="1511300" y="40513"/>
                </a:lnTo>
                <a:lnTo>
                  <a:pt x="1511300" y="53213"/>
                </a:lnTo>
                <a:lnTo>
                  <a:pt x="1524000" y="53086"/>
                </a:lnTo>
                <a:lnTo>
                  <a:pt x="1524000" y="40386"/>
                </a:lnTo>
                <a:close/>
              </a:path>
              <a:path w="4371340" h="89535">
                <a:moveTo>
                  <a:pt x="1549400" y="40386"/>
                </a:moveTo>
                <a:lnTo>
                  <a:pt x="1536700" y="40386"/>
                </a:lnTo>
                <a:lnTo>
                  <a:pt x="1536700" y="53086"/>
                </a:lnTo>
                <a:lnTo>
                  <a:pt x="1549400" y="53086"/>
                </a:lnTo>
                <a:lnTo>
                  <a:pt x="1549400" y="40386"/>
                </a:lnTo>
                <a:close/>
              </a:path>
              <a:path w="4371340" h="89535">
                <a:moveTo>
                  <a:pt x="1574800" y="40259"/>
                </a:moveTo>
                <a:lnTo>
                  <a:pt x="1562100" y="40259"/>
                </a:lnTo>
                <a:lnTo>
                  <a:pt x="1562100" y="52959"/>
                </a:lnTo>
                <a:lnTo>
                  <a:pt x="1574800" y="52959"/>
                </a:lnTo>
                <a:lnTo>
                  <a:pt x="1574800" y="40259"/>
                </a:lnTo>
                <a:close/>
              </a:path>
              <a:path w="4371340" h="89535">
                <a:moveTo>
                  <a:pt x="1600200" y="40132"/>
                </a:moveTo>
                <a:lnTo>
                  <a:pt x="1587500" y="40259"/>
                </a:lnTo>
                <a:lnTo>
                  <a:pt x="1587500" y="52959"/>
                </a:lnTo>
                <a:lnTo>
                  <a:pt x="1600200" y="52832"/>
                </a:lnTo>
                <a:lnTo>
                  <a:pt x="1600200" y="40132"/>
                </a:lnTo>
                <a:close/>
              </a:path>
              <a:path w="4371340" h="89535">
                <a:moveTo>
                  <a:pt x="1625600" y="40132"/>
                </a:moveTo>
                <a:lnTo>
                  <a:pt x="1612900" y="40132"/>
                </a:lnTo>
                <a:lnTo>
                  <a:pt x="1612900" y="52832"/>
                </a:lnTo>
                <a:lnTo>
                  <a:pt x="1625600" y="52832"/>
                </a:lnTo>
                <a:lnTo>
                  <a:pt x="1625600" y="40132"/>
                </a:lnTo>
                <a:close/>
              </a:path>
              <a:path w="4371340" h="89535">
                <a:moveTo>
                  <a:pt x="1651000" y="40005"/>
                </a:moveTo>
                <a:lnTo>
                  <a:pt x="1638300" y="40132"/>
                </a:lnTo>
                <a:lnTo>
                  <a:pt x="1638300" y="52832"/>
                </a:lnTo>
                <a:lnTo>
                  <a:pt x="1651000" y="52705"/>
                </a:lnTo>
                <a:lnTo>
                  <a:pt x="1651000" y="40005"/>
                </a:lnTo>
                <a:close/>
              </a:path>
              <a:path w="4371340" h="89535">
                <a:moveTo>
                  <a:pt x="1676400" y="40005"/>
                </a:moveTo>
                <a:lnTo>
                  <a:pt x="1663700" y="40005"/>
                </a:lnTo>
                <a:lnTo>
                  <a:pt x="1663700" y="52705"/>
                </a:lnTo>
                <a:lnTo>
                  <a:pt x="1676400" y="52705"/>
                </a:lnTo>
                <a:lnTo>
                  <a:pt x="1676400" y="40005"/>
                </a:lnTo>
                <a:close/>
              </a:path>
              <a:path w="4371340" h="89535">
                <a:moveTo>
                  <a:pt x="1701800" y="39878"/>
                </a:moveTo>
                <a:lnTo>
                  <a:pt x="1689100" y="39878"/>
                </a:lnTo>
                <a:lnTo>
                  <a:pt x="1689100" y="52578"/>
                </a:lnTo>
                <a:lnTo>
                  <a:pt x="1701800" y="52578"/>
                </a:lnTo>
                <a:lnTo>
                  <a:pt x="1701800" y="39878"/>
                </a:lnTo>
                <a:close/>
              </a:path>
              <a:path w="4371340" h="89535">
                <a:moveTo>
                  <a:pt x="1727200" y="39751"/>
                </a:moveTo>
                <a:lnTo>
                  <a:pt x="1714500" y="39878"/>
                </a:lnTo>
                <a:lnTo>
                  <a:pt x="1714500" y="52578"/>
                </a:lnTo>
                <a:lnTo>
                  <a:pt x="1727200" y="52451"/>
                </a:lnTo>
                <a:lnTo>
                  <a:pt x="1727200" y="39751"/>
                </a:lnTo>
                <a:close/>
              </a:path>
              <a:path w="4371340" h="89535">
                <a:moveTo>
                  <a:pt x="1752600" y="39751"/>
                </a:moveTo>
                <a:lnTo>
                  <a:pt x="1739900" y="39751"/>
                </a:lnTo>
                <a:lnTo>
                  <a:pt x="1739900" y="52451"/>
                </a:lnTo>
                <a:lnTo>
                  <a:pt x="1752600" y="52451"/>
                </a:lnTo>
                <a:lnTo>
                  <a:pt x="1752600" y="39751"/>
                </a:lnTo>
                <a:close/>
              </a:path>
              <a:path w="4371340" h="89535">
                <a:moveTo>
                  <a:pt x="1778000" y="39624"/>
                </a:moveTo>
                <a:lnTo>
                  <a:pt x="1765300" y="39624"/>
                </a:lnTo>
                <a:lnTo>
                  <a:pt x="1765300" y="52324"/>
                </a:lnTo>
                <a:lnTo>
                  <a:pt x="1778000" y="52324"/>
                </a:lnTo>
                <a:lnTo>
                  <a:pt x="1778000" y="39624"/>
                </a:lnTo>
                <a:close/>
              </a:path>
              <a:path w="4371340" h="89535">
                <a:moveTo>
                  <a:pt x="1803400" y="39497"/>
                </a:moveTo>
                <a:lnTo>
                  <a:pt x="1790700" y="39624"/>
                </a:lnTo>
                <a:lnTo>
                  <a:pt x="1790700" y="52324"/>
                </a:lnTo>
                <a:lnTo>
                  <a:pt x="1803400" y="52197"/>
                </a:lnTo>
                <a:lnTo>
                  <a:pt x="1803400" y="39497"/>
                </a:lnTo>
                <a:close/>
              </a:path>
              <a:path w="4371340" h="89535">
                <a:moveTo>
                  <a:pt x="1828800" y="39497"/>
                </a:moveTo>
                <a:lnTo>
                  <a:pt x="1816100" y="39497"/>
                </a:lnTo>
                <a:lnTo>
                  <a:pt x="1816100" y="52197"/>
                </a:lnTo>
                <a:lnTo>
                  <a:pt x="1828800" y="52197"/>
                </a:lnTo>
                <a:lnTo>
                  <a:pt x="1828800" y="39497"/>
                </a:lnTo>
                <a:close/>
              </a:path>
              <a:path w="4371340" h="89535">
                <a:moveTo>
                  <a:pt x="1854200" y="39370"/>
                </a:moveTo>
                <a:lnTo>
                  <a:pt x="1841500" y="39497"/>
                </a:lnTo>
                <a:lnTo>
                  <a:pt x="1841500" y="52197"/>
                </a:lnTo>
                <a:lnTo>
                  <a:pt x="1854200" y="52070"/>
                </a:lnTo>
                <a:lnTo>
                  <a:pt x="1854200" y="39370"/>
                </a:lnTo>
                <a:close/>
              </a:path>
              <a:path w="4371340" h="89535">
                <a:moveTo>
                  <a:pt x="1879600" y="39370"/>
                </a:moveTo>
                <a:lnTo>
                  <a:pt x="1866900" y="39370"/>
                </a:lnTo>
                <a:lnTo>
                  <a:pt x="1866900" y="52070"/>
                </a:lnTo>
                <a:lnTo>
                  <a:pt x="1879600" y="52070"/>
                </a:lnTo>
                <a:lnTo>
                  <a:pt x="1879600" y="39370"/>
                </a:lnTo>
                <a:close/>
              </a:path>
              <a:path w="4371340" h="89535">
                <a:moveTo>
                  <a:pt x="1905000" y="39243"/>
                </a:moveTo>
                <a:lnTo>
                  <a:pt x="1892300" y="39243"/>
                </a:lnTo>
                <a:lnTo>
                  <a:pt x="1892300" y="51943"/>
                </a:lnTo>
                <a:lnTo>
                  <a:pt x="1905000" y="51943"/>
                </a:lnTo>
                <a:lnTo>
                  <a:pt x="1905000" y="39243"/>
                </a:lnTo>
                <a:close/>
              </a:path>
              <a:path w="4371340" h="89535">
                <a:moveTo>
                  <a:pt x="1930400" y="39116"/>
                </a:moveTo>
                <a:lnTo>
                  <a:pt x="1917700" y="39243"/>
                </a:lnTo>
                <a:lnTo>
                  <a:pt x="1917700" y="51943"/>
                </a:lnTo>
                <a:lnTo>
                  <a:pt x="1930400" y="51816"/>
                </a:lnTo>
                <a:lnTo>
                  <a:pt x="1930400" y="39116"/>
                </a:lnTo>
                <a:close/>
              </a:path>
              <a:path w="4371340" h="89535">
                <a:moveTo>
                  <a:pt x="1955800" y="39116"/>
                </a:moveTo>
                <a:lnTo>
                  <a:pt x="1943100" y="39116"/>
                </a:lnTo>
                <a:lnTo>
                  <a:pt x="1943100" y="51816"/>
                </a:lnTo>
                <a:lnTo>
                  <a:pt x="1955800" y="51816"/>
                </a:lnTo>
                <a:lnTo>
                  <a:pt x="1955800" y="39116"/>
                </a:lnTo>
                <a:close/>
              </a:path>
              <a:path w="4371340" h="89535">
                <a:moveTo>
                  <a:pt x="1981200" y="38989"/>
                </a:moveTo>
                <a:lnTo>
                  <a:pt x="1968500" y="38989"/>
                </a:lnTo>
                <a:lnTo>
                  <a:pt x="1968500" y="51689"/>
                </a:lnTo>
                <a:lnTo>
                  <a:pt x="1981200" y="51689"/>
                </a:lnTo>
                <a:lnTo>
                  <a:pt x="1981200" y="38989"/>
                </a:lnTo>
                <a:close/>
              </a:path>
              <a:path w="4371340" h="89535">
                <a:moveTo>
                  <a:pt x="2006600" y="38862"/>
                </a:moveTo>
                <a:lnTo>
                  <a:pt x="1993900" y="38989"/>
                </a:lnTo>
                <a:lnTo>
                  <a:pt x="1993900" y="51689"/>
                </a:lnTo>
                <a:lnTo>
                  <a:pt x="2006600" y="51562"/>
                </a:lnTo>
                <a:lnTo>
                  <a:pt x="2006600" y="38862"/>
                </a:lnTo>
                <a:close/>
              </a:path>
              <a:path w="4371340" h="89535">
                <a:moveTo>
                  <a:pt x="2032000" y="38862"/>
                </a:moveTo>
                <a:lnTo>
                  <a:pt x="2019300" y="38862"/>
                </a:lnTo>
                <a:lnTo>
                  <a:pt x="2019300" y="51562"/>
                </a:lnTo>
                <a:lnTo>
                  <a:pt x="2032000" y="51562"/>
                </a:lnTo>
                <a:lnTo>
                  <a:pt x="2032000" y="38862"/>
                </a:lnTo>
                <a:close/>
              </a:path>
              <a:path w="4371340" h="89535">
                <a:moveTo>
                  <a:pt x="2057400" y="38735"/>
                </a:moveTo>
                <a:lnTo>
                  <a:pt x="2044700" y="38735"/>
                </a:lnTo>
                <a:lnTo>
                  <a:pt x="2044700" y="51435"/>
                </a:lnTo>
                <a:lnTo>
                  <a:pt x="2057400" y="51435"/>
                </a:lnTo>
                <a:lnTo>
                  <a:pt x="2057400" y="38735"/>
                </a:lnTo>
                <a:close/>
              </a:path>
              <a:path w="4371340" h="89535">
                <a:moveTo>
                  <a:pt x="2082800" y="38735"/>
                </a:moveTo>
                <a:lnTo>
                  <a:pt x="2070100" y="38735"/>
                </a:lnTo>
                <a:lnTo>
                  <a:pt x="2070100" y="51435"/>
                </a:lnTo>
                <a:lnTo>
                  <a:pt x="2082800" y="51435"/>
                </a:lnTo>
                <a:lnTo>
                  <a:pt x="2082800" y="38735"/>
                </a:lnTo>
                <a:close/>
              </a:path>
              <a:path w="4371340" h="89535">
                <a:moveTo>
                  <a:pt x="2108200" y="38608"/>
                </a:moveTo>
                <a:lnTo>
                  <a:pt x="2095500" y="38608"/>
                </a:lnTo>
                <a:lnTo>
                  <a:pt x="2095500" y="51308"/>
                </a:lnTo>
                <a:lnTo>
                  <a:pt x="2108200" y="51308"/>
                </a:lnTo>
                <a:lnTo>
                  <a:pt x="2108200" y="38608"/>
                </a:lnTo>
                <a:close/>
              </a:path>
              <a:path w="4371340" h="89535">
                <a:moveTo>
                  <a:pt x="2133600" y="38481"/>
                </a:moveTo>
                <a:lnTo>
                  <a:pt x="2120900" y="38608"/>
                </a:lnTo>
                <a:lnTo>
                  <a:pt x="2120900" y="51308"/>
                </a:lnTo>
                <a:lnTo>
                  <a:pt x="2133600" y="51181"/>
                </a:lnTo>
                <a:lnTo>
                  <a:pt x="2133600" y="38481"/>
                </a:lnTo>
                <a:close/>
              </a:path>
              <a:path w="4371340" h="89535">
                <a:moveTo>
                  <a:pt x="2159000" y="38481"/>
                </a:moveTo>
                <a:lnTo>
                  <a:pt x="2146300" y="38481"/>
                </a:lnTo>
                <a:lnTo>
                  <a:pt x="2146300" y="51181"/>
                </a:lnTo>
                <a:lnTo>
                  <a:pt x="2159000" y="51181"/>
                </a:lnTo>
                <a:lnTo>
                  <a:pt x="2159000" y="38481"/>
                </a:lnTo>
                <a:close/>
              </a:path>
              <a:path w="4371340" h="89535">
                <a:moveTo>
                  <a:pt x="2184400" y="38354"/>
                </a:moveTo>
                <a:lnTo>
                  <a:pt x="2171700" y="38354"/>
                </a:lnTo>
                <a:lnTo>
                  <a:pt x="2171700" y="51054"/>
                </a:lnTo>
                <a:lnTo>
                  <a:pt x="2184400" y="51054"/>
                </a:lnTo>
                <a:lnTo>
                  <a:pt x="2184400" y="38354"/>
                </a:lnTo>
                <a:close/>
              </a:path>
              <a:path w="4371340" h="89535">
                <a:moveTo>
                  <a:pt x="2209800" y="38227"/>
                </a:moveTo>
                <a:lnTo>
                  <a:pt x="2197100" y="38354"/>
                </a:lnTo>
                <a:lnTo>
                  <a:pt x="2197100" y="51054"/>
                </a:lnTo>
                <a:lnTo>
                  <a:pt x="2209800" y="50927"/>
                </a:lnTo>
                <a:lnTo>
                  <a:pt x="2209800" y="38227"/>
                </a:lnTo>
                <a:close/>
              </a:path>
              <a:path w="4371340" h="89535">
                <a:moveTo>
                  <a:pt x="2235200" y="38227"/>
                </a:moveTo>
                <a:lnTo>
                  <a:pt x="2222500" y="38227"/>
                </a:lnTo>
                <a:lnTo>
                  <a:pt x="2222500" y="50927"/>
                </a:lnTo>
                <a:lnTo>
                  <a:pt x="2235200" y="50927"/>
                </a:lnTo>
                <a:lnTo>
                  <a:pt x="2235200" y="38227"/>
                </a:lnTo>
                <a:close/>
              </a:path>
              <a:path w="4371340" h="89535">
                <a:moveTo>
                  <a:pt x="2260600" y="38100"/>
                </a:moveTo>
                <a:lnTo>
                  <a:pt x="2247900" y="38100"/>
                </a:lnTo>
                <a:lnTo>
                  <a:pt x="2247900" y="50800"/>
                </a:lnTo>
                <a:lnTo>
                  <a:pt x="2260600" y="50800"/>
                </a:lnTo>
                <a:lnTo>
                  <a:pt x="2260600" y="38100"/>
                </a:lnTo>
                <a:close/>
              </a:path>
              <a:path w="4371340" h="89535">
                <a:moveTo>
                  <a:pt x="2286000" y="38100"/>
                </a:moveTo>
                <a:lnTo>
                  <a:pt x="2273300" y="38100"/>
                </a:lnTo>
                <a:lnTo>
                  <a:pt x="2273300" y="50800"/>
                </a:lnTo>
                <a:lnTo>
                  <a:pt x="2286000" y="50800"/>
                </a:lnTo>
                <a:lnTo>
                  <a:pt x="2286000" y="38100"/>
                </a:lnTo>
                <a:close/>
              </a:path>
              <a:path w="4371340" h="89535">
                <a:moveTo>
                  <a:pt x="2311400" y="37973"/>
                </a:moveTo>
                <a:lnTo>
                  <a:pt x="2298700" y="37973"/>
                </a:lnTo>
                <a:lnTo>
                  <a:pt x="2298700" y="50673"/>
                </a:lnTo>
                <a:lnTo>
                  <a:pt x="2311400" y="50673"/>
                </a:lnTo>
                <a:lnTo>
                  <a:pt x="2311400" y="37973"/>
                </a:lnTo>
                <a:close/>
              </a:path>
              <a:path w="4371340" h="89535">
                <a:moveTo>
                  <a:pt x="2336800" y="37846"/>
                </a:moveTo>
                <a:lnTo>
                  <a:pt x="2324100" y="37973"/>
                </a:lnTo>
                <a:lnTo>
                  <a:pt x="2324100" y="50673"/>
                </a:lnTo>
                <a:lnTo>
                  <a:pt x="2336800" y="50546"/>
                </a:lnTo>
                <a:lnTo>
                  <a:pt x="2336800" y="37846"/>
                </a:lnTo>
                <a:close/>
              </a:path>
              <a:path w="4371340" h="89535">
                <a:moveTo>
                  <a:pt x="2362200" y="37846"/>
                </a:moveTo>
                <a:lnTo>
                  <a:pt x="2349500" y="37846"/>
                </a:lnTo>
                <a:lnTo>
                  <a:pt x="2349500" y="50546"/>
                </a:lnTo>
                <a:lnTo>
                  <a:pt x="2362200" y="50546"/>
                </a:lnTo>
                <a:lnTo>
                  <a:pt x="2362200" y="37846"/>
                </a:lnTo>
                <a:close/>
              </a:path>
              <a:path w="4371340" h="89535">
                <a:moveTo>
                  <a:pt x="2387600" y="37719"/>
                </a:moveTo>
                <a:lnTo>
                  <a:pt x="2374900" y="37719"/>
                </a:lnTo>
                <a:lnTo>
                  <a:pt x="2374900" y="50419"/>
                </a:lnTo>
                <a:lnTo>
                  <a:pt x="2387600" y="50419"/>
                </a:lnTo>
                <a:lnTo>
                  <a:pt x="2387600" y="37719"/>
                </a:lnTo>
                <a:close/>
              </a:path>
              <a:path w="4371340" h="89535">
                <a:moveTo>
                  <a:pt x="2413000" y="37592"/>
                </a:moveTo>
                <a:lnTo>
                  <a:pt x="2400300" y="37719"/>
                </a:lnTo>
                <a:lnTo>
                  <a:pt x="2400300" y="50419"/>
                </a:lnTo>
                <a:lnTo>
                  <a:pt x="2413000" y="50292"/>
                </a:lnTo>
                <a:lnTo>
                  <a:pt x="2413000" y="37592"/>
                </a:lnTo>
                <a:close/>
              </a:path>
              <a:path w="4371340" h="89535">
                <a:moveTo>
                  <a:pt x="2438400" y="37592"/>
                </a:moveTo>
                <a:lnTo>
                  <a:pt x="2425700" y="37592"/>
                </a:lnTo>
                <a:lnTo>
                  <a:pt x="2425700" y="50292"/>
                </a:lnTo>
                <a:lnTo>
                  <a:pt x="2438400" y="50292"/>
                </a:lnTo>
                <a:lnTo>
                  <a:pt x="2438400" y="37592"/>
                </a:lnTo>
                <a:close/>
              </a:path>
              <a:path w="4371340" h="89535">
                <a:moveTo>
                  <a:pt x="2463800" y="37465"/>
                </a:moveTo>
                <a:lnTo>
                  <a:pt x="2451100" y="37465"/>
                </a:lnTo>
                <a:lnTo>
                  <a:pt x="2451100" y="50165"/>
                </a:lnTo>
                <a:lnTo>
                  <a:pt x="2463800" y="50165"/>
                </a:lnTo>
                <a:lnTo>
                  <a:pt x="2463800" y="37465"/>
                </a:lnTo>
                <a:close/>
              </a:path>
              <a:path w="4371340" h="89535">
                <a:moveTo>
                  <a:pt x="2489200" y="37338"/>
                </a:moveTo>
                <a:lnTo>
                  <a:pt x="2476500" y="37465"/>
                </a:lnTo>
                <a:lnTo>
                  <a:pt x="2476500" y="50165"/>
                </a:lnTo>
                <a:lnTo>
                  <a:pt x="2489200" y="50038"/>
                </a:lnTo>
                <a:lnTo>
                  <a:pt x="2489200" y="37338"/>
                </a:lnTo>
                <a:close/>
              </a:path>
              <a:path w="4371340" h="89535">
                <a:moveTo>
                  <a:pt x="2514600" y="37338"/>
                </a:moveTo>
                <a:lnTo>
                  <a:pt x="2501900" y="37338"/>
                </a:lnTo>
                <a:lnTo>
                  <a:pt x="2501900" y="50038"/>
                </a:lnTo>
                <a:lnTo>
                  <a:pt x="2514600" y="50038"/>
                </a:lnTo>
                <a:lnTo>
                  <a:pt x="2514600" y="37338"/>
                </a:lnTo>
                <a:close/>
              </a:path>
              <a:path w="4371340" h="89535">
                <a:moveTo>
                  <a:pt x="2540000" y="37211"/>
                </a:moveTo>
                <a:lnTo>
                  <a:pt x="2527300" y="37338"/>
                </a:lnTo>
                <a:lnTo>
                  <a:pt x="2527300" y="50038"/>
                </a:lnTo>
                <a:lnTo>
                  <a:pt x="2540000" y="49911"/>
                </a:lnTo>
                <a:lnTo>
                  <a:pt x="2540000" y="37211"/>
                </a:lnTo>
                <a:close/>
              </a:path>
              <a:path w="4371340" h="89535">
                <a:moveTo>
                  <a:pt x="2565400" y="37211"/>
                </a:moveTo>
                <a:lnTo>
                  <a:pt x="2552700" y="37211"/>
                </a:lnTo>
                <a:lnTo>
                  <a:pt x="2552700" y="49911"/>
                </a:lnTo>
                <a:lnTo>
                  <a:pt x="2565400" y="49911"/>
                </a:lnTo>
                <a:lnTo>
                  <a:pt x="2565400" y="37211"/>
                </a:lnTo>
                <a:close/>
              </a:path>
              <a:path w="4371340" h="89535">
                <a:moveTo>
                  <a:pt x="2590800" y="37084"/>
                </a:moveTo>
                <a:lnTo>
                  <a:pt x="2578100" y="37084"/>
                </a:lnTo>
                <a:lnTo>
                  <a:pt x="2578100" y="49784"/>
                </a:lnTo>
                <a:lnTo>
                  <a:pt x="2590800" y="49784"/>
                </a:lnTo>
                <a:lnTo>
                  <a:pt x="2590800" y="37084"/>
                </a:lnTo>
                <a:close/>
              </a:path>
              <a:path w="4371340" h="89535">
                <a:moveTo>
                  <a:pt x="2616200" y="36957"/>
                </a:moveTo>
                <a:lnTo>
                  <a:pt x="2603500" y="37084"/>
                </a:lnTo>
                <a:lnTo>
                  <a:pt x="2603500" y="49784"/>
                </a:lnTo>
                <a:lnTo>
                  <a:pt x="2616200" y="49657"/>
                </a:lnTo>
                <a:lnTo>
                  <a:pt x="2616200" y="36957"/>
                </a:lnTo>
                <a:close/>
              </a:path>
              <a:path w="4371340" h="89535">
                <a:moveTo>
                  <a:pt x="2641600" y="36957"/>
                </a:moveTo>
                <a:lnTo>
                  <a:pt x="2628900" y="36957"/>
                </a:lnTo>
                <a:lnTo>
                  <a:pt x="2628900" y="49657"/>
                </a:lnTo>
                <a:lnTo>
                  <a:pt x="2641600" y="49657"/>
                </a:lnTo>
                <a:lnTo>
                  <a:pt x="2641600" y="36957"/>
                </a:lnTo>
                <a:close/>
              </a:path>
              <a:path w="4371340" h="89535">
                <a:moveTo>
                  <a:pt x="2667000" y="36830"/>
                </a:moveTo>
                <a:lnTo>
                  <a:pt x="2654300" y="36830"/>
                </a:lnTo>
                <a:lnTo>
                  <a:pt x="2654300" y="49530"/>
                </a:lnTo>
                <a:lnTo>
                  <a:pt x="2667000" y="49530"/>
                </a:lnTo>
                <a:lnTo>
                  <a:pt x="2667000" y="36830"/>
                </a:lnTo>
                <a:close/>
              </a:path>
              <a:path w="4371340" h="89535">
                <a:moveTo>
                  <a:pt x="2692400" y="36703"/>
                </a:moveTo>
                <a:lnTo>
                  <a:pt x="2679700" y="36830"/>
                </a:lnTo>
                <a:lnTo>
                  <a:pt x="2679700" y="49530"/>
                </a:lnTo>
                <a:lnTo>
                  <a:pt x="2692400" y="49403"/>
                </a:lnTo>
                <a:lnTo>
                  <a:pt x="2692400" y="36703"/>
                </a:lnTo>
                <a:close/>
              </a:path>
              <a:path w="4371340" h="89535">
                <a:moveTo>
                  <a:pt x="2717800" y="36703"/>
                </a:moveTo>
                <a:lnTo>
                  <a:pt x="2705100" y="36703"/>
                </a:lnTo>
                <a:lnTo>
                  <a:pt x="2705100" y="49403"/>
                </a:lnTo>
                <a:lnTo>
                  <a:pt x="2717800" y="49403"/>
                </a:lnTo>
                <a:lnTo>
                  <a:pt x="2717800" y="36703"/>
                </a:lnTo>
                <a:close/>
              </a:path>
              <a:path w="4371340" h="89535">
                <a:moveTo>
                  <a:pt x="2743200" y="36576"/>
                </a:moveTo>
                <a:lnTo>
                  <a:pt x="2730500" y="36703"/>
                </a:lnTo>
                <a:lnTo>
                  <a:pt x="2730500" y="49403"/>
                </a:lnTo>
                <a:lnTo>
                  <a:pt x="2743200" y="49276"/>
                </a:lnTo>
                <a:lnTo>
                  <a:pt x="2743200" y="36576"/>
                </a:lnTo>
                <a:close/>
              </a:path>
              <a:path w="4371340" h="89535">
                <a:moveTo>
                  <a:pt x="2768600" y="36576"/>
                </a:moveTo>
                <a:lnTo>
                  <a:pt x="2755900" y="36576"/>
                </a:lnTo>
                <a:lnTo>
                  <a:pt x="2755900" y="49276"/>
                </a:lnTo>
                <a:lnTo>
                  <a:pt x="2768600" y="49276"/>
                </a:lnTo>
                <a:lnTo>
                  <a:pt x="2768600" y="36576"/>
                </a:lnTo>
                <a:close/>
              </a:path>
              <a:path w="4371340" h="89535">
                <a:moveTo>
                  <a:pt x="2794000" y="36449"/>
                </a:moveTo>
                <a:lnTo>
                  <a:pt x="2781300" y="36449"/>
                </a:lnTo>
                <a:lnTo>
                  <a:pt x="2781300" y="49149"/>
                </a:lnTo>
                <a:lnTo>
                  <a:pt x="2794000" y="49149"/>
                </a:lnTo>
                <a:lnTo>
                  <a:pt x="2794000" y="36449"/>
                </a:lnTo>
                <a:close/>
              </a:path>
              <a:path w="4371340" h="89535">
                <a:moveTo>
                  <a:pt x="2819400" y="36322"/>
                </a:moveTo>
                <a:lnTo>
                  <a:pt x="2806700" y="36449"/>
                </a:lnTo>
                <a:lnTo>
                  <a:pt x="2806700" y="49149"/>
                </a:lnTo>
                <a:lnTo>
                  <a:pt x="2819400" y="49022"/>
                </a:lnTo>
                <a:lnTo>
                  <a:pt x="2819400" y="36322"/>
                </a:lnTo>
                <a:close/>
              </a:path>
              <a:path w="4371340" h="89535">
                <a:moveTo>
                  <a:pt x="2844800" y="36322"/>
                </a:moveTo>
                <a:lnTo>
                  <a:pt x="2832100" y="36322"/>
                </a:lnTo>
                <a:lnTo>
                  <a:pt x="2832100" y="49022"/>
                </a:lnTo>
                <a:lnTo>
                  <a:pt x="2844800" y="49022"/>
                </a:lnTo>
                <a:lnTo>
                  <a:pt x="2844800" y="36322"/>
                </a:lnTo>
                <a:close/>
              </a:path>
              <a:path w="4371340" h="89535">
                <a:moveTo>
                  <a:pt x="2870200" y="36195"/>
                </a:moveTo>
                <a:lnTo>
                  <a:pt x="2857500" y="36195"/>
                </a:lnTo>
                <a:lnTo>
                  <a:pt x="2857500" y="48895"/>
                </a:lnTo>
                <a:lnTo>
                  <a:pt x="2870200" y="48895"/>
                </a:lnTo>
                <a:lnTo>
                  <a:pt x="2870200" y="36195"/>
                </a:lnTo>
                <a:close/>
              </a:path>
              <a:path w="4371340" h="89535">
                <a:moveTo>
                  <a:pt x="2895600" y="36068"/>
                </a:moveTo>
                <a:lnTo>
                  <a:pt x="2882900" y="36195"/>
                </a:lnTo>
                <a:lnTo>
                  <a:pt x="2882900" y="48895"/>
                </a:lnTo>
                <a:lnTo>
                  <a:pt x="2895600" y="48768"/>
                </a:lnTo>
                <a:lnTo>
                  <a:pt x="2895600" y="36068"/>
                </a:lnTo>
                <a:close/>
              </a:path>
              <a:path w="4371340" h="89535">
                <a:moveTo>
                  <a:pt x="2921000" y="36068"/>
                </a:moveTo>
                <a:lnTo>
                  <a:pt x="2908300" y="36068"/>
                </a:lnTo>
                <a:lnTo>
                  <a:pt x="2908300" y="48768"/>
                </a:lnTo>
                <a:lnTo>
                  <a:pt x="2921000" y="48768"/>
                </a:lnTo>
                <a:lnTo>
                  <a:pt x="2921000" y="36068"/>
                </a:lnTo>
                <a:close/>
              </a:path>
              <a:path w="4371340" h="89535">
                <a:moveTo>
                  <a:pt x="2946400" y="35941"/>
                </a:moveTo>
                <a:lnTo>
                  <a:pt x="2933700" y="36068"/>
                </a:lnTo>
                <a:lnTo>
                  <a:pt x="2933700" y="48768"/>
                </a:lnTo>
                <a:lnTo>
                  <a:pt x="2946400" y="48641"/>
                </a:lnTo>
                <a:lnTo>
                  <a:pt x="2946400" y="35941"/>
                </a:lnTo>
                <a:close/>
              </a:path>
              <a:path w="4371340" h="89535">
                <a:moveTo>
                  <a:pt x="2971800" y="35941"/>
                </a:moveTo>
                <a:lnTo>
                  <a:pt x="2959100" y="35941"/>
                </a:lnTo>
                <a:lnTo>
                  <a:pt x="2959100" y="48641"/>
                </a:lnTo>
                <a:lnTo>
                  <a:pt x="2971800" y="48641"/>
                </a:lnTo>
                <a:lnTo>
                  <a:pt x="2971800" y="35941"/>
                </a:lnTo>
                <a:close/>
              </a:path>
              <a:path w="4371340" h="89535">
                <a:moveTo>
                  <a:pt x="2997200" y="35814"/>
                </a:moveTo>
                <a:lnTo>
                  <a:pt x="2984500" y="35814"/>
                </a:lnTo>
                <a:lnTo>
                  <a:pt x="2984500" y="48514"/>
                </a:lnTo>
                <a:lnTo>
                  <a:pt x="2997200" y="48514"/>
                </a:lnTo>
                <a:lnTo>
                  <a:pt x="2997200" y="35814"/>
                </a:lnTo>
                <a:close/>
              </a:path>
              <a:path w="4371340" h="89535">
                <a:moveTo>
                  <a:pt x="3022600" y="35687"/>
                </a:moveTo>
                <a:lnTo>
                  <a:pt x="3009900" y="35814"/>
                </a:lnTo>
                <a:lnTo>
                  <a:pt x="3009900" y="48514"/>
                </a:lnTo>
                <a:lnTo>
                  <a:pt x="3022600" y="48387"/>
                </a:lnTo>
                <a:lnTo>
                  <a:pt x="3022600" y="35687"/>
                </a:lnTo>
                <a:close/>
              </a:path>
              <a:path w="4371340" h="89535">
                <a:moveTo>
                  <a:pt x="3048000" y="35687"/>
                </a:moveTo>
                <a:lnTo>
                  <a:pt x="3035300" y="35687"/>
                </a:lnTo>
                <a:lnTo>
                  <a:pt x="3035300" y="48387"/>
                </a:lnTo>
                <a:lnTo>
                  <a:pt x="3048000" y="48387"/>
                </a:lnTo>
                <a:lnTo>
                  <a:pt x="3048000" y="35687"/>
                </a:lnTo>
                <a:close/>
              </a:path>
              <a:path w="4371340" h="89535">
                <a:moveTo>
                  <a:pt x="3073400" y="35560"/>
                </a:moveTo>
                <a:lnTo>
                  <a:pt x="3060700" y="35560"/>
                </a:lnTo>
                <a:lnTo>
                  <a:pt x="3060700" y="48260"/>
                </a:lnTo>
                <a:lnTo>
                  <a:pt x="3073400" y="48260"/>
                </a:lnTo>
                <a:lnTo>
                  <a:pt x="3073400" y="35560"/>
                </a:lnTo>
                <a:close/>
              </a:path>
              <a:path w="4371340" h="89535">
                <a:moveTo>
                  <a:pt x="3098800" y="35433"/>
                </a:moveTo>
                <a:lnTo>
                  <a:pt x="3086100" y="35560"/>
                </a:lnTo>
                <a:lnTo>
                  <a:pt x="3086100" y="48260"/>
                </a:lnTo>
                <a:lnTo>
                  <a:pt x="3098800" y="48133"/>
                </a:lnTo>
                <a:lnTo>
                  <a:pt x="3098800" y="35433"/>
                </a:lnTo>
                <a:close/>
              </a:path>
              <a:path w="4371340" h="89535">
                <a:moveTo>
                  <a:pt x="3124200" y="35433"/>
                </a:moveTo>
                <a:lnTo>
                  <a:pt x="3111500" y="35433"/>
                </a:lnTo>
                <a:lnTo>
                  <a:pt x="3111500" y="48133"/>
                </a:lnTo>
                <a:lnTo>
                  <a:pt x="3124200" y="48133"/>
                </a:lnTo>
                <a:lnTo>
                  <a:pt x="3124200" y="35433"/>
                </a:lnTo>
                <a:close/>
              </a:path>
              <a:path w="4371340" h="89535">
                <a:moveTo>
                  <a:pt x="3149600" y="35306"/>
                </a:moveTo>
                <a:lnTo>
                  <a:pt x="3136900" y="35306"/>
                </a:lnTo>
                <a:lnTo>
                  <a:pt x="3136900" y="48006"/>
                </a:lnTo>
                <a:lnTo>
                  <a:pt x="3149600" y="48006"/>
                </a:lnTo>
                <a:lnTo>
                  <a:pt x="3149600" y="35306"/>
                </a:lnTo>
                <a:close/>
              </a:path>
              <a:path w="4371340" h="89535">
                <a:moveTo>
                  <a:pt x="3175000" y="35306"/>
                </a:moveTo>
                <a:lnTo>
                  <a:pt x="3162300" y="35306"/>
                </a:lnTo>
                <a:lnTo>
                  <a:pt x="3162300" y="48006"/>
                </a:lnTo>
                <a:lnTo>
                  <a:pt x="3175000" y="48006"/>
                </a:lnTo>
                <a:lnTo>
                  <a:pt x="3175000" y="35306"/>
                </a:lnTo>
                <a:close/>
              </a:path>
              <a:path w="4371340" h="89535">
                <a:moveTo>
                  <a:pt x="3200400" y="35179"/>
                </a:moveTo>
                <a:lnTo>
                  <a:pt x="3187700" y="35179"/>
                </a:lnTo>
                <a:lnTo>
                  <a:pt x="3187700" y="47879"/>
                </a:lnTo>
                <a:lnTo>
                  <a:pt x="3200400" y="47879"/>
                </a:lnTo>
                <a:lnTo>
                  <a:pt x="3200400" y="35179"/>
                </a:lnTo>
                <a:close/>
              </a:path>
              <a:path w="4371340" h="89535">
                <a:moveTo>
                  <a:pt x="3225800" y="35052"/>
                </a:moveTo>
                <a:lnTo>
                  <a:pt x="3213100" y="35179"/>
                </a:lnTo>
                <a:lnTo>
                  <a:pt x="3213100" y="47879"/>
                </a:lnTo>
                <a:lnTo>
                  <a:pt x="3225800" y="47752"/>
                </a:lnTo>
                <a:lnTo>
                  <a:pt x="3225800" y="35052"/>
                </a:lnTo>
                <a:close/>
              </a:path>
              <a:path w="4371340" h="89535">
                <a:moveTo>
                  <a:pt x="3251200" y="35052"/>
                </a:moveTo>
                <a:lnTo>
                  <a:pt x="3238500" y="35052"/>
                </a:lnTo>
                <a:lnTo>
                  <a:pt x="3238500" y="47752"/>
                </a:lnTo>
                <a:lnTo>
                  <a:pt x="3251200" y="47752"/>
                </a:lnTo>
                <a:lnTo>
                  <a:pt x="3251200" y="35052"/>
                </a:lnTo>
                <a:close/>
              </a:path>
              <a:path w="4371340" h="89535">
                <a:moveTo>
                  <a:pt x="3276600" y="34925"/>
                </a:moveTo>
                <a:lnTo>
                  <a:pt x="3263900" y="34925"/>
                </a:lnTo>
                <a:lnTo>
                  <a:pt x="3263900" y="47625"/>
                </a:lnTo>
                <a:lnTo>
                  <a:pt x="3276600" y="47625"/>
                </a:lnTo>
                <a:lnTo>
                  <a:pt x="3276600" y="34925"/>
                </a:lnTo>
                <a:close/>
              </a:path>
              <a:path w="4371340" h="89535">
                <a:moveTo>
                  <a:pt x="3302000" y="34798"/>
                </a:moveTo>
                <a:lnTo>
                  <a:pt x="3289300" y="34925"/>
                </a:lnTo>
                <a:lnTo>
                  <a:pt x="3289300" y="47625"/>
                </a:lnTo>
                <a:lnTo>
                  <a:pt x="3302000" y="47498"/>
                </a:lnTo>
                <a:lnTo>
                  <a:pt x="3302000" y="34798"/>
                </a:lnTo>
                <a:close/>
              </a:path>
              <a:path w="4371340" h="89535">
                <a:moveTo>
                  <a:pt x="3327400" y="34798"/>
                </a:moveTo>
                <a:lnTo>
                  <a:pt x="3314700" y="34798"/>
                </a:lnTo>
                <a:lnTo>
                  <a:pt x="3314700" y="47498"/>
                </a:lnTo>
                <a:lnTo>
                  <a:pt x="3327400" y="47498"/>
                </a:lnTo>
                <a:lnTo>
                  <a:pt x="3327400" y="34798"/>
                </a:lnTo>
                <a:close/>
              </a:path>
              <a:path w="4371340" h="89535">
                <a:moveTo>
                  <a:pt x="3352800" y="34671"/>
                </a:moveTo>
                <a:lnTo>
                  <a:pt x="3340100" y="34671"/>
                </a:lnTo>
                <a:lnTo>
                  <a:pt x="3340100" y="47371"/>
                </a:lnTo>
                <a:lnTo>
                  <a:pt x="3352800" y="47371"/>
                </a:lnTo>
                <a:lnTo>
                  <a:pt x="3352800" y="34671"/>
                </a:lnTo>
                <a:close/>
              </a:path>
              <a:path w="4371340" h="89535">
                <a:moveTo>
                  <a:pt x="3378200" y="34671"/>
                </a:moveTo>
                <a:lnTo>
                  <a:pt x="3365500" y="34671"/>
                </a:lnTo>
                <a:lnTo>
                  <a:pt x="3365500" y="47371"/>
                </a:lnTo>
                <a:lnTo>
                  <a:pt x="3378200" y="47371"/>
                </a:lnTo>
                <a:lnTo>
                  <a:pt x="3378200" y="34671"/>
                </a:lnTo>
                <a:close/>
              </a:path>
              <a:path w="4371340" h="89535">
                <a:moveTo>
                  <a:pt x="3403600" y="34544"/>
                </a:moveTo>
                <a:lnTo>
                  <a:pt x="3390900" y="34544"/>
                </a:lnTo>
                <a:lnTo>
                  <a:pt x="3390900" y="47244"/>
                </a:lnTo>
                <a:lnTo>
                  <a:pt x="3403600" y="47244"/>
                </a:lnTo>
                <a:lnTo>
                  <a:pt x="3403600" y="34544"/>
                </a:lnTo>
                <a:close/>
              </a:path>
              <a:path w="4371340" h="89535">
                <a:moveTo>
                  <a:pt x="3429000" y="34417"/>
                </a:moveTo>
                <a:lnTo>
                  <a:pt x="3416300" y="34544"/>
                </a:lnTo>
                <a:lnTo>
                  <a:pt x="3416300" y="47244"/>
                </a:lnTo>
                <a:lnTo>
                  <a:pt x="3429000" y="47117"/>
                </a:lnTo>
                <a:lnTo>
                  <a:pt x="3429000" y="34417"/>
                </a:lnTo>
                <a:close/>
              </a:path>
              <a:path w="4371340" h="89535">
                <a:moveTo>
                  <a:pt x="3454400" y="34417"/>
                </a:moveTo>
                <a:lnTo>
                  <a:pt x="3441700" y="34417"/>
                </a:lnTo>
                <a:lnTo>
                  <a:pt x="3441700" y="47117"/>
                </a:lnTo>
                <a:lnTo>
                  <a:pt x="3454400" y="47117"/>
                </a:lnTo>
                <a:lnTo>
                  <a:pt x="3454400" y="34417"/>
                </a:lnTo>
                <a:close/>
              </a:path>
              <a:path w="4371340" h="89535">
                <a:moveTo>
                  <a:pt x="3479800" y="34290"/>
                </a:moveTo>
                <a:lnTo>
                  <a:pt x="3467100" y="34290"/>
                </a:lnTo>
                <a:lnTo>
                  <a:pt x="3467100" y="46990"/>
                </a:lnTo>
                <a:lnTo>
                  <a:pt x="3479800" y="46990"/>
                </a:lnTo>
                <a:lnTo>
                  <a:pt x="3479800" y="34290"/>
                </a:lnTo>
                <a:close/>
              </a:path>
              <a:path w="4371340" h="89535">
                <a:moveTo>
                  <a:pt x="3505200" y="34163"/>
                </a:moveTo>
                <a:lnTo>
                  <a:pt x="3492500" y="34290"/>
                </a:lnTo>
                <a:lnTo>
                  <a:pt x="3492500" y="46990"/>
                </a:lnTo>
                <a:lnTo>
                  <a:pt x="3505200" y="46863"/>
                </a:lnTo>
                <a:lnTo>
                  <a:pt x="3505200" y="34163"/>
                </a:lnTo>
                <a:close/>
              </a:path>
              <a:path w="4371340" h="89535">
                <a:moveTo>
                  <a:pt x="3530600" y="34163"/>
                </a:moveTo>
                <a:lnTo>
                  <a:pt x="3517900" y="34163"/>
                </a:lnTo>
                <a:lnTo>
                  <a:pt x="3517900" y="46863"/>
                </a:lnTo>
                <a:lnTo>
                  <a:pt x="3530600" y="46863"/>
                </a:lnTo>
                <a:lnTo>
                  <a:pt x="3530600" y="34163"/>
                </a:lnTo>
                <a:close/>
              </a:path>
              <a:path w="4371340" h="89535">
                <a:moveTo>
                  <a:pt x="3556000" y="34036"/>
                </a:moveTo>
                <a:lnTo>
                  <a:pt x="3543300" y="34036"/>
                </a:lnTo>
                <a:lnTo>
                  <a:pt x="3543300" y="46736"/>
                </a:lnTo>
                <a:lnTo>
                  <a:pt x="3556000" y="46736"/>
                </a:lnTo>
                <a:lnTo>
                  <a:pt x="3556000" y="34036"/>
                </a:lnTo>
                <a:close/>
              </a:path>
              <a:path w="4371340" h="89535">
                <a:moveTo>
                  <a:pt x="3581400" y="34036"/>
                </a:moveTo>
                <a:lnTo>
                  <a:pt x="3568700" y="34036"/>
                </a:lnTo>
                <a:lnTo>
                  <a:pt x="3568700" y="46736"/>
                </a:lnTo>
                <a:lnTo>
                  <a:pt x="3581400" y="46736"/>
                </a:lnTo>
                <a:lnTo>
                  <a:pt x="3581400" y="34036"/>
                </a:lnTo>
                <a:close/>
              </a:path>
              <a:path w="4371340" h="89535">
                <a:moveTo>
                  <a:pt x="3606800" y="33909"/>
                </a:moveTo>
                <a:lnTo>
                  <a:pt x="3594100" y="33909"/>
                </a:lnTo>
                <a:lnTo>
                  <a:pt x="3594100" y="46609"/>
                </a:lnTo>
                <a:lnTo>
                  <a:pt x="3606800" y="46609"/>
                </a:lnTo>
                <a:lnTo>
                  <a:pt x="3606800" y="33909"/>
                </a:lnTo>
                <a:close/>
              </a:path>
              <a:path w="4371340" h="89535">
                <a:moveTo>
                  <a:pt x="3632200" y="33782"/>
                </a:moveTo>
                <a:lnTo>
                  <a:pt x="3619500" y="33909"/>
                </a:lnTo>
                <a:lnTo>
                  <a:pt x="3619500" y="46609"/>
                </a:lnTo>
                <a:lnTo>
                  <a:pt x="3632200" y="46482"/>
                </a:lnTo>
                <a:lnTo>
                  <a:pt x="3632200" y="33782"/>
                </a:lnTo>
                <a:close/>
              </a:path>
              <a:path w="4371340" h="89535">
                <a:moveTo>
                  <a:pt x="3657600" y="33782"/>
                </a:moveTo>
                <a:lnTo>
                  <a:pt x="3644900" y="33782"/>
                </a:lnTo>
                <a:lnTo>
                  <a:pt x="3644900" y="46482"/>
                </a:lnTo>
                <a:lnTo>
                  <a:pt x="3657600" y="46482"/>
                </a:lnTo>
                <a:lnTo>
                  <a:pt x="3657600" y="33782"/>
                </a:lnTo>
                <a:close/>
              </a:path>
              <a:path w="4371340" h="89535">
                <a:moveTo>
                  <a:pt x="3683000" y="33655"/>
                </a:moveTo>
                <a:lnTo>
                  <a:pt x="3670300" y="33655"/>
                </a:lnTo>
                <a:lnTo>
                  <a:pt x="3670300" y="46355"/>
                </a:lnTo>
                <a:lnTo>
                  <a:pt x="3683000" y="46355"/>
                </a:lnTo>
                <a:lnTo>
                  <a:pt x="3683000" y="33655"/>
                </a:lnTo>
                <a:close/>
              </a:path>
              <a:path w="4371340" h="89535">
                <a:moveTo>
                  <a:pt x="3708400" y="33528"/>
                </a:moveTo>
                <a:lnTo>
                  <a:pt x="3695700" y="33655"/>
                </a:lnTo>
                <a:lnTo>
                  <a:pt x="3695700" y="46355"/>
                </a:lnTo>
                <a:lnTo>
                  <a:pt x="3708400" y="46228"/>
                </a:lnTo>
                <a:lnTo>
                  <a:pt x="3708400" y="33528"/>
                </a:lnTo>
                <a:close/>
              </a:path>
              <a:path w="4371340" h="89535">
                <a:moveTo>
                  <a:pt x="3733800" y="33528"/>
                </a:moveTo>
                <a:lnTo>
                  <a:pt x="3721100" y="33528"/>
                </a:lnTo>
                <a:lnTo>
                  <a:pt x="3721100" y="46228"/>
                </a:lnTo>
                <a:lnTo>
                  <a:pt x="3733800" y="46228"/>
                </a:lnTo>
                <a:lnTo>
                  <a:pt x="3733800" y="33528"/>
                </a:lnTo>
                <a:close/>
              </a:path>
              <a:path w="4371340" h="89535">
                <a:moveTo>
                  <a:pt x="3759200" y="33401"/>
                </a:moveTo>
                <a:lnTo>
                  <a:pt x="3746500" y="33401"/>
                </a:lnTo>
                <a:lnTo>
                  <a:pt x="3746500" y="46101"/>
                </a:lnTo>
                <a:lnTo>
                  <a:pt x="3759200" y="46101"/>
                </a:lnTo>
                <a:lnTo>
                  <a:pt x="3759200" y="33401"/>
                </a:lnTo>
                <a:close/>
              </a:path>
              <a:path w="4371340" h="89535">
                <a:moveTo>
                  <a:pt x="3784600" y="33274"/>
                </a:moveTo>
                <a:lnTo>
                  <a:pt x="3771900" y="33401"/>
                </a:lnTo>
                <a:lnTo>
                  <a:pt x="3771900" y="46101"/>
                </a:lnTo>
                <a:lnTo>
                  <a:pt x="3784600" y="45974"/>
                </a:lnTo>
                <a:lnTo>
                  <a:pt x="3784600" y="33274"/>
                </a:lnTo>
                <a:close/>
              </a:path>
              <a:path w="4371340" h="89535">
                <a:moveTo>
                  <a:pt x="3810000" y="33274"/>
                </a:moveTo>
                <a:lnTo>
                  <a:pt x="3797300" y="33274"/>
                </a:lnTo>
                <a:lnTo>
                  <a:pt x="3797300" y="45974"/>
                </a:lnTo>
                <a:lnTo>
                  <a:pt x="3810000" y="45974"/>
                </a:lnTo>
                <a:lnTo>
                  <a:pt x="3810000" y="33274"/>
                </a:lnTo>
                <a:close/>
              </a:path>
              <a:path w="4371340" h="89535">
                <a:moveTo>
                  <a:pt x="3835400" y="33147"/>
                </a:moveTo>
                <a:lnTo>
                  <a:pt x="3822700" y="33274"/>
                </a:lnTo>
                <a:lnTo>
                  <a:pt x="3822700" y="45974"/>
                </a:lnTo>
                <a:lnTo>
                  <a:pt x="3835400" y="45847"/>
                </a:lnTo>
                <a:lnTo>
                  <a:pt x="3835400" y="33147"/>
                </a:lnTo>
                <a:close/>
              </a:path>
              <a:path w="4371340" h="89535">
                <a:moveTo>
                  <a:pt x="3860800" y="33147"/>
                </a:moveTo>
                <a:lnTo>
                  <a:pt x="3848100" y="33147"/>
                </a:lnTo>
                <a:lnTo>
                  <a:pt x="3848100" y="45847"/>
                </a:lnTo>
                <a:lnTo>
                  <a:pt x="3860800" y="45847"/>
                </a:lnTo>
                <a:lnTo>
                  <a:pt x="3860800" y="33147"/>
                </a:lnTo>
                <a:close/>
              </a:path>
              <a:path w="4371340" h="89535">
                <a:moveTo>
                  <a:pt x="3886200" y="33020"/>
                </a:moveTo>
                <a:lnTo>
                  <a:pt x="3873500" y="33020"/>
                </a:lnTo>
                <a:lnTo>
                  <a:pt x="3873500" y="45720"/>
                </a:lnTo>
                <a:lnTo>
                  <a:pt x="3886200" y="45720"/>
                </a:lnTo>
                <a:lnTo>
                  <a:pt x="3886200" y="33020"/>
                </a:lnTo>
                <a:close/>
              </a:path>
              <a:path w="4371340" h="89535">
                <a:moveTo>
                  <a:pt x="3911600" y="32893"/>
                </a:moveTo>
                <a:lnTo>
                  <a:pt x="3898900" y="33020"/>
                </a:lnTo>
                <a:lnTo>
                  <a:pt x="3898900" y="45720"/>
                </a:lnTo>
                <a:lnTo>
                  <a:pt x="3911600" y="45593"/>
                </a:lnTo>
                <a:lnTo>
                  <a:pt x="3911600" y="32893"/>
                </a:lnTo>
                <a:close/>
              </a:path>
              <a:path w="4371340" h="89535">
                <a:moveTo>
                  <a:pt x="3937000" y="32893"/>
                </a:moveTo>
                <a:lnTo>
                  <a:pt x="3924300" y="32893"/>
                </a:lnTo>
                <a:lnTo>
                  <a:pt x="3924300" y="45593"/>
                </a:lnTo>
                <a:lnTo>
                  <a:pt x="3937000" y="45593"/>
                </a:lnTo>
                <a:lnTo>
                  <a:pt x="3937000" y="32893"/>
                </a:lnTo>
                <a:close/>
              </a:path>
              <a:path w="4371340" h="89535">
                <a:moveTo>
                  <a:pt x="3962400" y="32766"/>
                </a:moveTo>
                <a:lnTo>
                  <a:pt x="3949700" y="32766"/>
                </a:lnTo>
                <a:lnTo>
                  <a:pt x="3949700" y="45466"/>
                </a:lnTo>
                <a:lnTo>
                  <a:pt x="3962400" y="45466"/>
                </a:lnTo>
                <a:lnTo>
                  <a:pt x="3962400" y="32766"/>
                </a:lnTo>
                <a:close/>
              </a:path>
              <a:path w="4371340" h="89535">
                <a:moveTo>
                  <a:pt x="3987800" y="32639"/>
                </a:moveTo>
                <a:lnTo>
                  <a:pt x="3975100" y="32766"/>
                </a:lnTo>
                <a:lnTo>
                  <a:pt x="3975100" y="45466"/>
                </a:lnTo>
                <a:lnTo>
                  <a:pt x="3987800" y="45339"/>
                </a:lnTo>
                <a:lnTo>
                  <a:pt x="3987800" y="32639"/>
                </a:lnTo>
                <a:close/>
              </a:path>
              <a:path w="4371340" h="89535">
                <a:moveTo>
                  <a:pt x="4013200" y="32639"/>
                </a:moveTo>
                <a:lnTo>
                  <a:pt x="4000500" y="32639"/>
                </a:lnTo>
                <a:lnTo>
                  <a:pt x="4000500" y="45339"/>
                </a:lnTo>
                <a:lnTo>
                  <a:pt x="4013200" y="45339"/>
                </a:lnTo>
                <a:lnTo>
                  <a:pt x="4013200" y="32639"/>
                </a:lnTo>
                <a:close/>
              </a:path>
              <a:path w="4371340" h="89535">
                <a:moveTo>
                  <a:pt x="4038600" y="32512"/>
                </a:moveTo>
                <a:lnTo>
                  <a:pt x="4025900" y="32639"/>
                </a:lnTo>
                <a:lnTo>
                  <a:pt x="4025900" y="45339"/>
                </a:lnTo>
                <a:lnTo>
                  <a:pt x="4038600" y="45212"/>
                </a:lnTo>
                <a:lnTo>
                  <a:pt x="4038600" y="32512"/>
                </a:lnTo>
                <a:close/>
              </a:path>
              <a:path w="4371340" h="89535">
                <a:moveTo>
                  <a:pt x="4064000" y="32512"/>
                </a:moveTo>
                <a:lnTo>
                  <a:pt x="4051300" y="32512"/>
                </a:lnTo>
                <a:lnTo>
                  <a:pt x="4051300" y="45212"/>
                </a:lnTo>
                <a:lnTo>
                  <a:pt x="4064000" y="45212"/>
                </a:lnTo>
                <a:lnTo>
                  <a:pt x="4064000" y="32512"/>
                </a:lnTo>
                <a:close/>
              </a:path>
              <a:path w="4371340" h="89535">
                <a:moveTo>
                  <a:pt x="4089400" y="32385"/>
                </a:moveTo>
                <a:lnTo>
                  <a:pt x="4076700" y="32385"/>
                </a:lnTo>
                <a:lnTo>
                  <a:pt x="4076700" y="45085"/>
                </a:lnTo>
                <a:lnTo>
                  <a:pt x="4089400" y="45085"/>
                </a:lnTo>
                <a:lnTo>
                  <a:pt x="4089400" y="32385"/>
                </a:lnTo>
                <a:close/>
              </a:path>
              <a:path w="4371340" h="89535">
                <a:moveTo>
                  <a:pt x="4114800" y="32258"/>
                </a:moveTo>
                <a:lnTo>
                  <a:pt x="4102100" y="32385"/>
                </a:lnTo>
                <a:lnTo>
                  <a:pt x="4102100" y="45085"/>
                </a:lnTo>
                <a:lnTo>
                  <a:pt x="4114800" y="44958"/>
                </a:lnTo>
                <a:lnTo>
                  <a:pt x="4114800" y="32258"/>
                </a:lnTo>
                <a:close/>
              </a:path>
              <a:path w="4371340" h="89535">
                <a:moveTo>
                  <a:pt x="4140200" y="32258"/>
                </a:moveTo>
                <a:lnTo>
                  <a:pt x="4127500" y="32258"/>
                </a:lnTo>
                <a:lnTo>
                  <a:pt x="4127500" y="44958"/>
                </a:lnTo>
                <a:lnTo>
                  <a:pt x="4140200" y="44958"/>
                </a:lnTo>
                <a:lnTo>
                  <a:pt x="4140200" y="32258"/>
                </a:lnTo>
                <a:close/>
              </a:path>
              <a:path w="4371340" h="89535">
                <a:moveTo>
                  <a:pt x="4165600" y="32131"/>
                </a:moveTo>
                <a:lnTo>
                  <a:pt x="4152900" y="32131"/>
                </a:lnTo>
                <a:lnTo>
                  <a:pt x="4152900" y="44831"/>
                </a:lnTo>
                <a:lnTo>
                  <a:pt x="4165600" y="44831"/>
                </a:lnTo>
                <a:lnTo>
                  <a:pt x="4165600" y="32131"/>
                </a:lnTo>
                <a:close/>
              </a:path>
              <a:path w="4371340" h="89535">
                <a:moveTo>
                  <a:pt x="4191000" y="32004"/>
                </a:moveTo>
                <a:lnTo>
                  <a:pt x="4178300" y="32131"/>
                </a:lnTo>
                <a:lnTo>
                  <a:pt x="4178300" y="44831"/>
                </a:lnTo>
                <a:lnTo>
                  <a:pt x="4191000" y="44704"/>
                </a:lnTo>
                <a:lnTo>
                  <a:pt x="4191000" y="32004"/>
                </a:lnTo>
                <a:close/>
              </a:path>
              <a:path w="4371340" h="89535">
                <a:moveTo>
                  <a:pt x="4216400" y="32004"/>
                </a:moveTo>
                <a:lnTo>
                  <a:pt x="4203700" y="32004"/>
                </a:lnTo>
                <a:lnTo>
                  <a:pt x="4203700" y="44704"/>
                </a:lnTo>
                <a:lnTo>
                  <a:pt x="4216400" y="44704"/>
                </a:lnTo>
                <a:lnTo>
                  <a:pt x="4216400" y="32004"/>
                </a:lnTo>
                <a:close/>
              </a:path>
              <a:path w="4371340" h="89535">
                <a:moveTo>
                  <a:pt x="4241800" y="31877"/>
                </a:moveTo>
                <a:lnTo>
                  <a:pt x="4229100" y="32004"/>
                </a:lnTo>
                <a:lnTo>
                  <a:pt x="4229100" y="44704"/>
                </a:lnTo>
                <a:lnTo>
                  <a:pt x="4241800" y="44577"/>
                </a:lnTo>
                <a:lnTo>
                  <a:pt x="4241800" y="31877"/>
                </a:lnTo>
                <a:close/>
              </a:path>
              <a:path w="4371340" h="89535">
                <a:moveTo>
                  <a:pt x="4267200" y="31877"/>
                </a:moveTo>
                <a:lnTo>
                  <a:pt x="4254500" y="31877"/>
                </a:lnTo>
                <a:lnTo>
                  <a:pt x="4254500" y="44577"/>
                </a:lnTo>
                <a:lnTo>
                  <a:pt x="4267200" y="44577"/>
                </a:lnTo>
                <a:lnTo>
                  <a:pt x="4267200" y="31877"/>
                </a:lnTo>
                <a:close/>
              </a:path>
              <a:path w="4371340" h="89535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4371340" h="89535">
                <a:moveTo>
                  <a:pt x="4294505" y="0"/>
                </a:moveTo>
                <a:lnTo>
                  <a:pt x="4294759" y="76200"/>
                </a:lnTo>
                <a:lnTo>
                  <a:pt x="4357733" y="44450"/>
                </a:lnTo>
                <a:lnTo>
                  <a:pt x="4305300" y="44450"/>
                </a:lnTo>
                <a:lnTo>
                  <a:pt x="4305300" y="31750"/>
                </a:lnTo>
                <a:lnTo>
                  <a:pt x="4358537" y="31750"/>
                </a:lnTo>
                <a:lnTo>
                  <a:pt x="4294505" y="0"/>
                </a:lnTo>
                <a:close/>
              </a:path>
              <a:path w="4371340" h="89535">
                <a:moveTo>
                  <a:pt x="4307332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07332" y="44450"/>
                </a:lnTo>
                <a:lnTo>
                  <a:pt x="4307332" y="31750"/>
                </a:lnTo>
                <a:close/>
              </a:path>
              <a:path w="4371340" h="89535">
                <a:moveTo>
                  <a:pt x="4358537" y="31750"/>
                </a:moveTo>
                <a:lnTo>
                  <a:pt x="4307332" y="31750"/>
                </a:lnTo>
                <a:lnTo>
                  <a:pt x="4307332" y="44450"/>
                </a:lnTo>
                <a:lnTo>
                  <a:pt x="4357733" y="44450"/>
                </a:lnTo>
                <a:lnTo>
                  <a:pt x="4370832" y="37846"/>
                </a:lnTo>
                <a:lnTo>
                  <a:pt x="435853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2396" y="2527300"/>
            <a:ext cx="4343400" cy="102870"/>
          </a:xfrm>
          <a:custGeom>
            <a:avLst/>
            <a:gdLst/>
            <a:ahLst/>
            <a:cxnLst/>
            <a:rect l="l" t="t" r="r" b="b"/>
            <a:pathLst>
              <a:path w="4343400" h="102869">
                <a:moveTo>
                  <a:pt x="76454" y="0"/>
                </a:moveTo>
                <a:lnTo>
                  <a:pt x="0" y="37592"/>
                </a:lnTo>
                <a:lnTo>
                  <a:pt x="75946" y="76200"/>
                </a:lnTo>
                <a:lnTo>
                  <a:pt x="76157" y="44449"/>
                </a:lnTo>
                <a:lnTo>
                  <a:pt x="63500" y="44323"/>
                </a:lnTo>
                <a:lnTo>
                  <a:pt x="63500" y="31623"/>
                </a:lnTo>
                <a:lnTo>
                  <a:pt x="76243" y="31623"/>
                </a:lnTo>
                <a:lnTo>
                  <a:pt x="76454" y="0"/>
                </a:lnTo>
                <a:close/>
              </a:path>
              <a:path w="4343400" h="102869">
                <a:moveTo>
                  <a:pt x="63500" y="31623"/>
                </a:moveTo>
                <a:lnTo>
                  <a:pt x="63500" y="44323"/>
                </a:lnTo>
                <a:lnTo>
                  <a:pt x="76157" y="44449"/>
                </a:lnTo>
                <a:lnTo>
                  <a:pt x="76200" y="31750"/>
                </a:lnTo>
                <a:lnTo>
                  <a:pt x="63500" y="31623"/>
                </a:lnTo>
                <a:close/>
              </a:path>
              <a:path w="4343400" h="102869">
                <a:moveTo>
                  <a:pt x="76243" y="31623"/>
                </a:moveTo>
                <a:lnTo>
                  <a:pt x="63500" y="31623"/>
                </a:lnTo>
                <a:lnTo>
                  <a:pt x="76200" y="31750"/>
                </a:lnTo>
                <a:lnTo>
                  <a:pt x="76200" y="38100"/>
                </a:lnTo>
                <a:lnTo>
                  <a:pt x="76243" y="31623"/>
                </a:lnTo>
                <a:close/>
              </a:path>
              <a:path w="4343400" h="102869">
                <a:moveTo>
                  <a:pt x="88900" y="31750"/>
                </a:moveTo>
                <a:lnTo>
                  <a:pt x="88900" y="44450"/>
                </a:lnTo>
                <a:lnTo>
                  <a:pt x="101600" y="44577"/>
                </a:lnTo>
                <a:lnTo>
                  <a:pt x="101600" y="31877"/>
                </a:lnTo>
                <a:lnTo>
                  <a:pt x="88900" y="31750"/>
                </a:lnTo>
                <a:close/>
              </a:path>
              <a:path w="4343400" h="102869">
                <a:moveTo>
                  <a:pt x="127000" y="32004"/>
                </a:moveTo>
                <a:lnTo>
                  <a:pt x="114300" y="32004"/>
                </a:lnTo>
                <a:lnTo>
                  <a:pt x="114300" y="44704"/>
                </a:lnTo>
                <a:lnTo>
                  <a:pt x="127000" y="44704"/>
                </a:lnTo>
                <a:lnTo>
                  <a:pt x="127000" y="32004"/>
                </a:lnTo>
                <a:close/>
              </a:path>
              <a:path w="4343400" h="102869">
                <a:moveTo>
                  <a:pt x="139700" y="32131"/>
                </a:moveTo>
                <a:lnTo>
                  <a:pt x="139700" y="44831"/>
                </a:lnTo>
                <a:lnTo>
                  <a:pt x="152400" y="44958"/>
                </a:lnTo>
                <a:lnTo>
                  <a:pt x="152400" y="32258"/>
                </a:lnTo>
                <a:lnTo>
                  <a:pt x="139700" y="32131"/>
                </a:lnTo>
                <a:close/>
              </a:path>
              <a:path w="4343400" h="102869">
                <a:moveTo>
                  <a:pt x="165100" y="32258"/>
                </a:moveTo>
                <a:lnTo>
                  <a:pt x="165100" y="44958"/>
                </a:lnTo>
                <a:lnTo>
                  <a:pt x="177800" y="45085"/>
                </a:lnTo>
                <a:lnTo>
                  <a:pt x="177800" y="32385"/>
                </a:lnTo>
                <a:lnTo>
                  <a:pt x="165100" y="32258"/>
                </a:lnTo>
                <a:close/>
              </a:path>
              <a:path w="4343400" h="102869">
                <a:moveTo>
                  <a:pt x="190500" y="32385"/>
                </a:moveTo>
                <a:lnTo>
                  <a:pt x="190500" y="45085"/>
                </a:lnTo>
                <a:lnTo>
                  <a:pt x="203200" y="45212"/>
                </a:lnTo>
                <a:lnTo>
                  <a:pt x="203200" y="32512"/>
                </a:lnTo>
                <a:lnTo>
                  <a:pt x="190500" y="32385"/>
                </a:lnTo>
                <a:close/>
              </a:path>
              <a:path w="4343400" h="102869">
                <a:moveTo>
                  <a:pt x="228600" y="32639"/>
                </a:moveTo>
                <a:lnTo>
                  <a:pt x="215900" y="32639"/>
                </a:lnTo>
                <a:lnTo>
                  <a:pt x="215900" y="45339"/>
                </a:lnTo>
                <a:lnTo>
                  <a:pt x="228600" y="45339"/>
                </a:lnTo>
                <a:lnTo>
                  <a:pt x="228600" y="32639"/>
                </a:lnTo>
                <a:close/>
              </a:path>
              <a:path w="4343400" h="102869">
                <a:moveTo>
                  <a:pt x="241300" y="32766"/>
                </a:moveTo>
                <a:lnTo>
                  <a:pt x="241300" y="45466"/>
                </a:lnTo>
                <a:lnTo>
                  <a:pt x="254000" y="45593"/>
                </a:lnTo>
                <a:lnTo>
                  <a:pt x="254000" y="32893"/>
                </a:lnTo>
                <a:lnTo>
                  <a:pt x="241300" y="32766"/>
                </a:lnTo>
                <a:close/>
              </a:path>
              <a:path w="4343400" h="102869">
                <a:moveTo>
                  <a:pt x="266700" y="32893"/>
                </a:moveTo>
                <a:lnTo>
                  <a:pt x="266700" y="45593"/>
                </a:lnTo>
                <a:lnTo>
                  <a:pt x="279400" y="45720"/>
                </a:lnTo>
                <a:lnTo>
                  <a:pt x="279400" y="33020"/>
                </a:lnTo>
                <a:lnTo>
                  <a:pt x="266700" y="32893"/>
                </a:lnTo>
                <a:close/>
              </a:path>
              <a:path w="4343400" h="102869">
                <a:moveTo>
                  <a:pt x="304800" y="33147"/>
                </a:moveTo>
                <a:lnTo>
                  <a:pt x="292100" y="33147"/>
                </a:lnTo>
                <a:lnTo>
                  <a:pt x="292100" y="45847"/>
                </a:lnTo>
                <a:lnTo>
                  <a:pt x="304800" y="45847"/>
                </a:lnTo>
                <a:lnTo>
                  <a:pt x="304800" y="33147"/>
                </a:lnTo>
                <a:close/>
              </a:path>
              <a:path w="4343400" h="102869">
                <a:moveTo>
                  <a:pt x="330200" y="33274"/>
                </a:moveTo>
                <a:lnTo>
                  <a:pt x="317500" y="33274"/>
                </a:lnTo>
                <a:lnTo>
                  <a:pt x="317500" y="45974"/>
                </a:lnTo>
                <a:lnTo>
                  <a:pt x="330200" y="45974"/>
                </a:lnTo>
                <a:lnTo>
                  <a:pt x="330200" y="33274"/>
                </a:lnTo>
                <a:close/>
              </a:path>
              <a:path w="4343400" h="102869">
                <a:moveTo>
                  <a:pt x="342900" y="33401"/>
                </a:moveTo>
                <a:lnTo>
                  <a:pt x="342900" y="46101"/>
                </a:lnTo>
                <a:lnTo>
                  <a:pt x="355600" y="46228"/>
                </a:lnTo>
                <a:lnTo>
                  <a:pt x="355600" y="33528"/>
                </a:lnTo>
                <a:lnTo>
                  <a:pt x="342900" y="33401"/>
                </a:lnTo>
                <a:close/>
              </a:path>
              <a:path w="4343400" h="102869">
                <a:moveTo>
                  <a:pt x="368300" y="33528"/>
                </a:moveTo>
                <a:lnTo>
                  <a:pt x="368300" y="46228"/>
                </a:lnTo>
                <a:lnTo>
                  <a:pt x="381000" y="46355"/>
                </a:lnTo>
                <a:lnTo>
                  <a:pt x="381000" y="33655"/>
                </a:lnTo>
                <a:lnTo>
                  <a:pt x="368300" y="33528"/>
                </a:lnTo>
                <a:close/>
              </a:path>
              <a:path w="4343400" h="102869">
                <a:moveTo>
                  <a:pt x="406400" y="33782"/>
                </a:moveTo>
                <a:lnTo>
                  <a:pt x="393700" y="33782"/>
                </a:lnTo>
                <a:lnTo>
                  <a:pt x="393700" y="46482"/>
                </a:lnTo>
                <a:lnTo>
                  <a:pt x="406400" y="46482"/>
                </a:lnTo>
                <a:lnTo>
                  <a:pt x="406400" y="33782"/>
                </a:lnTo>
                <a:close/>
              </a:path>
              <a:path w="4343400" h="102869">
                <a:moveTo>
                  <a:pt x="431800" y="33909"/>
                </a:moveTo>
                <a:lnTo>
                  <a:pt x="419100" y="33909"/>
                </a:lnTo>
                <a:lnTo>
                  <a:pt x="419100" y="46609"/>
                </a:lnTo>
                <a:lnTo>
                  <a:pt x="431800" y="46609"/>
                </a:lnTo>
                <a:lnTo>
                  <a:pt x="431800" y="33909"/>
                </a:lnTo>
                <a:close/>
              </a:path>
              <a:path w="4343400" h="102869">
                <a:moveTo>
                  <a:pt x="444500" y="34036"/>
                </a:moveTo>
                <a:lnTo>
                  <a:pt x="444500" y="46736"/>
                </a:lnTo>
                <a:lnTo>
                  <a:pt x="457200" y="46863"/>
                </a:lnTo>
                <a:lnTo>
                  <a:pt x="457200" y="34163"/>
                </a:lnTo>
                <a:lnTo>
                  <a:pt x="444500" y="34036"/>
                </a:lnTo>
                <a:close/>
              </a:path>
              <a:path w="4343400" h="102869">
                <a:moveTo>
                  <a:pt x="469900" y="34163"/>
                </a:moveTo>
                <a:lnTo>
                  <a:pt x="469900" y="46863"/>
                </a:lnTo>
                <a:lnTo>
                  <a:pt x="482600" y="46990"/>
                </a:lnTo>
                <a:lnTo>
                  <a:pt x="482600" y="34290"/>
                </a:lnTo>
                <a:lnTo>
                  <a:pt x="469900" y="34163"/>
                </a:lnTo>
                <a:close/>
              </a:path>
              <a:path w="4343400" h="102869">
                <a:moveTo>
                  <a:pt x="508000" y="34417"/>
                </a:moveTo>
                <a:lnTo>
                  <a:pt x="495300" y="34417"/>
                </a:lnTo>
                <a:lnTo>
                  <a:pt x="495300" y="47117"/>
                </a:lnTo>
                <a:lnTo>
                  <a:pt x="508000" y="47117"/>
                </a:lnTo>
                <a:lnTo>
                  <a:pt x="508000" y="34417"/>
                </a:lnTo>
                <a:close/>
              </a:path>
              <a:path w="4343400" h="102869">
                <a:moveTo>
                  <a:pt x="520700" y="34544"/>
                </a:moveTo>
                <a:lnTo>
                  <a:pt x="520700" y="47244"/>
                </a:lnTo>
                <a:lnTo>
                  <a:pt x="533400" y="47371"/>
                </a:lnTo>
                <a:lnTo>
                  <a:pt x="533400" y="34671"/>
                </a:lnTo>
                <a:lnTo>
                  <a:pt x="520700" y="34544"/>
                </a:lnTo>
                <a:close/>
              </a:path>
              <a:path w="4343400" h="102869">
                <a:moveTo>
                  <a:pt x="546100" y="34671"/>
                </a:moveTo>
                <a:lnTo>
                  <a:pt x="546100" y="47371"/>
                </a:lnTo>
                <a:lnTo>
                  <a:pt x="558800" y="47498"/>
                </a:lnTo>
                <a:lnTo>
                  <a:pt x="558800" y="34798"/>
                </a:lnTo>
                <a:lnTo>
                  <a:pt x="546100" y="34671"/>
                </a:lnTo>
                <a:close/>
              </a:path>
              <a:path w="4343400" h="102869">
                <a:moveTo>
                  <a:pt x="571500" y="34798"/>
                </a:moveTo>
                <a:lnTo>
                  <a:pt x="571500" y="47498"/>
                </a:lnTo>
                <a:lnTo>
                  <a:pt x="584200" y="47625"/>
                </a:lnTo>
                <a:lnTo>
                  <a:pt x="584200" y="34925"/>
                </a:lnTo>
                <a:lnTo>
                  <a:pt x="571500" y="34798"/>
                </a:lnTo>
                <a:close/>
              </a:path>
              <a:path w="4343400" h="102869">
                <a:moveTo>
                  <a:pt x="609600" y="35052"/>
                </a:moveTo>
                <a:lnTo>
                  <a:pt x="596900" y="35052"/>
                </a:lnTo>
                <a:lnTo>
                  <a:pt x="596900" y="47752"/>
                </a:lnTo>
                <a:lnTo>
                  <a:pt x="609600" y="47752"/>
                </a:lnTo>
                <a:lnTo>
                  <a:pt x="609600" y="35052"/>
                </a:lnTo>
                <a:close/>
              </a:path>
              <a:path w="4343400" h="102869">
                <a:moveTo>
                  <a:pt x="622300" y="35179"/>
                </a:moveTo>
                <a:lnTo>
                  <a:pt x="622300" y="47879"/>
                </a:lnTo>
                <a:lnTo>
                  <a:pt x="635000" y="48006"/>
                </a:lnTo>
                <a:lnTo>
                  <a:pt x="635000" y="35306"/>
                </a:lnTo>
                <a:lnTo>
                  <a:pt x="622300" y="35179"/>
                </a:lnTo>
                <a:close/>
              </a:path>
              <a:path w="4343400" h="102869">
                <a:moveTo>
                  <a:pt x="647700" y="35306"/>
                </a:moveTo>
                <a:lnTo>
                  <a:pt x="647700" y="48006"/>
                </a:lnTo>
                <a:lnTo>
                  <a:pt x="660400" y="48133"/>
                </a:lnTo>
                <a:lnTo>
                  <a:pt x="660400" y="35433"/>
                </a:lnTo>
                <a:lnTo>
                  <a:pt x="647700" y="35306"/>
                </a:lnTo>
                <a:close/>
              </a:path>
              <a:path w="4343400" h="102869">
                <a:moveTo>
                  <a:pt x="673100" y="35433"/>
                </a:moveTo>
                <a:lnTo>
                  <a:pt x="673100" y="48133"/>
                </a:lnTo>
                <a:lnTo>
                  <a:pt x="685800" y="48260"/>
                </a:lnTo>
                <a:lnTo>
                  <a:pt x="685800" y="35560"/>
                </a:lnTo>
                <a:lnTo>
                  <a:pt x="673100" y="35433"/>
                </a:lnTo>
                <a:close/>
              </a:path>
              <a:path w="4343400" h="102869">
                <a:moveTo>
                  <a:pt x="711200" y="35687"/>
                </a:moveTo>
                <a:lnTo>
                  <a:pt x="698500" y="35687"/>
                </a:lnTo>
                <a:lnTo>
                  <a:pt x="698500" y="48387"/>
                </a:lnTo>
                <a:lnTo>
                  <a:pt x="711200" y="48387"/>
                </a:lnTo>
                <a:lnTo>
                  <a:pt x="711200" y="35687"/>
                </a:lnTo>
                <a:close/>
              </a:path>
              <a:path w="4343400" h="102869">
                <a:moveTo>
                  <a:pt x="723900" y="35814"/>
                </a:moveTo>
                <a:lnTo>
                  <a:pt x="723900" y="48514"/>
                </a:lnTo>
                <a:lnTo>
                  <a:pt x="736600" y="48641"/>
                </a:lnTo>
                <a:lnTo>
                  <a:pt x="736600" y="35941"/>
                </a:lnTo>
                <a:lnTo>
                  <a:pt x="723900" y="35814"/>
                </a:lnTo>
                <a:close/>
              </a:path>
              <a:path w="4343400" h="102869">
                <a:moveTo>
                  <a:pt x="749300" y="35941"/>
                </a:moveTo>
                <a:lnTo>
                  <a:pt x="749300" y="48641"/>
                </a:lnTo>
                <a:lnTo>
                  <a:pt x="762000" y="48768"/>
                </a:lnTo>
                <a:lnTo>
                  <a:pt x="762000" y="36068"/>
                </a:lnTo>
                <a:lnTo>
                  <a:pt x="749300" y="35941"/>
                </a:lnTo>
                <a:close/>
              </a:path>
              <a:path w="4343400" h="102869">
                <a:moveTo>
                  <a:pt x="787400" y="36195"/>
                </a:moveTo>
                <a:lnTo>
                  <a:pt x="774700" y="36195"/>
                </a:lnTo>
                <a:lnTo>
                  <a:pt x="774700" y="48895"/>
                </a:lnTo>
                <a:lnTo>
                  <a:pt x="787400" y="48895"/>
                </a:lnTo>
                <a:lnTo>
                  <a:pt x="787400" y="36195"/>
                </a:lnTo>
                <a:close/>
              </a:path>
              <a:path w="4343400" h="102869">
                <a:moveTo>
                  <a:pt x="812800" y="36322"/>
                </a:moveTo>
                <a:lnTo>
                  <a:pt x="800100" y="36322"/>
                </a:lnTo>
                <a:lnTo>
                  <a:pt x="800100" y="49022"/>
                </a:lnTo>
                <a:lnTo>
                  <a:pt x="812800" y="49022"/>
                </a:lnTo>
                <a:lnTo>
                  <a:pt x="812800" y="36322"/>
                </a:lnTo>
                <a:close/>
              </a:path>
              <a:path w="4343400" h="102869">
                <a:moveTo>
                  <a:pt x="825500" y="36449"/>
                </a:moveTo>
                <a:lnTo>
                  <a:pt x="825500" y="49149"/>
                </a:lnTo>
                <a:lnTo>
                  <a:pt x="838200" y="49276"/>
                </a:lnTo>
                <a:lnTo>
                  <a:pt x="838200" y="36576"/>
                </a:lnTo>
                <a:lnTo>
                  <a:pt x="825500" y="36449"/>
                </a:lnTo>
                <a:close/>
              </a:path>
              <a:path w="4343400" h="102869">
                <a:moveTo>
                  <a:pt x="850900" y="36576"/>
                </a:moveTo>
                <a:lnTo>
                  <a:pt x="850900" y="49276"/>
                </a:lnTo>
                <a:lnTo>
                  <a:pt x="863600" y="49403"/>
                </a:lnTo>
                <a:lnTo>
                  <a:pt x="863600" y="36703"/>
                </a:lnTo>
                <a:lnTo>
                  <a:pt x="850900" y="36576"/>
                </a:lnTo>
                <a:close/>
              </a:path>
              <a:path w="4343400" h="102869">
                <a:moveTo>
                  <a:pt x="889000" y="36830"/>
                </a:moveTo>
                <a:lnTo>
                  <a:pt x="876300" y="36830"/>
                </a:lnTo>
                <a:lnTo>
                  <a:pt x="876300" y="49530"/>
                </a:lnTo>
                <a:lnTo>
                  <a:pt x="889000" y="49530"/>
                </a:lnTo>
                <a:lnTo>
                  <a:pt x="889000" y="36830"/>
                </a:lnTo>
                <a:close/>
              </a:path>
              <a:path w="4343400" h="102869">
                <a:moveTo>
                  <a:pt x="914400" y="36957"/>
                </a:moveTo>
                <a:lnTo>
                  <a:pt x="901700" y="36957"/>
                </a:lnTo>
                <a:lnTo>
                  <a:pt x="901700" y="49657"/>
                </a:lnTo>
                <a:lnTo>
                  <a:pt x="914400" y="49657"/>
                </a:lnTo>
                <a:lnTo>
                  <a:pt x="914400" y="36957"/>
                </a:lnTo>
                <a:close/>
              </a:path>
              <a:path w="4343400" h="102869">
                <a:moveTo>
                  <a:pt x="927100" y="37084"/>
                </a:moveTo>
                <a:lnTo>
                  <a:pt x="927100" y="49784"/>
                </a:lnTo>
                <a:lnTo>
                  <a:pt x="939800" y="49911"/>
                </a:lnTo>
                <a:lnTo>
                  <a:pt x="939800" y="37211"/>
                </a:lnTo>
                <a:lnTo>
                  <a:pt x="927100" y="37084"/>
                </a:lnTo>
                <a:close/>
              </a:path>
              <a:path w="4343400" h="102869">
                <a:moveTo>
                  <a:pt x="952500" y="37211"/>
                </a:moveTo>
                <a:lnTo>
                  <a:pt x="952500" y="49911"/>
                </a:lnTo>
                <a:lnTo>
                  <a:pt x="965200" y="50038"/>
                </a:lnTo>
                <a:lnTo>
                  <a:pt x="965200" y="37338"/>
                </a:lnTo>
                <a:lnTo>
                  <a:pt x="952500" y="37211"/>
                </a:lnTo>
                <a:close/>
              </a:path>
              <a:path w="4343400" h="102869">
                <a:moveTo>
                  <a:pt x="990600" y="37465"/>
                </a:moveTo>
                <a:lnTo>
                  <a:pt x="977900" y="37465"/>
                </a:lnTo>
                <a:lnTo>
                  <a:pt x="977900" y="50165"/>
                </a:lnTo>
                <a:lnTo>
                  <a:pt x="990600" y="50165"/>
                </a:lnTo>
                <a:lnTo>
                  <a:pt x="990600" y="37465"/>
                </a:lnTo>
                <a:close/>
              </a:path>
              <a:path w="4343400" h="102869">
                <a:moveTo>
                  <a:pt x="1003300" y="37592"/>
                </a:moveTo>
                <a:lnTo>
                  <a:pt x="1003300" y="50292"/>
                </a:lnTo>
                <a:lnTo>
                  <a:pt x="1016000" y="50419"/>
                </a:lnTo>
                <a:lnTo>
                  <a:pt x="1016000" y="37719"/>
                </a:lnTo>
                <a:lnTo>
                  <a:pt x="1003300" y="37592"/>
                </a:lnTo>
                <a:close/>
              </a:path>
              <a:path w="4343400" h="102869">
                <a:moveTo>
                  <a:pt x="1028700" y="37719"/>
                </a:moveTo>
                <a:lnTo>
                  <a:pt x="1028700" y="50419"/>
                </a:lnTo>
                <a:lnTo>
                  <a:pt x="1041400" y="50546"/>
                </a:lnTo>
                <a:lnTo>
                  <a:pt x="1041400" y="37846"/>
                </a:lnTo>
                <a:lnTo>
                  <a:pt x="1028700" y="37719"/>
                </a:lnTo>
                <a:close/>
              </a:path>
              <a:path w="4343400" h="102869">
                <a:moveTo>
                  <a:pt x="1054100" y="37846"/>
                </a:moveTo>
                <a:lnTo>
                  <a:pt x="1054100" y="50546"/>
                </a:lnTo>
                <a:lnTo>
                  <a:pt x="1066800" y="50673"/>
                </a:lnTo>
                <a:lnTo>
                  <a:pt x="1066800" y="37973"/>
                </a:lnTo>
                <a:lnTo>
                  <a:pt x="1054100" y="37846"/>
                </a:lnTo>
                <a:close/>
              </a:path>
              <a:path w="4343400" h="102869">
                <a:moveTo>
                  <a:pt x="1092200" y="38100"/>
                </a:moveTo>
                <a:lnTo>
                  <a:pt x="1079500" y="38100"/>
                </a:lnTo>
                <a:lnTo>
                  <a:pt x="1079500" y="50800"/>
                </a:lnTo>
                <a:lnTo>
                  <a:pt x="1092200" y="50800"/>
                </a:lnTo>
                <a:lnTo>
                  <a:pt x="1092200" y="38100"/>
                </a:lnTo>
                <a:close/>
              </a:path>
              <a:path w="4343400" h="102869">
                <a:moveTo>
                  <a:pt x="1104900" y="38227"/>
                </a:moveTo>
                <a:lnTo>
                  <a:pt x="1104900" y="50927"/>
                </a:lnTo>
                <a:lnTo>
                  <a:pt x="1117600" y="51054"/>
                </a:lnTo>
                <a:lnTo>
                  <a:pt x="1117600" y="38354"/>
                </a:lnTo>
                <a:lnTo>
                  <a:pt x="1104900" y="38227"/>
                </a:lnTo>
                <a:close/>
              </a:path>
              <a:path w="4343400" h="102869">
                <a:moveTo>
                  <a:pt x="1130300" y="38354"/>
                </a:moveTo>
                <a:lnTo>
                  <a:pt x="1130300" y="51054"/>
                </a:lnTo>
                <a:lnTo>
                  <a:pt x="1143000" y="51181"/>
                </a:lnTo>
                <a:lnTo>
                  <a:pt x="1143000" y="38481"/>
                </a:lnTo>
                <a:lnTo>
                  <a:pt x="1130300" y="38354"/>
                </a:lnTo>
                <a:close/>
              </a:path>
              <a:path w="4343400" h="102869">
                <a:moveTo>
                  <a:pt x="1155700" y="38481"/>
                </a:moveTo>
                <a:lnTo>
                  <a:pt x="1155700" y="51181"/>
                </a:lnTo>
                <a:lnTo>
                  <a:pt x="1168400" y="51308"/>
                </a:lnTo>
                <a:lnTo>
                  <a:pt x="1168400" y="38608"/>
                </a:lnTo>
                <a:lnTo>
                  <a:pt x="1155700" y="38481"/>
                </a:lnTo>
                <a:close/>
              </a:path>
              <a:path w="4343400" h="102869">
                <a:moveTo>
                  <a:pt x="1193800" y="38735"/>
                </a:moveTo>
                <a:lnTo>
                  <a:pt x="1181100" y="38735"/>
                </a:lnTo>
                <a:lnTo>
                  <a:pt x="1181100" y="51435"/>
                </a:lnTo>
                <a:lnTo>
                  <a:pt x="1193800" y="51435"/>
                </a:lnTo>
                <a:lnTo>
                  <a:pt x="1193800" y="38735"/>
                </a:lnTo>
                <a:close/>
              </a:path>
              <a:path w="4343400" h="102869">
                <a:moveTo>
                  <a:pt x="1206500" y="38862"/>
                </a:moveTo>
                <a:lnTo>
                  <a:pt x="1206500" y="51562"/>
                </a:lnTo>
                <a:lnTo>
                  <a:pt x="1219200" y="51689"/>
                </a:lnTo>
                <a:lnTo>
                  <a:pt x="1219200" y="38989"/>
                </a:lnTo>
                <a:lnTo>
                  <a:pt x="1206500" y="38862"/>
                </a:lnTo>
                <a:close/>
              </a:path>
              <a:path w="4343400" h="102869">
                <a:moveTo>
                  <a:pt x="1231900" y="38989"/>
                </a:moveTo>
                <a:lnTo>
                  <a:pt x="1231900" y="51689"/>
                </a:lnTo>
                <a:lnTo>
                  <a:pt x="1244600" y="51816"/>
                </a:lnTo>
                <a:lnTo>
                  <a:pt x="1244600" y="39116"/>
                </a:lnTo>
                <a:lnTo>
                  <a:pt x="1231900" y="38989"/>
                </a:lnTo>
                <a:close/>
              </a:path>
              <a:path w="4343400" h="102869">
                <a:moveTo>
                  <a:pt x="1270000" y="39243"/>
                </a:moveTo>
                <a:lnTo>
                  <a:pt x="1257300" y="39243"/>
                </a:lnTo>
                <a:lnTo>
                  <a:pt x="1257300" y="51943"/>
                </a:lnTo>
                <a:lnTo>
                  <a:pt x="1270000" y="51943"/>
                </a:lnTo>
                <a:lnTo>
                  <a:pt x="1270000" y="39243"/>
                </a:lnTo>
                <a:close/>
              </a:path>
              <a:path w="4343400" h="102869">
                <a:moveTo>
                  <a:pt x="1295400" y="39370"/>
                </a:moveTo>
                <a:lnTo>
                  <a:pt x="1282700" y="39370"/>
                </a:lnTo>
                <a:lnTo>
                  <a:pt x="1282700" y="52070"/>
                </a:lnTo>
                <a:lnTo>
                  <a:pt x="1295400" y="52070"/>
                </a:lnTo>
                <a:lnTo>
                  <a:pt x="1295400" y="39370"/>
                </a:lnTo>
                <a:close/>
              </a:path>
              <a:path w="4343400" h="102869">
                <a:moveTo>
                  <a:pt x="1308100" y="39497"/>
                </a:moveTo>
                <a:lnTo>
                  <a:pt x="1308100" y="52197"/>
                </a:lnTo>
                <a:lnTo>
                  <a:pt x="1320800" y="52324"/>
                </a:lnTo>
                <a:lnTo>
                  <a:pt x="1320800" y="39624"/>
                </a:lnTo>
                <a:lnTo>
                  <a:pt x="1308100" y="39497"/>
                </a:lnTo>
                <a:close/>
              </a:path>
              <a:path w="4343400" h="102869">
                <a:moveTo>
                  <a:pt x="1333500" y="39624"/>
                </a:moveTo>
                <a:lnTo>
                  <a:pt x="1333500" y="52324"/>
                </a:lnTo>
                <a:lnTo>
                  <a:pt x="1346200" y="52451"/>
                </a:lnTo>
                <a:lnTo>
                  <a:pt x="1346200" y="39751"/>
                </a:lnTo>
                <a:lnTo>
                  <a:pt x="1333500" y="39624"/>
                </a:lnTo>
                <a:close/>
              </a:path>
              <a:path w="4343400" h="102869">
                <a:moveTo>
                  <a:pt x="1371600" y="39878"/>
                </a:moveTo>
                <a:lnTo>
                  <a:pt x="1358900" y="39878"/>
                </a:lnTo>
                <a:lnTo>
                  <a:pt x="1358900" y="52578"/>
                </a:lnTo>
                <a:lnTo>
                  <a:pt x="1371600" y="52578"/>
                </a:lnTo>
                <a:lnTo>
                  <a:pt x="1371600" y="39878"/>
                </a:lnTo>
                <a:close/>
              </a:path>
              <a:path w="4343400" h="102869">
                <a:moveTo>
                  <a:pt x="1397000" y="40005"/>
                </a:moveTo>
                <a:lnTo>
                  <a:pt x="1384300" y="40005"/>
                </a:lnTo>
                <a:lnTo>
                  <a:pt x="1384300" y="52705"/>
                </a:lnTo>
                <a:lnTo>
                  <a:pt x="1397000" y="52705"/>
                </a:lnTo>
                <a:lnTo>
                  <a:pt x="1397000" y="40005"/>
                </a:lnTo>
                <a:close/>
              </a:path>
              <a:path w="4343400" h="102869">
                <a:moveTo>
                  <a:pt x="1409700" y="40132"/>
                </a:moveTo>
                <a:lnTo>
                  <a:pt x="1409700" y="52832"/>
                </a:lnTo>
                <a:lnTo>
                  <a:pt x="1422400" y="52959"/>
                </a:lnTo>
                <a:lnTo>
                  <a:pt x="1422400" y="40259"/>
                </a:lnTo>
                <a:lnTo>
                  <a:pt x="1409700" y="40132"/>
                </a:lnTo>
                <a:close/>
              </a:path>
              <a:path w="4343400" h="102869">
                <a:moveTo>
                  <a:pt x="1435100" y="40259"/>
                </a:moveTo>
                <a:lnTo>
                  <a:pt x="1435100" y="52959"/>
                </a:lnTo>
                <a:lnTo>
                  <a:pt x="1447800" y="53086"/>
                </a:lnTo>
                <a:lnTo>
                  <a:pt x="1447800" y="40386"/>
                </a:lnTo>
                <a:lnTo>
                  <a:pt x="1435100" y="40259"/>
                </a:lnTo>
                <a:close/>
              </a:path>
              <a:path w="4343400" h="102869">
                <a:moveTo>
                  <a:pt x="1473200" y="40513"/>
                </a:moveTo>
                <a:lnTo>
                  <a:pt x="1460500" y="40513"/>
                </a:lnTo>
                <a:lnTo>
                  <a:pt x="1460500" y="53213"/>
                </a:lnTo>
                <a:lnTo>
                  <a:pt x="1473200" y="53213"/>
                </a:lnTo>
                <a:lnTo>
                  <a:pt x="1473200" y="40513"/>
                </a:lnTo>
                <a:close/>
              </a:path>
              <a:path w="4343400" h="102869">
                <a:moveTo>
                  <a:pt x="1485900" y="40640"/>
                </a:moveTo>
                <a:lnTo>
                  <a:pt x="1485900" y="53340"/>
                </a:lnTo>
                <a:lnTo>
                  <a:pt x="1498600" y="53467"/>
                </a:lnTo>
                <a:lnTo>
                  <a:pt x="1498600" y="40767"/>
                </a:lnTo>
                <a:lnTo>
                  <a:pt x="1485900" y="40640"/>
                </a:lnTo>
                <a:close/>
              </a:path>
              <a:path w="4343400" h="102869">
                <a:moveTo>
                  <a:pt x="1511300" y="40767"/>
                </a:moveTo>
                <a:lnTo>
                  <a:pt x="1511300" y="53467"/>
                </a:lnTo>
                <a:lnTo>
                  <a:pt x="1524000" y="53594"/>
                </a:lnTo>
                <a:lnTo>
                  <a:pt x="1524000" y="40894"/>
                </a:lnTo>
                <a:lnTo>
                  <a:pt x="1511300" y="40767"/>
                </a:lnTo>
                <a:close/>
              </a:path>
              <a:path w="4343400" h="102869">
                <a:moveTo>
                  <a:pt x="1536700" y="40894"/>
                </a:moveTo>
                <a:lnTo>
                  <a:pt x="1536700" y="53594"/>
                </a:lnTo>
                <a:lnTo>
                  <a:pt x="1549400" y="53721"/>
                </a:lnTo>
                <a:lnTo>
                  <a:pt x="1549400" y="41021"/>
                </a:lnTo>
                <a:lnTo>
                  <a:pt x="1536700" y="40894"/>
                </a:lnTo>
                <a:close/>
              </a:path>
              <a:path w="4343400" h="102869">
                <a:moveTo>
                  <a:pt x="1574800" y="41148"/>
                </a:moveTo>
                <a:lnTo>
                  <a:pt x="1562100" y="41148"/>
                </a:lnTo>
                <a:lnTo>
                  <a:pt x="1562100" y="53848"/>
                </a:lnTo>
                <a:lnTo>
                  <a:pt x="1574800" y="53848"/>
                </a:lnTo>
                <a:lnTo>
                  <a:pt x="1574800" y="41148"/>
                </a:lnTo>
                <a:close/>
              </a:path>
              <a:path w="4343400" h="102869">
                <a:moveTo>
                  <a:pt x="1587500" y="41275"/>
                </a:moveTo>
                <a:lnTo>
                  <a:pt x="1587500" y="53975"/>
                </a:lnTo>
                <a:lnTo>
                  <a:pt x="1600073" y="54102"/>
                </a:lnTo>
                <a:lnTo>
                  <a:pt x="1600200" y="41402"/>
                </a:lnTo>
                <a:lnTo>
                  <a:pt x="1587500" y="41275"/>
                </a:lnTo>
                <a:close/>
              </a:path>
              <a:path w="4343400" h="102869">
                <a:moveTo>
                  <a:pt x="1612900" y="41402"/>
                </a:moveTo>
                <a:lnTo>
                  <a:pt x="1612900" y="54102"/>
                </a:lnTo>
                <a:lnTo>
                  <a:pt x="1625473" y="54229"/>
                </a:lnTo>
                <a:lnTo>
                  <a:pt x="1625600" y="41529"/>
                </a:lnTo>
                <a:lnTo>
                  <a:pt x="1612900" y="41402"/>
                </a:lnTo>
                <a:close/>
              </a:path>
              <a:path w="4343400" h="102869">
                <a:moveTo>
                  <a:pt x="1638300" y="41529"/>
                </a:moveTo>
                <a:lnTo>
                  <a:pt x="1638173" y="54229"/>
                </a:lnTo>
                <a:lnTo>
                  <a:pt x="1650873" y="54356"/>
                </a:lnTo>
                <a:lnTo>
                  <a:pt x="1651000" y="41656"/>
                </a:lnTo>
                <a:lnTo>
                  <a:pt x="1638300" y="41529"/>
                </a:lnTo>
                <a:close/>
              </a:path>
              <a:path w="4343400" h="102869">
                <a:moveTo>
                  <a:pt x="1676400" y="41783"/>
                </a:moveTo>
                <a:lnTo>
                  <a:pt x="1663700" y="41783"/>
                </a:lnTo>
                <a:lnTo>
                  <a:pt x="1663573" y="54483"/>
                </a:lnTo>
                <a:lnTo>
                  <a:pt x="1676273" y="54483"/>
                </a:lnTo>
                <a:lnTo>
                  <a:pt x="1676400" y="41783"/>
                </a:lnTo>
                <a:close/>
              </a:path>
              <a:path w="4343400" h="102869">
                <a:moveTo>
                  <a:pt x="1689100" y="41910"/>
                </a:moveTo>
                <a:lnTo>
                  <a:pt x="1688973" y="54610"/>
                </a:lnTo>
                <a:lnTo>
                  <a:pt x="1701673" y="54737"/>
                </a:lnTo>
                <a:lnTo>
                  <a:pt x="1701800" y="42037"/>
                </a:lnTo>
                <a:lnTo>
                  <a:pt x="1689100" y="41910"/>
                </a:lnTo>
                <a:close/>
              </a:path>
              <a:path w="4343400" h="102869">
                <a:moveTo>
                  <a:pt x="1714500" y="42037"/>
                </a:moveTo>
                <a:lnTo>
                  <a:pt x="1714373" y="54737"/>
                </a:lnTo>
                <a:lnTo>
                  <a:pt x="1727073" y="54864"/>
                </a:lnTo>
                <a:lnTo>
                  <a:pt x="1727200" y="42164"/>
                </a:lnTo>
                <a:lnTo>
                  <a:pt x="1714500" y="42037"/>
                </a:lnTo>
                <a:close/>
              </a:path>
              <a:path w="4343400" h="102869">
                <a:moveTo>
                  <a:pt x="1752600" y="42291"/>
                </a:moveTo>
                <a:lnTo>
                  <a:pt x="1739900" y="42291"/>
                </a:lnTo>
                <a:lnTo>
                  <a:pt x="1739773" y="54991"/>
                </a:lnTo>
                <a:lnTo>
                  <a:pt x="1752473" y="54991"/>
                </a:lnTo>
                <a:lnTo>
                  <a:pt x="1752600" y="42291"/>
                </a:lnTo>
                <a:close/>
              </a:path>
              <a:path w="4343400" h="102869">
                <a:moveTo>
                  <a:pt x="1778000" y="42418"/>
                </a:moveTo>
                <a:lnTo>
                  <a:pt x="1765300" y="42418"/>
                </a:lnTo>
                <a:lnTo>
                  <a:pt x="1765173" y="55118"/>
                </a:lnTo>
                <a:lnTo>
                  <a:pt x="1777873" y="55118"/>
                </a:lnTo>
                <a:lnTo>
                  <a:pt x="1778000" y="42418"/>
                </a:lnTo>
                <a:close/>
              </a:path>
              <a:path w="4343400" h="102869">
                <a:moveTo>
                  <a:pt x="1790700" y="42545"/>
                </a:moveTo>
                <a:lnTo>
                  <a:pt x="1790573" y="55245"/>
                </a:lnTo>
                <a:lnTo>
                  <a:pt x="1803273" y="55372"/>
                </a:lnTo>
                <a:lnTo>
                  <a:pt x="1803400" y="42672"/>
                </a:lnTo>
                <a:lnTo>
                  <a:pt x="1790700" y="42545"/>
                </a:lnTo>
                <a:close/>
              </a:path>
              <a:path w="4343400" h="102869">
                <a:moveTo>
                  <a:pt x="1816100" y="42672"/>
                </a:moveTo>
                <a:lnTo>
                  <a:pt x="1815973" y="55372"/>
                </a:lnTo>
                <a:lnTo>
                  <a:pt x="1828673" y="55499"/>
                </a:lnTo>
                <a:lnTo>
                  <a:pt x="1828800" y="42799"/>
                </a:lnTo>
                <a:lnTo>
                  <a:pt x="1816100" y="42672"/>
                </a:lnTo>
                <a:close/>
              </a:path>
              <a:path w="4343400" h="102869">
                <a:moveTo>
                  <a:pt x="1854200" y="42926"/>
                </a:moveTo>
                <a:lnTo>
                  <a:pt x="1841500" y="42926"/>
                </a:lnTo>
                <a:lnTo>
                  <a:pt x="1841373" y="55626"/>
                </a:lnTo>
                <a:lnTo>
                  <a:pt x="1854073" y="55626"/>
                </a:lnTo>
                <a:lnTo>
                  <a:pt x="1854200" y="42926"/>
                </a:lnTo>
                <a:close/>
              </a:path>
              <a:path w="4343400" h="102869">
                <a:moveTo>
                  <a:pt x="1879600" y="43053"/>
                </a:moveTo>
                <a:lnTo>
                  <a:pt x="1866900" y="43053"/>
                </a:lnTo>
                <a:lnTo>
                  <a:pt x="1866773" y="55753"/>
                </a:lnTo>
                <a:lnTo>
                  <a:pt x="1879473" y="55753"/>
                </a:lnTo>
                <a:lnTo>
                  <a:pt x="1879600" y="43053"/>
                </a:lnTo>
                <a:close/>
              </a:path>
              <a:path w="4343400" h="102869">
                <a:moveTo>
                  <a:pt x="1892300" y="43180"/>
                </a:moveTo>
                <a:lnTo>
                  <a:pt x="1892173" y="55880"/>
                </a:lnTo>
                <a:lnTo>
                  <a:pt x="1904873" y="56007"/>
                </a:lnTo>
                <a:lnTo>
                  <a:pt x="1905000" y="43307"/>
                </a:lnTo>
                <a:lnTo>
                  <a:pt x="1892300" y="43180"/>
                </a:lnTo>
                <a:close/>
              </a:path>
              <a:path w="4343400" h="102869">
                <a:moveTo>
                  <a:pt x="1917700" y="43307"/>
                </a:moveTo>
                <a:lnTo>
                  <a:pt x="1917573" y="56007"/>
                </a:lnTo>
                <a:lnTo>
                  <a:pt x="1930273" y="56134"/>
                </a:lnTo>
                <a:lnTo>
                  <a:pt x="1930400" y="43434"/>
                </a:lnTo>
                <a:lnTo>
                  <a:pt x="1917700" y="43307"/>
                </a:lnTo>
                <a:close/>
              </a:path>
              <a:path w="4343400" h="102869">
                <a:moveTo>
                  <a:pt x="1955800" y="43561"/>
                </a:moveTo>
                <a:lnTo>
                  <a:pt x="1943100" y="43561"/>
                </a:lnTo>
                <a:lnTo>
                  <a:pt x="1942973" y="56261"/>
                </a:lnTo>
                <a:lnTo>
                  <a:pt x="1955673" y="56261"/>
                </a:lnTo>
                <a:lnTo>
                  <a:pt x="1955800" y="43561"/>
                </a:lnTo>
                <a:close/>
              </a:path>
              <a:path w="4343400" h="102869">
                <a:moveTo>
                  <a:pt x="1968500" y="43688"/>
                </a:moveTo>
                <a:lnTo>
                  <a:pt x="1968373" y="56388"/>
                </a:lnTo>
                <a:lnTo>
                  <a:pt x="1981073" y="56515"/>
                </a:lnTo>
                <a:lnTo>
                  <a:pt x="1981200" y="43815"/>
                </a:lnTo>
                <a:lnTo>
                  <a:pt x="1968500" y="43688"/>
                </a:lnTo>
                <a:close/>
              </a:path>
              <a:path w="4343400" h="102869">
                <a:moveTo>
                  <a:pt x="1993900" y="43815"/>
                </a:moveTo>
                <a:lnTo>
                  <a:pt x="1993773" y="56515"/>
                </a:lnTo>
                <a:lnTo>
                  <a:pt x="2006473" y="56642"/>
                </a:lnTo>
                <a:lnTo>
                  <a:pt x="2006600" y="43942"/>
                </a:lnTo>
                <a:lnTo>
                  <a:pt x="1993900" y="43815"/>
                </a:lnTo>
                <a:close/>
              </a:path>
              <a:path w="4343400" h="102869">
                <a:moveTo>
                  <a:pt x="2019300" y="43942"/>
                </a:moveTo>
                <a:lnTo>
                  <a:pt x="2019173" y="56642"/>
                </a:lnTo>
                <a:lnTo>
                  <a:pt x="2031873" y="56769"/>
                </a:lnTo>
                <a:lnTo>
                  <a:pt x="2032000" y="44069"/>
                </a:lnTo>
                <a:lnTo>
                  <a:pt x="2019300" y="43942"/>
                </a:lnTo>
                <a:close/>
              </a:path>
              <a:path w="4343400" h="102869">
                <a:moveTo>
                  <a:pt x="2057400" y="44196"/>
                </a:moveTo>
                <a:lnTo>
                  <a:pt x="2044700" y="44196"/>
                </a:lnTo>
                <a:lnTo>
                  <a:pt x="2044573" y="56896"/>
                </a:lnTo>
                <a:lnTo>
                  <a:pt x="2057273" y="56896"/>
                </a:lnTo>
                <a:lnTo>
                  <a:pt x="2057400" y="44196"/>
                </a:lnTo>
                <a:close/>
              </a:path>
              <a:path w="4343400" h="102869">
                <a:moveTo>
                  <a:pt x="2070100" y="44323"/>
                </a:moveTo>
                <a:lnTo>
                  <a:pt x="2069973" y="57023"/>
                </a:lnTo>
                <a:lnTo>
                  <a:pt x="2082673" y="57150"/>
                </a:lnTo>
                <a:lnTo>
                  <a:pt x="2082800" y="44450"/>
                </a:lnTo>
                <a:lnTo>
                  <a:pt x="2070100" y="44323"/>
                </a:lnTo>
                <a:close/>
              </a:path>
              <a:path w="4343400" h="102869">
                <a:moveTo>
                  <a:pt x="2095500" y="44450"/>
                </a:moveTo>
                <a:lnTo>
                  <a:pt x="2095373" y="57150"/>
                </a:lnTo>
                <a:lnTo>
                  <a:pt x="2108073" y="57277"/>
                </a:lnTo>
                <a:lnTo>
                  <a:pt x="2108200" y="44577"/>
                </a:lnTo>
                <a:lnTo>
                  <a:pt x="2095500" y="44450"/>
                </a:lnTo>
                <a:close/>
              </a:path>
              <a:path w="4343400" h="102869">
                <a:moveTo>
                  <a:pt x="2120900" y="44577"/>
                </a:moveTo>
                <a:lnTo>
                  <a:pt x="2120773" y="57277"/>
                </a:lnTo>
                <a:lnTo>
                  <a:pt x="2133473" y="57404"/>
                </a:lnTo>
                <a:lnTo>
                  <a:pt x="2133600" y="44704"/>
                </a:lnTo>
                <a:lnTo>
                  <a:pt x="2120900" y="44577"/>
                </a:lnTo>
                <a:close/>
              </a:path>
              <a:path w="4343400" h="102869">
                <a:moveTo>
                  <a:pt x="2159000" y="44831"/>
                </a:moveTo>
                <a:lnTo>
                  <a:pt x="2146300" y="44831"/>
                </a:lnTo>
                <a:lnTo>
                  <a:pt x="2146173" y="57531"/>
                </a:lnTo>
                <a:lnTo>
                  <a:pt x="2158873" y="57531"/>
                </a:lnTo>
                <a:lnTo>
                  <a:pt x="2159000" y="44831"/>
                </a:lnTo>
                <a:close/>
              </a:path>
              <a:path w="4343400" h="102869">
                <a:moveTo>
                  <a:pt x="2171700" y="44958"/>
                </a:moveTo>
                <a:lnTo>
                  <a:pt x="2171573" y="57658"/>
                </a:lnTo>
                <a:lnTo>
                  <a:pt x="2184273" y="57785"/>
                </a:lnTo>
                <a:lnTo>
                  <a:pt x="2184400" y="45085"/>
                </a:lnTo>
                <a:lnTo>
                  <a:pt x="2171700" y="44958"/>
                </a:lnTo>
                <a:close/>
              </a:path>
              <a:path w="4343400" h="102869">
                <a:moveTo>
                  <a:pt x="2197100" y="45085"/>
                </a:moveTo>
                <a:lnTo>
                  <a:pt x="2196973" y="57785"/>
                </a:lnTo>
                <a:lnTo>
                  <a:pt x="2209673" y="57912"/>
                </a:lnTo>
                <a:lnTo>
                  <a:pt x="2209800" y="45212"/>
                </a:lnTo>
                <a:lnTo>
                  <a:pt x="2197100" y="45085"/>
                </a:lnTo>
                <a:close/>
              </a:path>
              <a:path w="4343400" h="102869">
                <a:moveTo>
                  <a:pt x="2235200" y="45339"/>
                </a:moveTo>
                <a:lnTo>
                  <a:pt x="2222500" y="45339"/>
                </a:lnTo>
                <a:lnTo>
                  <a:pt x="2222373" y="58039"/>
                </a:lnTo>
                <a:lnTo>
                  <a:pt x="2235073" y="58039"/>
                </a:lnTo>
                <a:lnTo>
                  <a:pt x="2235200" y="45339"/>
                </a:lnTo>
                <a:close/>
              </a:path>
              <a:path w="4343400" h="102869">
                <a:moveTo>
                  <a:pt x="2260600" y="45466"/>
                </a:moveTo>
                <a:lnTo>
                  <a:pt x="2247900" y="45466"/>
                </a:lnTo>
                <a:lnTo>
                  <a:pt x="2247773" y="58166"/>
                </a:lnTo>
                <a:lnTo>
                  <a:pt x="2260473" y="58166"/>
                </a:lnTo>
                <a:lnTo>
                  <a:pt x="2260600" y="45466"/>
                </a:lnTo>
                <a:close/>
              </a:path>
              <a:path w="4343400" h="102869">
                <a:moveTo>
                  <a:pt x="2273300" y="45593"/>
                </a:moveTo>
                <a:lnTo>
                  <a:pt x="2273173" y="58293"/>
                </a:lnTo>
                <a:lnTo>
                  <a:pt x="2285873" y="58420"/>
                </a:lnTo>
                <a:lnTo>
                  <a:pt x="2286000" y="45720"/>
                </a:lnTo>
                <a:lnTo>
                  <a:pt x="2273300" y="45593"/>
                </a:lnTo>
                <a:close/>
              </a:path>
              <a:path w="4343400" h="102869">
                <a:moveTo>
                  <a:pt x="2298700" y="45720"/>
                </a:moveTo>
                <a:lnTo>
                  <a:pt x="2298573" y="58420"/>
                </a:lnTo>
                <a:lnTo>
                  <a:pt x="2311273" y="58547"/>
                </a:lnTo>
                <a:lnTo>
                  <a:pt x="2311400" y="45847"/>
                </a:lnTo>
                <a:lnTo>
                  <a:pt x="2298700" y="45720"/>
                </a:lnTo>
                <a:close/>
              </a:path>
              <a:path w="4343400" h="102869">
                <a:moveTo>
                  <a:pt x="2336800" y="45974"/>
                </a:moveTo>
                <a:lnTo>
                  <a:pt x="2324100" y="45974"/>
                </a:lnTo>
                <a:lnTo>
                  <a:pt x="2323973" y="58674"/>
                </a:lnTo>
                <a:lnTo>
                  <a:pt x="2336673" y="58674"/>
                </a:lnTo>
                <a:lnTo>
                  <a:pt x="2336800" y="45974"/>
                </a:lnTo>
                <a:close/>
              </a:path>
              <a:path w="4343400" h="102869">
                <a:moveTo>
                  <a:pt x="2362200" y="46101"/>
                </a:moveTo>
                <a:lnTo>
                  <a:pt x="2349500" y="46101"/>
                </a:lnTo>
                <a:lnTo>
                  <a:pt x="2349373" y="58801"/>
                </a:lnTo>
                <a:lnTo>
                  <a:pt x="2362073" y="58801"/>
                </a:lnTo>
                <a:lnTo>
                  <a:pt x="2362200" y="46101"/>
                </a:lnTo>
                <a:close/>
              </a:path>
              <a:path w="4343400" h="102869">
                <a:moveTo>
                  <a:pt x="2374900" y="46228"/>
                </a:moveTo>
                <a:lnTo>
                  <a:pt x="2374773" y="58928"/>
                </a:lnTo>
                <a:lnTo>
                  <a:pt x="2387473" y="59055"/>
                </a:lnTo>
                <a:lnTo>
                  <a:pt x="2387600" y="46355"/>
                </a:lnTo>
                <a:lnTo>
                  <a:pt x="2374900" y="46228"/>
                </a:lnTo>
                <a:close/>
              </a:path>
              <a:path w="4343400" h="102869">
                <a:moveTo>
                  <a:pt x="2400300" y="46355"/>
                </a:moveTo>
                <a:lnTo>
                  <a:pt x="2400173" y="59055"/>
                </a:lnTo>
                <a:lnTo>
                  <a:pt x="2412873" y="59182"/>
                </a:lnTo>
                <a:lnTo>
                  <a:pt x="2413000" y="46482"/>
                </a:lnTo>
                <a:lnTo>
                  <a:pt x="2400300" y="46355"/>
                </a:lnTo>
                <a:close/>
              </a:path>
              <a:path w="4343400" h="102869">
                <a:moveTo>
                  <a:pt x="2438400" y="46609"/>
                </a:moveTo>
                <a:lnTo>
                  <a:pt x="2425700" y="46609"/>
                </a:lnTo>
                <a:lnTo>
                  <a:pt x="2425573" y="59309"/>
                </a:lnTo>
                <a:lnTo>
                  <a:pt x="2438273" y="59309"/>
                </a:lnTo>
                <a:lnTo>
                  <a:pt x="2438400" y="46609"/>
                </a:lnTo>
                <a:close/>
              </a:path>
              <a:path w="4343400" h="102869">
                <a:moveTo>
                  <a:pt x="2451100" y="46736"/>
                </a:moveTo>
                <a:lnTo>
                  <a:pt x="2450973" y="59436"/>
                </a:lnTo>
                <a:lnTo>
                  <a:pt x="2463673" y="59563"/>
                </a:lnTo>
                <a:lnTo>
                  <a:pt x="2463800" y="46863"/>
                </a:lnTo>
                <a:lnTo>
                  <a:pt x="2451100" y="46736"/>
                </a:lnTo>
                <a:close/>
              </a:path>
              <a:path w="4343400" h="102869">
                <a:moveTo>
                  <a:pt x="2476500" y="46863"/>
                </a:moveTo>
                <a:lnTo>
                  <a:pt x="2476373" y="59563"/>
                </a:lnTo>
                <a:lnTo>
                  <a:pt x="2489073" y="59690"/>
                </a:lnTo>
                <a:lnTo>
                  <a:pt x="2489200" y="46990"/>
                </a:lnTo>
                <a:lnTo>
                  <a:pt x="2476500" y="46863"/>
                </a:lnTo>
                <a:close/>
              </a:path>
              <a:path w="4343400" h="102869">
                <a:moveTo>
                  <a:pt x="2501900" y="46990"/>
                </a:moveTo>
                <a:lnTo>
                  <a:pt x="2501773" y="59690"/>
                </a:lnTo>
                <a:lnTo>
                  <a:pt x="2514473" y="59817"/>
                </a:lnTo>
                <a:lnTo>
                  <a:pt x="2514600" y="47117"/>
                </a:lnTo>
                <a:lnTo>
                  <a:pt x="2501900" y="46990"/>
                </a:lnTo>
                <a:close/>
              </a:path>
              <a:path w="4343400" h="102869">
                <a:moveTo>
                  <a:pt x="2540000" y="47244"/>
                </a:moveTo>
                <a:lnTo>
                  <a:pt x="2527300" y="47244"/>
                </a:lnTo>
                <a:lnTo>
                  <a:pt x="2527173" y="59944"/>
                </a:lnTo>
                <a:lnTo>
                  <a:pt x="2539873" y="59944"/>
                </a:lnTo>
                <a:lnTo>
                  <a:pt x="2540000" y="47244"/>
                </a:lnTo>
                <a:close/>
              </a:path>
              <a:path w="4343400" h="102869">
                <a:moveTo>
                  <a:pt x="2552700" y="47371"/>
                </a:moveTo>
                <a:lnTo>
                  <a:pt x="2552573" y="60071"/>
                </a:lnTo>
                <a:lnTo>
                  <a:pt x="2565273" y="60198"/>
                </a:lnTo>
                <a:lnTo>
                  <a:pt x="2565400" y="47498"/>
                </a:lnTo>
                <a:lnTo>
                  <a:pt x="2552700" y="47371"/>
                </a:lnTo>
                <a:close/>
              </a:path>
              <a:path w="4343400" h="102869">
                <a:moveTo>
                  <a:pt x="2578100" y="47498"/>
                </a:moveTo>
                <a:lnTo>
                  <a:pt x="2577973" y="60198"/>
                </a:lnTo>
                <a:lnTo>
                  <a:pt x="2590673" y="60325"/>
                </a:lnTo>
                <a:lnTo>
                  <a:pt x="2590800" y="47625"/>
                </a:lnTo>
                <a:lnTo>
                  <a:pt x="2578100" y="47498"/>
                </a:lnTo>
                <a:close/>
              </a:path>
              <a:path w="4343400" h="102869">
                <a:moveTo>
                  <a:pt x="2603500" y="47625"/>
                </a:moveTo>
                <a:lnTo>
                  <a:pt x="2603373" y="60325"/>
                </a:lnTo>
                <a:lnTo>
                  <a:pt x="2616073" y="60452"/>
                </a:lnTo>
                <a:lnTo>
                  <a:pt x="2616200" y="47752"/>
                </a:lnTo>
                <a:lnTo>
                  <a:pt x="2603500" y="47625"/>
                </a:lnTo>
                <a:close/>
              </a:path>
              <a:path w="4343400" h="102869">
                <a:moveTo>
                  <a:pt x="2641600" y="47879"/>
                </a:moveTo>
                <a:lnTo>
                  <a:pt x="2628900" y="47879"/>
                </a:lnTo>
                <a:lnTo>
                  <a:pt x="2628773" y="60579"/>
                </a:lnTo>
                <a:lnTo>
                  <a:pt x="2641473" y="60579"/>
                </a:lnTo>
                <a:lnTo>
                  <a:pt x="2641600" y="47879"/>
                </a:lnTo>
                <a:close/>
              </a:path>
              <a:path w="4343400" h="102869">
                <a:moveTo>
                  <a:pt x="2654300" y="48006"/>
                </a:moveTo>
                <a:lnTo>
                  <a:pt x="2654173" y="60706"/>
                </a:lnTo>
                <a:lnTo>
                  <a:pt x="2666873" y="60833"/>
                </a:lnTo>
                <a:lnTo>
                  <a:pt x="2667000" y="48133"/>
                </a:lnTo>
                <a:lnTo>
                  <a:pt x="2654300" y="48006"/>
                </a:lnTo>
                <a:close/>
              </a:path>
              <a:path w="4343400" h="102869">
                <a:moveTo>
                  <a:pt x="2679700" y="48133"/>
                </a:moveTo>
                <a:lnTo>
                  <a:pt x="2679573" y="60833"/>
                </a:lnTo>
                <a:lnTo>
                  <a:pt x="2692273" y="60960"/>
                </a:lnTo>
                <a:lnTo>
                  <a:pt x="2692400" y="48260"/>
                </a:lnTo>
                <a:lnTo>
                  <a:pt x="2679700" y="48133"/>
                </a:lnTo>
                <a:close/>
              </a:path>
              <a:path w="4343400" h="102869">
                <a:moveTo>
                  <a:pt x="2717800" y="48387"/>
                </a:moveTo>
                <a:lnTo>
                  <a:pt x="2705100" y="48387"/>
                </a:lnTo>
                <a:lnTo>
                  <a:pt x="2704973" y="61087"/>
                </a:lnTo>
                <a:lnTo>
                  <a:pt x="2717673" y="61087"/>
                </a:lnTo>
                <a:lnTo>
                  <a:pt x="2717800" y="48387"/>
                </a:lnTo>
                <a:close/>
              </a:path>
              <a:path w="4343400" h="102869">
                <a:moveTo>
                  <a:pt x="2743200" y="48514"/>
                </a:moveTo>
                <a:lnTo>
                  <a:pt x="2730500" y="48514"/>
                </a:lnTo>
                <a:lnTo>
                  <a:pt x="2730373" y="61214"/>
                </a:lnTo>
                <a:lnTo>
                  <a:pt x="2743073" y="61214"/>
                </a:lnTo>
                <a:lnTo>
                  <a:pt x="2743200" y="48514"/>
                </a:lnTo>
                <a:close/>
              </a:path>
              <a:path w="4343400" h="102869">
                <a:moveTo>
                  <a:pt x="2755900" y="48641"/>
                </a:moveTo>
                <a:lnTo>
                  <a:pt x="2755773" y="61341"/>
                </a:lnTo>
                <a:lnTo>
                  <a:pt x="2768473" y="61468"/>
                </a:lnTo>
                <a:lnTo>
                  <a:pt x="2768600" y="48768"/>
                </a:lnTo>
                <a:lnTo>
                  <a:pt x="2755900" y="48641"/>
                </a:lnTo>
                <a:close/>
              </a:path>
              <a:path w="4343400" h="102869">
                <a:moveTo>
                  <a:pt x="2781300" y="48768"/>
                </a:moveTo>
                <a:lnTo>
                  <a:pt x="2781173" y="61468"/>
                </a:lnTo>
                <a:lnTo>
                  <a:pt x="2793873" y="61595"/>
                </a:lnTo>
                <a:lnTo>
                  <a:pt x="2794000" y="48895"/>
                </a:lnTo>
                <a:lnTo>
                  <a:pt x="2781300" y="48768"/>
                </a:lnTo>
                <a:close/>
              </a:path>
              <a:path w="4343400" h="102869">
                <a:moveTo>
                  <a:pt x="2819400" y="49022"/>
                </a:moveTo>
                <a:lnTo>
                  <a:pt x="2806700" y="49022"/>
                </a:lnTo>
                <a:lnTo>
                  <a:pt x="2806573" y="61722"/>
                </a:lnTo>
                <a:lnTo>
                  <a:pt x="2819273" y="61722"/>
                </a:lnTo>
                <a:lnTo>
                  <a:pt x="2819400" y="49022"/>
                </a:lnTo>
                <a:close/>
              </a:path>
              <a:path w="4343400" h="102869">
                <a:moveTo>
                  <a:pt x="2844800" y="49149"/>
                </a:moveTo>
                <a:lnTo>
                  <a:pt x="2832100" y="49149"/>
                </a:lnTo>
                <a:lnTo>
                  <a:pt x="2831973" y="61849"/>
                </a:lnTo>
                <a:lnTo>
                  <a:pt x="2844673" y="61849"/>
                </a:lnTo>
                <a:lnTo>
                  <a:pt x="2844800" y="49149"/>
                </a:lnTo>
                <a:close/>
              </a:path>
              <a:path w="4343400" h="102869">
                <a:moveTo>
                  <a:pt x="2857500" y="49276"/>
                </a:moveTo>
                <a:lnTo>
                  <a:pt x="2857373" y="61976"/>
                </a:lnTo>
                <a:lnTo>
                  <a:pt x="2870073" y="62103"/>
                </a:lnTo>
                <a:lnTo>
                  <a:pt x="2870200" y="49403"/>
                </a:lnTo>
                <a:lnTo>
                  <a:pt x="2857500" y="49276"/>
                </a:lnTo>
                <a:close/>
              </a:path>
              <a:path w="4343400" h="102869">
                <a:moveTo>
                  <a:pt x="2882900" y="49403"/>
                </a:moveTo>
                <a:lnTo>
                  <a:pt x="2882773" y="62103"/>
                </a:lnTo>
                <a:lnTo>
                  <a:pt x="2895473" y="62230"/>
                </a:lnTo>
                <a:lnTo>
                  <a:pt x="2895600" y="49530"/>
                </a:lnTo>
                <a:lnTo>
                  <a:pt x="2882900" y="49403"/>
                </a:lnTo>
                <a:close/>
              </a:path>
              <a:path w="4343400" h="102869">
                <a:moveTo>
                  <a:pt x="2921000" y="49657"/>
                </a:moveTo>
                <a:lnTo>
                  <a:pt x="2908300" y="49657"/>
                </a:lnTo>
                <a:lnTo>
                  <a:pt x="2908173" y="62357"/>
                </a:lnTo>
                <a:lnTo>
                  <a:pt x="2920873" y="62357"/>
                </a:lnTo>
                <a:lnTo>
                  <a:pt x="2921000" y="49657"/>
                </a:lnTo>
                <a:close/>
              </a:path>
              <a:path w="4343400" h="102869">
                <a:moveTo>
                  <a:pt x="2933700" y="49784"/>
                </a:moveTo>
                <a:lnTo>
                  <a:pt x="2933573" y="62484"/>
                </a:lnTo>
                <a:lnTo>
                  <a:pt x="2946273" y="62611"/>
                </a:lnTo>
                <a:lnTo>
                  <a:pt x="2946400" y="49911"/>
                </a:lnTo>
                <a:lnTo>
                  <a:pt x="2933700" y="49784"/>
                </a:lnTo>
                <a:close/>
              </a:path>
              <a:path w="4343400" h="102869">
                <a:moveTo>
                  <a:pt x="2959100" y="49911"/>
                </a:moveTo>
                <a:lnTo>
                  <a:pt x="2958973" y="62611"/>
                </a:lnTo>
                <a:lnTo>
                  <a:pt x="2971673" y="62738"/>
                </a:lnTo>
                <a:lnTo>
                  <a:pt x="2971800" y="50038"/>
                </a:lnTo>
                <a:lnTo>
                  <a:pt x="2959100" y="49911"/>
                </a:lnTo>
                <a:close/>
              </a:path>
              <a:path w="4343400" h="102869">
                <a:moveTo>
                  <a:pt x="2984500" y="50038"/>
                </a:moveTo>
                <a:lnTo>
                  <a:pt x="2984373" y="62738"/>
                </a:lnTo>
                <a:lnTo>
                  <a:pt x="2997073" y="62865"/>
                </a:lnTo>
                <a:lnTo>
                  <a:pt x="2997200" y="50165"/>
                </a:lnTo>
                <a:lnTo>
                  <a:pt x="2984500" y="50038"/>
                </a:lnTo>
                <a:close/>
              </a:path>
              <a:path w="4343400" h="102869">
                <a:moveTo>
                  <a:pt x="3022600" y="50292"/>
                </a:moveTo>
                <a:lnTo>
                  <a:pt x="3009900" y="50292"/>
                </a:lnTo>
                <a:lnTo>
                  <a:pt x="3009773" y="62992"/>
                </a:lnTo>
                <a:lnTo>
                  <a:pt x="3022473" y="62992"/>
                </a:lnTo>
                <a:lnTo>
                  <a:pt x="3022600" y="50292"/>
                </a:lnTo>
                <a:close/>
              </a:path>
              <a:path w="4343400" h="102869">
                <a:moveTo>
                  <a:pt x="3035300" y="50419"/>
                </a:moveTo>
                <a:lnTo>
                  <a:pt x="3035173" y="63119"/>
                </a:lnTo>
                <a:lnTo>
                  <a:pt x="3047873" y="63246"/>
                </a:lnTo>
                <a:lnTo>
                  <a:pt x="3048000" y="50546"/>
                </a:lnTo>
                <a:lnTo>
                  <a:pt x="3035300" y="50419"/>
                </a:lnTo>
                <a:close/>
              </a:path>
              <a:path w="4343400" h="102869">
                <a:moveTo>
                  <a:pt x="3060700" y="50546"/>
                </a:moveTo>
                <a:lnTo>
                  <a:pt x="3060573" y="63246"/>
                </a:lnTo>
                <a:lnTo>
                  <a:pt x="3073273" y="63373"/>
                </a:lnTo>
                <a:lnTo>
                  <a:pt x="3073400" y="50673"/>
                </a:lnTo>
                <a:lnTo>
                  <a:pt x="3060700" y="50546"/>
                </a:lnTo>
                <a:close/>
              </a:path>
              <a:path w="4343400" h="102869">
                <a:moveTo>
                  <a:pt x="3086100" y="50673"/>
                </a:moveTo>
                <a:lnTo>
                  <a:pt x="3085973" y="63373"/>
                </a:lnTo>
                <a:lnTo>
                  <a:pt x="3098673" y="63500"/>
                </a:lnTo>
                <a:lnTo>
                  <a:pt x="3098800" y="50800"/>
                </a:lnTo>
                <a:lnTo>
                  <a:pt x="3086100" y="50673"/>
                </a:lnTo>
                <a:close/>
              </a:path>
              <a:path w="4343400" h="102869">
                <a:moveTo>
                  <a:pt x="3124200" y="50927"/>
                </a:moveTo>
                <a:lnTo>
                  <a:pt x="3111500" y="50927"/>
                </a:lnTo>
                <a:lnTo>
                  <a:pt x="3111373" y="63627"/>
                </a:lnTo>
                <a:lnTo>
                  <a:pt x="3124073" y="63627"/>
                </a:lnTo>
                <a:lnTo>
                  <a:pt x="3124200" y="50927"/>
                </a:lnTo>
                <a:close/>
              </a:path>
              <a:path w="4343400" h="102869">
                <a:moveTo>
                  <a:pt x="3136900" y="51054"/>
                </a:moveTo>
                <a:lnTo>
                  <a:pt x="3136773" y="63754"/>
                </a:lnTo>
                <a:lnTo>
                  <a:pt x="3149473" y="63881"/>
                </a:lnTo>
                <a:lnTo>
                  <a:pt x="3149600" y="51181"/>
                </a:lnTo>
                <a:lnTo>
                  <a:pt x="3136900" y="51054"/>
                </a:lnTo>
                <a:close/>
              </a:path>
              <a:path w="4343400" h="102869">
                <a:moveTo>
                  <a:pt x="3162300" y="51181"/>
                </a:moveTo>
                <a:lnTo>
                  <a:pt x="3162173" y="63881"/>
                </a:lnTo>
                <a:lnTo>
                  <a:pt x="3174873" y="64008"/>
                </a:lnTo>
                <a:lnTo>
                  <a:pt x="3175000" y="51308"/>
                </a:lnTo>
                <a:lnTo>
                  <a:pt x="3162300" y="51181"/>
                </a:lnTo>
                <a:close/>
              </a:path>
              <a:path w="4343400" h="102869">
                <a:moveTo>
                  <a:pt x="3200400" y="51435"/>
                </a:moveTo>
                <a:lnTo>
                  <a:pt x="3187700" y="51435"/>
                </a:lnTo>
                <a:lnTo>
                  <a:pt x="3187573" y="64135"/>
                </a:lnTo>
                <a:lnTo>
                  <a:pt x="3200273" y="64135"/>
                </a:lnTo>
                <a:lnTo>
                  <a:pt x="3200400" y="51435"/>
                </a:lnTo>
                <a:close/>
              </a:path>
              <a:path w="4343400" h="102869">
                <a:moveTo>
                  <a:pt x="3225800" y="51562"/>
                </a:moveTo>
                <a:lnTo>
                  <a:pt x="3213100" y="51562"/>
                </a:lnTo>
                <a:lnTo>
                  <a:pt x="3212973" y="64262"/>
                </a:lnTo>
                <a:lnTo>
                  <a:pt x="3225673" y="64262"/>
                </a:lnTo>
                <a:lnTo>
                  <a:pt x="3225800" y="51562"/>
                </a:lnTo>
                <a:close/>
              </a:path>
              <a:path w="4343400" h="102869">
                <a:moveTo>
                  <a:pt x="3238500" y="51689"/>
                </a:moveTo>
                <a:lnTo>
                  <a:pt x="3238373" y="64389"/>
                </a:lnTo>
                <a:lnTo>
                  <a:pt x="3251073" y="64516"/>
                </a:lnTo>
                <a:lnTo>
                  <a:pt x="3251200" y="51816"/>
                </a:lnTo>
                <a:lnTo>
                  <a:pt x="3238500" y="51689"/>
                </a:lnTo>
                <a:close/>
              </a:path>
              <a:path w="4343400" h="102869">
                <a:moveTo>
                  <a:pt x="3263900" y="51816"/>
                </a:moveTo>
                <a:lnTo>
                  <a:pt x="3263773" y="64516"/>
                </a:lnTo>
                <a:lnTo>
                  <a:pt x="3276473" y="64643"/>
                </a:lnTo>
                <a:lnTo>
                  <a:pt x="3276600" y="51943"/>
                </a:lnTo>
                <a:lnTo>
                  <a:pt x="3263900" y="51816"/>
                </a:lnTo>
                <a:close/>
              </a:path>
              <a:path w="4343400" h="102869">
                <a:moveTo>
                  <a:pt x="3302000" y="52070"/>
                </a:moveTo>
                <a:lnTo>
                  <a:pt x="3289300" y="52070"/>
                </a:lnTo>
                <a:lnTo>
                  <a:pt x="3289173" y="64770"/>
                </a:lnTo>
                <a:lnTo>
                  <a:pt x="3301873" y="64770"/>
                </a:lnTo>
                <a:lnTo>
                  <a:pt x="3302000" y="52070"/>
                </a:lnTo>
                <a:close/>
              </a:path>
              <a:path w="4343400" h="102869">
                <a:moveTo>
                  <a:pt x="3327400" y="52197"/>
                </a:moveTo>
                <a:lnTo>
                  <a:pt x="3314700" y="52197"/>
                </a:lnTo>
                <a:lnTo>
                  <a:pt x="3314573" y="64897"/>
                </a:lnTo>
                <a:lnTo>
                  <a:pt x="3327273" y="64897"/>
                </a:lnTo>
                <a:lnTo>
                  <a:pt x="3327400" y="52197"/>
                </a:lnTo>
                <a:close/>
              </a:path>
              <a:path w="4343400" h="102869">
                <a:moveTo>
                  <a:pt x="3340100" y="52324"/>
                </a:moveTo>
                <a:lnTo>
                  <a:pt x="3339973" y="65024"/>
                </a:lnTo>
                <a:lnTo>
                  <a:pt x="3352673" y="65151"/>
                </a:lnTo>
                <a:lnTo>
                  <a:pt x="3352800" y="52451"/>
                </a:lnTo>
                <a:lnTo>
                  <a:pt x="3340100" y="52324"/>
                </a:lnTo>
                <a:close/>
              </a:path>
              <a:path w="4343400" h="102869">
                <a:moveTo>
                  <a:pt x="3365500" y="52451"/>
                </a:moveTo>
                <a:lnTo>
                  <a:pt x="3365373" y="65151"/>
                </a:lnTo>
                <a:lnTo>
                  <a:pt x="3378073" y="65278"/>
                </a:lnTo>
                <a:lnTo>
                  <a:pt x="3378200" y="52578"/>
                </a:lnTo>
                <a:lnTo>
                  <a:pt x="3365500" y="52451"/>
                </a:lnTo>
                <a:close/>
              </a:path>
              <a:path w="4343400" h="102869">
                <a:moveTo>
                  <a:pt x="3403600" y="52705"/>
                </a:moveTo>
                <a:lnTo>
                  <a:pt x="3390900" y="52705"/>
                </a:lnTo>
                <a:lnTo>
                  <a:pt x="3390773" y="65405"/>
                </a:lnTo>
                <a:lnTo>
                  <a:pt x="3403473" y="65405"/>
                </a:lnTo>
                <a:lnTo>
                  <a:pt x="3403600" y="52705"/>
                </a:lnTo>
                <a:close/>
              </a:path>
              <a:path w="4343400" h="102869">
                <a:moveTo>
                  <a:pt x="3416300" y="52832"/>
                </a:moveTo>
                <a:lnTo>
                  <a:pt x="3416173" y="65532"/>
                </a:lnTo>
                <a:lnTo>
                  <a:pt x="3428873" y="65659"/>
                </a:lnTo>
                <a:lnTo>
                  <a:pt x="3429000" y="52959"/>
                </a:lnTo>
                <a:lnTo>
                  <a:pt x="3416300" y="52832"/>
                </a:lnTo>
                <a:close/>
              </a:path>
              <a:path w="4343400" h="102869">
                <a:moveTo>
                  <a:pt x="3441700" y="52959"/>
                </a:moveTo>
                <a:lnTo>
                  <a:pt x="3441573" y="65659"/>
                </a:lnTo>
                <a:lnTo>
                  <a:pt x="3454273" y="65786"/>
                </a:lnTo>
                <a:lnTo>
                  <a:pt x="3454400" y="53086"/>
                </a:lnTo>
                <a:lnTo>
                  <a:pt x="3441700" y="52959"/>
                </a:lnTo>
                <a:close/>
              </a:path>
              <a:path w="4343400" h="102869">
                <a:moveTo>
                  <a:pt x="3467100" y="53086"/>
                </a:moveTo>
                <a:lnTo>
                  <a:pt x="3466973" y="65786"/>
                </a:lnTo>
                <a:lnTo>
                  <a:pt x="3479673" y="65913"/>
                </a:lnTo>
                <a:lnTo>
                  <a:pt x="3479800" y="53213"/>
                </a:lnTo>
                <a:lnTo>
                  <a:pt x="3467100" y="53086"/>
                </a:lnTo>
                <a:close/>
              </a:path>
              <a:path w="4343400" h="102869">
                <a:moveTo>
                  <a:pt x="3505200" y="53340"/>
                </a:moveTo>
                <a:lnTo>
                  <a:pt x="3492500" y="53340"/>
                </a:lnTo>
                <a:lnTo>
                  <a:pt x="3492373" y="66040"/>
                </a:lnTo>
                <a:lnTo>
                  <a:pt x="3505073" y="66040"/>
                </a:lnTo>
                <a:lnTo>
                  <a:pt x="3505200" y="53340"/>
                </a:lnTo>
                <a:close/>
              </a:path>
              <a:path w="4343400" h="102869">
                <a:moveTo>
                  <a:pt x="3517900" y="53467"/>
                </a:moveTo>
                <a:lnTo>
                  <a:pt x="3517773" y="66167"/>
                </a:lnTo>
                <a:lnTo>
                  <a:pt x="3530473" y="66294"/>
                </a:lnTo>
                <a:lnTo>
                  <a:pt x="3530600" y="53594"/>
                </a:lnTo>
                <a:lnTo>
                  <a:pt x="3517900" y="53467"/>
                </a:lnTo>
                <a:close/>
              </a:path>
              <a:path w="4343400" h="102869">
                <a:moveTo>
                  <a:pt x="3543300" y="53594"/>
                </a:moveTo>
                <a:lnTo>
                  <a:pt x="3543173" y="66294"/>
                </a:lnTo>
                <a:lnTo>
                  <a:pt x="3555873" y="66421"/>
                </a:lnTo>
                <a:lnTo>
                  <a:pt x="3556000" y="53721"/>
                </a:lnTo>
                <a:lnTo>
                  <a:pt x="3543300" y="53594"/>
                </a:lnTo>
                <a:close/>
              </a:path>
              <a:path w="4343400" h="102869">
                <a:moveTo>
                  <a:pt x="3568700" y="53721"/>
                </a:moveTo>
                <a:lnTo>
                  <a:pt x="3568573" y="66421"/>
                </a:lnTo>
                <a:lnTo>
                  <a:pt x="3581273" y="66548"/>
                </a:lnTo>
                <a:lnTo>
                  <a:pt x="3581400" y="53848"/>
                </a:lnTo>
                <a:lnTo>
                  <a:pt x="3568700" y="53721"/>
                </a:lnTo>
                <a:close/>
              </a:path>
              <a:path w="4343400" h="102869">
                <a:moveTo>
                  <a:pt x="3606800" y="53975"/>
                </a:moveTo>
                <a:lnTo>
                  <a:pt x="3594100" y="53975"/>
                </a:lnTo>
                <a:lnTo>
                  <a:pt x="3593973" y="66675"/>
                </a:lnTo>
                <a:lnTo>
                  <a:pt x="3606673" y="66675"/>
                </a:lnTo>
                <a:lnTo>
                  <a:pt x="3606800" y="53975"/>
                </a:lnTo>
                <a:close/>
              </a:path>
              <a:path w="4343400" h="102869">
                <a:moveTo>
                  <a:pt x="3619500" y="54102"/>
                </a:moveTo>
                <a:lnTo>
                  <a:pt x="3619373" y="66802"/>
                </a:lnTo>
                <a:lnTo>
                  <a:pt x="3632073" y="66929"/>
                </a:lnTo>
                <a:lnTo>
                  <a:pt x="3632200" y="54229"/>
                </a:lnTo>
                <a:lnTo>
                  <a:pt x="3619500" y="54102"/>
                </a:lnTo>
                <a:close/>
              </a:path>
              <a:path w="4343400" h="102869">
                <a:moveTo>
                  <a:pt x="3644900" y="54229"/>
                </a:moveTo>
                <a:lnTo>
                  <a:pt x="3644773" y="66929"/>
                </a:lnTo>
                <a:lnTo>
                  <a:pt x="3657473" y="67056"/>
                </a:lnTo>
                <a:lnTo>
                  <a:pt x="3657600" y="54356"/>
                </a:lnTo>
                <a:lnTo>
                  <a:pt x="3644900" y="54229"/>
                </a:lnTo>
                <a:close/>
              </a:path>
              <a:path w="4343400" h="102869">
                <a:moveTo>
                  <a:pt x="3683000" y="54483"/>
                </a:moveTo>
                <a:lnTo>
                  <a:pt x="3670300" y="54483"/>
                </a:lnTo>
                <a:lnTo>
                  <a:pt x="3670173" y="67183"/>
                </a:lnTo>
                <a:lnTo>
                  <a:pt x="3682873" y="67183"/>
                </a:lnTo>
                <a:lnTo>
                  <a:pt x="3683000" y="54483"/>
                </a:lnTo>
                <a:close/>
              </a:path>
              <a:path w="4343400" h="102869">
                <a:moveTo>
                  <a:pt x="3708400" y="54610"/>
                </a:moveTo>
                <a:lnTo>
                  <a:pt x="3695700" y="54610"/>
                </a:lnTo>
                <a:lnTo>
                  <a:pt x="3695573" y="67310"/>
                </a:lnTo>
                <a:lnTo>
                  <a:pt x="3708273" y="67310"/>
                </a:lnTo>
                <a:lnTo>
                  <a:pt x="3708400" y="54610"/>
                </a:lnTo>
                <a:close/>
              </a:path>
              <a:path w="4343400" h="102869">
                <a:moveTo>
                  <a:pt x="3721100" y="54737"/>
                </a:moveTo>
                <a:lnTo>
                  <a:pt x="3720973" y="67437"/>
                </a:lnTo>
                <a:lnTo>
                  <a:pt x="3733673" y="67564"/>
                </a:lnTo>
                <a:lnTo>
                  <a:pt x="3733800" y="54864"/>
                </a:lnTo>
                <a:lnTo>
                  <a:pt x="3721100" y="54737"/>
                </a:lnTo>
                <a:close/>
              </a:path>
              <a:path w="4343400" h="102869">
                <a:moveTo>
                  <a:pt x="3746500" y="54864"/>
                </a:moveTo>
                <a:lnTo>
                  <a:pt x="3746373" y="67564"/>
                </a:lnTo>
                <a:lnTo>
                  <a:pt x="3759073" y="67691"/>
                </a:lnTo>
                <a:lnTo>
                  <a:pt x="3759200" y="54991"/>
                </a:lnTo>
                <a:lnTo>
                  <a:pt x="3746500" y="54864"/>
                </a:lnTo>
                <a:close/>
              </a:path>
              <a:path w="4343400" h="102869">
                <a:moveTo>
                  <a:pt x="3784600" y="55118"/>
                </a:moveTo>
                <a:lnTo>
                  <a:pt x="3771900" y="55118"/>
                </a:lnTo>
                <a:lnTo>
                  <a:pt x="3771773" y="67818"/>
                </a:lnTo>
                <a:lnTo>
                  <a:pt x="3784473" y="67818"/>
                </a:lnTo>
                <a:lnTo>
                  <a:pt x="3784600" y="55118"/>
                </a:lnTo>
                <a:close/>
              </a:path>
              <a:path w="4343400" h="102869">
                <a:moveTo>
                  <a:pt x="3810000" y="55245"/>
                </a:moveTo>
                <a:lnTo>
                  <a:pt x="3797300" y="55245"/>
                </a:lnTo>
                <a:lnTo>
                  <a:pt x="3797173" y="67945"/>
                </a:lnTo>
                <a:lnTo>
                  <a:pt x="3809873" y="67945"/>
                </a:lnTo>
                <a:lnTo>
                  <a:pt x="3810000" y="55245"/>
                </a:lnTo>
                <a:close/>
              </a:path>
              <a:path w="4343400" h="102869">
                <a:moveTo>
                  <a:pt x="3822700" y="55372"/>
                </a:moveTo>
                <a:lnTo>
                  <a:pt x="3822573" y="68072"/>
                </a:lnTo>
                <a:lnTo>
                  <a:pt x="3835273" y="68199"/>
                </a:lnTo>
                <a:lnTo>
                  <a:pt x="3835400" y="55499"/>
                </a:lnTo>
                <a:lnTo>
                  <a:pt x="3822700" y="55372"/>
                </a:lnTo>
                <a:close/>
              </a:path>
              <a:path w="4343400" h="102869">
                <a:moveTo>
                  <a:pt x="3848100" y="55499"/>
                </a:moveTo>
                <a:lnTo>
                  <a:pt x="3847973" y="68199"/>
                </a:lnTo>
                <a:lnTo>
                  <a:pt x="3860673" y="68326"/>
                </a:lnTo>
                <a:lnTo>
                  <a:pt x="3860800" y="55626"/>
                </a:lnTo>
                <a:lnTo>
                  <a:pt x="3848100" y="55499"/>
                </a:lnTo>
                <a:close/>
              </a:path>
              <a:path w="4343400" h="102869">
                <a:moveTo>
                  <a:pt x="3886200" y="55753"/>
                </a:moveTo>
                <a:lnTo>
                  <a:pt x="3873500" y="55753"/>
                </a:lnTo>
                <a:lnTo>
                  <a:pt x="3873373" y="68453"/>
                </a:lnTo>
                <a:lnTo>
                  <a:pt x="3886073" y="68453"/>
                </a:lnTo>
                <a:lnTo>
                  <a:pt x="3886200" y="55753"/>
                </a:lnTo>
                <a:close/>
              </a:path>
              <a:path w="4343400" h="102869">
                <a:moveTo>
                  <a:pt x="3898900" y="55880"/>
                </a:moveTo>
                <a:lnTo>
                  <a:pt x="3898773" y="68580"/>
                </a:lnTo>
                <a:lnTo>
                  <a:pt x="3911473" y="68707"/>
                </a:lnTo>
                <a:lnTo>
                  <a:pt x="3911600" y="56007"/>
                </a:lnTo>
                <a:lnTo>
                  <a:pt x="3898900" y="55880"/>
                </a:lnTo>
                <a:close/>
              </a:path>
              <a:path w="4343400" h="102869">
                <a:moveTo>
                  <a:pt x="3924300" y="56007"/>
                </a:moveTo>
                <a:lnTo>
                  <a:pt x="3924173" y="68707"/>
                </a:lnTo>
                <a:lnTo>
                  <a:pt x="3936873" y="68834"/>
                </a:lnTo>
                <a:lnTo>
                  <a:pt x="3937000" y="56134"/>
                </a:lnTo>
                <a:lnTo>
                  <a:pt x="3924300" y="56007"/>
                </a:lnTo>
                <a:close/>
              </a:path>
              <a:path w="4343400" h="102869">
                <a:moveTo>
                  <a:pt x="3949700" y="56134"/>
                </a:moveTo>
                <a:lnTo>
                  <a:pt x="3949573" y="68834"/>
                </a:lnTo>
                <a:lnTo>
                  <a:pt x="3962273" y="68961"/>
                </a:lnTo>
                <a:lnTo>
                  <a:pt x="3962400" y="56261"/>
                </a:lnTo>
                <a:lnTo>
                  <a:pt x="3949700" y="56134"/>
                </a:lnTo>
                <a:close/>
              </a:path>
              <a:path w="4343400" h="102869">
                <a:moveTo>
                  <a:pt x="3987800" y="56388"/>
                </a:moveTo>
                <a:lnTo>
                  <a:pt x="3975100" y="56388"/>
                </a:lnTo>
                <a:lnTo>
                  <a:pt x="3974973" y="69088"/>
                </a:lnTo>
                <a:lnTo>
                  <a:pt x="3987673" y="69088"/>
                </a:lnTo>
                <a:lnTo>
                  <a:pt x="3987800" y="56388"/>
                </a:lnTo>
                <a:close/>
              </a:path>
              <a:path w="4343400" h="102869">
                <a:moveTo>
                  <a:pt x="4000500" y="56515"/>
                </a:moveTo>
                <a:lnTo>
                  <a:pt x="4000373" y="69215"/>
                </a:lnTo>
                <a:lnTo>
                  <a:pt x="4013073" y="69342"/>
                </a:lnTo>
                <a:lnTo>
                  <a:pt x="4013200" y="56642"/>
                </a:lnTo>
                <a:lnTo>
                  <a:pt x="4000500" y="56515"/>
                </a:lnTo>
                <a:close/>
              </a:path>
              <a:path w="4343400" h="102869">
                <a:moveTo>
                  <a:pt x="4025900" y="56642"/>
                </a:moveTo>
                <a:lnTo>
                  <a:pt x="4025773" y="69342"/>
                </a:lnTo>
                <a:lnTo>
                  <a:pt x="4038473" y="69469"/>
                </a:lnTo>
                <a:lnTo>
                  <a:pt x="4038600" y="56769"/>
                </a:lnTo>
                <a:lnTo>
                  <a:pt x="4025900" y="56642"/>
                </a:lnTo>
                <a:close/>
              </a:path>
              <a:path w="4343400" h="102869">
                <a:moveTo>
                  <a:pt x="4051300" y="56769"/>
                </a:moveTo>
                <a:lnTo>
                  <a:pt x="4051173" y="69469"/>
                </a:lnTo>
                <a:lnTo>
                  <a:pt x="4063873" y="69596"/>
                </a:lnTo>
                <a:lnTo>
                  <a:pt x="4064000" y="56896"/>
                </a:lnTo>
                <a:lnTo>
                  <a:pt x="4051300" y="56769"/>
                </a:lnTo>
                <a:close/>
              </a:path>
              <a:path w="4343400" h="102869">
                <a:moveTo>
                  <a:pt x="4089400" y="57023"/>
                </a:moveTo>
                <a:lnTo>
                  <a:pt x="4076700" y="57023"/>
                </a:lnTo>
                <a:lnTo>
                  <a:pt x="4076573" y="69723"/>
                </a:lnTo>
                <a:lnTo>
                  <a:pt x="4089273" y="69723"/>
                </a:lnTo>
                <a:lnTo>
                  <a:pt x="4089400" y="57023"/>
                </a:lnTo>
                <a:close/>
              </a:path>
              <a:path w="4343400" h="102869">
                <a:moveTo>
                  <a:pt x="4102100" y="57150"/>
                </a:moveTo>
                <a:lnTo>
                  <a:pt x="4101973" y="69850"/>
                </a:lnTo>
                <a:lnTo>
                  <a:pt x="4114673" y="69977"/>
                </a:lnTo>
                <a:lnTo>
                  <a:pt x="4114800" y="57277"/>
                </a:lnTo>
                <a:lnTo>
                  <a:pt x="4102100" y="57150"/>
                </a:lnTo>
                <a:close/>
              </a:path>
              <a:path w="4343400" h="102869">
                <a:moveTo>
                  <a:pt x="4127500" y="57277"/>
                </a:moveTo>
                <a:lnTo>
                  <a:pt x="4127373" y="69977"/>
                </a:lnTo>
                <a:lnTo>
                  <a:pt x="4140073" y="70104"/>
                </a:lnTo>
                <a:lnTo>
                  <a:pt x="4140200" y="57404"/>
                </a:lnTo>
                <a:lnTo>
                  <a:pt x="4127500" y="57277"/>
                </a:lnTo>
                <a:close/>
              </a:path>
              <a:path w="4343400" h="102869">
                <a:moveTo>
                  <a:pt x="4165600" y="57531"/>
                </a:moveTo>
                <a:lnTo>
                  <a:pt x="4152900" y="57531"/>
                </a:lnTo>
                <a:lnTo>
                  <a:pt x="4152773" y="70231"/>
                </a:lnTo>
                <a:lnTo>
                  <a:pt x="4165473" y="70231"/>
                </a:lnTo>
                <a:lnTo>
                  <a:pt x="4165600" y="57531"/>
                </a:lnTo>
                <a:close/>
              </a:path>
              <a:path w="4343400" h="102869">
                <a:moveTo>
                  <a:pt x="4191000" y="57658"/>
                </a:moveTo>
                <a:lnTo>
                  <a:pt x="4178300" y="57658"/>
                </a:lnTo>
                <a:lnTo>
                  <a:pt x="4178173" y="70358"/>
                </a:lnTo>
                <a:lnTo>
                  <a:pt x="4190873" y="70358"/>
                </a:lnTo>
                <a:lnTo>
                  <a:pt x="4191000" y="57658"/>
                </a:lnTo>
                <a:close/>
              </a:path>
              <a:path w="4343400" h="102869">
                <a:moveTo>
                  <a:pt x="4203700" y="57785"/>
                </a:moveTo>
                <a:lnTo>
                  <a:pt x="4203573" y="70485"/>
                </a:lnTo>
                <a:lnTo>
                  <a:pt x="4216273" y="70612"/>
                </a:lnTo>
                <a:lnTo>
                  <a:pt x="4216400" y="57912"/>
                </a:lnTo>
                <a:lnTo>
                  <a:pt x="4203700" y="57785"/>
                </a:lnTo>
                <a:close/>
              </a:path>
              <a:path w="4343400" h="102869">
                <a:moveTo>
                  <a:pt x="4229100" y="57912"/>
                </a:moveTo>
                <a:lnTo>
                  <a:pt x="4228973" y="70612"/>
                </a:lnTo>
                <a:lnTo>
                  <a:pt x="4241673" y="70739"/>
                </a:lnTo>
                <a:lnTo>
                  <a:pt x="4241800" y="58039"/>
                </a:lnTo>
                <a:lnTo>
                  <a:pt x="4229100" y="57912"/>
                </a:lnTo>
                <a:close/>
              </a:path>
              <a:path w="4343400" h="102869">
                <a:moveTo>
                  <a:pt x="4267454" y="26416"/>
                </a:moveTo>
                <a:lnTo>
                  <a:pt x="4266946" y="102616"/>
                </a:lnTo>
                <a:lnTo>
                  <a:pt x="4331260" y="70993"/>
                </a:lnTo>
                <a:lnTo>
                  <a:pt x="4279773" y="70993"/>
                </a:lnTo>
                <a:lnTo>
                  <a:pt x="4279900" y="58293"/>
                </a:lnTo>
                <a:lnTo>
                  <a:pt x="4330159" y="58293"/>
                </a:lnTo>
                <a:lnTo>
                  <a:pt x="4267454" y="26416"/>
                </a:lnTo>
                <a:close/>
              </a:path>
              <a:path w="4343400" h="102869">
                <a:moveTo>
                  <a:pt x="4279900" y="58293"/>
                </a:moveTo>
                <a:lnTo>
                  <a:pt x="4279773" y="70993"/>
                </a:lnTo>
                <a:lnTo>
                  <a:pt x="4279900" y="58293"/>
                </a:lnTo>
                <a:close/>
              </a:path>
              <a:path w="4343400" h="102869">
                <a:moveTo>
                  <a:pt x="4330159" y="58293"/>
                </a:moveTo>
                <a:lnTo>
                  <a:pt x="4279900" y="58293"/>
                </a:lnTo>
                <a:lnTo>
                  <a:pt x="4279900" y="70993"/>
                </a:lnTo>
                <a:lnTo>
                  <a:pt x="4331260" y="70993"/>
                </a:lnTo>
                <a:lnTo>
                  <a:pt x="4343400" y="65024"/>
                </a:lnTo>
                <a:lnTo>
                  <a:pt x="4330159" y="58293"/>
                </a:lnTo>
                <a:close/>
              </a:path>
              <a:path w="4343400" h="102869">
                <a:moveTo>
                  <a:pt x="4267200" y="58166"/>
                </a:moveTo>
                <a:lnTo>
                  <a:pt x="4254500" y="58166"/>
                </a:lnTo>
                <a:lnTo>
                  <a:pt x="4254373" y="70866"/>
                </a:lnTo>
                <a:lnTo>
                  <a:pt x="4267073" y="70866"/>
                </a:lnTo>
                <a:lnTo>
                  <a:pt x="4267200" y="58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1639" y="233629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44767" y="2336292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3999" y="457200"/>
                </a:lnTo>
                <a:lnTo>
                  <a:pt x="15239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56119" y="165811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627" y="1650492"/>
            <a:ext cx="647700" cy="609600"/>
          </a:xfrm>
          <a:custGeom>
            <a:avLst/>
            <a:gdLst/>
            <a:ahLst/>
            <a:cxnLst/>
            <a:rect l="l" t="t" r="r" b="b"/>
            <a:pathLst>
              <a:path w="647700" h="609600">
                <a:moveTo>
                  <a:pt x="0" y="609600"/>
                </a:moveTo>
                <a:lnTo>
                  <a:pt x="647700" y="609600"/>
                </a:lnTo>
                <a:lnTo>
                  <a:pt x="647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627" y="1650492"/>
            <a:ext cx="647700" cy="609600"/>
          </a:xfrm>
          <a:custGeom>
            <a:avLst/>
            <a:gdLst/>
            <a:ahLst/>
            <a:cxnLst/>
            <a:rect l="l" t="t" r="r" b="b"/>
            <a:pathLst>
              <a:path w="647700" h="609600">
                <a:moveTo>
                  <a:pt x="0" y="609600"/>
                </a:moveTo>
                <a:lnTo>
                  <a:pt x="647700" y="609600"/>
                </a:lnTo>
                <a:lnTo>
                  <a:pt x="6477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61" y="1751787"/>
            <a:ext cx="8508365" cy="468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76095" marR="0" lvl="0" indent="0" algn="l" defTabSz="914400" rtl="0" eaLnBrk="1" fontAlgn="auto" latinLnBrk="0" hangingPunct="1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29350" algn="l"/>
              </a:tabLst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网络地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址	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主机地址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69850" lvl="0" indent="0" algn="r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33600" algn="l"/>
                <a:tab pos="4495800" algn="l"/>
                <a:tab pos="6782434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191	0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6565" marR="43180" lvl="0" indent="-45656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456565" algn="l"/>
                <a:tab pos="45720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128.0.0.0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000000.0000000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.0.0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不指派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807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，可以指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派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.0.0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077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000000.0000000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.0.0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80772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807720" algn="l"/>
                <a:tab pos="808355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类地址可指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派的网络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7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</a:t>
            </a:r>
            <a:r>
              <a:rPr kumimoji="0" sz="2775" b="0" i="0" u="none" strike="noStrike" kern="1200" cap="none" spc="345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807720" marR="0" lvl="0" indent="-457834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807720" algn="l"/>
                <a:tab pos="80835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每个网络最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多可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纳（</a:t>
            </a:r>
            <a:r>
              <a:rPr kumimoji="0" sz="2800" b="0" i="0" u="none" strike="noStrike" kern="1200" cap="none" spc="-7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775" b="0" i="0" u="none" strike="noStrike" kern="1200" cap="none" spc="-60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－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）台主机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64920" marR="0" lvl="1" indent="-457834" algn="l" defTabSz="914400" rtl="0" eaLnBrk="1" fontAlgn="auto" latinLnBrk="0" hangingPunct="1">
              <a:lnSpc>
                <a:spcPts val="287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ct val="60416"/>
              <a:buFont typeface="Wingdings"/>
              <a:buChar char=""/>
              <a:tabLst>
                <a:tab pos="1264920" algn="l"/>
                <a:tab pos="126555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扣除全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的主机号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807720" marR="0" lvl="0" indent="-457834" algn="l" defTabSz="914400" rtl="0" eaLnBrk="1" fontAlgn="auto" latinLnBrk="0" hangingPunct="1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807720" algn="l"/>
                <a:tab pos="80835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地址空间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共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-7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2775" b="0" i="0" u="none" strike="noStrike" kern="1200" cap="none" spc="345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个，约占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25%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028" y="1302511"/>
            <a:ext cx="8373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31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30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29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28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27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26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25</a:t>
            </a:r>
            <a:r>
              <a:rPr kumimoji="0" sz="16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24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2322212019181716</a:t>
            </a:r>
            <a:r>
              <a:rPr kumimoji="0" sz="1600" b="1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1413121110</a:t>
            </a:r>
            <a:r>
              <a:rPr kumimoji="0" sz="1600" b="1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98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7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6</a:t>
            </a: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426207"/>
            <a:ext cx="6550659" cy="76200"/>
          </a:xfrm>
          <a:custGeom>
            <a:avLst/>
            <a:gdLst/>
            <a:ahLst/>
            <a:cxnLst/>
            <a:rect l="l" t="t" r="r" b="b"/>
            <a:pathLst>
              <a:path w="65506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461" y="44450"/>
                </a:lnTo>
                <a:lnTo>
                  <a:pt x="63461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550659" h="76200">
                <a:moveTo>
                  <a:pt x="76161" y="31750"/>
                </a:moveTo>
                <a:lnTo>
                  <a:pt x="63461" y="31750"/>
                </a:lnTo>
                <a:lnTo>
                  <a:pt x="63461" y="44450"/>
                </a:lnTo>
                <a:lnTo>
                  <a:pt x="76161" y="44450"/>
                </a:lnTo>
                <a:lnTo>
                  <a:pt x="76161" y="31750"/>
                </a:lnTo>
                <a:close/>
              </a:path>
              <a:path w="6550659" h="76200">
                <a:moveTo>
                  <a:pt x="76200" y="31750"/>
                </a:moveTo>
                <a:lnTo>
                  <a:pt x="76161" y="44450"/>
                </a:lnTo>
                <a:lnTo>
                  <a:pt x="76200" y="31750"/>
                </a:lnTo>
                <a:close/>
              </a:path>
              <a:path w="6550659" h="76200">
                <a:moveTo>
                  <a:pt x="101561" y="31750"/>
                </a:moveTo>
                <a:lnTo>
                  <a:pt x="88861" y="31750"/>
                </a:lnTo>
                <a:lnTo>
                  <a:pt x="88861" y="44450"/>
                </a:lnTo>
                <a:lnTo>
                  <a:pt x="101561" y="44450"/>
                </a:lnTo>
                <a:lnTo>
                  <a:pt x="101561" y="31750"/>
                </a:lnTo>
                <a:close/>
              </a:path>
              <a:path w="6550659" h="76200">
                <a:moveTo>
                  <a:pt x="126961" y="31750"/>
                </a:moveTo>
                <a:lnTo>
                  <a:pt x="114261" y="31750"/>
                </a:lnTo>
                <a:lnTo>
                  <a:pt x="114261" y="44450"/>
                </a:lnTo>
                <a:lnTo>
                  <a:pt x="126961" y="44450"/>
                </a:lnTo>
                <a:lnTo>
                  <a:pt x="126961" y="31750"/>
                </a:lnTo>
                <a:close/>
              </a:path>
              <a:path w="6550659" h="76200">
                <a:moveTo>
                  <a:pt x="152361" y="31750"/>
                </a:moveTo>
                <a:lnTo>
                  <a:pt x="139661" y="31750"/>
                </a:lnTo>
                <a:lnTo>
                  <a:pt x="139661" y="44450"/>
                </a:lnTo>
                <a:lnTo>
                  <a:pt x="152361" y="44450"/>
                </a:lnTo>
                <a:lnTo>
                  <a:pt x="152361" y="31750"/>
                </a:lnTo>
                <a:close/>
              </a:path>
              <a:path w="6550659" h="76200">
                <a:moveTo>
                  <a:pt x="177761" y="31750"/>
                </a:moveTo>
                <a:lnTo>
                  <a:pt x="165061" y="31750"/>
                </a:lnTo>
                <a:lnTo>
                  <a:pt x="165061" y="44450"/>
                </a:lnTo>
                <a:lnTo>
                  <a:pt x="177761" y="44450"/>
                </a:lnTo>
                <a:lnTo>
                  <a:pt x="177761" y="31750"/>
                </a:lnTo>
                <a:close/>
              </a:path>
              <a:path w="6550659" h="76200">
                <a:moveTo>
                  <a:pt x="203161" y="31750"/>
                </a:moveTo>
                <a:lnTo>
                  <a:pt x="190461" y="31750"/>
                </a:lnTo>
                <a:lnTo>
                  <a:pt x="190461" y="44450"/>
                </a:lnTo>
                <a:lnTo>
                  <a:pt x="203161" y="44450"/>
                </a:lnTo>
                <a:lnTo>
                  <a:pt x="203161" y="31750"/>
                </a:lnTo>
                <a:close/>
              </a:path>
              <a:path w="6550659" h="76200">
                <a:moveTo>
                  <a:pt x="228561" y="31750"/>
                </a:moveTo>
                <a:lnTo>
                  <a:pt x="215861" y="31750"/>
                </a:lnTo>
                <a:lnTo>
                  <a:pt x="215861" y="44450"/>
                </a:lnTo>
                <a:lnTo>
                  <a:pt x="228561" y="44450"/>
                </a:lnTo>
                <a:lnTo>
                  <a:pt x="228561" y="31750"/>
                </a:lnTo>
                <a:close/>
              </a:path>
              <a:path w="6550659" h="76200">
                <a:moveTo>
                  <a:pt x="253961" y="31750"/>
                </a:moveTo>
                <a:lnTo>
                  <a:pt x="241261" y="31750"/>
                </a:lnTo>
                <a:lnTo>
                  <a:pt x="241261" y="44450"/>
                </a:lnTo>
                <a:lnTo>
                  <a:pt x="253961" y="44450"/>
                </a:lnTo>
                <a:lnTo>
                  <a:pt x="253961" y="31750"/>
                </a:lnTo>
                <a:close/>
              </a:path>
              <a:path w="6550659" h="76200">
                <a:moveTo>
                  <a:pt x="279361" y="31750"/>
                </a:moveTo>
                <a:lnTo>
                  <a:pt x="266661" y="31750"/>
                </a:lnTo>
                <a:lnTo>
                  <a:pt x="266661" y="44450"/>
                </a:lnTo>
                <a:lnTo>
                  <a:pt x="279361" y="44450"/>
                </a:lnTo>
                <a:lnTo>
                  <a:pt x="279361" y="31750"/>
                </a:lnTo>
                <a:close/>
              </a:path>
              <a:path w="6550659" h="76200">
                <a:moveTo>
                  <a:pt x="304761" y="31750"/>
                </a:moveTo>
                <a:lnTo>
                  <a:pt x="292061" y="31750"/>
                </a:lnTo>
                <a:lnTo>
                  <a:pt x="292061" y="44450"/>
                </a:lnTo>
                <a:lnTo>
                  <a:pt x="304761" y="44450"/>
                </a:lnTo>
                <a:lnTo>
                  <a:pt x="304761" y="31750"/>
                </a:lnTo>
                <a:close/>
              </a:path>
              <a:path w="6550659" h="76200">
                <a:moveTo>
                  <a:pt x="330161" y="31750"/>
                </a:moveTo>
                <a:lnTo>
                  <a:pt x="317461" y="31750"/>
                </a:lnTo>
                <a:lnTo>
                  <a:pt x="317461" y="44450"/>
                </a:lnTo>
                <a:lnTo>
                  <a:pt x="330161" y="44450"/>
                </a:lnTo>
                <a:lnTo>
                  <a:pt x="330161" y="31750"/>
                </a:lnTo>
                <a:close/>
              </a:path>
              <a:path w="6550659" h="76200">
                <a:moveTo>
                  <a:pt x="355561" y="31750"/>
                </a:moveTo>
                <a:lnTo>
                  <a:pt x="342861" y="31750"/>
                </a:lnTo>
                <a:lnTo>
                  <a:pt x="342861" y="44450"/>
                </a:lnTo>
                <a:lnTo>
                  <a:pt x="355561" y="44450"/>
                </a:lnTo>
                <a:lnTo>
                  <a:pt x="355561" y="31750"/>
                </a:lnTo>
                <a:close/>
              </a:path>
              <a:path w="6550659" h="76200">
                <a:moveTo>
                  <a:pt x="380961" y="31750"/>
                </a:moveTo>
                <a:lnTo>
                  <a:pt x="368261" y="31750"/>
                </a:lnTo>
                <a:lnTo>
                  <a:pt x="368261" y="44450"/>
                </a:lnTo>
                <a:lnTo>
                  <a:pt x="380961" y="44450"/>
                </a:lnTo>
                <a:lnTo>
                  <a:pt x="380961" y="31750"/>
                </a:lnTo>
                <a:close/>
              </a:path>
              <a:path w="6550659" h="76200">
                <a:moveTo>
                  <a:pt x="406361" y="31750"/>
                </a:moveTo>
                <a:lnTo>
                  <a:pt x="393661" y="31750"/>
                </a:lnTo>
                <a:lnTo>
                  <a:pt x="393661" y="44450"/>
                </a:lnTo>
                <a:lnTo>
                  <a:pt x="406361" y="44450"/>
                </a:lnTo>
                <a:lnTo>
                  <a:pt x="406361" y="31750"/>
                </a:lnTo>
                <a:close/>
              </a:path>
              <a:path w="6550659" h="76200">
                <a:moveTo>
                  <a:pt x="431761" y="31750"/>
                </a:moveTo>
                <a:lnTo>
                  <a:pt x="419061" y="31750"/>
                </a:lnTo>
                <a:lnTo>
                  <a:pt x="419061" y="44450"/>
                </a:lnTo>
                <a:lnTo>
                  <a:pt x="431761" y="44450"/>
                </a:lnTo>
                <a:lnTo>
                  <a:pt x="431761" y="31750"/>
                </a:lnTo>
                <a:close/>
              </a:path>
              <a:path w="6550659" h="76200">
                <a:moveTo>
                  <a:pt x="457161" y="31750"/>
                </a:moveTo>
                <a:lnTo>
                  <a:pt x="444461" y="31750"/>
                </a:lnTo>
                <a:lnTo>
                  <a:pt x="444461" y="44450"/>
                </a:lnTo>
                <a:lnTo>
                  <a:pt x="457161" y="44450"/>
                </a:lnTo>
                <a:lnTo>
                  <a:pt x="457161" y="31750"/>
                </a:lnTo>
                <a:close/>
              </a:path>
              <a:path w="6550659" h="76200">
                <a:moveTo>
                  <a:pt x="482561" y="31750"/>
                </a:moveTo>
                <a:lnTo>
                  <a:pt x="469861" y="31750"/>
                </a:lnTo>
                <a:lnTo>
                  <a:pt x="469861" y="44450"/>
                </a:lnTo>
                <a:lnTo>
                  <a:pt x="482561" y="44450"/>
                </a:lnTo>
                <a:lnTo>
                  <a:pt x="482561" y="31750"/>
                </a:lnTo>
                <a:close/>
              </a:path>
              <a:path w="6550659" h="76200">
                <a:moveTo>
                  <a:pt x="507961" y="31750"/>
                </a:moveTo>
                <a:lnTo>
                  <a:pt x="495261" y="31750"/>
                </a:lnTo>
                <a:lnTo>
                  <a:pt x="495261" y="44450"/>
                </a:lnTo>
                <a:lnTo>
                  <a:pt x="507961" y="44450"/>
                </a:lnTo>
                <a:lnTo>
                  <a:pt x="507961" y="31750"/>
                </a:lnTo>
                <a:close/>
              </a:path>
              <a:path w="6550659" h="76200">
                <a:moveTo>
                  <a:pt x="533361" y="31750"/>
                </a:moveTo>
                <a:lnTo>
                  <a:pt x="520661" y="31750"/>
                </a:lnTo>
                <a:lnTo>
                  <a:pt x="520661" y="44450"/>
                </a:lnTo>
                <a:lnTo>
                  <a:pt x="533361" y="44450"/>
                </a:lnTo>
                <a:lnTo>
                  <a:pt x="533361" y="31750"/>
                </a:lnTo>
                <a:close/>
              </a:path>
              <a:path w="6550659" h="76200">
                <a:moveTo>
                  <a:pt x="558761" y="31750"/>
                </a:moveTo>
                <a:lnTo>
                  <a:pt x="546061" y="31750"/>
                </a:lnTo>
                <a:lnTo>
                  <a:pt x="546061" y="44450"/>
                </a:lnTo>
                <a:lnTo>
                  <a:pt x="558761" y="44450"/>
                </a:lnTo>
                <a:lnTo>
                  <a:pt x="558761" y="31750"/>
                </a:lnTo>
                <a:close/>
              </a:path>
              <a:path w="6550659" h="76200">
                <a:moveTo>
                  <a:pt x="584161" y="31750"/>
                </a:moveTo>
                <a:lnTo>
                  <a:pt x="571461" y="31750"/>
                </a:lnTo>
                <a:lnTo>
                  <a:pt x="571461" y="44450"/>
                </a:lnTo>
                <a:lnTo>
                  <a:pt x="584161" y="44450"/>
                </a:lnTo>
                <a:lnTo>
                  <a:pt x="584161" y="31750"/>
                </a:lnTo>
                <a:close/>
              </a:path>
              <a:path w="6550659" h="76200">
                <a:moveTo>
                  <a:pt x="609561" y="31750"/>
                </a:moveTo>
                <a:lnTo>
                  <a:pt x="596861" y="31750"/>
                </a:lnTo>
                <a:lnTo>
                  <a:pt x="596861" y="44450"/>
                </a:lnTo>
                <a:lnTo>
                  <a:pt x="609561" y="44450"/>
                </a:lnTo>
                <a:lnTo>
                  <a:pt x="609561" y="31750"/>
                </a:lnTo>
                <a:close/>
              </a:path>
              <a:path w="6550659" h="76200">
                <a:moveTo>
                  <a:pt x="634961" y="31750"/>
                </a:moveTo>
                <a:lnTo>
                  <a:pt x="622261" y="31750"/>
                </a:lnTo>
                <a:lnTo>
                  <a:pt x="622261" y="44450"/>
                </a:lnTo>
                <a:lnTo>
                  <a:pt x="634961" y="44450"/>
                </a:lnTo>
                <a:lnTo>
                  <a:pt x="634961" y="31750"/>
                </a:lnTo>
                <a:close/>
              </a:path>
              <a:path w="6550659" h="76200">
                <a:moveTo>
                  <a:pt x="660361" y="31750"/>
                </a:moveTo>
                <a:lnTo>
                  <a:pt x="647661" y="31750"/>
                </a:lnTo>
                <a:lnTo>
                  <a:pt x="647661" y="44450"/>
                </a:lnTo>
                <a:lnTo>
                  <a:pt x="660361" y="44450"/>
                </a:lnTo>
                <a:lnTo>
                  <a:pt x="660361" y="31750"/>
                </a:lnTo>
                <a:close/>
              </a:path>
              <a:path w="6550659" h="76200">
                <a:moveTo>
                  <a:pt x="685761" y="31750"/>
                </a:moveTo>
                <a:lnTo>
                  <a:pt x="673061" y="31750"/>
                </a:lnTo>
                <a:lnTo>
                  <a:pt x="673061" y="44450"/>
                </a:lnTo>
                <a:lnTo>
                  <a:pt x="685761" y="44450"/>
                </a:lnTo>
                <a:lnTo>
                  <a:pt x="685761" y="31750"/>
                </a:lnTo>
                <a:close/>
              </a:path>
              <a:path w="6550659" h="76200">
                <a:moveTo>
                  <a:pt x="711161" y="31750"/>
                </a:moveTo>
                <a:lnTo>
                  <a:pt x="698461" y="31750"/>
                </a:lnTo>
                <a:lnTo>
                  <a:pt x="698461" y="44450"/>
                </a:lnTo>
                <a:lnTo>
                  <a:pt x="711161" y="44450"/>
                </a:lnTo>
                <a:lnTo>
                  <a:pt x="711161" y="31750"/>
                </a:lnTo>
                <a:close/>
              </a:path>
              <a:path w="6550659" h="76200">
                <a:moveTo>
                  <a:pt x="736561" y="31750"/>
                </a:moveTo>
                <a:lnTo>
                  <a:pt x="723861" y="31750"/>
                </a:lnTo>
                <a:lnTo>
                  <a:pt x="723861" y="44450"/>
                </a:lnTo>
                <a:lnTo>
                  <a:pt x="736561" y="44450"/>
                </a:lnTo>
                <a:lnTo>
                  <a:pt x="736561" y="31750"/>
                </a:lnTo>
                <a:close/>
              </a:path>
              <a:path w="6550659" h="76200">
                <a:moveTo>
                  <a:pt x="761961" y="31750"/>
                </a:moveTo>
                <a:lnTo>
                  <a:pt x="749261" y="31750"/>
                </a:lnTo>
                <a:lnTo>
                  <a:pt x="749261" y="44450"/>
                </a:lnTo>
                <a:lnTo>
                  <a:pt x="761961" y="44450"/>
                </a:lnTo>
                <a:lnTo>
                  <a:pt x="761961" y="31750"/>
                </a:lnTo>
                <a:close/>
              </a:path>
              <a:path w="6550659" h="76200">
                <a:moveTo>
                  <a:pt x="787361" y="31750"/>
                </a:moveTo>
                <a:lnTo>
                  <a:pt x="774661" y="31750"/>
                </a:lnTo>
                <a:lnTo>
                  <a:pt x="774661" y="44450"/>
                </a:lnTo>
                <a:lnTo>
                  <a:pt x="787361" y="44450"/>
                </a:lnTo>
                <a:lnTo>
                  <a:pt x="787361" y="31750"/>
                </a:lnTo>
                <a:close/>
              </a:path>
              <a:path w="6550659" h="76200">
                <a:moveTo>
                  <a:pt x="812761" y="31750"/>
                </a:moveTo>
                <a:lnTo>
                  <a:pt x="800061" y="31750"/>
                </a:lnTo>
                <a:lnTo>
                  <a:pt x="800061" y="44450"/>
                </a:lnTo>
                <a:lnTo>
                  <a:pt x="812761" y="44450"/>
                </a:lnTo>
                <a:lnTo>
                  <a:pt x="812761" y="31750"/>
                </a:lnTo>
                <a:close/>
              </a:path>
              <a:path w="6550659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6550659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6550659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6550659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6550659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6550659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6550659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6550659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6550659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6550659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6550659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6550659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6550659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6550659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6550659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6550659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6550659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6550659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6550659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6550659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6550659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6550659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6550659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6550659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6550659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6550659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6550659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6550659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6550659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6550659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6550659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6550659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6550659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6550659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6550659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6550659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6550659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6550659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6550659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6550659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6550659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6550659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6550659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6550659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6550659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6550659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6550659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6550659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6550659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6550659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6550659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6550659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6550659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6550659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6550659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6550659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6550659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6550659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6550659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6550659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6550659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6550659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6550659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6550659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6550659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6550659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6550659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6550659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6550659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6550659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6550659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6550659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6550659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6550659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6550659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6550659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6550659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6550659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6550659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6550659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6550659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6550659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6550659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6550659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6550659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6550659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6550659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6550659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6550659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6550659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6550659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6550659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6550659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6550659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6550659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6550659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6550659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6550659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6550659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6550659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6550659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6550659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6550659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6550659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6550659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6550659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6550659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6550659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6550659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6550659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6550659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6550659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6550659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6550659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6550659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6550659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6550659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6550659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6550659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6550659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6550659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6550659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6550659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6550659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6550659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6550659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6550659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6550659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6550659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6550659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6550659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6550659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6550659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6550659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6550659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6550659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6550659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6550659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6550659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6550659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6550659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6550659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6550659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6550659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6550659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6550659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6550659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6550659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6550659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6550659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6550659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6550659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6550659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6550659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6550659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6550659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6550659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6550659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6550659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6550659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6550659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6550659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6550659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6550659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6550659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6550659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6550659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6550659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6550659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6550659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6550659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6550659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6550659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6550659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6550659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6550659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6550659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6550659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6550659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6550659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6550659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6550659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6550659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6550659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6550659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6550659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6550659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6550659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6550659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6550659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6550659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6550659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6550659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6550659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6550659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6550659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6550659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6550659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6550659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6550659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6550659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6550659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6550659" h="76200">
                <a:moveTo>
                  <a:pt x="59690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5969000" y="44450"/>
                </a:lnTo>
                <a:lnTo>
                  <a:pt x="5969000" y="31750"/>
                </a:lnTo>
                <a:close/>
              </a:path>
              <a:path w="6550659" h="76200">
                <a:moveTo>
                  <a:pt x="5994400" y="31750"/>
                </a:moveTo>
                <a:lnTo>
                  <a:pt x="5981700" y="31750"/>
                </a:lnTo>
                <a:lnTo>
                  <a:pt x="5981700" y="44450"/>
                </a:lnTo>
                <a:lnTo>
                  <a:pt x="5994400" y="44450"/>
                </a:lnTo>
                <a:lnTo>
                  <a:pt x="5994400" y="31750"/>
                </a:lnTo>
                <a:close/>
              </a:path>
              <a:path w="6550659" h="76200">
                <a:moveTo>
                  <a:pt x="6019800" y="31750"/>
                </a:moveTo>
                <a:lnTo>
                  <a:pt x="6007100" y="31750"/>
                </a:lnTo>
                <a:lnTo>
                  <a:pt x="6007100" y="44450"/>
                </a:lnTo>
                <a:lnTo>
                  <a:pt x="6019800" y="44450"/>
                </a:lnTo>
                <a:lnTo>
                  <a:pt x="6019800" y="31750"/>
                </a:lnTo>
                <a:close/>
              </a:path>
              <a:path w="6550659" h="76200">
                <a:moveTo>
                  <a:pt x="6045200" y="31750"/>
                </a:moveTo>
                <a:lnTo>
                  <a:pt x="6032500" y="31750"/>
                </a:lnTo>
                <a:lnTo>
                  <a:pt x="6032500" y="44450"/>
                </a:lnTo>
                <a:lnTo>
                  <a:pt x="6045200" y="44450"/>
                </a:lnTo>
                <a:lnTo>
                  <a:pt x="6045200" y="31750"/>
                </a:lnTo>
                <a:close/>
              </a:path>
              <a:path w="6550659" h="76200">
                <a:moveTo>
                  <a:pt x="6070600" y="31750"/>
                </a:moveTo>
                <a:lnTo>
                  <a:pt x="6057900" y="31750"/>
                </a:lnTo>
                <a:lnTo>
                  <a:pt x="6057900" y="44450"/>
                </a:lnTo>
                <a:lnTo>
                  <a:pt x="6070600" y="44450"/>
                </a:lnTo>
                <a:lnTo>
                  <a:pt x="6070600" y="31750"/>
                </a:lnTo>
                <a:close/>
              </a:path>
              <a:path w="6550659" h="76200">
                <a:moveTo>
                  <a:pt x="6096000" y="31750"/>
                </a:moveTo>
                <a:lnTo>
                  <a:pt x="6083300" y="31750"/>
                </a:lnTo>
                <a:lnTo>
                  <a:pt x="6083300" y="44450"/>
                </a:lnTo>
                <a:lnTo>
                  <a:pt x="6096000" y="44450"/>
                </a:lnTo>
                <a:lnTo>
                  <a:pt x="6096000" y="31750"/>
                </a:lnTo>
                <a:close/>
              </a:path>
              <a:path w="6550659" h="76200">
                <a:moveTo>
                  <a:pt x="6121400" y="31750"/>
                </a:moveTo>
                <a:lnTo>
                  <a:pt x="6108700" y="31750"/>
                </a:lnTo>
                <a:lnTo>
                  <a:pt x="6108700" y="44450"/>
                </a:lnTo>
                <a:lnTo>
                  <a:pt x="6121400" y="44450"/>
                </a:lnTo>
                <a:lnTo>
                  <a:pt x="6121400" y="31750"/>
                </a:lnTo>
                <a:close/>
              </a:path>
              <a:path w="6550659" h="76200">
                <a:moveTo>
                  <a:pt x="6146800" y="31750"/>
                </a:moveTo>
                <a:lnTo>
                  <a:pt x="6134100" y="31750"/>
                </a:lnTo>
                <a:lnTo>
                  <a:pt x="6134100" y="44450"/>
                </a:lnTo>
                <a:lnTo>
                  <a:pt x="6146800" y="44450"/>
                </a:lnTo>
                <a:lnTo>
                  <a:pt x="6146800" y="31750"/>
                </a:lnTo>
                <a:close/>
              </a:path>
              <a:path w="6550659" h="76200">
                <a:moveTo>
                  <a:pt x="6172200" y="31750"/>
                </a:moveTo>
                <a:lnTo>
                  <a:pt x="6159500" y="31750"/>
                </a:lnTo>
                <a:lnTo>
                  <a:pt x="6159500" y="44450"/>
                </a:lnTo>
                <a:lnTo>
                  <a:pt x="6172200" y="44450"/>
                </a:lnTo>
                <a:lnTo>
                  <a:pt x="6172200" y="31750"/>
                </a:lnTo>
                <a:close/>
              </a:path>
              <a:path w="6550659" h="76200">
                <a:moveTo>
                  <a:pt x="6197600" y="31750"/>
                </a:moveTo>
                <a:lnTo>
                  <a:pt x="6184900" y="31750"/>
                </a:lnTo>
                <a:lnTo>
                  <a:pt x="6184900" y="44450"/>
                </a:lnTo>
                <a:lnTo>
                  <a:pt x="6197600" y="44450"/>
                </a:lnTo>
                <a:lnTo>
                  <a:pt x="6197600" y="31750"/>
                </a:lnTo>
                <a:close/>
              </a:path>
              <a:path w="6550659" h="76200">
                <a:moveTo>
                  <a:pt x="6223000" y="31750"/>
                </a:moveTo>
                <a:lnTo>
                  <a:pt x="6210300" y="31750"/>
                </a:lnTo>
                <a:lnTo>
                  <a:pt x="6210300" y="44450"/>
                </a:lnTo>
                <a:lnTo>
                  <a:pt x="6223000" y="44450"/>
                </a:lnTo>
                <a:lnTo>
                  <a:pt x="6223000" y="31750"/>
                </a:lnTo>
                <a:close/>
              </a:path>
              <a:path w="6550659" h="76200">
                <a:moveTo>
                  <a:pt x="6248400" y="31750"/>
                </a:moveTo>
                <a:lnTo>
                  <a:pt x="6235700" y="31750"/>
                </a:lnTo>
                <a:lnTo>
                  <a:pt x="6235700" y="44450"/>
                </a:lnTo>
                <a:lnTo>
                  <a:pt x="6248400" y="44450"/>
                </a:lnTo>
                <a:lnTo>
                  <a:pt x="6248400" y="31750"/>
                </a:lnTo>
                <a:close/>
              </a:path>
              <a:path w="6550659" h="76200">
                <a:moveTo>
                  <a:pt x="6273800" y="31750"/>
                </a:moveTo>
                <a:lnTo>
                  <a:pt x="6261100" y="31750"/>
                </a:lnTo>
                <a:lnTo>
                  <a:pt x="6261100" y="44450"/>
                </a:lnTo>
                <a:lnTo>
                  <a:pt x="6273800" y="44450"/>
                </a:lnTo>
                <a:lnTo>
                  <a:pt x="6273800" y="31750"/>
                </a:lnTo>
                <a:close/>
              </a:path>
              <a:path w="6550659" h="76200">
                <a:moveTo>
                  <a:pt x="6299200" y="31750"/>
                </a:moveTo>
                <a:lnTo>
                  <a:pt x="6286500" y="31750"/>
                </a:lnTo>
                <a:lnTo>
                  <a:pt x="6286500" y="44450"/>
                </a:lnTo>
                <a:lnTo>
                  <a:pt x="6299200" y="44450"/>
                </a:lnTo>
                <a:lnTo>
                  <a:pt x="6299200" y="31750"/>
                </a:lnTo>
                <a:close/>
              </a:path>
              <a:path w="6550659" h="76200">
                <a:moveTo>
                  <a:pt x="6324600" y="31750"/>
                </a:moveTo>
                <a:lnTo>
                  <a:pt x="6311900" y="31750"/>
                </a:lnTo>
                <a:lnTo>
                  <a:pt x="6311900" y="44450"/>
                </a:lnTo>
                <a:lnTo>
                  <a:pt x="6324600" y="44450"/>
                </a:lnTo>
                <a:lnTo>
                  <a:pt x="6324600" y="31750"/>
                </a:lnTo>
                <a:close/>
              </a:path>
              <a:path w="6550659" h="76200">
                <a:moveTo>
                  <a:pt x="6350000" y="31750"/>
                </a:moveTo>
                <a:lnTo>
                  <a:pt x="6337300" y="31750"/>
                </a:lnTo>
                <a:lnTo>
                  <a:pt x="6337300" y="44450"/>
                </a:lnTo>
                <a:lnTo>
                  <a:pt x="6350000" y="44450"/>
                </a:lnTo>
                <a:lnTo>
                  <a:pt x="6350000" y="31750"/>
                </a:lnTo>
                <a:close/>
              </a:path>
              <a:path w="6550659" h="76200">
                <a:moveTo>
                  <a:pt x="6375400" y="31750"/>
                </a:moveTo>
                <a:lnTo>
                  <a:pt x="6362700" y="31750"/>
                </a:lnTo>
                <a:lnTo>
                  <a:pt x="6362700" y="44450"/>
                </a:lnTo>
                <a:lnTo>
                  <a:pt x="6375400" y="44450"/>
                </a:lnTo>
                <a:lnTo>
                  <a:pt x="6375400" y="31750"/>
                </a:lnTo>
                <a:close/>
              </a:path>
              <a:path w="6550659" h="76200">
                <a:moveTo>
                  <a:pt x="6400800" y="31750"/>
                </a:moveTo>
                <a:lnTo>
                  <a:pt x="6388100" y="31750"/>
                </a:lnTo>
                <a:lnTo>
                  <a:pt x="6388100" y="44450"/>
                </a:lnTo>
                <a:lnTo>
                  <a:pt x="6400800" y="44450"/>
                </a:lnTo>
                <a:lnTo>
                  <a:pt x="6400800" y="31750"/>
                </a:lnTo>
                <a:close/>
              </a:path>
              <a:path w="6550659" h="76200">
                <a:moveTo>
                  <a:pt x="6426200" y="31750"/>
                </a:moveTo>
                <a:lnTo>
                  <a:pt x="6413500" y="31750"/>
                </a:lnTo>
                <a:lnTo>
                  <a:pt x="6413500" y="44450"/>
                </a:lnTo>
                <a:lnTo>
                  <a:pt x="6426200" y="44450"/>
                </a:lnTo>
                <a:lnTo>
                  <a:pt x="6426200" y="31750"/>
                </a:lnTo>
                <a:close/>
              </a:path>
              <a:path w="6550659" h="76200">
                <a:moveTo>
                  <a:pt x="6451600" y="31750"/>
                </a:moveTo>
                <a:lnTo>
                  <a:pt x="6438900" y="31750"/>
                </a:lnTo>
                <a:lnTo>
                  <a:pt x="6438900" y="44450"/>
                </a:lnTo>
                <a:lnTo>
                  <a:pt x="6451600" y="44450"/>
                </a:lnTo>
                <a:lnTo>
                  <a:pt x="6451600" y="31750"/>
                </a:lnTo>
                <a:close/>
              </a:path>
              <a:path w="6550659" h="76200">
                <a:moveTo>
                  <a:pt x="6473952" y="0"/>
                </a:moveTo>
                <a:lnTo>
                  <a:pt x="6473952" y="76200"/>
                </a:lnTo>
                <a:lnTo>
                  <a:pt x="6537452" y="44450"/>
                </a:lnTo>
                <a:lnTo>
                  <a:pt x="6477000" y="44450"/>
                </a:lnTo>
                <a:lnTo>
                  <a:pt x="6477000" y="31750"/>
                </a:lnTo>
                <a:lnTo>
                  <a:pt x="6537452" y="31750"/>
                </a:lnTo>
                <a:lnTo>
                  <a:pt x="6473952" y="0"/>
                </a:lnTo>
                <a:close/>
              </a:path>
              <a:path w="6550659" h="76200">
                <a:moveTo>
                  <a:pt x="6473952" y="31750"/>
                </a:moveTo>
                <a:lnTo>
                  <a:pt x="6464300" y="31750"/>
                </a:lnTo>
                <a:lnTo>
                  <a:pt x="6464300" y="44450"/>
                </a:lnTo>
                <a:lnTo>
                  <a:pt x="6473952" y="44450"/>
                </a:lnTo>
                <a:lnTo>
                  <a:pt x="6473952" y="31750"/>
                </a:lnTo>
                <a:close/>
              </a:path>
              <a:path w="6550659" h="76200">
                <a:moveTo>
                  <a:pt x="6537452" y="31750"/>
                </a:moveTo>
                <a:lnTo>
                  <a:pt x="6477000" y="31750"/>
                </a:lnTo>
                <a:lnTo>
                  <a:pt x="6477000" y="44450"/>
                </a:lnTo>
                <a:lnTo>
                  <a:pt x="6537452" y="44450"/>
                </a:lnTo>
                <a:lnTo>
                  <a:pt x="6550152" y="38100"/>
                </a:lnTo>
                <a:lnTo>
                  <a:pt x="653745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2953" y="246710"/>
            <a:ext cx="152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10" dirty="0">
                <a:solidFill>
                  <a:srgbClr val="FFFFFF"/>
                </a:solidFill>
              </a:rPr>
              <a:t>类地址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88" y="220522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2507" y="2426207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00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002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16002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16002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16002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16002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16002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6002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002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16002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16002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16002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16002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16002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6002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002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16002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16002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16002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16002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16002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6002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002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160020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160020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160020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160020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160020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60020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0020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160020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160020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160020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160020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160020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60020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0020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60020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160020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16002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6002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16002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16002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002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16002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16002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16002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16002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16002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6002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002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16002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16002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16002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16002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16002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16002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76200"/>
                </a:lnTo>
                <a:lnTo>
                  <a:pt x="1600200" y="38100"/>
                </a:lnTo>
                <a:lnTo>
                  <a:pt x="1524000" y="0"/>
                </a:lnTo>
                <a:close/>
              </a:path>
              <a:path w="16002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2508" y="223570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4323" y="220522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708" y="1549908"/>
            <a:ext cx="828040" cy="609600"/>
          </a:xfrm>
          <a:custGeom>
            <a:avLst/>
            <a:gdLst/>
            <a:ahLst/>
            <a:cxnLst/>
            <a:rect l="l" t="t" r="r" b="b"/>
            <a:pathLst>
              <a:path w="828040" h="609600">
                <a:moveTo>
                  <a:pt x="0" y="609600"/>
                </a:moveTo>
                <a:lnTo>
                  <a:pt x="827532" y="609600"/>
                </a:lnTo>
                <a:lnTo>
                  <a:pt x="82753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4611" y="1543811"/>
          <a:ext cx="837437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1 1</a:t>
                      </a:r>
                      <a:r>
                        <a:rPr sz="2400" b="1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592">
                <a:tc gridSpan="4">
                  <a:txBody>
                    <a:bodyPr/>
                    <a:lstStyle/>
                    <a:p>
                      <a:pPr marL="69151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网络地址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82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主机地址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02437" y="2782900"/>
            <a:ext cx="7997825" cy="348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22860" lvl="0" indent="0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38400" algn="l"/>
                <a:tab pos="4572635" algn="l"/>
                <a:tab pos="640143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22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	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	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	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238125" lvl="0" indent="-4572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469265" algn="l"/>
                <a:tab pos="46990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从高位起，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位为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”，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字节用十进制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表示的取值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范围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为“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～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223”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469265" algn="l"/>
                <a:tab pos="46990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56565" marR="5080" lvl="0" indent="-456565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456565" algn="l"/>
                <a:tab pos="45720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2.0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000.0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.0.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是不指派的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指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派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小网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地址是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.0.0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00000.0000000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.0.0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028" y="1302511"/>
            <a:ext cx="8373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31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30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29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28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27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26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25</a:t>
            </a:r>
            <a:r>
              <a:rPr kumimoji="0" sz="16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24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2322212019181716</a:t>
            </a:r>
            <a:r>
              <a:rPr kumimoji="0" sz="1600" b="1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1413121110</a:t>
            </a:r>
            <a:r>
              <a:rPr kumimoji="0" sz="1600" b="1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98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7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6</a:t>
            </a: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426207"/>
            <a:ext cx="6550659" cy="76200"/>
          </a:xfrm>
          <a:custGeom>
            <a:avLst/>
            <a:gdLst/>
            <a:ahLst/>
            <a:cxnLst/>
            <a:rect l="l" t="t" r="r" b="b"/>
            <a:pathLst>
              <a:path w="65506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461" y="44450"/>
                </a:lnTo>
                <a:lnTo>
                  <a:pt x="63461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550659" h="76200">
                <a:moveTo>
                  <a:pt x="76161" y="31750"/>
                </a:moveTo>
                <a:lnTo>
                  <a:pt x="63461" y="31750"/>
                </a:lnTo>
                <a:lnTo>
                  <a:pt x="63461" y="44450"/>
                </a:lnTo>
                <a:lnTo>
                  <a:pt x="76161" y="44450"/>
                </a:lnTo>
                <a:lnTo>
                  <a:pt x="76161" y="31750"/>
                </a:lnTo>
                <a:close/>
              </a:path>
              <a:path w="6550659" h="76200">
                <a:moveTo>
                  <a:pt x="76200" y="31750"/>
                </a:moveTo>
                <a:lnTo>
                  <a:pt x="76161" y="44450"/>
                </a:lnTo>
                <a:lnTo>
                  <a:pt x="76200" y="31750"/>
                </a:lnTo>
                <a:close/>
              </a:path>
              <a:path w="6550659" h="76200">
                <a:moveTo>
                  <a:pt x="101561" y="31750"/>
                </a:moveTo>
                <a:lnTo>
                  <a:pt x="88861" y="31750"/>
                </a:lnTo>
                <a:lnTo>
                  <a:pt x="88861" y="44450"/>
                </a:lnTo>
                <a:lnTo>
                  <a:pt x="101561" y="44450"/>
                </a:lnTo>
                <a:lnTo>
                  <a:pt x="101561" y="31750"/>
                </a:lnTo>
                <a:close/>
              </a:path>
              <a:path w="6550659" h="76200">
                <a:moveTo>
                  <a:pt x="126961" y="31750"/>
                </a:moveTo>
                <a:lnTo>
                  <a:pt x="114261" y="31750"/>
                </a:lnTo>
                <a:lnTo>
                  <a:pt x="114261" y="44450"/>
                </a:lnTo>
                <a:lnTo>
                  <a:pt x="126961" y="44450"/>
                </a:lnTo>
                <a:lnTo>
                  <a:pt x="126961" y="31750"/>
                </a:lnTo>
                <a:close/>
              </a:path>
              <a:path w="6550659" h="76200">
                <a:moveTo>
                  <a:pt x="152361" y="31750"/>
                </a:moveTo>
                <a:lnTo>
                  <a:pt x="139661" y="31750"/>
                </a:lnTo>
                <a:lnTo>
                  <a:pt x="139661" y="44450"/>
                </a:lnTo>
                <a:lnTo>
                  <a:pt x="152361" y="44450"/>
                </a:lnTo>
                <a:lnTo>
                  <a:pt x="152361" y="31750"/>
                </a:lnTo>
                <a:close/>
              </a:path>
              <a:path w="6550659" h="76200">
                <a:moveTo>
                  <a:pt x="177761" y="31750"/>
                </a:moveTo>
                <a:lnTo>
                  <a:pt x="165061" y="31750"/>
                </a:lnTo>
                <a:lnTo>
                  <a:pt x="165061" y="44450"/>
                </a:lnTo>
                <a:lnTo>
                  <a:pt x="177761" y="44450"/>
                </a:lnTo>
                <a:lnTo>
                  <a:pt x="177761" y="31750"/>
                </a:lnTo>
                <a:close/>
              </a:path>
              <a:path w="6550659" h="76200">
                <a:moveTo>
                  <a:pt x="203161" y="31750"/>
                </a:moveTo>
                <a:lnTo>
                  <a:pt x="190461" y="31750"/>
                </a:lnTo>
                <a:lnTo>
                  <a:pt x="190461" y="44450"/>
                </a:lnTo>
                <a:lnTo>
                  <a:pt x="203161" y="44450"/>
                </a:lnTo>
                <a:lnTo>
                  <a:pt x="203161" y="31750"/>
                </a:lnTo>
                <a:close/>
              </a:path>
              <a:path w="6550659" h="76200">
                <a:moveTo>
                  <a:pt x="228561" y="31750"/>
                </a:moveTo>
                <a:lnTo>
                  <a:pt x="215861" y="31750"/>
                </a:lnTo>
                <a:lnTo>
                  <a:pt x="215861" y="44450"/>
                </a:lnTo>
                <a:lnTo>
                  <a:pt x="228561" y="44450"/>
                </a:lnTo>
                <a:lnTo>
                  <a:pt x="228561" y="31750"/>
                </a:lnTo>
                <a:close/>
              </a:path>
              <a:path w="6550659" h="76200">
                <a:moveTo>
                  <a:pt x="253961" y="31750"/>
                </a:moveTo>
                <a:lnTo>
                  <a:pt x="241261" y="31750"/>
                </a:lnTo>
                <a:lnTo>
                  <a:pt x="241261" y="44450"/>
                </a:lnTo>
                <a:lnTo>
                  <a:pt x="253961" y="44450"/>
                </a:lnTo>
                <a:lnTo>
                  <a:pt x="253961" y="31750"/>
                </a:lnTo>
                <a:close/>
              </a:path>
              <a:path w="6550659" h="76200">
                <a:moveTo>
                  <a:pt x="279361" y="31750"/>
                </a:moveTo>
                <a:lnTo>
                  <a:pt x="266661" y="31750"/>
                </a:lnTo>
                <a:lnTo>
                  <a:pt x="266661" y="44450"/>
                </a:lnTo>
                <a:lnTo>
                  <a:pt x="279361" y="44450"/>
                </a:lnTo>
                <a:lnTo>
                  <a:pt x="279361" y="31750"/>
                </a:lnTo>
                <a:close/>
              </a:path>
              <a:path w="6550659" h="76200">
                <a:moveTo>
                  <a:pt x="304761" y="31750"/>
                </a:moveTo>
                <a:lnTo>
                  <a:pt x="292061" y="31750"/>
                </a:lnTo>
                <a:lnTo>
                  <a:pt x="292061" y="44450"/>
                </a:lnTo>
                <a:lnTo>
                  <a:pt x="304761" y="44450"/>
                </a:lnTo>
                <a:lnTo>
                  <a:pt x="304761" y="31750"/>
                </a:lnTo>
                <a:close/>
              </a:path>
              <a:path w="6550659" h="76200">
                <a:moveTo>
                  <a:pt x="330161" y="31750"/>
                </a:moveTo>
                <a:lnTo>
                  <a:pt x="317461" y="31750"/>
                </a:lnTo>
                <a:lnTo>
                  <a:pt x="317461" y="44450"/>
                </a:lnTo>
                <a:lnTo>
                  <a:pt x="330161" y="44450"/>
                </a:lnTo>
                <a:lnTo>
                  <a:pt x="330161" y="31750"/>
                </a:lnTo>
                <a:close/>
              </a:path>
              <a:path w="6550659" h="76200">
                <a:moveTo>
                  <a:pt x="355561" y="31750"/>
                </a:moveTo>
                <a:lnTo>
                  <a:pt x="342861" y="31750"/>
                </a:lnTo>
                <a:lnTo>
                  <a:pt x="342861" y="44450"/>
                </a:lnTo>
                <a:lnTo>
                  <a:pt x="355561" y="44450"/>
                </a:lnTo>
                <a:lnTo>
                  <a:pt x="355561" y="31750"/>
                </a:lnTo>
                <a:close/>
              </a:path>
              <a:path w="6550659" h="76200">
                <a:moveTo>
                  <a:pt x="380961" y="31750"/>
                </a:moveTo>
                <a:lnTo>
                  <a:pt x="368261" y="31750"/>
                </a:lnTo>
                <a:lnTo>
                  <a:pt x="368261" y="44450"/>
                </a:lnTo>
                <a:lnTo>
                  <a:pt x="380961" y="44450"/>
                </a:lnTo>
                <a:lnTo>
                  <a:pt x="380961" y="31750"/>
                </a:lnTo>
                <a:close/>
              </a:path>
              <a:path w="6550659" h="76200">
                <a:moveTo>
                  <a:pt x="406361" y="31750"/>
                </a:moveTo>
                <a:lnTo>
                  <a:pt x="393661" y="31750"/>
                </a:lnTo>
                <a:lnTo>
                  <a:pt x="393661" y="44450"/>
                </a:lnTo>
                <a:lnTo>
                  <a:pt x="406361" y="44450"/>
                </a:lnTo>
                <a:lnTo>
                  <a:pt x="406361" y="31750"/>
                </a:lnTo>
                <a:close/>
              </a:path>
              <a:path w="6550659" h="76200">
                <a:moveTo>
                  <a:pt x="431761" y="31750"/>
                </a:moveTo>
                <a:lnTo>
                  <a:pt x="419061" y="31750"/>
                </a:lnTo>
                <a:lnTo>
                  <a:pt x="419061" y="44450"/>
                </a:lnTo>
                <a:lnTo>
                  <a:pt x="431761" y="44450"/>
                </a:lnTo>
                <a:lnTo>
                  <a:pt x="431761" y="31750"/>
                </a:lnTo>
                <a:close/>
              </a:path>
              <a:path w="6550659" h="76200">
                <a:moveTo>
                  <a:pt x="457161" y="31750"/>
                </a:moveTo>
                <a:lnTo>
                  <a:pt x="444461" y="31750"/>
                </a:lnTo>
                <a:lnTo>
                  <a:pt x="444461" y="44450"/>
                </a:lnTo>
                <a:lnTo>
                  <a:pt x="457161" y="44450"/>
                </a:lnTo>
                <a:lnTo>
                  <a:pt x="457161" y="31750"/>
                </a:lnTo>
                <a:close/>
              </a:path>
              <a:path w="6550659" h="76200">
                <a:moveTo>
                  <a:pt x="482561" y="31750"/>
                </a:moveTo>
                <a:lnTo>
                  <a:pt x="469861" y="31750"/>
                </a:lnTo>
                <a:lnTo>
                  <a:pt x="469861" y="44450"/>
                </a:lnTo>
                <a:lnTo>
                  <a:pt x="482561" y="44450"/>
                </a:lnTo>
                <a:lnTo>
                  <a:pt x="482561" y="31750"/>
                </a:lnTo>
                <a:close/>
              </a:path>
              <a:path w="6550659" h="76200">
                <a:moveTo>
                  <a:pt x="507961" y="31750"/>
                </a:moveTo>
                <a:lnTo>
                  <a:pt x="495261" y="31750"/>
                </a:lnTo>
                <a:lnTo>
                  <a:pt x="495261" y="44450"/>
                </a:lnTo>
                <a:lnTo>
                  <a:pt x="507961" y="44450"/>
                </a:lnTo>
                <a:lnTo>
                  <a:pt x="507961" y="31750"/>
                </a:lnTo>
                <a:close/>
              </a:path>
              <a:path w="6550659" h="76200">
                <a:moveTo>
                  <a:pt x="533361" y="31750"/>
                </a:moveTo>
                <a:lnTo>
                  <a:pt x="520661" y="31750"/>
                </a:lnTo>
                <a:lnTo>
                  <a:pt x="520661" y="44450"/>
                </a:lnTo>
                <a:lnTo>
                  <a:pt x="533361" y="44450"/>
                </a:lnTo>
                <a:lnTo>
                  <a:pt x="533361" y="31750"/>
                </a:lnTo>
                <a:close/>
              </a:path>
              <a:path w="6550659" h="76200">
                <a:moveTo>
                  <a:pt x="558761" y="31750"/>
                </a:moveTo>
                <a:lnTo>
                  <a:pt x="546061" y="31750"/>
                </a:lnTo>
                <a:lnTo>
                  <a:pt x="546061" y="44450"/>
                </a:lnTo>
                <a:lnTo>
                  <a:pt x="558761" y="44450"/>
                </a:lnTo>
                <a:lnTo>
                  <a:pt x="558761" y="31750"/>
                </a:lnTo>
                <a:close/>
              </a:path>
              <a:path w="6550659" h="76200">
                <a:moveTo>
                  <a:pt x="584161" y="31750"/>
                </a:moveTo>
                <a:lnTo>
                  <a:pt x="571461" y="31750"/>
                </a:lnTo>
                <a:lnTo>
                  <a:pt x="571461" y="44450"/>
                </a:lnTo>
                <a:lnTo>
                  <a:pt x="584161" y="44450"/>
                </a:lnTo>
                <a:lnTo>
                  <a:pt x="584161" y="31750"/>
                </a:lnTo>
                <a:close/>
              </a:path>
              <a:path w="6550659" h="76200">
                <a:moveTo>
                  <a:pt x="609561" y="31750"/>
                </a:moveTo>
                <a:lnTo>
                  <a:pt x="596861" y="31750"/>
                </a:lnTo>
                <a:lnTo>
                  <a:pt x="596861" y="44450"/>
                </a:lnTo>
                <a:lnTo>
                  <a:pt x="609561" y="44450"/>
                </a:lnTo>
                <a:lnTo>
                  <a:pt x="609561" y="31750"/>
                </a:lnTo>
                <a:close/>
              </a:path>
              <a:path w="6550659" h="76200">
                <a:moveTo>
                  <a:pt x="634961" y="31750"/>
                </a:moveTo>
                <a:lnTo>
                  <a:pt x="622261" y="31750"/>
                </a:lnTo>
                <a:lnTo>
                  <a:pt x="622261" y="44450"/>
                </a:lnTo>
                <a:lnTo>
                  <a:pt x="634961" y="44450"/>
                </a:lnTo>
                <a:lnTo>
                  <a:pt x="634961" y="31750"/>
                </a:lnTo>
                <a:close/>
              </a:path>
              <a:path w="6550659" h="76200">
                <a:moveTo>
                  <a:pt x="660361" y="31750"/>
                </a:moveTo>
                <a:lnTo>
                  <a:pt x="647661" y="31750"/>
                </a:lnTo>
                <a:lnTo>
                  <a:pt x="647661" y="44450"/>
                </a:lnTo>
                <a:lnTo>
                  <a:pt x="660361" y="44450"/>
                </a:lnTo>
                <a:lnTo>
                  <a:pt x="660361" y="31750"/>
                </a:lnTo>
                <a:close/>
              </a:path>
              <a:path w="6550659" h="76200">
                <a:moveTo>
                  <a:pt x="685761" y="31750"/>
                </a:moveTo>
                <a:lnTo>
                  <a:pt x="673061" y="31750"/>
                </a:lnTo>
                <a:lnTo>
                  <a:pt x="673061" y="44450"/>
                </a:lnTo>
                <a:lnTo>
                  <a:pt x="685761" y="44450"/>
                </a:lnTo>
                <a:lnTo>
                  <a:pt x="685761" y="31750"/>
                </a:lnTo>
                <a:close/>
              </a:path>
              <a:path w="6550659" h="76200">
                <a:moveTo>
                  <a:pt x="711161" y="31750"/>
                </a:moveTo>
                <a:lnTo>
                  <a:pt x="698461" y="31750"/>
                </a:lnTo>
                <a:lnTo>
                  <a:pt x="698461" y="44450"/>
                </a:lnTo>
                <a:lnTo>
                  <a:pt x="711161" y="44450"/>
                </a:lnTo>
                <a:lnTo>
                  <a:pt x="711161" y="31750"/>
                </a:lnTo>
                <a:close/>
              </a:path>
              <a:path w="6550659" h="76200">
                <a:moveTo>
                  <a:pt x="736561" y="31750"/>
                </a:moveTo>
                <a:lnTo>
                  <a:pt x="723861" y="31750"/>
                </a:lnTo>
                <a:lnTo>
                  <a:pt x="723861" y="44450"/>
                </a:lnTo>
                <a:lnTo>
                  <a:pt x="736561" y="44450"/>
                </a:lnTo>
                <a:lnTo>
                  <a:pt x="736561" y="31750"/>
                </a:lnTo>
                <a:close/>
              </a:path>
              <a:path w="6550659" h="76200">
                <a:moveTo>
                  <a:pt x="761961" y="31750"/>
                </a:moveTo>
                <a:lnTo>
                  <a:pt x="749261" y="31750"/>
                </a:lnTo>
                <a:lnTo>
                  <a:pt x="749261" y="44450"/>
                </a:lnTo>
                <a:lnTo>
                  <a:pt x="761961" y="44450"/>
                </a:lnTo>
                <a:lnTo>
                  <a:pt x="761961" y="31750"/>
                </a:lnTo>
                <a:close/>
              </a:path>
              <a:path w="6550659" h="76200">
                <a:moveTo>
                  <a:pt x="787361" y="31750"/>
                </a:moveTo>
                <a:lnTo>
                  <a:pt x="774661" y="31750"/>
                </a:lnTo>
                <a:lnTo>
                  <a:pt x="774661" y="44450"/>
                </a:lnTo>
                <a:lnTo>
                  <a:pt x="787361" y="44450"/>
                </a:lnTo>
                <a:lnTo>
                  <a:pt x="787361" y="31750"/>
                </a:lnTo>
                <a:close/>
              </a:path>
              <a:path w="6550659" h="76200">
                <a:moveTo>
                  <a:pt x="812761" y="31750"/>
                </a:moveTo>
                <a:lnTo>
                  <a:pt x="800061" y="31750"/>
                </a:lnTo>
                <a:lnTo>
                  <a:pt x="800061" y="44450"/>
                </a:lnTo>
                <a:lnTo>
                  <a:pt x="812761" y="44450"/>
                </a:lnTo>
                <a:lnTo>
                  <a:pt x="812761" y="31750"/>
                </a:lnTo>
                <a:close/>
              </a:path>
              <a:path w="6550659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6550659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6550659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6550659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6550659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6550659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6550659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6550659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6550659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6550659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6550659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6550659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6550659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6550659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6550659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6550659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6550659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6550659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6550659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6550659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6550659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6550659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6550659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6550659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6550659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6550659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6550659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6550659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  <a:path w="6550659" h="76200">
                <a:moveTo>
                  <a:pt x="1549400" y="31750"/>
                </a:moveTo>
                <a:lnTo>
                  <a:pt x="1536700" y="31750"/>
                </a:lnTo>
                <a:lnTo>
                  <a:pt x="1536700" y="44450"/>
                </a:lnTo>
                <a:lnTo>
                  <a:pt x="1549400" y="44450"/>
                </a:lnTo>
                <a:lnTo>
                  <a:pt x="1549400" y="31750"/>
                </a:lnTo>
                <a:close/>
              </a:path>
              <a:path w="6550659" h="76200">
                <a:moveTo>
                  <a:pt x="1574800" y="31750"/>
                </a:moveTo>
                <a:lnTo>
                  <a:pt x="1562100" y="31750"/>
                </a:lnTo>
                <a:lnTo>
                  <a:pt x="1562100" y="44450"/>
                </a:lnTo>
                <a:lnTo>
                  <a:pt x="1574800" y="44450"/>
                </a:lnTo>
                <a:lnTo>
                  <a:pt x="1574800" y="31750"/>
                </a:lnTo>
                <a:close/>
              </a:path>
              <a:path w="6550659" h="76200">
                <a:moveTo>
                  <a:pt x="1600200" y="31750"/>
                </a:moveTo>
                <a:lnTo>
                  <a:pt x="1587500" y="31750"/>
                </a:lnTo>
                <a:lnTo>
                  <a:pt x="15875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  <a:path w="6550659" h="76200">
                <a:moveTo>
                  <a:pt x="1625600" y="31750"/>
                </a:moveTo>
                <a:lnTo>
                  <a:pt x="1612900" y="31750"/>
                </a:lnTo>
                <a:lnTo>
                  <a:pt x="1612900" y="44450"/>
                </a:lnTo>
                <a:lnTo>
                  <a:pt x="1625600" y="44450"/>
                </a:lnTo>
                <a:lnTo>
                  <a:pt x="1625600" y="31750"/>
                </a:lnTo>
                <a:close/>
              </a:path>
              <a:path w="6550659" h="76200">
                <a:moveTo>
                  <a:pt x="1651000" y="31750"/>
                </a:moveTo>
                <a:lnTo>
                  <a:pt x="1638300" y="31750"/>
                </a:lnTo>
                <a:lnTo>
                  <a:pt x="1638300" y="44450"/>
                </a:lnTo>
                <a:lnTo>
                  <a:pt x="1651000" y="44450"/>
                </a:lnTo>
                <a:lnTo>
                  <a:pt x="1651000" y="31750"/>
                </a:lnTo>
                <a:close/>
              </a:path>
              <a:path w="6550659" h="76200">
                <a:moveTo>
                  <a:pt x="1676400" y="31750"/>
                </a:moveTo>
                <a:lnTo>
                  <a:pt x="1663700" y="31750"/>
                </a:lnTo>
                <a:lnTo>
                  <a:pt x="1663700" y="44450"/>
                </a:lnTo>
                <a:lnTo>
                  <a:pt x="1676400" y="44450"/>
                </a:lnTo>
                <a:lnTo>
                  <a:pt x="1676400" y="31750"/>
                </a:lnTo>
                <a:close/>
              </a:path>
              <a:path w="6550659" h="76200">
                <a:moveTo>
                  <a:pt x="1701800" y="31750"/>
                </a:moveTo>
                <a:lnTo>
                  <a:pt x="1689100" y="31750"/>
                </a:lnTo>
                <a:lnTo>
                  <a:pt x="1689100" y="44450"/>
                </a:lnTo>
                <a:lnTo>
                  <a:pt x="1701800" y="44450"/>
                </a:lnTo>
                <a:lnTo>
                  <a:pt x="1701800" y="31750"/>
                </a:lnTo>
                <a:close/>
              </a:path>
              <a:path w="6550659" h="76200">
                <a:moveTo>
                  <a:pt x="1727200" y="31750"/>
                </a:moveTo>
                <a:lnTo>
                  <a:pt x="1714500" y="31750"/>
                </a:lnTo>
                <a:lnTo>
                  <a:pt x="1714500" y="44450"/>
                </a:lnTo>
                <a:lnTo>
                  <a:pt x="1727200" y="44450"/>
                </a:lnTo>
                <a:lnTo>
                  <a:pt x="1727200" y="31750"/>
                </a:lnTo>
                <a:close/>
              </a:path>
              <a:path w="6550659" h="76200">
                <a:moveTo>
                  <a:pt x="1752600" y="31750"/>
                </a:moveTo>
                <a:lnTo>
                  <a:pt x="1739900" y="31750"/>
                </a:lnTo>
                <a:lnTo>
                  <a:pt x="173990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6550659" h="76200">
                <a:moveTo>
                  <a:pt x="17780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778000" y="44450"/>
                </a:lnTo>
                <a:lnTo>
                  <a:pt x="1778000" y="31750"/>
                </a:lnTo>
                <a:close/>
              </a:path>
              <a:path w="6550659" h="76200">
                <a:moveTo>
                  <a:pt x="1803400" y="31750"/>
                </a:moveTo>
                <a:lnTo>
                  <a:pt x="1790700" y="31750"/>
                </a:lnTo>
                <a:lnTo>
                  <a:pt x="1790700" y="44450"/>
                </a:lnTo>
                <a:lnTo>
                  <a:pt x="1803400" y="44450"/>
                </a:lnTo>
                <a:lnTo>
                  <a:pt x="1803400" y="31750"/>
                </a:lnTo>
                <a:close/>
              </a:path>
              <a:path w="6550659" h="76200">
                <a:moveTo>
                  <a:pt x="1828800" y="31750"/>
                </a:moveTo>
                <a:lnTo>
                  <a:pt x="1816100" y="31750"/>
                </a:lnTo>
                <a:lnTo>
                  <a:pt x="1816100" y="44450"/>
                </a:lnTo>
                <a:lnTo>
                  <a:pt x="1828800" y="44450"/>
                </a:lnTo>
                <a:lnTo>
                  <a:pt x="1828800" y="31750"/>
                </a:lnTo>
                <a:close/>
              </a:path>
              <a:path w="6550659" h="76200">
                <a:moveTo>
                  <a:pt x="1854200" y="31750"/>
                </a:moveTo>
                <a:lnTo>
                  <a:pt x="1841500" y="31750"/>
                </a:lnTo>
                <a:lnTo>
                  <a:pt x="1841500" y="44450"/>
                </a:lnTo>
                <a:lnTo>
                  <a:pt x="1854200" y="44450"/>
                </a:lnTo>
                <a:lnTo>
                  <a:pt x="1854200" y="31750"/>
                </a:lnTo>
                <a:close/>
              </a:path>
              <a:path w="6550659" h="76200">
                <a:moveTo>
                  <a:pt x="1879600" y="31750"/>
                </a:moveTo>
                <a:lnTo>
                  <a:pt x="1866900" y="31750"/>
                </a:lnTo>
                <a:lnTo>
                  <a:pt x="1866900" y="44450"/>
                </a:lnTo>
                <a:lnTo>
                  <a:pt x="1879600" y="44450"/>
                </a:lnTo>
                <a:lnTo>
                  <a:pt x="1879600" y="31750"/>
                </a:lnTo>
                <a:close/>
              </a:path>
              <a:path w="6550659" h="76200">
                <a:moveTo>
                  <a:pt x="1905000" y="31750"/>
                </a:moveTo>
                <a:lnTo>
                  <a:pt x="1892300" y="31750"/>
                </a:lnTo>
                <a:lnTo>
                  <a:pt x="1892300" y="44450"/>
                </a:lnTo>
                <a:lnTo>
                  <a:pt x="1905000" y="44450"/>
                </a:lnTo>
                <a:lnTo>
                  <a:pt x="1905000" y="31750"/>
                </a:lnTo>
                <a:close/>
              </a:path>
              <a:path w="6550659" h="76200">
                <a:moveTo>
                  <a:pt x="1930400" y="31750"/>
                </a:moveTo>
                <a:lnTo>
                  <a:pt x="1917700" y="31750"/>
                </a:lnTo>
                <a:lnTo>
                  <a:pt x="1917700" y="44450"/>
                </a:lnTo>
                <a:lnTo>
                  <a:pt x="1930400" y="44450"/>
                </a:lnTo>
                <a:lnTo>
                  <a:pt x="1930400" y="31750"/>
                </a:lnTo>
                <a:close/>
              </a:path>
              <a:path w="6550659" h="76200">
                <a:moveTo>
                  <a:pt x="1955800" y="31750"/>
                </a:moveTo>
                <a:lnTo>
                  <a:pt x="1943100" y="31750"/>
                </a:lnTo>
                <a:lnTo>
                  <a:pt x="1943100" y="44450"/>
                </a:lnTo>
                <a:lnTo>
                  <a:pt x="1955800" y="44450"/>
                </a:lnTo>
                <a:lnTo>
                  <a:pt x="1955800" y="31750"/>
                </a:lnTo>
                <a:close/>
              </a:path>
              <a:path w="6550659" h="76200">
                <a:moveTo>
                  <a:pt x="1981200" y="31750"/>
                </a:moveTo>
                <a:lnTo>
                  <a:pt x="1968500" y="31750"/>
                </a:lnTo>
                <a:lnTo>
                  <a:pt x="1968500" y="44450"/>
                </a:lnTo>
                <a:lnTo>
                  <a:pt x="1981200" y="44450"/>
                </a:lnTo>
                <a:lnTo>
                  <a:pt x="1981200" y="31750"/>
                </a:lnTo>
                <a:close/>
              </a:path>
              <a:path w="6550659" h="76200">
                <a:moveTo>
                  <a:pt x="2006600" y="31750"/>
                </a:moveTo>
                <a:lnTo>
                  <a:pt x="1993900" y="31750"/>
                </a:lnTo>
                <a:lnTo>
                  <a:pt x="1993900" y="44450"/>
                </a:lnTo>
                <a:lnTo>
                  <a:pt x="2006600" y="44450"/>
                </a:lnTo>
                <a:lnTo>
                  <a:pt x="2006600" y="31750"/>
                </a:lnTo>
                <a:close/>
              </a:path>
              <a:path w="6550659" h="76200">
                <a:moveTo>
                  <a:pt x="2032000" y="31750"/>
                </a:moveTo>
                <a:lnTo>
                  <a:pt x="2019300" y="31750"/>
                </a:lnTo>
                <a:lnTo>
                  <a:pt x="2019300" y="44450"/>
                </a:lnTo>
                <a:lnTo>
                  <a:pt x="2032000" y="44450"/>
                </a:lnTo>
                <a:lnTo>
                  <a:pt x="2032000" y="31750"/>
                </a:lnTo>
                <a:close/>
              </a:path>
              <a:path w="6550659" h="76200">
                <a:moveTo>
                  <a:pt x="2057400" y="31750"/>
                </a:moveTo>
                <a:lnTo>
                  <a:pt x="2044700" y="31750"/>
                </a:lnTo>
                <a:lnTo>
                  <a:pt x="20447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  <a:path w="6550659" h="76200">
                <a:moveTo>
                  <a:pt x="2082800" y="31750"/>
                </a:moveTo>
                <a:lnTo>
                  <a:pt x="2070100" y="31750"/>
                </a:lnTo>
                <a:lnTo>
                  <a:pt x="2070100" y="44450"/>
                </a:lnTo>
                <a:lnTo>
                  <a:pt x="2082800" y="44450"/>
                </a:lnTo>
                <a:lnTo>
                  <a:pt x="2082800" y="31750"/>
                </a:lnTo>
                <a:close/>
              </a:path>
              <a:path w="6550659" h="76200">
                <a:moveTo>
                  <a:pt x="2108200" y="31750"/>
                </a:moveTo>
                <a:lnTo>
                  <a:pt x="2095500" y="31750"/>
                </a:lnTo>
                <a:lnTo>
                  <a:pt x="2095500" y="44450"/>
                </a:lnTo>
                <a:lnTo>
                  <a:pt x="2108200" y="44450"/>
                </a:lnTo>
                <a:lnTo>
                  <a:pt x="2108200" y="31750"/>
                </a:lnTo>
                <a:close/>
              </a:path>
              <a:path w="6550659" h="76200">
                <a:moveTo>
                  <a:pt x="2133600" y="31750"/>
                </a:moveTo>
                <a:lnTo>
                  <a:pt x="2120900" y="31750"/>
                </a:lnTo>
                <a:lnTo>
                  <a:pt x="2120900" y="44450"/>
                </a:lnTo>
                <a:lnTo>
                  <a:pt x="2133600" y="44450"/>
                </a:lnTo>
                <a:lnTo>
                  <a:pt x="2133600" y="31750"/>
                </a:lnTo>
                <a:close/>
              </a:path>
              <a:path w="6550659" h="76200">
                <a:moveTo>
                  <a:pt x="2159000" y="31750"/>
                </a:moveTo>
                <a:lnTo>
                  <a:pt x="2146300" y="31750"/>
                </a:lnTo>
                <a:lnTo>
                  <a:pt x="2146300" y="44450"/>
                </a:lnTo>
                <a:lnTo>
                  <a:pt x="2159000" y="44450"/>
                </a:lnTo>
                <a:lnTo>
                  <a:pt x="2159000" y="31750"/>
                </a:lnTo>
                <a:close/>
              </a:path>
              <a:path w="6550659" h="76200">
                <a:moveTo>
                  <a:pt x="2184400" y="31750"/>
                </a:moveTo>
                <a:lnTo>
                  <a:pt x="2171700" y="31750"/>
                </a:lnTo>
                <a:lnTo>
                  <a:pt x="2171700" y="44450"/>
                </a:lnTo>
                <a:lnTo>
                  <a:pt x="2184400" y="44450"/>
                </a:lnTo>
                <a:lnTo>
                  <a:pt x="2184400" y="31750"/>
                </a:lnTo>
                <a:close/>
              </a:path>
              <a:path w="6550659" h="76200">
                <a:moveTo>
                  <a:pt x="2209800" y="31750"/>
                </a:moveTo>
                <a:lnTo>
                  <a:pt x="2197100" y="31750"/>
                </a:lnTo>
                <a:lnTo>
                  <a:pt x="2197100" y="44450"/>
                </a:lnTo>
                <a:lnTo>
                  <a:pt x="2209800" y="44450"/>
                </a:lnTo>
                <a:lnTo>
                  <a:pt x="2209800" y="31750"/>
                </a:lnTo>
                <a:close/>
              </a:path>
              <a:path w="6550659" h="76200">
                <a:moveTo>
                  <a:pt x="2235200" y="31750"/>
                </a:moveTo>
                <a:lnTo>
                  <a:pt x="2222500" y="31750"/>
                </a:lnTo>
                <a:lnTo>
                  <a:pt x="2222500" y="44450"/>
                </a:lnTo>
                <a:lnTo>
                  <a:pt x="2235200" y="44450"/>
                </a:lnTo>
                <a:lnTo>
                  <a:pt x="2235200" y="31750"/>
                </a:lnTo>
                <a:close/>
              </a:path>
              <a:path w="6550659" h="76200">
                <a:moveTo>
                  <a:pt x="2260600" y="31750"/>
                </a:moveTo>
                <a:lnTo>
                  <a:pt x="2247900" y="31750"/>
                </a:lnTo>
                <a:lnTo>
                  <a:pt x="2247900" y="44450"/>
                </a:lnTo>
                <a:lnTo>
                  <a:pt x="2260600" y="44450"/>
                </a:lnTo>
                <a:lnTo>
                  <a:pt x="2260600" y="31750"/>
                </a:lnTo>
                <a:close/>
              </a:path>
              <a:path w="6550659" h="76200">
                <a:moveTo>
                  <a:pt x="2286000" y="31750"/>
                </a:moveTo>
                <a:lnTo>
                  <a:pt x="2273300" y="31750"/>
                </a:lnTo>
                <a:lnTo>
                  <a:pt x="227330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6550659" h="76200">
                <a:moveTo>
                  <a:pt x="23114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11400" y="44450"/>
                </a:lnTo>
                <a:lnTo>
                  <a:pt x="2311400" y="31750"/>
                </a:lnTo>
                <a:close/>
              </a:path>
              <a:path w="6550659" h="76200">
                <a:moveTo>
                  <a:pt x="2336800" y="31750"/>
                </a:moveTo>
                <a:lnTo>
                  <a:pt x="2324100" y="31750"/>
                </a:lnTo>
                <a:lnTo>
                  <a:pt x="2324100" y="44450"/>
                </a:lnTo>
                <a:lnTo>
                  <a:pt x="2336800" y="44450"/>
                </a:lnTo>
                <a:lnTo>
                  <a:pt x="2336800" y="31750"/>
                </a:lnTo>
                <a:close/>
              </a:path>
              <a:path w="6550659" h="76200">
                <a:moveTo>
                  <a:pt x="2362200" y="31750"/>
                </a:moveTo>
                <a:lnTo>
                  <a:pt x="2349500" y="31750"/>
                </a:lnTo>
                <a:lnTo>
                  <a:pt x="2349500" y="44450"/>
                </a:lnTo>
                <a:lnTo>
                  <a:pt x="2362200" y="44450"/>
                </a:lnTo>
                <a:lnTo>
                  <a:pt x="2362200" y="31750"/>
                </a:lnTo>
                <a:close/>
              </a:path>
              <a:path w="6550659" h="76200">
                <a:moveTo>
                  <a:pt x="2387600" y="31750"/>
                </a:moveTo>
                <a:lnTo>
                  <a:pt x="2374900" y="31750"/>
                </a:lnTo>
                <a:lnTo>
                  <a:pt x="2374900" y="44450"/>
                </a:lnTo>
                <a:lnTo>
                  <a:pt x="2387600" y="44450"/>
                </a:lnTo>
                <a:lnTo>
                  <a:pt x="2387600" y="31750"/>
                </a:lnTo>
                <a:close/>
              </a:path>
              <a:path w="6550659" h="76200">
                <a:moveTo>
                  <a:pt x="2413000" y="31750"/>
                </a:moveTo>
                <a:lnTo>
                  <a:pt x="2400300" y="31750"/>
                </a:lnTo>
                <a:lnTo>
                  <a:pt x="2400300" y="44450"/>
                </a:lnTo>
                <a:lnTo>
                  <a:pt x="2413000" y="44450"/>
                </a:lnTo>
                <a:lnTo>
                  <a:pt x="2413000" y="31750"/>
                </a:lnTo>
                <a:close/>
              </a:path>
              <a:path w="6550659" h="76200">
                <a:moveTo>
                  <a:pt x="2438400" y="31750"/>
                </a:moveTo>
                <a:lnTo>
                  <a:pt x="2425700" y="31750"/>
                </a:lnTo>
                <a:lnTo>
                  <a:pt x="2425700" y="44450"/>
                </a:lnTo>
                <a:lnTo>
                  <a:pt x="2438400" y="44450"/>
                </a:lnTo>
                <a:lnTo>
                  <a:pt x="2438400" y="31750"/>
                </a:lnTo>
                <a:close/>
              </a:path>
              <a:path w="6550659" h="76200">
                <a:moveTo>
                  <a:pt x="2463800" y="31750"/>
                </a:moveTo>
                <a:lnTo>
                  <a:pt x="2451100" y="31750"/>
                </a:lnTo>
                <a:lnTo>
                  <a:pt x="2451100" y="44450"/>
                </a:lnTo>
                <a:lnTo>
                  <a:pt x="2463800" y="44450"/>
                </a:lnTo>
                <a:lnTo>
                  <a:pt x="2463800" y="31750"/>
                </a:lnTo>
                <a:close/>
              </a:path>
              <a:path w="6550659" h="76200">
                <a:moveTo>
                  <a:pt x="2489200" y="31750"/>
                </a:moveTo>
                <a:lnTo>
                  <a:pt x="2476500" y="31750"/>
                </a:lnTo>
                <a:lnTo>
                  <a:pt x="2476500" y="44450"/>
                </a:lnTo>
                <a:lnTo>
                  <a:pt x="2489200" y="44450"/>
                </a:lnTo>
                <a:lnTo>
                  <a:pt x="2489200" y="31750"/>
                </a:lnTo>
                <a:close/>
              </a:path>
              <a:path w="6550659" h="76200">
                <a:moveTo>
                  <a:pt x="2514600" y="31750"/>
                </a:moveTo>
                <a:lnTo>
                  <a:pt x="2501900" y="31750"/>
                </a:lnTo>
                <a:lnTo>
                  <a:pt x="2501900" y="44450"/>
                </a:lnTo>
                <a:lnTo>
                  <a:pt x="2514600" y="44450"/>
                </a:lnTo>
                <a:lnTo>
                  <a:pt x="2514600" y="31750"/>
                </a:lnTo>
                <a:close/>
              </a:path>
              <a:path w="6550659" h="76200">
                <a:moveTo>
                  <a:pt x="2540000" y="31750"/>
                </a:moveTo>
                <a:lnTo>
                  <a:pt x="2527300" y="31750"/>
                </a:lnTo>
                <a:lnTo>
                  <a:pt x="2527300" y="44450"/>
                </a:lnTo>
                <a:lnTo>
                  <a:pt x="2540000" y="44450"/>
                </a:lnTo>
                <a:lnTo>
                  <a:pt x="2540000" y="31750"/>
                </a:lnTo>
                <a:close/>
              </a:path>
              <a:path w="6550659" h="76200">
                <a:moveTo>
                  <a:pt x="2565400" y="31750"/>
                </a:moveTo>
                <a:lnTo>
                  <a:pt x="2552700" y="31750"/>
                </a:lnTo>
                <a:lnTo>
                  <a:pt x="2552700" y="44450"/>
                </a:lnTo>
                <a:lnTo>
                  <a:pt x="2565400" y="44450"/>
                </a:lnTo>
                <a:lnTo>
                  <a:pt x="2565400" y="31750"/>
                </a:lnTo>
                <a:close/>
              </a:path>
              <a:path w="6550659" h="76200">
                <a:moveTo>
                  <a:pt x="2590800" y="31750"/>
                </a:moveTo>
                <a:lnTo>
                  <a:pt x="2578100" y="31750"/>
                </a:lnTo>
                <a:lnTo>
                  <a:pt x="2578100" y="44450"/>
                </a:lnTo>
                <a:lnTo>
                  <a:pt x="2590800" y="44450"/>
                </a:lnTo>
                <a:lnTo>
                  <a:pt x="2590800" y="31750"/>
                </a:lnTo>
                <a:close/>
              </a:path>
              <a:path w="6550659" h="76200">
                <a:moveTo>
                  <a:pt x="2616200" y="31750"/>
                </a:moveTo>
                <a:lnTo>
                  <a:pt x="2603500" y="31750"/>
                </a:lnTo>
                <a:lnTo>
                  <a:pt x="2603500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6550659" h="76200">
                <a:moveTo>
                  <a:pt x="2641600" y="31750"/>
                </a:moveTo>
                <a:lnTo>
                  <a:pt x="2628900" y="31750"/>
                </a:lnTo>
                <a:lnTo>
                  <a:pt x="2628900" y="44450"/>
                </a:lnTo>
                <a:lnTo>
                  <a:pt x="2641600" y="44450"/>
                </a:lnTo>
                <a:lnTo>
                  <a:pt x="2641600" y="31750"/>
                </a:lnTo>
                <a:close/>
              </a:path>
              <a:path w="6550659" h="76200">
                <a:moveTo>
                  <a:pt x="2667000" y="31750"/>
                </a:moveTo>
                <a:lnTo>
                  <a:pt x="2654300" y="31750"/>
                </a:lnTo>
                <a:lnTo>
                  <a:pt x="2654300" y="44450"/>
                </a:lnTo>
                <a:lnTo>
                  <a:pt x="2667000" y="44450"/>
                </a:lnTo>
                <a:lnTo>
                  <a:pt x="2667000" y="31750"/>
                </a:lnTo>
                <a:close/>
              </a:path>
              <a:path w="6550659" h="76200">
                <a:moveTo>
                  <a:pt x="2692400" y="31750"/>
                </a:moveTo>
                <a:lnTo>
                  <a:pt x="2679700" y="31750"/>
                </a:lnTo>
                <a:lnTo>
                  <a:pt x="2679700" y="44450"/>
                </a:lnTo>
                <a:lnTo>
                  <a:pt x="2692400" y="44450"/>
                </a:lnTo>
                <a:lnTo>
                  <a:pt x="2692400" y="31750"/>
                </a:lnTo>
                <a:close/>
              </a:path>
              <a:path w="6550659" h="76200">
                <a:moveTo>
                  <a:pt x="2717800" y="31750"/>
                </a:moveTo>
                <a:lnTo>
                  <a:pt x="2705100" y="31750"/>
                </a:lnTo>
                <a:lnTo>
                  <a:pt x="2705100" y="44450"/>
                </a:lnTo>
                <a:lnTo>
                  <a:pt x="2717800" y="44450"/>
                </a:lnTo>
                <a:lnTo>
                  <a:pt x="2717800" y="31750"/>
                </a:lnTo>
                <a:close/>
              </a:path>
              <a:path w="6550659" h="76200">
                <a:moveTo>
                  <a:pt x="2743200" y="31750"/>
                </a:moveTo>
                <a:lnTo>
                  <a:pt x="2730500" y="31750"/>
                </a:lnTo>
                <a:lnTo>
                  <a:pt x="2730500" y="44450"/>
                </a:lnTo>
                <a:lnTo>
                  <a:pt x="2743200" y="44450"/>
                </a:lnTo>
                <a:lnTo>
                  <a:pt x="2743200" y="31750"/>
                </a:lnTo>
                <a:close/>
              </a:path>
              <a:path w="6550659" h="76200">
                <a:moveTo>
                  <a:pt x="2768600" y="31750"/>
                </a:moveTo>
                <a:lnTo>
                  <a:pt x="2755900" y="31750"/>
                </a:lnTo>
                <a:lnTo>
                  <a:pt x="2755900" y="44450"/>
                </a:lnTo>
                <a:lnTo>
                  <a:pt x="2768600" y="44450"/>
                </a:lnTo>
                <a:lnTo>
                  <a:pt x="2768600" y="31750"/>
                </a:lnTo>
                <a:close/>
              </a:path>
              <a:path w="6550659" h="76200">
                <a:moveTo>
                  <a:pt x="2794000" y="31750"/>
                </a:moveTo>
                <a:lnTo>
                  <a:pt x="2781300" y="31750"/>
                </a:lnTo>
                <a:lnTo>
                  <a:pt x="2781300" y="44450"/>
                </a:lnTo>
                <a:lnTo>
                  <a:pt x="2794000" y="44450"/>
                </a:lnTo>
                <a:lnTo>
                  <a:pt x="2794000" y="31750"/>
                </a:lnTo>
                <a:close/>
              </a:path>
              <a:path w="6550659" h="76200">
                <a:moveTo>
                  <a:pt x="2819400" y="31750"/>
                </a:moveTo>
                <a:lnTo>
                  <a:pt x="2806700" y="31750"/>
                </a:lnTo>
                <a:lnTo>
                  <a:pt x="2806700" y="44450"/>
                </a:lnTo>
                <a:lnTo>
                  <a:pt x="2819400" y="44450"/>
                </a:lnTo>
                <a:lnTo>
                  <a:pt x="2819400" y="31750"/>
                </a:lnTo>
                <a:close/>
              </a:path>
              <a:path w="6550659" h="76200">
                <a:moveTo>
                  <a:pt x="2844800" y="31750"/>
                </a:moveTo>
                <a:lnTo>
                  <a:pt x="2832100" y="31750"/>
                </a:lnTo>
                <a:lnTo>
                  <a:pt x="2832100" y="44450"/>
                </a:lnTo>
                <a:lnTo>
                  <a:pt x="2844800" y="44450"/>
                </a:lnTo>
                <a:lnTo>
                  <a:pt x="2844800" y="31750"/>
                </a:lnTo>
                <a:close/>
              </a:path>
              <a:path w="6550659" h="76200">
                <a:moveTo>
                  <a:pt x="2870200" y="31750"/>
                </a:moveTo>
                <a:lnTo>
                  <a:pt x="2857500" y="31750"/>
                </a:lnTo>
                <a:lnTo>
                  <a:pt x="2857500" y="44450"/>
                </a:lnTo>
                <a:lnTo>
                  <a:pt x="2870200" y="44450"/>
                </a:lnTo>
                <a:lnTo>
                  <a:pt x="2870200" y="31750"/>
                </a:lnTo>
                <a:close/>
              </a:path>
              <a:path w="6550659" h="76200">
                <a:moveTo>
                  <a:pt x="2895600" y="31750"/>
                </a:moveTo>
                <a:lnTo>
                  <a:pt x="2882900" y="31750"/>
                </a:lnTo>
                <a:lnTo>
                  <a:pt x="28829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  <a:path w="6550659" h="76200">
                <a:moveTo>
                  <a:pt x="2921000" y="31750"/>
                </a:moveTo>
                <a:lnTo>
                  <a:pt x="2908300" y="31750"/>
                </a:lnTo>
                <a:lnTo>
                  <a:pt x="2908300" y="44450"/>
                </a:lnTo>
                <a:lnTo>
                  <a:pt x="2921000" y="44450"/>
                </a:lnTo>
                <a:lnTo>
                  <a:pt x="2921000" y="31750"/>
                </a:lnTo>
                <a:close/>
              </a:path>
              <a:path w="6550659" h="76200">
                <a:moveTo>
                  <a:pt x="2946400" y="31750"/>
                </a:moveTo>
                <a:lnTo>
                  <a:pt x="2933700" y="31750"/>
                </a:lnTo>
                <a:lnTo>
                  <a:pt x="2933700" y="44450"/>
                </a:lnTo>
                <a:lnTo>
                  <a:pt x="2946400" y="44450"/>
                </a:lnTo>
                <a:lnTo>
                  <a:pt x="2946400" y="31750"/>
                </a:lnTo>
                <a:close/>
              </a:path>
              <a:path w="6550659" h="76200">
                <a:moveTo>
                  <a:pt x="2971800" y="31750"/>
                </a:moveTo>
                <a:lnTo>
                  <a:pt x="2959100" y="31750"/>
                </a:lnTo>
                <a:lnTo>
                  <a:pt x="29591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  <a:path w="6550659" h="76200">
                <a:moveTo>
                  <a:pt x="2997200" y="31750"/>
                </a:moveTo>
                <a:lnTo>
                  <a:pt x="2984500" y="31750"/>
                </a:lnTo>
                <a:lnTo>
                  <a:pt x="2984500" y="44450"/>
                </a:lnTo>
                <a:lnTo>
                  <a:pt x="2997200" y="44450"/>
                </a:lnTo>
                <a:lnTo>
                  <a:pt x="2997200" y="31750"/>
                </a:lnTo>
                <a:close/>
              </a:path>
              <a:path w="6550659" h="76200">
                <a:moveTo>
                  <a:pt x="3022600" y="31750"/>
                </a:moveTo>
                <a:lnTo>
                  <a:pt x="3009900" y="31750"/>
                </a:lnTo>
                <a:lnTo>
                  <a:pt x="3009900" y="44450"/>
                </a:lnTo>
                <a:lnTo>
                  <a:pt x="3022600" y="44450"/>
                </a:lnTo>
                <a:lnTo>
                  <a:pt x="3022600" y="31750"/>
                </a:lnTo>
                <a:close/>
              </a:path>
              <a:path w="6550659" h="76200">
                <a:moveTo>
                  <a:pt x="3048000" y="31750"/>
                </a:moveTo>
                <a:lnTo>
                  <a:pt x="3035300" y="31750"/>
                </a:lnTo>
                <a:lnTo>
                  <a:pt x="3035300" y="44450"/>
                </a:lnTo>
                <a:lnTo>
                  <a:pt x="3048000" y="44450"/>
                </a:lnTo>
                <a:lnTo>
                  <a:pt x="3048000" y="31750"/>
                </a:lnTo>
                <a:close/>
              </a:path>
              <a:path w="6550659" h="76200">
                <a:moveTo>
                  <a:pt x="3073400" y="31750"/>
                </a:moveTo>
                <a:lnTo>
                  <a:pt x="3060700" y="31750"/>
                </a:lnTo>
                <a:lnTo>
                  <a:pt x="3060700" y="44450"/>
                </a:lnTo>
                <a:lnTo>
                  <a:pt x="3073400" y="44450"/>
                </a:lnTo>
                <a:lnTo>
                  <a:pt x="3073400" y="31750"/>
                </a:lnTo>
                <a:close/>
              </a:path>
              <a:path w="6550659" h="76200">
                <a:moveTo>
                  <a:pt x="3098800" y="31750"/>
                </a:moveTo>
                <a:lnTo>
                  <a:pt x="3086100" y="31750"/>
                </a:lnTo>
                <a:lnTo>
                  <a:pt x="3086100" y="44450"/>
                </a:lnTo>
                <a:lnTo>
                  <a:pt x="3098800" y="44450"/>
                </a:lnTo>
                <a:lnTo>
                  <a:pt x="3098800" y="31750"/>
                </a:lnTo>
                <a:close/>
              </a:path>
              <a:path w="6550659" h="76200">
                <a:moveTo>
                  <a:pt x="3124200" y="31750"/>
                </a:moveTo>
                <a:lnTo>
                  <a:pt x="3111500" y="31750"/>
                </a:lnTo>
                <a:lnTo>
                  <a:pt x="3111500" y="44450"/>
                </a:lnTo>
                <a:lnTo>
                  <a:pt x="3124200" y="44450"/>
                </a:lnTo>
                <a:lnTo>
                  <a:pt x="3124200" y="31750"/>
                </a:lnTo>
                <a:close/>
              </a:path>
              <a:path w="6550659" h="76200">
                <a:moveTo>
                  <a:pt x="3149600" y="31750"/>
                </a:moveTo>
                <a:lnTo>
                  <a:pt x="3136900" y="31750"/>
                </a:lnTo>
                <a:lnTo>
                  <a:pt x="3136900" y="44450"/>
                </a:lnTo>
                <a:lnTo>
                  <a:pt x="3149600" y="44450"/>
                </a:lnTo>
                <a:lnTo>
                  <a:pt x="3149600" y="31750"/>
                </a:lnTo>
                <a:close/>
              </a:path>
              <a:path w="6550659" h="76200">
                <a:moveTo>
                  <a:pt x="3175000" y="31750"/>
                </a:moveTo>
                <a:lnTo>
                  <a:pt x="3162300" y="31750"/>
                </a:lnTo>
                <a:lnTo>
                  <a:pt x="3162300" y="44450"/>
                </a:lnTo>
                <a:lnTo>
                  <a:pt x="3175000" y="44450"/>
                </a:lnTo>
                <a:lnTo>
                  <a:pt x="3175000" y="31750"/>
                </a:lnTo>
                <a:close/>
              </a:path>
              <a:path w="6550659" h="76200">
                <a:moveTo>
                  <a:pt x="3200400" y="31750"/>
                </a:moveTo>
                <a:lnTo>
                  <a:pt x="3187700" y="31750"/>
                </a:lnTo>
                <a:lnTo>
                  <a:pt x="3187700" y="44450"/>
                </a:lnTo>
                <a:lnTo>
                  <a:pt x="3200400" y="44450"/>
                </a:lnTo>
                <a:lnTo>
                  <a:pt x="3200400" y="31750"/>
                </a:lnTo>
                <a:close/>
              </a:path>
              <a:path w="6550659" h="76200">
                <a:moveTo>
                  <a:pt x="3225800" y="31750"/>
                </a:moveTo>
                <a:lnTo>
                  <a:pt x="3213100" y="31750"/>
                </a:lnTo>
                <a:lnTo>
                  <a:pt x="3213100" y="44450"/>
                </a:lnTo>
                <a:lnTo>
                  <a:pt x="3225800" y="44450"/>
                </a:lnTo>
                <a:lnTo>
                  <a:pt x="3225800" y="31750"/>
                </a:lnTo>
                <a:close/>
              </a:path>
              <a:path w="6550659" h="76200">
                <a:moveTo>
                  <a:pt x="3251200" y="31750"/>
                </a:moveTo>
                <a:lnTo>
                  <a:pt x="3238500" y="31750"/>
                </a:lnTo>
                <a:lnTo>
                  <a:pt x="3238500" y="44450"/>
                </a:lnTo>
                <a:lnTo>
                  <a:pt x="3251200" y="44450"/>
                </a:lnTo>
                <a:lnTo>
                  <a:pt x="3251200" y="31750"/>
                </a:lnTo>
                <a:close/>
              </a:path>
              <a:path w="6550659" h="76200">
                <a:moveTo>
                  <a:pt x="3276600" y="31750"/>
                </a:moveTo>
                <a:lnTo>
                  <a:pt x="3263900" y="31750"/>
                </a:lnTo>
                <a:lnTo>
                  <a:pt x="3263900" y="44450"/>
                </a:lnTo>
                <a:lnTo>
                  <a:pt x="3276600" y="44450"/>
                </a:lnTo>
                <a:lnTo>
                  <a:pt x="3276600" y="31750"/>
                </a:lnTo>
                <a:close/>
              </a:path>
              <a:path w="6550659" h="76200">
                <a:moveTo>
                  <a:pt x="3302000" y="31750"/>
                </a:moveTo>
                <a:lnTo>
                  <a:pt x="3289300" y="31750"/>
                </a:lnTo>
                <a:lnTo>
                  <a:pt x="3289300" y="44450"/>
                </a:lnTo>
                <a:lnTo>
                  <a:pt x="3302000" y="44450"/>
                </a:lnTo>
                <a:lnTo>
                  <a:pt x="3302000" y="31750"/>
                </a:lnTo>
                <a:close/>
              </a:path>
              <a:path w="6550659" h="76200">
                <a:moveTo>
                  <a:pt x="3327400" y="31750"/>
                </a:moveTo>
                <a:lnTo>
                  <a:pt x="3314700" y="31750"/>
                </a:lnTo>
                <a:lnTo>
                  <a:pt x="3314700" y="44450"/>
                </a:lnTo>
                <a:lnTo>
                  <a:pt x="3327400" y="44450"/>
                </a:lnTo>
                <a:lnTo>
                  <a:pt x="3327400" y="31750"/>
                </a:lnTo>
                <a:close/>
              </a:path>
              <a:path w="6550659" h="76200">
                <a:moveTo>
                  <a:pt x="3352800" y="31750"/>
                </a:moveTo>
                <a:lnTo>
                  <a:pt x="3340100" y="31750"/>
                </a:lnTo>
                <a:lnTo>
                  <a:pt x="33401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  <a:path w="6550659" h="76200">
                <a:moveTo>
                  <a:pt x="3378200" y="31750"/>
                </a:moveTo>
                <a:lnTo>
                  <a:pt x="3365500" y="31750"/>
                </a:lnTo>
                <a:lnTo>
                  <a:pt x="3365500" y="44450"/>
                </a:lnTo>
                <a:lnTo>
                  <a:pt x="3378200" y="44450"/>
                </a:lnTo>
                <a:lnTo>
                  <a:pt x="3378200" y="31750"/>
                </a:lnTo>
                <a:close/>
              </a:path>
              <a:path w="6550659" h="76200">
                <a:moveTo>
                  <a:pt x="3403600" y="31750"/>
                </a:moveTo>
                <a:lnTo>
                  <a:pt x="3390900" y="31750"/>
                </a:lnTo>
                <a:lnTo>
                  <a:pt x="3390900" y="44450"/>
                </a:lnTo>
                <a:lnTo>
                  <a:pt x="3403600" y="44450"/>
                </a:lnTo>
                <a:lnTo>
                  <a:pt x="3403600" y="31750"/>
                </a:lnTo>
                <a:close/>
              </a:path>
              <a:path w="6550659" h="76200">
                <a:moveTo>
                  <a:pt x="3429000" y="31750"/>
                </a:moveTo>
                <a:lnTo>
                  <a:pt x="3416300" y="31750"/>
                </a:lnTo>
                <a:lnTo>
                  <a:pt x="3416300" y="44450"/>
                </a:lnTo>
                <a:lnTo>
                  <a:pt x="3429000" y="44450"/>
                </a:lnTo>
                <a:lnTo>
                  <a:pt x="3429000" y="31750"/>
                </a:lnTo>
                <a:close/>
              </a:path>
              <a:path w="6550659" h="76200">
                <a:moveTo>
                  <a:pt x="3454400" y="31750"/>
                </a:moveTo>
                <a:lnTo>
                  <a:pt x="3441700" y="31750"/>
                </a:lnTo>
                <a:lnTo>
                  <a:pt x="3441700" y="44450"/>
                </a:lnTo>
                <a:lnTo>
                  <a:pt x="3454400" y="44450"/>
                </a:lnTo>
                <a:lnTo>
                  <a:pt x="3454400" y="31750"/>
                </a:lnTo>
                <a:close/>
              </a:path>
              <a:path w="6550659" h="76200">
                <a:moveTo>
                  <a:pt x="3479800" y="31750"/>
                </a:moveTo>
                <a:lnTo>
                  <a:pt x="3467100" y="31750"/>
                </a:lnTo>
                <a:lnTo>
                  <a:pt x="3467100" y="44450"/>
                </a:lnTo>
                <a:lnTo>
                  <a:pt x="3479800" y="44450"/>
                </a:lnTo>
                <a:lnTo>
                  <a:pt x="3479800" y="31750"/>
                </a:lnTo>
                <a:close/>
              </a:path>
              <a:path w="6550659" h="76200">
                <a:moveTo>
                  <a:pt x="3505200" y="31750"/>
                </a:moveTo>
                <a:lnTo>
                  <a:pt x="3492500" y="31750"/>
                </a:lnTo>
                <a:lnTo>
                  <a:pt x="3492500" y="44450"/>
                </a:lnTo>
                <a:lnTo>
                  <a:pt x="3505200" y="44450"/>
                </a:lnTo>
                <a:lnTo>
                  <a:pt x="3505200" y="31750"/>
                </a:lnTo>
                <a:close/>
              </a:path>
              <a:path w="6550659" h="76200">
                <a:moveTo>
                  <a:pt x="3530600" y="31750"/>
                </a:moveTo>
                <a:lnTo>
                  <a:pt x="3517900" y="31750"/>
                </a:lnTo>
                <a:lnTo>
                  <a:pt x="3517900" y="44450"/>
                </a:lnTo>
                <a:lnTo>
                  <a:pt x="3530600" y="44450"/>
                </a:lnTo>
                <a:lnTo>
                  <a:pt x="3530600" y="31750"/>
                </a:lnTo>
                <a:close/>
              </a:path>
              <a:path w="6550659" h="76200">
                <a:moveTo>
                  <a:pt x="3556000" y="31750"/>
                </a:moveTo>
                <a:lnTo>
                  <a:pt x="3543300" y="31750"/>
                </a:lnTo>
                <a:lnTo>
                  <a:pt x="3543300" y="44450"/>
                </a:lnTo>
                <a:lnTo>
                  <a:pt x="3556000" y="44450"/>
                </a:lnTo>
                <a:lnTo>
                  <a:pt x="3556000" y="31750"/>
                </a:lnTo>
                <a:close/>
              </a:path>
              <a:path w="6550659" h="76200">
                <a:moveTo>
                  <a:pt x="3581400" y="31750"/>
                </a:moveTo>
                <a:lnTo>
                  <a:pt x="3568700" y="31750"/>
                </a:lnTo>
                <a:lnTo>
                  <a:pt x="3568700" y="44450"/>
                </a:lnTo>
                <a:lnTo>
                  <a:pt x="3581400" y="44450"/>
                </a:lnTo>
                <a:lnTo>
                  <a:pt x="3581400" y="31750"/>
                </a:lnTo>
                <a:close/>
              </a:path>
              <a:path w="6550659" h="76200">
                <a:moveTo>
                  <a:pt x="3606800" y="31750"/>
                </a:moveTo>
                <a:lnTo>
                  <a:pt x="3594100" y="31750"/>
                </a:lnTo>
                <a:lnTo>
                  <a:pt x="3594100" y="44450"/>
                </a:lnTo>
                <a:lnTo>
                  <a:pt x="3606800" y="44450"/>
                </a:lnTo>
                <a:lnTo>
                  <a:pt x="3606800" y="31750"/>
                </a:lnTo>
                <a:close/>
              </a:path>
              <a:path w="6550659" h="76200">
                <a:moveTo>
                  <a:pt x="3632200" y="31750"/>
                </a:moveTo>
                <a:lnTo>
                  <a:pt x="3619500" y="31750"/>
                </a:lnTo>
                <a:lnTo>
                  <a:pt x="3619500" y="44450"/>
                </a:lnTo>
                <a:lnTo>
                  <a:pt x="3632200" y="44450"/>
                </a:lnTo>
                <a:lnTo>
                  <a:pt x="3632200" y="31750"/>
                </a:lnTo>
                <a:close/>
              </a:path>
              <a:path w="6550659" h="76200">
                <a:moveTo>
                  <a:pt x="3657600" y="31750"/>
                </a:moveTo>
                <a:lnTo>
                  <a:pt x="3644900" y="31750"/>
                </a:lnTo>
                <a:lnTo>
                  <a:pt x="3644900" y="44450"/>
                </a:lnTo>
                <a:lnTo>
                  <a:pt x="3657600" y="44450"/>
                </a:lnTo>
                <a:lnTo>
                  <a:pt x="3657600" y="31750"/>
                </a:lnTo>
                <a:close/>
              </a:path>
              <a:path w="6550659" h="76200">
                <a:moveTo>
                  <a:pt x="3683000" y="31750"/>
                </a:moveTo>
                <a:lnTo>
                  <a:pt x="3670300" y="31750"/>
                </a:lnTo>
                <a:lnTo>
                  <a:pt x="3670300" y="44450"/>
                </a:lnTo>
                <a:lnTo>
                  <a:pt x="3683000" y="44450"/>
                </a:lnTo>
                <a:lnTo>
                  <a:pt x="3683000" y="31750"/>
                </a:lnTo>
                <a:close/>
              </a:path>
              <a:path w="6550659" h="76200">
                <a:moveTo>
                  <a:pt x="3708400" y="31750"/>
                </a:moveTo>
                <a:lnTo>
                  <a:pt x="3695700" y="31750"/>
                </a:lnTo>
                <a:lnTo>
                  <a:pt x="3695700" y="44450"/>
                </a:lnTo>
                <a:lnTo>
                  <a:pt x="3708400" y="44450"/>
                </a:lnTo>
                <a:lnTo>
                  <a:pt x="3708400" y="31750"/>
                </a:lnTo>
                <a:close/>
              </a:path>
              <a:path w="6550659" h="76200">
                <a:moveTo>
                  <a:pt x="3733800" y="31750"/>
                </a:moveTo>
                <a:lnTo>
                  <a:pt x="3721100" y="31750"/>
                </a:lnTo>
                <a:lnTo>
                  <a:pt x="3721100" y="44450"/>
                </a:lnTo>
                <a:lnTo>
                  <a:pt x="3733800" y="44450"/>
                </a:lnTo>
                <a:lnTo>
                  <a:pt x="3733800" y="31750"/>
                </a:lnTo>
                <a:close/>
              </a:path>
              <a:path w="6550659" h="76200">
                <a:moveTo>
                  <a:pt x="3759200" y="31750"/>
                </a:moveTo>
                <a:lnTo>
                  <a:pt x="3746500" y="31750"/>
                </a:lnTo>
                <a:lnTo>
                  <a:pt x="3746500" y="44450"/>
                </a:lnTo>
                <a:lnTo>
                  <a:pt x="3759200" y="44450"/>
                </a:lnTo>
                <a:lnTo>
                  <a:pt x="3759200" y="31750"/>
                </a:lnTo>
                <a:close/>
              </a:path>
              <a:path w="6550659" h="76200">
                <a:moveTo>
                  <a:pt x="3784600" y="31750"/>
                </a:moveTo>
                <a:lnTo>
                  <a:pt x="3771900" y="31750"/>
                </a:lnTo>
                <a:lnTo>
                  <a:pt x="3771900" y="44450"/>
                </a:lnTo>
                <a:lnTo>
                  <a:pt x="3784600" y="44450"/>
                </a:lnTo>
                <a:lnTo>
                  <a:pt x="3784600" y="31750"/>
                </a:lnTo>
                <a:close/>
              </a:path>
              <a:path w="6550659" h="76200">
                <a:moveTo>
                  <a:pt x="3810000" y="31750"/>
                </a:moveTo>
                <a:lnTo>
                  <a:pt x="3797300" y="31750"/>
                </a:lnTo>
                <a:lnTo>
                  <a:pt x="3797300" y="44450"/>
                </a:lnTo>
                <a:lnTo>
                  <a:pt x="3810000" y="44450"/>
                </a:lnTo>
                <a:lnTo>
                  <a:pt x="3810000" y="31750"/>
                </a:lnTo>
                <a:close/>
              </a:path>
              <a:path w="6550659" h="76200">
                <a:moveTo>
                  <a:pt x="3835400" y="31750"/>
                </a:moveTo>
                <a:lnTo>
                  <a:pt x="3822700" y="31750"/>
                </a:lnTo>
                <a:lnTo>
                  <a:pt x="3822700" y="44450"/>
                </a:lnTo>
                <a:lnTo>
                  <a:pt x="3835400" y="44450"/>
                </a:lnTo>
                <a:lnTo>
                  <a:pt x="3835400" y="31750"/>
                </a:lnTo>
                <a:close/>
              </a:path>
              <a:path w="6550659" h="76200">
                <a:moveTo>
                  <a:pt x="3860800" y="31750"/>
                </a:moveTo>
                <a:lnTo>
                  <a:pt x="3848100" y="31750"/>
                </a:lnTo>
                <a:lnTo>
                  <a:pt x="3848100" y="44450"/>
                </a:lnTo>
                <a:lnTo>
                  <a:pt x="3860800" y="44450"/>
                </a:lnTo>
                <a:lnTo>
                  <a:pt x="3860800" y="31750"/>
                </a:lnTo>
                <a:close/>
              </a:path>
              <a:path w="6550659" h="76200">
                <a:moveTo>
                  <a:pt x="3886200" y="31750"/>
                </a:moveTo>
                <a:lnTo>
                  <a:pt x="3873500" y="31750"/>
                </a:lnTo>
                <a:lnTo>
                  <a:pt x="3873500" y="44450"/>
                </a:lnTo>
                <a:lnTo>
                  <a:pt x="3886200" y="44450"/>
                </a:lnTo>
                <a:lnTo>
                  <a:pt x="3886200" y="31750"/>
                </a:lnTo>
                <a:close/>
              </a:path>
              <a:path w="6550659" h="76200">
                <a:moveTo>
                  <a:pt x="3911600" y="31750"/>
                </a:moveTo>
                <a:lnTo>
                  <a:pt x="3898900" y="31750"/>
                </a:lnTo>
                <a:lnTo>
                  <a:pt x="3898900" y="44450"/>
                </a:lnTo>
                <a:lnTo>
                  <a:pt x="3911600" y="44450"/>
                </a:lnTo>
                <a:lnTo>
                  <a:pt x="3911600" y="31750"/>
                </a:lnTo>
                <a:close/>
              </a:path>
              <a:path w="6550659" h="76200">
                <a:moveTo>
                  <a:pt x="3937000" y="31750"/>
                </a:moveTo>
                <a:lnTo>
                  <a:pt x="3924300" y="31750"/>
                </a:lnTo>
                <a:lnTo>
                  <a:pt x="3924300" y="44450"/>
                </a:lnTo>
                <a:lnTo>
                  <a:pt x="3937000" y="44450"/>
                </a:lnTo>
                <a:lnTo>
                  <a:pt x="3937000" y="31750"/>
                </a:lnTo>
                <a:close/>
              </a:path>
              <a:path w="6550659" h="76200">
                <a:moveTo>
                  <a:pt x="3962400" y="31750"/>
                </a:moveTo>
                <a:lnTo>
                  <a:pt x="3949700" y="31750"/>
                </a:lnTo>
                <a:lnTo>
                  <a:pt x="3949700" y="44450"/>
                </a:lnTo>
                <a:lnTo>
                  <a:pt x="3962400" y="44450"/>
                </a:lnTo>
                <a:lnTo>
                  <a:pt x="3962400" y="31750"/>
                </a:lnTo>
                <a:close/>
              </a:path>
              <a:path w="6550659" h="76200">
                <a:moveTo>
                  <a:pt x="3987800" y="31750"/>
                </a:moveTo>
                <a:lnTo>
                  <a:pt x="3975100" y="31750"/>
                </a:lnTo>
                <a:lnTo>
                  <a:pt x="3975100" y="44450"/>
                </a:lnTo>
                <a:lnTo>
                  <a:pt x="3987800" y="44450"/>
                </a:lnTo>
                <a:lnTo>
                  <a:pt x="3987800" y="31750"/>
                </a:lnTo>
                <a:close/>
              </a:path>
              <a:path w="6550659" h="76200">
                <a:moveTo>
                  <a:pt x="4013200" y="31750"/>
                </a:moveTo>
                <a:lnTo>
                  <a:pt x="4000500" y="31750"/>
                </a:lnTo>
                <a:lnTo>
                  <a:pt x="4000500" y="44450"/>
                </a:lnTo>
                <a:lnTo>
                  <a:pt x="4013200" y="44450"/>
                </a:lnTo>
                <a:lnTo>
                  <a:pt x="4013200" y="31750"/>
                </a:lnTo>
                <a:close/>
              </a:path>
              <a:path w="6550659" h="76200">
                <a:moveTo>
                  <a:pt x="4038600" y="31750"/>
                </a:moveTo>
                <a:lnTo>
                  <a:pt x="4025900" y="31750"/>
                </a:lnTo>
                <a:lnTo>
                  <a:pt x="4025900" y="44450"/>
                </a:lnTo>
                <a:lnTo>
                  <a:pt x="4038600" y="44450"/>
                </a:lnTo>
                <a:lnTo>
                  <a:pt x="4038600" y="31750"/>
                </a:lnTo>
                <a:close/>
              </a:path>
              <a:path w="6550659" h="76200">
                <a:moveTo>
                  <a:pt x="4064000" y="31750"/>
                </a:moveTo>
                <a:lnTo>
                  <a:pt x="4051300" y="31750"/>
                </a:lnTo>
                <a:lnTo>
                  <a:pt x="4051300" y="44450"/>
                </a:lnTo>
                <a:lnTo>
                  <a:pt x="4064000" y="44450"/>
                </a:lnTo>
                <a:lnTo>
                  <a:pt x="4064000" y="31750"/>
                </a:lnTo>
                <a:close/>
              </a:path>
              <a:path w="6550659" h="76200">
                <a:moveTo>
                  <a:pt x="4089400" y="31750"/>
                </a:moveTo>
                <a:lnTo>
                  <a:pt x="4076700" y="31750"/>
                </a:lnTo>
                <a:lnTo>
                  <a:pt x="4076700" y="44450"/>
                </a:lnTo>
                <a:lnTo>
                  <a:pt x="4089400" y="44450"/>
                </a:lnTo>
                <a:lnTo>
                  <a:pt x="4089400" y="31750"/>
                </a:lnTo>
                <a:close/>
              </a:path>
              <a:path w="6550659" h="76200">
                <a:moveTo>
                  <a:pt x="4114800" y="31750"/>
                </a:moveTo>
                <a:lnTo>
                  <a:pt x="4102100" y="31750"/>
                </a:lnTo>
                <a:lnTo>
                  <a:pt x="4102100" y="44450"/>
                </a:lnTo>
                <a:lnTo>
                  <a:pt x="4114800" y="44450"/>
                </a:lnTo>
                <a:lnTo>
                  <a:pt x="4114800" y="31750"/>
                </a:lnTo>
                <a:close/>
              </a:path>
              <a:path w="6550659" h="76200">
                <a:moveTo>
                  <a:pt x="4140200" y="31750"/>
                </a:moveTo>
                <a:lnTo>
                  <a:pt x="4127500" y="31750"/>
                </a:lnTo>
                <a:lnTo>
                  <a:pt x="4127500" y="44450"/>
                </a:lnTo>
                <a:lnTo>
                  <a:pt x="4140200" y="44450"/>
                </a:lnTo>
                <a:lnTo>
                  <a:pt x="4140200" y="31750"/>
                </a:lnTo>
                <a:close/>
              </a:path>
              <a:path w="6550659" h="76200">
                <a:moveTo>
                  <a:pt x="4165600" y="31750"/>
                </a:moveTo>
                <a:lnTo>
                  <a:pt x="4152900" y="31750"/>
                </a:lnTo>
                <a:lnTo>
                  <a:pt x="4152900" y="44450"/>
                </a:lnTo>
                <a:lnTo>
                  <a:pt x="4165600" y="44450"/>
                </a:lnTo>
                <a:lnTo>
                  <a:pt x="4165600" y="31750"/>
                </a:lnTo>
                <a:close/>
              </a:path>
              <a:path w="6550659" h="76200">
                <a:moveTo>
                  <a:pt x="4191000" y="31750"/>
                </a:moveTo>
                <a:lnTo>
                  <a:pt x="4178300" y="31750"/>
                </a:lnTo>
                <a:lnTo>
                  <a:pt x="4178300" y="44450"/>
                </a:lnTo>
                <a:lnTo>
                  <a:pt x="4191000" y="44450"/>
                </a:lnTo>
                <a:lnTo>
                  <a:pt x="4191000" y="31750"/>
                </a:lnTo>
                <a:close/>
              </a:path>
              <a:path w="6550659" h="76200">
                <a:moveTo>
                  <a:pt x="4216400" y="31750"/>
                </a:moveTo>
                <a:lnTo>
                  <a:pt x="4203700" y="31750"/>
                </a:lnTo>
                <a:lnTo>
                  <a:pt x="4203700" y="44450"/>
                </a:lnTo>
                <a:lnTo>
                  <a:pt x="4216400" y="44450"/>
                </a:lnTo>
                <a:lnTo>
                  <a:pt x="4216400" y="31750"/>
                </a:lnTo>
                <a:close/>
              </a:path>
              <a:path w="6550659" h="76200">
                <a:moveTo>
                  <a:pt x="4241800" y="31750"/>
                </a:moveTo>
                <a:lnTo>
                  <a:pt x="4229100" y="31750"/>
                </a:lnTo>
                <a:lnTo>
                  <a:pt x="4229100" y="44450"/>
                </a:lnTo>
                <a:lnTo>
                  <a:pt x="4241800" y="44450"/>
                </a:lnTo>
                <a:lnTo>
                  <a:pt x="4241800" y="31750"/>
                </a:lnTo>
                <a:close/>
              </a:path>
              <a:path w="6550659" h="76200">
                <a:moveTo>
                  <a:pt x="4267200" y="31750"/>
                </a:moveTo>
                <a:lnTo>
                  <a:pt x="4254500" y="31750"/>
                </a:lnTo>
                <a:lnTo>
                  <a:pt x="4254500" y="44450"/>
                </a:lnTo>
                <a:lnTo>
                  <a:pt x="4267200" y="44450"/>
                </a:lnTo>
                <a:lnTo>
                  <a:pt x="4267200" y="31750"/>
                </a:lnTo>
                <a:close/>
              </a:path>
              <a:path w="6550659" h="76200">
                <a:moveTo>
                  <a:pt x="4292600" y="31750"/>
                </a:moveTo>
                <a:lnTo>
                  <a:pt x="4279900" y="31750"/>
                </a:lnTo>
                <a:lnTo>
                  <a:pt x="4279900" y="44450"/>
                </a:lnTo>
                <a:lnTo>
                  <a:pt x="4292600" y="44450"/>
                </a:lnTo>
                <a:lnTo>
                  <a:pt x="4292600" y="31750"/>
                </a:lnTo>
                <a:close/>
              </a:path>
              <a:path w="6550659" h="76200">
                <a:moveTo>
                  <a:pt x="4318000" y="31750"/>
                </a:moveTo>
                <a:lnTo>
                  <a:pt x="4305300" y="31750"/>
                </a:lnTo>
                <a:lnTo>
                  <a:pt x="4305300" y="44450"/>
                </a:lnTo>
                <a:lnTo>
                  <a:pt x="4318000" y="44450"/>
                </a:lnTo>
                <a:lnTo>
                  <a:pt x="4318000" y="31750"/>
                </a:lnTo>
                <a:close/>
              </a:path>
              <a:path w="6550659" h="76200">
                <a:moveTo>
                  <a:pt x="4343400" y="31750"/>
                </a:moveTo>
                <a:lnTo>
                  <a:pt x="4330700" y="31750"/>
                </a:lnTo>
                <a:lnTo>
                  <a:pt x="4330700" y="44450"/>
                </a:lnTo>
                <a:lnTo>
                  <a:pt x="4343400" y="44450"/>
                </a:lnTo>
                <a:lnTo>
                  <a:pt x="4343400" y="31750"/>
                </a:lnTo>
                <a:close/>
              </a:path>
              <a:path w="6550659" h="76200">
                <a:moveTo>
                  <a:pt x="4368800" y="31750"/>
                </a:moveTo>
                <a:lnTo>
                  <a:pt x="4356100" y="31750"/>
                </a:lnTo>
                <a:lnTo>
                  <a:pt x="4356100" y="44450"/>
                </a:lnTo>
                <a:lnTo>
                  <a:pt x="4368800" y="44450"/>
                </a:lnTo>
                <a:lnTo>
                  <a:pt x="4368800" y="31750"/>
                </a:lnTo>
                <a:close/>
              </a:path>
              <a:path w="6550659" h="76200">
                <a:moveTo>
                  <a:pt x="4394200" y="31750"/>
                </a:moveTo>
                <a:lnTo>
                  <a:pt x="4381500" y="31750"/>
                </a:lnTo>
                <a:lnTo>
                  <a:pt x="4381500" y="44450"/>
                </a:lnTo>
                <a:lnTo>
                  <a:pt x="4394200" y="44450"/>
                </a:lnTo>
                <a:lnTo>
                  <a:pt x="4394200" y="31750"/>
                </a:lnTo>
                <a:close/>
              </a:path>
              <a:path w="6550659" h="76200">
                <a:moveTo>
                  <a:pt x="4419600" y="31750"/>
                </a:moveTo>
                <a:lnTo>
                  <a:pt x="4406900" y="31750"/>
                </a:lnTo>
                <a:lnTo>
                  <a:pt x="4406900" y="44450"/>
                </a:lnTo>
                <a:lnTo>
                  <a:pt x="4419600" y="44450"/>
                </a:lnTo>
                <a:lnTo>
                  <a:pt x="4419600" y="31750"/>
                </a:lnTo>
                <a:close/>
              </a:path>
              <a:path w="6550659" h="76200">
                <a:moveTo>
                  <a:pt x="4445000" y="31750"/>
                </a:moveTo>
                <a:lnTo>
                  <a:pt x="4432300" y="31750"/>
                </a:lnTo>
                <a:lnTo>
                  <a:pt x="4432300" y="44450"/>
                </a:lnTo>
                <a:lnTo>
                  <a:pt x="4445000" y="44450"/>
                </a:lnTo>
                <a:lnTo>
                  <a:pt x="4445000" y="31750"/>
                </a:lnTo>
                <a:close/>
              </a:path>
              <a:path w="6550659" h="76200">
                <a:moveTo>
                  <a:pt x="4470400" y="31750"/>
                </a:moveTo>
                <a:lnTo>
                  <a:pt x="4457700" y="31750"/>
                </a:lnTo>
                <a:lnTo>
                  <a:pt x="4457700" y="44450"/>
                </a:lnTo>
                <a:lnTo>
                  <a:pt x="4470400" y="44450"/>
                </a:lnTo>
                <a:lnTo>
                  <a:pt x="4470400" y="31750"/>
                </a:lnTo>
                <a:close/>
              </a:path>
              <a:path w="6550659" h="76200">
                <a:moveTo>
                  <a:pt x="4495800" y="31750"/>
                </a:moveTo>
                <a:lnTo>
                  <a:pt x="4483100" y="31750"/>
                </a:lnTo>
                <a:lnTo>
                  <a:pt x="4483100" y="44450"/>
                </a:lnTo>
                <a:lnTo>
                  <a:pt x="4495800" y="44450"/>
                </a:lnTo>
                <a:lnTo>
                  <a:pt x="4495800" y="31750"/>
                </a:lnTo>
                <a:close/>
              </a:path>
              <a:path w="6550659" h="76200">
                <a:moveTo>
                  <a:pt x="4521200" y="31750"/>
                </a:moveTo>
                <a:lnTo>
                  <a:pt x="4508500" y="31750"/>
                </a:lnTo>
                <a:lnTo>
                  <a:pt x="4508500" y="44450"/>
                </a:lnTo>
                <a:lnTo>
                  <a:pt x="4521200" y="44450"/>
                </a:lnTo>
                <a:lnTo>
                  <a:pt x="4521200" y="31750"/>
                </a:lnTo>
                <a:close/>
              </a:path>
              <a:path w="6550659" h="76200">
                <a:moveTo>
                  <a:pt x="4546600" y="31750"/>
                </a:moveTo>
                <a:lnTo>
                  <a:pt x="4533900" y="31750"/>
                </a:lnTo>
                <a:lnTo>
                  <a:pt x="4533900" y="44450"/>
                </a:lnTo>
                <a:lnTo>
                  <a:pt x="4546600" y="44450"/>
                </a:lnTo>
                <a:lnTo>
                  <a:pt x="4546600" y="31750"/>
                </a:lnTo>
                <a:close/>
              </a:path>
              <a:path w="6550659" h="76200">
                <a:moveTo>
                  <a:pt x="4572000" y="31750"/>
                </a:moveTo>
                <a:lnTo>
                  <a:pt x="4559300" y="31750"/>
                </a:lnTo>
                <a:lnTo>
                  <a:pt x="4559300" y="44450"/>
                </a:lnTo>
                <a:lnTo>
                  <a:pt x="4572000" y="44450"/>
                </a:lnTo>
                <a:lnTo>
                  <a:pt x="4572000" y="31750"/>
                </a:lnTo>
                <a:close/>
              </a:path>
              <a:path w="6550659" h="76200">
                <a:moveTo>
                  <a:pt x="4597400" y="31750"/>
                </a:moveTo>
                <a:lnTo>
                  <a:pt x="4584700" y="31750"/>
                </a:lnTo>
                <a:lnTo>
                  <a:pt x="4584700" y="44450"/>
                </a:lnTo>
                <a:lnTo>
                  <a:pt x="4597400" y="44450"/>
                </a:lnTo>
                <a:lnTo>
                  <a:pt x="4597400" y="31750"/>
                </a:lnTo>
                <a:close/>
              </a:path>
              <a:path w="6550659" h="76200">
                <a:moveTo>
                  <a:pt x="4622800" y="31750"/>
                </a:moveTo>
                <a:lnTo>
                  <a:pt x="4610100" y="31750"/>
                </a:lnTo>
                <a:lnTo>
                  <a:pt x="4610100" y="44450"/>
                </a:lnTo>
                <a:lnTo>
                  <a:pt x="4622800" y="44450"/>
                </a:lnTo>
                <a:lnTo>
                  <a:pt x="4622800" y="31750"/>
                </a:lnTo>
                <a:close/>
              </a:path>
              <a:path w="6550659" h="76200">
                <a:moveTo>
                  <a:pt x="4648200" y="31750"/>
                </a:moveTo>
                <a:lnTo>
                  <a:pt x="4635500" y="31750"/>
                </a:lnTo>
                <a:lnTo>
                  <a:pt x="4635500" y="44450"/>
                </a:lnTo>
                <a:lnTo>
                  <a:pt x="4648200" y="44450"/>
                </a:lnTo>
                <a:lnTo>
                  <a:pt x="4648200" y="31750"/>
                </a:lnTo>
                <a:close/>
              </a:path>
              <a:path w="6550659" h="76200">
                <a:moveTo>
                  <a:pt x="4673600" y="31750"/>
                </a:moveTo>
                <a:lnTo>
                  <a:pt x="4660900" y="31750"/>
                </a:lnTo>
                <a:lnTo>
                  <a:pt x="4660900" y="44450"/>
                </a:lnTo>
                <a:lnTo>
                  <a:pt x="4673600" y="44450"/>
                </a:lnTo>
                <a:lnTo>
                  <a:pt x="4673600" y="31750"/>
                </a:lnTo>
                <a:close/>
              </a:path>
              <a:path w="6550659" h="76200">
                <a:moveTo>
                  <a:pt x="4699000" y="31750"/>
                </a:moveTo>
                <a:lnTo>
                  <a:pt x="4686300" y="31750"/>
                </a:lnTo>
                <a:lnTo>
                  <a:pt x="4686300" y="44450"/>
                </a:lnTo>
                <a:lnTo>
                  <a:pt x="4699000" y="44450"/>
                </a:lnTo>
                <a:lnTo>
                  <a:pt x="4699000" y="31750"/>
                </a:lnTo>
                <a:close/>
              </a:path>
              <a:path w="6550659" h="76200">
                <a:moveTo>
                  <a:pt x="4724400" y="31750"/>
                </a:moveTo>
                <a:lnTo>
                  <a:pt x="4711700" y="31750"/>
                </a:lnTo>
                <a:lnTo>
                  <a:pt x="4711700" y="44450"/>
                </a:lnTo>
                <a:lnTo>
                  <a:pt x="4724400" y="44450"/>
                </a:lnTo>
                <a:lnTo>
                  <a:pt x="4724400" y="31750"/>
                </a:lnTo>
                <a:close/>
              </a:path>
              <a:path w="6550659" h="76200">
                <a:moveTo>
                  <a:pt x="4749800" y="31750"/>
                </a:moveTo>
                <a:lnTo>
                  <a:pt x="4737100" y="31750"/>
                </a:lnTo>
                <a:lnTo>
                  <a:pt x="4737100" y="44450"/>
                </a:lnTo>
                <a:lnTo>
                  <a:pt x="4749800" y="44450"/>
                </a:lnTo>
                <a:lnTo>
                  <a:pt x="4749800" y="31750"/>
                </a:lnTo>
                <a:close/>
              </a:path>
              <a:path w="6550659" h="76200">
                <a:moveTo>
                  <a:pt x="4775200" y="31750"/>
                </a:moveTo>
                <a:lnTo>
                  <a:pt x="4762500" y="31750"/>
                </a:lnTo>
                <a:lnTo>
                  <a:pt x="4762500" y="44450"/>
                </a:lnTo>
                <a:lnTo>
                  <a:pt x="4775200" y="44450"/>
                </a:lnTo>
                <a:lnTo>
                  <a:pt x="4775200" y="31750"/>
                </a:lnTo>
                <a:close/>
              </a:path>
              <a:path w="6550659" h="76200">
                <a:moveTo>
                  <a:pt x="4800600" y="31750"/>
                </a:moveTo>
                <a:lnTo>
                  <a:pt x="4787900" y="31750"/>
                </a:lnTo>
                <a:lnTo>
                  <a:pt x="4787900" y="44450"/>
                </a:lnTo>
                <a:lnTo>
                  <a:pt x="4800600" y="44450"/>
                </a:lnTo>
                <a:lnTo>
                  <a:pt x="4800600" y="31750"/>
                </a:lnTo>
                <a:close/>
              </a:path>
              <a:path w="6550659" h="76200">
                <a:moveTo>
                  <a:pt x="4826000" y="31750"/>
                </a:moveTo>
                <a:lnTo>
                  <a:pt x="4813300" y="31750"/>
                </a:lnTo>
                <a:lnTo>
                  <a:pt x="4813300" y="44450"/>
                </a:lnTo>
                <a:lnTo>
                  <a:pt x="4826000" y="44450"/>
                </a:lnTo>
                <a:lnTo>
                  <a:pt x="4826000" y="31750"/>
                </a:lnTo>
                <a:close/>
              </a:path>
              <a:path w="6550659" h="76200">
                <a:moveTo>
                  <a:pt x="4851400" y="31750"/>
                </a:moveTo>
                <a:lnTo>
                  <a:pt x="4838700" y="31750"/>
                </a:lnTo>
                <a:lnTo>
                  <a:pt x="4838700" y="44450"/>
                </a:lnTo>
                <a:lnTo>
                  <a:pt x="4851400" y="44450"/>
                </a:lnTo>
                <a:lnTo>
                  <a:pt x="4851400" y="31750"/>
                </a:lnTo>
                <a:close/>
              </a:path>
              <a:path w="6550659" h="76200">
                <a:moveTo>
                  <a:pt x="4876800" y="31750"/>
                </a:moveTo>
                <a:lnTo>
                  <a:pt x="4864100" y="31750"/>
                </a:lnTo>
                <a:lnTo>
                  <a:pt x="4864100" y="44450"/>
                </a:lnTo>
                <a:lnTo>
                  <a:pt x="4876800" y="44450"/>
                </a:lnTo>
                <a:lnTo>
                  <a:pt x="4876800" y="31750"/>
                </a:lnTo>
                <a:close/>
              </a:path>
              <a:path w="6550659" h="76200">
                <a:moveTo>
                  <a:pt x="4902200" y="31750"/>
                </a:moveTo>
                <a:lnTo>
                  <a:pt x="4889500" y="31750"/>
                </a:lnTo>
                <a:lnTo>
                  <a:pt x="4889500" y="44450"/>
                </a:lnTo>
                <a:lnTo>
                  <a:pt x="4902200" y="44450"/>
                </a:lnTo>
                <a:lnTo>
                  <a:pt x="4902200" y="31750"/>
                </a:lnTo>
                <a:close/>
              </a:path>
              <a:path w="6550659" h="76200">
                <a:moveTo>
                  <a:pt x="4927600" y="31750"/>
                </a:moveTo>
                <a:lnTo>
                  <a:pt x="4914900" y="31750"/>
                </a:lnTo>
                <a:lnTo>
                  <a:pt x="4914900" y="44450"/>
                </a:lnTo>
                <a:lnTo>
                  <a:pt x="4927600" y="44450"/>
                </a:lnTo>
                <a:lnTo>
                  <a:pt x="4927600" y="31750"/>
                </a:lnTo>
                <a:close/>
              </a:path>
              <a:path w="6550659" h="76200">
                <a:moveTo>
                  <a:pt x="4953000" y="31750"/>
                </a:moveTo>
                <a:lnTo>
                  <a:pt x="4940300" y="31750"/>
                </a:lnTo>
                <a:lnTo>
                  <a:pt x="4940300" y="44450"/>
                </a:lnTo>
                <a:lnTo>
                  <a:pt x="4953000" y="44450"/>
                </a:lnTo>
                <a:lnTo>
                  <a:pt x="4953000" y="31750"/>
                </a:lnTo>
                <a:close/>
              </a:path>
              <a:path w="6550659" h="76200">
                <a:moveTo>
                  <a:pt x="4978400" y="31750"/>
                </a:moveTo>
                <a:lnTo>
                  <a:pt x="4965700" y="31750"/>
                </a:lnTo>
                <a:lnTo>
                  <a:pt x="4965700" y="44450"/>
                </a:lnTo>
                <a:lnTo>
                  <a:pt x="4978400" y="44450"/>
                </a:lnTo>
                <a:lnTo>
                  <a:pt x="4978400" y="31750"/>
                </a:lnTo>
                <a:close/>
              </a:path>
              <a:path w="6550659" h="76200">
                <a:moveTo>
                  <a:pt x="5003800" y="31750"/>
                </a:moveTo>
                <a:lnTo>
                  <a:pt x="4991100" y="31750"/>
                </a:lnTo>
                <a:lnTo>
                  <a:pt x="4991100" y="44450"/>
                </a:lnTo>
                <a:lnTo>
                  <a:pt x="5003800" y="44450"/>
                </a:lnTo>
                <a:lnTo>
                  <a:pt x="5003800" y="31750"/>
                </a:lnTo>
                <a:close/>
              </a:path>
              <a:path w="6550659" h="76200">
                <a:moveTo>
                  <a:pt x="5029200" y="31750"/>
                </a:moveTo>
                <a:lnTo>
                  <a:pt x="5016500" y="31750"/>
                </a:lnTo>
                <a:lnTo>
                  <a:pt x="5016500" y="44450"/>
                </a:lnTo>
                <a:lnTo>
                  <a:pt x="5029200" y="44450"/>
                </a:lnTo>
                <a:lnTo>
                  <a:pt x="5029200" y="31750"/>
                </a:lnTo>
                <a:close/>
              </a:path>
              <a:path w="6550659" h="76200">
                <a:moveTo>
                  <a:pt x="5054600" y="31750"/>
                </a:moveTo>
                <a:lnTo>
                  <a:pt x="5041900" y="31750"/>
                </a:lnTo>
                <a:lnTo>
                  <a:pt x="5041900" y="44450"/>
                </a:lnTo>
                <a:lnTo>
                  <a:pt x="5054600" y="44450"/>
                </a:lnTo>
                <a:lnTo>
                  <a:pt x="5054600" y="31750"/>
                </a:lnTo>
                <a:close/>
              </a:path>
              <a:path w="6550659" h="76200">
                <a:moveTo>
                  <a:pt x="5080000" y="31750"/>
                </a:moveTo>
                <a:lnTo>
                  <a:pt x="5067300" y="31750"/>
                </a:lnTo>
                <a:lnTo>
                  <a:pt x="5067300" y="44450"/>
                </a:lnTo>
                <a:lnTo>
                  <a:pt x="5080000" y="44450"/>
                </a:lnTo>
                <a:lnTo>
                  <a:pt x="5080000" y="31750"/>
                </a:lnTo>
                <a:close/>
              </a:path>
              <a:path w="6550659" h="76200">
                <a:moveTo>
                  <a:pt x="5105400" y="31750"/>
                </a:moveTo>
                <a:lnTo>
                  <a:pt x="5092700" y="31750"/>
                </a:lnTo>
                <a:lnTo>
                  <a:pt x="5092700" y="44450"/>
                </a:lnTo>
                <a:lnTo>
                  <a:pt x="5105400" y="44450"/>
                </a:lnTo>
                <a:lnTo>
                  <a:pt x="5105400" y="31750"/>
                </a:lnTo>
                <a:close/>
              </a:path>
              <a:path w="6550659" h="76200">
                <a:moveTo>
                  <a:pt x="5130800" y="31750"/>
                </a:moveTo>
                <a:lnTo>
                  <a:pt x="5118100" y="31750"/>
                </a:lnTo>
                <a:lnTo>
                  <a:pt x="5118100" y="44450"/>
                </a:lnTo>
                <a:lnTo>
                  <a:pt x="5130800" y="44450"/>
                </a:lnTo>
                <a:lnTo>
                  <a:pt x="5130800" y="31750"/>
                </a:lnTo>
                <a:close/>
              </a:path>
              <a:path w="6550659" h="76200">
                <a:moveTo>
                  <a:pt x="5156200" y="31750"/>
                </a:moveTo>
                <a:lnTo>
                  <a:pt x="5143500" y="31750"/>
                </a:lnTo>
                <a:lnTo>
                  <a:pt x="5143500" y="44450"/>
                </a:lnTo>
                <a:lnTo>
                  <a:pt x="5156200" y="44450"/>
                </a:lnTo>
                <a:lnTo>
                  <a:pt x="5156200" y="31750"/>
                </a:lnTo>
                <a:close/>
              </a:path>
              <a:path w="6550659" h="76200">
                <a:moveTo>
                  <a:pt x="5181600" y="31750"/>
                </a:moveTo>
                <a:lnTo>
                  <a:pt x="5168900" y="31750"/>
                </a:lnTo>
                <a:lnTo>
                  <a:pt x="5168900" y="44450"/>
                </a:lnTo>
                <a:lnTo>
                  <a:pt x="5181600" y="44450"/>
                </a:lnTo>
                <a:lnTo>
                  <a:pt x="5181600" y="31750"/>
                </a:lnTo>
                <a:close/>
              </a:path>
              <a:path w="6550659" h="76200">
                <a:moveTo>
                  <a:pt x="5207000" y="31750"/>
                </a:moveTo>
                <a:lnTo>
                  <a:pt x="5194300" y="31750"/>
                </a:lnTo>
                <a:lnTo>
                  <a:pt x="5194300" y="44450"/>
                </a:lnTo>
                <a:lnTo>
                  <a:pt x="5207000" y="44450"/>
                </a:lnTo>
                <a:lnTo>
                  <a:pt x="5207000" y="31750"/>
                </a:lnTo>
                <a:close/>
              </a:path>
              <a:path w="6550659" h="76200">
                <a:moveTo>
                  <a:pt x="5232400" y="31750"/>
                </a:moveTo>
                <a:lnTo>
                  <a:pt x="5219700" y="31750"/>
                </a:lnTo>
                <a:lnTo>
                  <a:pt x="5219700" y="44450"/>
                </a:lnTo>
                <a:lnTo>
                  <a:pt x="5232400" y="44450"/>
                </a:lnTo>
                <a:lnTo>
                  <a:pt x="5232400" y="31750"/>
                </a:lnTo>
                <a:close/>
              </a:path>
              <a:path w="6550659" h="76200">
                <a:moveTo>
                  <a:pt x="5257800" y="31750"/>
                </a:moveTo>
                <a:lnTo>
                  <a:pt x="5245100" y="31750"/>
                </a:lnTo>
                <a:lnTo>
                  <a:pt x="5245100" y="44450"/>
                </a:lnTo>
                <a:lnTo>
                  <a:pt x="5257800" y="44450"/>
                </a:lnTo>
                <a:lnTo>
                  <a:pt x="5257800" y="31750"/>
                </a:lnTo>
                <a:close/>
              </a:path>
              <a:path w="6550659" h="76200">
                <a:moveTo>
                  <a:pt x="5283200" y="31750"/>
                </a:moveTo>
                <a:lnTo>
                  <a:pt x="5270500" y="31750"/>
                </a:lnTo>
                <a:lnTo>
                  <a:pt x="5270500" y="44450"/>
                </a:lnTo>
                <a:lnTo>
                  <a:pt x="5283200" y="44450"/>
                </a:lnTo>
                <a:lnTo>
                  <a:pt x="5283200" y="31750"/>
                </a:lnTo>
                <a:close/>
              </a:path>
              <a:path w="6550659" h="76200">
                <a:moveTo>
                  <a:pt x="5308600" y="31750"/>
                </a:moveTo>
                <a:lnTo>
                  <a:pt x="5295900" y="31750"/>
                </a:lnTo>
                <a:lnTo>
                  <a:pt x="5295900" y="44450"/>
                </a:lnTo>
                <a:lnTo>
                  <a:pt x="5308600" y="44450"/>
                </a:lnTo>
                <a:lnTo>
                  <a:pt x="5308600" y="31750"/>
                </a:lnTo>
                <a:close/>
              </a:path>
              <a:path w="6550659" h="76200">
                <a:moveTo>
                  <a:pt x="5334000" y="31750"/>
                </a:moveTo>
                <a:lnTo>
                  <a:pt x="5321300" y="31750"/>
                </a:lnTo>
                <a:lnTo>
                  <a:pt x="5321300" y="44450"/>
                </a:lnTo>
                <a:lnTo>
                  <a:pt x="5334000" y="44450"/>
                </a:lnTo>
                <a:lnTo>
                  <a:pt x="5334000" y="31750"/>
                </a:lnTo>
                <a:close/>
              </a:path>
              <a:path w="6550659" h="76200">
                <a:moveTo>
                  <a:pt x="5359400" y="31750"/>
                </a:moveTo>
                <a:lnTo>
                  <a:pt x="5346700" y="31750"/>
                </a:lnTo>
                <a:lnTo>
                  <a:pt x="5346700" y="44450"/>
                </a:lnTo>
                <a:lnTo>
                  <a:pt x="5359400" y="44450"/>
                </a:lnTo>
                <a:lnTo>
                  <a:pt x="5359400" y="31750"/>
                </a:lnTo>
                <a:close/>
              </a:path>
              <a:path w="6550659" h="76200">
                <a:moveTo>
                  <a:pt x="5384800" y="31750"/>
                </a:moveTo>
                <a:lnTo>
                  <a:pt x="5372100" y="31750"/>
                </a:lnTo>
                <a:lnTo>
                  <a:pt x="5372100" y="44450"/>
                </a:lnTo>
                <a:lnTo>
                  <a:pt x="5384800" y="44450"/>
                </a:lnTo>
                <a:lnTo>
                  <a:pt x="5384800" y="31750"/>
                </a:lnTo>
                <a:close/>
              </a:path>
              <a:path w="6550659" h="76200">
                <a:moveTo>
                  <a:pt x="5410200" y="31750"/>
                </a:moveTo>
                <a:lnTo>
                  <a:pt x="5397500" y="31750"/>
                </a:lnTo>
                <a:lnTo>
                  <a:pt x="5397500" y="44450"/>
                </a:lnTo>
                <a:lnTo>
                  <a:pt x="5410200" y="44450"/>
                </a:lnTo>
                <a:lnTo>
                  <a:pt x="5410200" y="31750"/>
                </a:lnTo>
                <a:close/>
              </a:path>
              <a:path w="6550659" h="76200">
                <a:moveTo>
                  <a:pt x="5435600" y="31750"/>
                </a:moveTo>
                <a:lnTo>
                  <a:pt x="5422900" y="31750"/>
                </a:lnTo>
                <a:lnTo>
                  <a:pt x="5422900" y="44450"/>
                </a:lnTo>
                <a:lnTo>
                  <a:pt x="5435600" y="44450"/>
                </a:lnTo>
                <a:lnTo>
                  <a:pt x="5435600" y="31750"/>
                </a:lnTo>
                <a:close/>
              </a:path>
              <a:path w="6550659" h="76200">
                <a:moveTo>
                  <a:pt x="5461000" y="31750"/>
                </a:moveTo>
                <a:lnTo>
                  <a:pt x="5448300" y="31750"/>
                </a:lnTo>
                <a:lnTo>
                  <a:pt x="5448300" y="44450"/>
                </a:lnTo>
                <a:lnTo>
                  <a:pt x="5461000" y="44450"/>
                </a:lnTo>
                <a:lnTo>
                  <a:pt x="5461000" y="31750"/>
                </a:lnTo>
                <a:close/>
              </a:path>
              <a:path w="6550659" h="76200">
                <a:moveTo>
                  <a:pt x="5486400" y="31750"/>
                </a:moveTo>
                <a:lnTo>
                  <a:pt x="5473700" y="31750"/>
                </a:lnTo>
                <a:lnTo>
                  <a:pt x="5473700" y="44450"/>
                </a:lnTo>
                <a:lnTo>
                  <a:pt x="5486400" y="44450"/>
                </a:lnTo>
                <a:lnTo>
                  <a:pt x="5486400" y="31750"/>
                </a:lnTo>
                <a:close/>
              </a:path>
              <a:path w="6550659" h="76200">
                <a:moveTo>
                  <a:pt x="5511800" y="31750"/>
                </a:moveTo>
                <a:lnTo>
                  <a:pt x="5499100" y="31750"/>
                </a:lnTo>
                <a:lnTo>
                  <a:pt x="5499100" y="44450"/>
                </a:lnTo>
                <a:lnTo>
                  <a:pt x="5511800" y="44450"/>
                </a:lnTo>
                <a:lnTo>
                  <a:pt x="5511800" y="31750"/>
                </a:lnTo>
                <a:close/>
              </a:path>
              <a:path w="6550659" h="76200">
                <a:moveTo>
                  <a:pt x="5537200" y="31750"/>
                </a:moveTo>
                <a:lnTo>
                  <a:pt x="5524500" y="31750"/>
                </a:lnTo>
                <a:lnTo>
                  <a:pt x="5524500" y="44450"/>
                </a:lnTo>
                <a:lnTo>
                  <a:pt x="5537200" y="44450"/>
                </a:lnTo>
                <a:lnTo>
                  <a:pt x="5537200" y="31750"/>
                </a:lnTo>
                <a:close/>
              </a:path>
              <a:path w="6550659" h="76200">
                <a:moveTo>
                  <a:pt x="5562600" y="31750"/>
                </a:moveTo>
                <a:lnTo>
                  <a:pt x="5549900" y="31750"/>
                </a:lnTo>
                <a:lnTo>
                  <a:pt x="5549900" y="44450"/>
                </a:lnTo>
                <a:lnTo>
                  <a:pt x="5562600" y="44450"/>
                </a:lnTo>
                <a:lnTo>
                  <a:pt x="5562600" y="31750"/>
                </a:lnTo>
                <a:close/>
              </a:path>
              <a:path w="6550659" h="76200">
                <a:moveTo>
                  <a:pt x="5588000" y="31750"/>
                </a:moveTo>
                <a:lnTo>
                  <a:pt x="5575300" y="31750"/>
                </a:lnTo>
                <a:lnTo>
                  <a:pt x="5575300" y="44450"/>
                </a:lnTo>
                <a:lnTo>
                  <a:pt x="5588000" y="44450"/>
                </a:lnTo>
                <a:lnTo>
                  <a:pt x="5588000" y="31750"/>
                </a:lnTo>
                <a:close/>
              </a:path>
              <a:path w="6550659" h="76200">
                <a:moveTo>
                  <a:pt x="5613400" y="31750"/>
                </a:moveTo>
                <a:lnTo>
                  <a:pt x="5600700" y="31750"/>
                </a:lnTo>
                <a:lnTo>
                  <a:pt x="5600700" y="44450"/>
                </a:lnTo>
                <a:lnTo>
                  <a:pt x="5613400" y="44450"/>
                </a:lnTo>
                <a:lnTo>
                  <a:pt x="5613400" y="31750"/>
                </a:lnTo>
                <a:close/>
              </a:path>
              <a:path w="6550659" h="76200">
                <a:moveTo>
                  <a:pt x="5638800" y="31750"/>
                </a:moveTo>
                <a:lnTo>
                  <a:pt x="5626100" y="31750"/>
                </a:lnTo>
                <a:lnTo>
                  <a:pt x="5626100" y="44450"/>
                </a:lnTo>
                <a:lnTo>
                  <a:pt x="5638800" y="44450"/>
                </a:lnTo>
                <a:lnTo>
                  <a:pt x="5638800" y="31750"/>
                </a:lnTo>
                <a:close/>
              </a:path>
              <a:path w="6550659" h="76200">
                <a:moveTo>
                  <a:pt x="5664200" y="31750"/>
                </a:moveTo>
                <a:lnTo>
                  <a:pt x="5651500" y="31750"/>
                </a:lnTo>
                <a:lnTo>
                  <a:pt x="5651500" y="44450"/>
                </a:lnTo>
                <a:lnTo>
                  <a:pt x="5664200" y="44450"/>
                </a:lnTo>
                <a:lnTo>
                  <a:pt x="5664200" y="31750"/>
                </a:lnTo>
                <a:close/>
              </a:path>
              <a:path w="6550659" h="76200">
                <a:moveTo>
                  <a:pt x="5689600" y="31750"/>
                </a:moveTo>
                <a:lnTo>
                  <a:pt x="5676900" y="31750"/>
                </a:lnTo>
                <a:lnTo>
                  <a:pt x="5676900" y="44450"/>
                </a:lnTo>
                <a:lnTo>
                  <a:pt x="5689600" y="44450"/>
                </a:lnTo>
                <a:lnTo>
                  <a:pt x="5689600" y="31750"/>
                </a:lnTo>
                <a:close/>
              </a:path>
              <a:path w="6550659" h="76200">
                <a:moveTo>
                  <a:pt x="5715000" y="31750"/>
                </a:moveTo>
                <a:lnTo>
                  <a:pt x="5702300" y="31750"/>
                </a:lnTo>
                <a:lnTo>
                  <a:pt x="5702300" y="44450"/>
                </a:lnTo>
                <a:lnTo>
                  <a:pt x="5715000" y="44450"/>
                </a:lnTo>
                <a:lnTo>
                  <a:pt x="5715000" y="31750"/>
                </a:lnTo>
                <a:close/>
              </a:path>
              <a:path w="6550659" h="76200">
                <a:moveTo>
                  <a:pt x="5740400" y="31750"/>
                </a:moveTo>
                <a:lnTo>
                  <a:pt x="5727700" y="31750"/>
                </a:lnTo>
                <a:lnTo>
                  <a:pt x="5727700" y="44450"/>
                </a:lnTo>
                <a:lnTo>
                  <a:pt x="5740400" y="44450"/>
                </a:lnTo>
                <a:lnTo>
                  <a:pt x="5740400" y="31750"/>
                </a:lnTo>
                <a:close/>
              </a:path>
              <a:path w="6550659" h="76200">
                <a:moveTo>
                  <a:pt x="5765800" y="31750"/>
                </a:moveTo>
                <a:lnTo>
                  <a:pt x="5753100" y="31750"/>
                </a:lnTo>
                <a:lnTo>
                  <a:pt x="5753100" y="44450"/>
                </a:lnTo>
                <a:lnTo>
                  <a:pt x="5765800" y="44450"/>
                </a:lnTo>
                <a:lnTo>
                  <a:pt x="5765800" y="31750"/>
                </a:lnTo>
                <a:close/>
              </a:path>
              <a:path w="6550659" h="76200">
                <a:moveTo>
                  <a:pt x="5791200" y="31750"/>
                </a:moveTo>
                <a:lnTo>
                  <a:pt x="5778500" y="31750"/>
                </a:lnTo>
                <a:lnTo>
                  <a:pt x="5778500" y="44450"/>
                </a:lnTo>
                <a:lnTo>
                  <a:pt x="5791200" y="44450"/>
                </a:lnTo>
                <a:lnTo>
                  <a:pt x="5791200" y="31750"/>
                </a:lnTo>
                <a:close/>
              </a:path>
              <a:path w="6550659" h="76200">
                <a:moveTo>
                  <a:pt x="5816600" y="31750"/>
                </a:moveTo>
                <a:lnTo>
                  <a:pt x="5803900" y="31750"/>
                </a:lnTo>
                <a:lnTo>
                  <a:pt x="5803900" y="44450"/>
                </a:lnTo>
                <a:lnTo>
                  <a:pt x="5816600" y="44450"/>
                </a:lnTo>
                <a:lnTo>
                  <a:pt x="5816600" y="31750"/>
                </a:lnTo>
                <a:close/>
              </a:path>
              <a:path w="6550659" h="76200">
                <a:moveTo>
                  <a:pt x="5842000" y="31750"/>
                </a:moveTo>
                <a:lnTo>
                  <a:pt x="5829300" y="31750"/>
                </a:lnTo>
                <a:lnTo>
                  <a:pt x="5829300" y="44450"/>
                </a:lnTo>
                <a:lnTo>
                  <a:pt x="5842000" y="44450"/>
                </a:lnTo>
                <a:lnTo>
                  <a:pt x="5842000" y="31750"/>
                </a:lnTo>
                <a:close/>
              </a:path>
              <a:path w="6550659" h="76200">
                <a:moveTo>
                  <a:pt x="5867400" y="31750"/>
                </a:moveTo>
                <a:lnTo>
                  <a:pt x="5854700" y="31750"/>
                </a:lnTo>
                <a:lnTo>
                  <a:pt x="5854700" y="44450"/>
                </a:lnTo>
                <a:lnTo>
                  <a:pt x="5867400" y="44450"/>
                </a:lnTo>
                <a:lnTo>
                  <a:pt x="5867400" y="31750"/>
                </a:lnTo>
                <a:close/>
              </a:path>
              <a:path w="6550659" h="76200">
                <a:moveTo>
                  <a:pt x="5892800" y="31750"/>
                </a:moveTo>
                <a:lnTo>
                  <a:pt x="5880100" y="31750"/>
                </a:lnTo>
                <a:lnTo>
                  <a:pt x="5880100" y="44450"/>
                </a:lnTo>
                <a:lnTo>
                  <a:pt x="5892800" y="44450"/>
                </a:lnTo>
                <a:lnTo>
                  <a:pt x="5892800" y="31750"/>
                </a:lnTo>
                <a:close/>
              </a:path>
              <a:path w="6550659" h="76200">
                <a:moveTo>
                  <a:pt x="5918200" y="31750"/>
                </a:moveTo>
                <a:lnTo>
                  <a:pt x="5905500" y="31750"/>
                </a:lnTo>
                <a:lnTo>
                  <a:pt x="5905500" y="44450"/>
                </a:lnTo>
                <a:lnTo>
                  <a:pt x="5918200" y="44450"/>
                </a:lnTo>
                <a:lnTo>
                  <a:pt x="5918200" y="31750"/>
                </a:lnTo>
                <a:close/>
              </a:path>
              <a:path w="6550659" h="76200">
                <a:moveTo>
                  <a:pt x="5943600" y="31750"/>
                </a:moveTo>
                <a:lnTo>
                  <a:pt x="5930900" y="31750"/>
                </a:lnTo>
                <a:lnTo>
                  <a:pt x="5930900" y="44450"/>
                </a:lnTo>
                <a:lnTo>
                  <a:pt x="5943600" y="44450"/>
                </a:lnTo>
                <a:lnTo>
                  <a:pt x="5943600" y="31750"/>
                </a:lnTo>
                <a:close/>
              </a:path>
              <a:path w="6550659" h="76200">
                <a:moveTo>
                  <a:pt x="5969000" y="31750"/>
                </a:moveTo>
                <a:lnTo>
                  <a:pt x="5956300" y="31750"/>
                </a:lnTo>
                <a:lnTo>
                  <a:pt x="5956300" y="44450"/>
                </a:lnTo>
                <a:lnTo>
                  <a:pt x="5969000" y="44450"/>
                </a:lnTo>
                <a:lnTo>
                  <a:pt x="5969000" y="31750"/>
                </a:lnTo>
                <a:close/>
              </a:path>
              <a:path w="6550659" h="76200">
                <a:moveTo>
                  <a:pt x="5994400" y="31750"/>
                </a:moveTo>
                <a:lnTo>
                  <a:pt x="5981700" y="31750"/>
                </a:lnTo>
                <a:lnTo>
                  <a:pt x="5981700" y="44450"/>
                </a:lnTo>
                <a:lnTo>
                  <a:pt x="5994400" y="44450"/>
                </a:lnTo>
                <a:lnTo>
                  <a:pt x="5994400" y="31750"/>
                </a:lnTo>
                <a:close/>
              </a:path>
              <a:path w="6550659" h="76200">
                <a:moveTo>
                  <a:pt x="6019800" y="31750"/>
                </a:moveTo>
                <a:lnTo>
                  <a:pt x="6007100" y="31750"/>
                </a:lnTo>
                <a:lnTo>
                  <a:pt x="6007100" y="44450"/>
                </a:lnTo>
                <a:lnTo>
                  <a:pt x="6019800" y="44450"/>
                </a:lnTo>
                <a:lnTo>
                  <a:pt x="6019800" y="31750"/>
                </a:lnTo>
                <a:close/>
              </a:path>
              <a:path w="6550659" h="76200">
                <a:moveTo>
                  <a:pt x="6045200" y="31750"/>
                </a:moveTo>
                <a:lnTo>
                  <a:pt x="6032500" y="31750"/>
                </a:lnTo>
                <a:lnTo>
                  <a:pt x="6032500" y="44450"/>
                </a:lnTo>
                <a:lnTo>
                  <a:pt x="6045200" y="44450"/>
                </a:lnTo>
                <a:lnTo>
                  <a:pt x="6045200" y="31750"/>
                </a:lnTo>
                <a:close/>
              </a:path>
              <a:path w="6550659" h="76200">
                <a:moveTo>
                  <a:pt x="6070600" y="31750"/>
                </a:moveTo>
                <a:lnTo>
                  <a:pt x="6057900" y="31750"/>
                </a:lnTo>
                <a:lnTo>
                  <a:pt x="6057900" y="44450"/>
                </a:lnTo>
                <a:lnTo>
                  <a:pt x="6070600" y="44450"/>
                </a:lnTo>
                <a:lnTo>
                  <a:pt x="6070600" y="31750"/>
                </a:lnTo>
                <a:close/>
              </a:path>
              <a:path w="6550659" h="76200">
                <a:moveTo>
                  <a:pt x="6096000" y="31750"/>
                </a:moveTo>
                <a:lnTo>
                  <a:pt x="6083300" y="31750"/>
                </a:lnTo>
                <a:lnTo>
                  <a:pt x="6083300" y="44450"/>
                </a:lnTo>
                <a:lnTo>
                  <a:pt x="6096000" y="44450"/>
                </a:lnTo>
                <a:lnTo>
                  <a:pt x="6096000" y="31750"/>
                </a:lnTo>
                <a:close/>
              </a:path>
              <a:path w="6550659" h="76200">
                <a:moveTo>
                  <a:pt x="6121400" y="31750"/>
                </a:moveTo>
                <a:lnTo>
                  <a:pt x="6108700" y="31750"/>
                </a:lnTo>
                <a:lnTo>
                  <a:pt x="6108700" y="44450"/>
                </a:lnTo>
                <a:lnTo>
                  <a:pt x="6121400" y="44450"/>
                </a:lnTo>
                <a:lnTo>
                  <a:pt x="6121400" y="31750"/>
                </a:lnTo>
                <a:close/>
              </a:path>
              <a:path w="6550659" h="76200">
                <a:moveTo>
                  <a:pt x="6146800" y="31750"/>
                </a:moveTo>
                <a:lnTo>
                  <a:pt x="6134100" y="31750"/>
                </a:lnTo>
                <a:lnTo>
                  <a:pt x="6134100" y="44450"/>
                </a:lnTo>
                <a:lnTo>
                  <a:pt x="6146800" y="44450"/>
                </a:lnTo>
                <a:lnTo>
                  <a:pt x="6146800" y="31750"/>
                </a:lnTo>
                <a:close/>
              </a:path>
              <a:path w="6550659" h="76200">
                <a:moveTo>
                  <a:pt x="6172200" y="31750"/>
                </a:moveTo>
                <a:lnTo>
                  <a:pt x="6159500" y="31750"/>
                </a:lnTo>
                <a:lnTo>
                  <a:pt x="6159500" y="44450"/>
                </a:lnTo>
                <a:lnTo>
                  <a:pt x="6172200" y="44450"/>
                </a:lnTo>
                <a:lnTo>
                  <a:pt x="6172200" y="31750"/>
                </a:lnTo>
                <a:close/>
              </a:path>
              <a:path w="6550659" h="76200">
                <a:moveTo>
                  <a:pt x="6197600" y="31750"/>
                </a:moveTo>
                <a:lnTo>
                  <a:pt x="6184900" y="31750"/>
                </a:lnTo>
                <a:lnTo>
                  <a:pt x="6184900" y="44450"/>
                </a:lnTo>
                <a:lnTo>
                  <a:pt x="6197600" y="44450"/>
                </a:lnTo>
                <a:lnTo>
                  <a:pt x="6197600" y="31750"/>
                </a:lnTo>
                <a:close/>
              </a:path>
              <a:path w="6550659" h="76200">
                <a:moveTo>
                  <a:pt x="6223000" y="31750"/>
                </a:moveTo>
                <a:lnTo>
                  <a:pt x="6210300" y="31750"/>
                </a:lnTo>
                <a:lnTo>
                  <a:pt x="6210300" y="44450"/>
                </a:lnTo>
                <a:lnTo>
                  <a:pt x="6223000" y="44450"/>
                </a:lnTo>
                <a:lnTo>
                  <a:pt x="6223000" y="31750"/>
                </a:lnTo>
                <a:close/>
              </a:path>
              <a:path w="6550659" h="76200">
                <a:moveTo>
                  <a:pt x="6248400" y="31750"/>
                </a:moveTo>
                <a:lnTo>
                  <a:pt x="6235700" y="31750"/>
                </a:lnTo>
                <a:lnTo>
                  <a:pt x="6235700" y="44450"/>
                </a:lnTo>
                <a:lnTo>
                  <a:pt x="6248400" y="44450"/>
                </a:lnTo>
                <a:lnTo>
                  <a:pt x="6248400" y="31750"/>
                </a:lnTo>
                <a:close/>
              </a:path>
              <a:path w="6550659" h="76200">
                <a:moveTo>
                  <a:pt x="6273800" y="31750"/>
                </a:moveTo>
                <a:lnTo>
                  <a:pt x="6261100" y="31750"/>
                </a:lnTo>
                <a:lnTo>
                  <a:pt x="6261100" y="44450"/>
                </a:lnTo>
                <a:lnTo>
                  <a:pt x="6273800" y="44450"/>
                </a:lnTo>
                <a:lnTo>
                  <a:pt x="6273800" y="31750"/>
                </a:lnTo>
                <a:close/>
              </a:path>
              <a:path w="6550659" h="76200">
                <a:moveTo>
                  <a:pt x="6299200" y="31750"/>
                </a:moveTo>
                <a:lnTo>
                  <a:pt x="6286500" y="31750"/>
                </a:lnTo>
                <a:lnTo>
                  <a:pt x="6286500" y="44450"/>
                </a:lnTo>
                <a:lnTo>
                  <a:pt x="6299200" y="44450"/>
                </a:lnTo>
                <a:lnTo>
                  <a:pt x="6299200" y="31750"/>
                </a:lnTo>
                <a:close/>
              </a:path>
              <a:path w="6550659" h="76200">
                <a:moveTo>
                  <a:pt x="6324600" y="31750"/>
                </a:moveTo>
                <a:lnTo>
                  <a:pt x="6311900" y="31750"/>
                </a:lnTo>
                <a:lnTo>
                  <a:pt x="6311900" y="44450"/>
                </a:lnTo>
                <a:lnTo>
                  <a:pt x="6324600" y="44450"/>
                </a:lnTo>
                <a:lnTo>
                  <a:pt x="6324600" y="31750"/>
                </a:lnTo>
                <a:close/>
              </a:path>
              <a:path w="6550659" h="76200">
                <a:moveTo>
                  <a:pt x="6350000" y="31750"/>
                </a:moveTo>
                <a:lnTo>
                  <a:pt x="6337300" y="31750"/>
                </a:lnTo>
                <a:lnTo>
                  <a:pt x="6337300" y="44450"/>
                </a:lnTo>
                <a:lnTo>
                  <a:pt x="6350000" y="44450"/>
                </a:lnTo>
                <a:lnTo>
                  <a:pt x="6350000" y="31750"/>
                </a:lnTo>
                <a:close/>
              </a:path>
              <a:path w="6550659" h="76200">
                <a:moveTo>
                  <a:pt x="6375400" y="31750"/>
                </a:moveTo>
                <a:lnTo>
                  <a:pt x="6362700" y="31750"/>
                </a:lnTo>
                <a:lnTo>
                  <a:pt x="6362700" y="44450"/>
                </a:lnTo>
                <a:lnTo>
                  <a:pt x="6375400" y="44450"/>
                </a:lnTo>
                <a:lnTo>
                  <a:pt x="6375400" y="31750"/>
                </a:lnTo>
                <a:close/>
              </a:path>
              <a:path w="6550659" h="76200">
                <a:moveTo>
                  <a:pt x="6400800" y="31750"/>
                </a:moveTo>
                <a:lnTo>
                  <a:pt x="6388100" y="31750"/>
                </a:lnTo>
                <a:lnTo>
                  <a:pt x="6388100" y="44450"/>
                </a:lnTo>
                <a:lnTo>
                  <a:pt x="6400800" y="44450"/>
                </a:lnTo>
                <a:lnTo>
                  <a:pt x="6400800" y="31750"/>
                </a:lnTo>
                <a:close/>
              </a:path>
              <a:path w="6550659" h="76200">
                <a:moveTo>
                  <a:pt x="6426200" y="31750"/>
                </a:moveTo>
                <a:lnTo>
                  <a:pt x="6413500" y="31750"/>
                </a:lnTo>
                <a:lnTo>
                  <a:pt x="6413500" y="44450"/>
                </a:lnTo>
                <a:lnTo>
                  <a:pt x="6426200" y="44450"/>
                </a:lnTo>
                <a:lnTo>
                  <a:pt x="6426200" y="31750"/>
                </a:lnTo>
                <a:close/>
              </a:path>
              <a:path w="6550659" h="76200">
                <a:moveTo>
                  <a:pt x="6451600" y="31750"/>
                </a:moveTo>
                <a:lnTo>
                  <a:pt x="6438900" y="31750"/>
                </a:lnTo>
                <a:lnTo>
                  <a:pt x="6438900" y="44450"/>
                </a:lnTo>
                <a:lnTo>
                  <a:pt x="6451600" y="44450"/>
                </a:lnTo>
                <a:lnTo>
                  <a:pt x="6451600" y="31750"/>
                </a:lnTo>
                <a:close/>
              </a:path>
              <a:path w="6550659" h="76200">
                <a:moveTo>
                  <a:pt x="6473952" y="0"/>
                </a:moveTo>
                <a:lnTo>
                  <a:pt x="6473952" y="76200"/>
                </a:lnTo>
                <a:lnTo>
                  <a:pt x="6537452" y="44450"/>
                </a:lnTo>
                <a:lnTo>
                  <a:pt x="6477000" y="44450"/>
                </a:lnTo>
                <a:lnTo>
                  <a:pt x="6477000" y="31750"/>
                </a:lnTo>
                <a:lnTo>
                  <a:pt x="6537452" y="31750"/>
                </a:lnTo>
                <a:lnTo>
                  <a:pt x="6473952" y="0"/>
                </a:lnTo>
                <a:close/>
              </a:path>
              <a:path w="6550659" h="76200">
                <a:moveTo>
                  <a:pt x="6473952" y="31750"/>
                </a:moveTo>
                <a:lnTo>
                  <a:pt x="6464300" y="31750"/>
                </a:lnTo>
                <a:lnTo>
                  <a:pt x="6464300" y="44450"/>
                </a:lnTo>
                <a:lnTo>
                  <a:pt x="6473952" y="44450"/>
                </a:lnTo>
                <a:lnTo>
                  <a:pt x="6473952" y="31750"/>
                </a:lnTo>
                <a:close/>
              </a:path>
              <a:path w="6550659" h="76200">
                <a:moveTo>
                  <a:pt x="6537452" y="31750"/>
                </a:moveTo>
                <a:lnTo>
                  <a:pt x="6477000" y="31750"/>
                </a:lnTo>
                <a:lnTo>
                  <a:pt x="6477000" y="44450"/>
                </a:lnTo>
                <a:lnTo>
                  <a:pt x="6537452" y="44450"/>
                </a:lnTo>
                <a:lnTo>
                  <a:pt x="6550152" y="38100"/>
                </a:lnTo>
                <a:lnTo>
                  <a:pt x="653745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2953" y="246710"/>
            <a:ext cx="152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10" dirty="0">
                <a:solidFill>
                  <a:srgbClr val="FFFFFF"/>
                </a:solidFill>
              </a:rPr>
              <a:t>类地址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088" y="220522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2507" y="2426207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00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00200" h="76200">
                <a:moveTo>
                  <a:pt x="101600" y="31750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450"/>
                </a:lnTo>
                <a:lnTo>
                  <a:pt x="101600" y="31750"/>
                </a:lnTo>
                <a:close/>
              </a:path>
              <a:path w="1600200" h="76200">
                <a:moveTo>
                  <a:pt x="1270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27000" y="44450"/>
                </a:lnTo>
                <a:lnTo>
                  <a:pt x="127000" y="31750"/>
                </a:lnTo>
                <a:close/>
              </a:path>
              <a:path w="1600200" h="76200">
                <a:moveTo>
                  <a:pt x="152400" y="31750"/>
                </a:moveTo>
                <a:lnTo>
                  <a:pt x="139700" y="31750"/>
                </a:lnTo>
                <a:lnTo>
                  <a:pt x="139700" y="44450"/>
                </a:lnTo>
                <a:lnTo>
                  <a:pt x="152400" y="44450"/>
                </a:lnTo>
                <a:lnTo>
                  <a:pt x="152400" y="31750"/>
                </a:lnTo>
                <a:close/>
              </a:path>
              <a:path w="1600200" h="76200">
                <a:moveTo>
                  <a:pt x="177800" y="31750"/>
                </a:moveTo>
                <a:lnTo>
                  <a:pt x="165100" y="31750"/>
                </a:lnTo>
                <a:lnTo>
                  <a:pt x="165100" y="44450"/>
                </a:lnTo>
                <a:lnTo>
                  <a:pt x="177800" y="44450"/>
                </a:lnTo>
                <a:lnTo>
                  <a:pt x="177800" y="31750"/>
                </a:lnTo>
                <a:close/>
              </a:path>
              <a:path w="1600200" h="76200">
                <a:moveTo>
                  <a:pt x="203200" y="31750"/>
                </a:moveTo>
                <a:lnTo>
                  <a:pt x="190500" y="31750"/>
                </a:lnTo>
                <a:lnTo>
                  <a:pt x="190500" y="44450"/>
                </a:lnTo>
                <a:lnTo>
                  <a:pt x="203200" y="44450"/>
                </a:lnTo>
                <a:lnTo>
                  <a:pt x="203200" y="31750"/>
                </a:lnTo>
                <a:close/>
              </a:path>
              <a:path w="1600200" h="76200">
                <a:moveTo>
                  <a:pt x="228600" y="31750"/>
                </a:moveTo>
                <a:lnTo>
                  <a:pt x="215900" y="31750"/>
                </a:lnTo>
                <a:lnTo>
                  <a:pt x="215900" y="44450"/>
                </a:lnTo>
                <a:lnTo>
                  <a:pt x="228600" y="44450"/>
                </a:lnTo>
                <a:lnTo>
                  <a:pt x="228600" y="31750"/>
                </a:lnTo>
                <a:close/>
              </a:path>
              <a:path w="1600200" h="76200">
                <a:moveTo>
                  <a:pt x="254000" y="31750"/>
                </a:moveTo>
                <a:lnTo>
                  <a:pt x="241300" y="31750"/>
                </a:lnTo>
                <a:lnTo>
                  <a:pt x="2413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1600200" h="76200">
                <a:moveTo>
                  <a:pt x="279400" y="31750"/>
                </a:moveTo>
                <a:lnTo>
                  <a:pt x="266700" y="31750"/>
                </a:lnTo>
                <a:lnTo>
                  <a:pt x="266700" y="44450"/>
                </a:lnTo>
                <a:lnTo>
                  <a:pt x="279400" y="44450"/>
                </a:lnTo>
                <a:lnTo>
                  <a:pt x="279400" y="31750"/>
                </a:lnTo>
                <a:close/>
              </a:path>
              <a:path w="1600200" h="76200">
                <a:moveTo>
                  <a:pt x="3048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1600200" h="76200">
                <a:moveTo>
                  <a:pt x="3302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30200" y="44450"/>
                </a:lnTo>
                <a:lnTo>
                  <a:pt x="330200" y="31750"/>
                </a:lnTo>
                <a:close/>
              </a:path>
              <a:path w="1600200" h="76200">
                <a:moveTo>
                  <a:pt x="355600" y="31750"/>
                </a:moveTo>
                <a:lnTo>
                  <a:pt x="342900" y="31750"/>
                </a:lnTo>
                <a:lnTo>
                  <a:pt x="342900" y="44450"/>
                </a:lnTo>
                <a:lnTo>
                  <a:pt x="355600" y="44450"/>
                </a:lnTo>
                <a:lnTo>
                  <a:pt x="355600" y="31750"/>
                </a:lnTo>
                <a:close/>
              </a:path>
              <a:path w="1600200" h="76200">
                <a:moveTo>
                  <a:pt x="381000" y="31750"/>
                </a:moveTo>
                <a:lnTo>
                  <a:pt x="368300" y="31750"/>
                </a:lnTo>
                <a:lnTo>
                  <a:pt x="36830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1600200" h="76200">
                <a:moveTo>
                  <a:pt x="4064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06400" y="44450"/>
                </a:lnTo>
                <a:lnTo>
                  <a:pt x="406400" y="31750"/>
                </a:lnTo>
                <a:close/>
              </a:path>
              <a:path w="1600200" h="76200">
                <a:moveTo>
                  <a:pt x="431800" y="31750"/>
                </a:moveTo>
                <a:lnTo>
                  <a:pt x="419100" y="31750"/>
                </a:lnTo>
                <a:lnTo>
                  <a:pt x="4191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1600200" h="76200">
                <a:moveTo>
                  <a:pt x="457200" y="31750"/>
                </a:moveTo>
                <a:lnTo>
                  <a:pt x="444500" y="31750"/>
                </a:lnTo>
                <a:lnTo>
                  <a:pt x="4445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1600200" h="76200">
                <a:moveTo>
                  <a:pt x="4826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482600" y="44450"/>
                </a:lnTo>
                <a:lnTo>
                  <a:pt x="482600" y="31750"/>
                </a:lnTo>
                <a:close/>
              </a:path>
              <a:path w="1600200" h="76200">
                <a:moveTo>
                  <a:pt x="508000" y="31750"/>
                </a:moveTo>
                <a:lnTo>
                  <a:pt x="495300" y="31750"/>
                </a:lnTo>
                <a:lnTo>
                  <a:pt x="495300" y="44450"/>
                </a:lnTo>
                <a:lnTo>
                  <a:pt x="508000" y="44450"/>
                </a:lnTo>
                <a:lnTo>
                  <a:pt x="508000" y="31750"/>
                </a:lnTo>
                <a:close/>
              </a:path>
              <a:path w="1600200" h="76200">
                <a:moveTo>
                  <a:pt x="533400" y="31750"/>
                </a:moveTo>
                <a:lnTo>
                  <a:pt x="520700" y="31750"/>
                </a:lnTo>
                <a:lnTo>
                  <a:pt x="5207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1600200" h="76200">
                <a:moveTo>
                  <a:pt x="5588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58800" y="44450"/>
                </a:lnTo>
                <a:lnTo>
                  <a:pt x="558800" y="31750"/>
                </a:lnTo>
                <a:close/>
              </a:path>
              <a:path w="1600200" h="76200">
                <a:moveTo>
                  <a:pt x="584200" y="31750"/>
                </a:moveTo>
                <a:lnTo>
                  <a:pt x="571500" y="31750"/>
                </a:lnTo>
                <a:lnTo>
                  <a:pt x="571500" y="44450"/>
                </a:lnTo>
                <a:lnTo>
                  <a:pt x="584200" y="44450"/>
                </a:lnTo>
                <a:lnTo>
                  <a:pt x="584200" y="31750"/>
                </a:lnTo>
                <a:close/>
              </a:path>
              <a:path w="1600200" h="76200">
                <a:moveTo>
                  <a:pt x="609600" y="31750"/>
                </a:moveTo>
                <a:lnTo>
                  <a:pt x="596900" y="31750"/>
                </a:lnTo>
                <a:lnTo>
                  <a:pt x="5969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1600200" h="76200">
                <a:moveTo>
                  <a:pt x="6350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35000" y="44450"/>
                </a:lnTo>
                <a:lnTo>
                  <a:pt x="635000" y="31750"/>
                </a:lnTo>
                <a:close/>
              </a:path>
              <a:path w="1600200" h="76200">
                <a:moveTo>
                  <a:pt x="660400" y="31750"/>
                </a:moveTo>
                <a:lnTo>
                  <a:pt x="647700" y="31750"/>
                </a:lnTo>
                <a:lnTo>
                  <a:pt x="647700" y="44450"/>
                </a:lnTo>
                <a:lnTo>
                  <a:pt x="660400" y="44450"/>
                </a:lnTo>
                <a:lnTo>
                  <a:pt x="660400" y="31750"/>
                </a:lnTo>
                <a:close/>
              </a:path>
              <a:path w="1600200" h="76200">
                <a:moveTo>
                  <a:pt x="685800" y="31750"/>
                </a:moveTo>
                <a:lnTo>
                  <a:pt x="673100" y="31750"/>
                </a:lnTo>
                <a:lnTo>
                  <a:pt x="6731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1600200" h="76200">
                <a:moveTo>
                  <a:pt x="7112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11200" y="44450"/>
                </a:lnTo>
                <a:lnTo>
                  <a:pt x="711200" y="31750"/>
                </a:lnTo>
                <a:close/>
              </a:path>
              <a:path w="1600200" h="76200">
                <a:moveTo>
                  <a:pt x="736600" y="31750"/>
                </a:moveTo>
                <a:lnTo>
                  <a:pt x="723900" y="31750"/>
                </a:lnTo>
                <a:lnTo>
                  <a:pt x="723900" y="44450"/>
                </a:lnTo>
                <a:lnTo>
                  <a:pt x="736600" y="44450"/>
                </a:lnTo>
                <a:lnTo>
                  <a:pt x="736600" y="31750"/>
                </a:lnTo>
                <a:close/>
              </a:path>
              <a:path w="1600200" h="76200">
                <a:moveTo>
                  <a:pt x="762000" y="31750"/>
                </a:moveTo>
                <a:lnTo>
                  <a:pt x="749300" y="31750"/>
                </a:lnTo>
                <a:lnTo>
                  <a:pt x="749300" y="44450"/>
                </a:lnTo>
                <a:lnTo>
                  <a:pt x="762000" y="44450"/>
                </a:lnTo>
                <a:lnTo>
                  <a:pt x="762000" y="31750"/>
                </a:lnTo>
                <a:close/>
              </a:path>
              <a:path w="1600200" h="76200">
                <a:moveTo>
                  <a:pt x="787400" y="31750"/>
                </a:moveTo>
                <a:lnTo>
                  <a:pt x="774700" y="31750"/>
                </a:lnTo>
                <a:lnTo>
                  <a:pt x="774700" y="44450"/>
                </a:lnTo>
                <a:lnTo>
                  <a:pt x="787400" y="44450"/>
                </a:lnTo>
                <a:lnTo>
                  <a:pt x="787400" y="31750"/>
                </a:lnTo>
                <a:close/>
              </a:path>
              <a:path w="1600200" h="76200">
                <a:moveTo>
                  <a:pt x="812800" y="31750"/>
                </a:moveTo>
                <a:lnTo>
                  <a:pt x="800100" y="31750"/>
                </a:lnTo>
                <a:lnTo>
                  <a:pt x="800100" y="44450"/>
                </a:lnTo>
                <a:lnTo>
                  <a:pt x="812800" y="44450"/>
                </a:lnTo>
                <a:lnTo>
                  <a:pt x="812800" y="31750"/>
                </a:lnTo>
                <a:close/>
              </a:path>
              <a:path w="1600200" h="76200">
                <a:moveTo>
                  <a:pt x="838200" y="31750"/>
                </a:moveTo>
                <a:lnTo>
                  <a:pt x="825500" y="31750"/>
                </a:lnTo>
                <a:lnTo>
                  <a:pt x="8255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1600200" h="76200">
                <a:moveTo>
                  <a:pt x="8636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863600" y="44450"/>
                </a:lnTo>
                <a:lnTo>
                  <a:pt x="863600" y="31750"/>
                </a:lnTo>
                <a:close/>
              </a:path>
              <a:path w="1600200" h="76200">
                <a:moveTo>
                  <a:pt x="889000" y="31750"/>
                </a:moveTo>
                <a:lnTo>
                  <a:pt x="876300" y="31750"/>
                </a:lnTo>
                <a:lnTo>
                  <a:pt x="876300" y="44450"/>
                </a:lnTo>
                <a:lnTo>
                  <a:pt x="889000" y="44450"/>
                </a:lnTo>
                <a:lnTo>
                  <a:pt x="889000" y="31750"/>
                </a:lnTo>
                <a:close/>
              </a:path>
              <a:path w="1600200" h="76200">
                <a:moveTo>
                  <a:pt x="914400" y="31750"/>
                </a:moveTo>
                <a:lnTo>
                  <a:pt x="901700" y="31750"/>
                </a:lnTo>
                <a:lnTo>
                  <a:pt x="901700" y="44450"/>
                </a:lnTo>
                <a:lnTo>
                  <a:pt x="914400" y="44450"/>
                </a:lnTo>
                <a:lnTo>
                  <a:pt x="914400" y="31750"/>
                </a:lnTo>
                <a:close/>
              </a:path>
              <a:path w="1600200" h="76200">
                <a:moveTo>
                  <a:pt x="939800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39800" y="44450"/>
                </a:lnTo>
                <a:lnTo>
                  <a:pt x="939800" y="31750"/>
                </a:lnTo>
                <a:close/>
              </a:path>
              <a:path w="1600200" h="76200">
                <a:moveTo>
                  <a:pt x="965200" y="31750"/>
                </a:moveTo>
                <a:lnTo>
                  <a:pt x="952500" y="31750"/>
                </a:lnTo>
                <a:lnTo>
                  <a:pt x="952500" y="44450"/>
                </a:lnTo>
                <a:lnTo>
                  <a:pt x="965200" y="44450"/>
                </a:lnTo>
                <a:lnTo>
                  <a:pt x="965200" y="31750"/>
                </a:lnTo>
                <a:close/>
              </a:path>
              <a:path w="1600200" h="76200">
                <a:moveTo>
                  <a:pt x="990600" y="31750"/>
                </a:moveTo>
                <a:lnTo>
                  <a:pt x="977900" y="31750"/>
                </a:lnTo>
                <a:lnTo>
                  <a:pt x="9779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600200" h="76200">
                <a:moveTo>
                  <a:pt x="10160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16000" y="44450"/>
                </a:lnTo>
                <a:lnTo>
                  <a:pt x="1016000" y="31750"/>
                </a:lnTo>
                <a:close/>
              </a:path>
              <a:path w="1600200" h="76200">
                <a:moveTo>
                  <a:pt x="1041400" y="31750"/>
                </a:moveTo>
                <a:lnTo>
                  <a:pt x="1028700" y="31750"/>
                </a:lnTo>
                <a:lnTo>
                  <a:pt x="1028700" y="44450"/>
                </a:lnTo>
                <a:lnTo>
                  <a:pt x="1041400" y="44450"/>
                </a:lnTo>
                <a:lnTo>
                  <a:pt x="1041400" y="31750"/>
                </a:lnTo>
                <a:close/>
              </a:path>
              <a:path w="1600200" h="76200">
                <a:moveTo>
                  <a:pt x="1066800" y="31750"/>
                </a:moveTo>
                <a:lnTo>
                  <a:pt x="1054100" y="31750"/>
                </a:lnTo>
                <a:lnTo>
                  <a:pt x="10541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600200" h="76200">
                <a:moveTo>
                  <a:pt x="10922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092200" y="44450"/>
                </a:lnTo>
                <a:lnTo>
                  <a:pt x="1092200" y="31750"/>
                </a:lnTo>
                <a:close/>
              </a:path>
              <a:path w="1600200" h="76200">
                <a:moveTo>
                  <a:pt x="1117600" y="31750"/>
                </a:moveTo>
                <a:lnTo>
                  <a:pt x="1104900" y="31750"/>
                </a:lnTo>
                <a:lnTo>
                  <a:pt x="1104900" y="44450"/>
                </a:lnTo>
                <a:lnTo>
                  <a:pt x="1117600" y="44450"/>
                </a:lnTo>
                <a:lnTo>
                  <a:pt x="1117600" y="31750"/>
                </a:lnTo>
                <a:close/>
              </a:path>
              <a:path w="1600200" h="76200">
                <a:moveTo>
                  <a:pt x="1143000" y="31750"/>
                </a:moveTo>
                <a:lnTo>
                  <a:pt x="1130300" y="31750"/>
                </a:lnTo>
                <a:lnTo>
                  <a:pt x="11303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600200" h="76200">
                <a:moveTo>
                  <a:pt x="11684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168400" y="44450"/>
                </a:lnTo>
                <a:lnTo>
                  <a:pt x="1168400" y="31750"/>
                </a:lnTo>
                <a:close/>
              </a:path>
              <a:path w="1600200" h="76200">
                <a:moveTo>
                  <a:pt x="1193800" y="31750"/>
                </a:moveTo>
                <a:lnTo>
                  <a:pt x="1181100" y="31750"/>
                </a:lnTo>
                <a:lnTo>
                  <a:pt x="1181100" y="44450"/>
                </a:lnTo>
                <a:lnTo>
                  <a:pt x="1193800" y="44450"/>
                </a:lnTo>
                <a:lnTo>
                  <a:pt x="1193800" y="31750"/>
                </a:lnTo>
                <a:close/>
              </a:path>
              <a:path w="1600200" h="76200">
                <a:moveTo>
                  <a:pt x="1219200" y="31750"/>
                </a:moveTo>
                <a:lnTo>
                  <a:pt x="1206500" y="31750"/>
                </a:lnTo>
                <a:lnTo>
                  <a:pt x="12065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  <a:path w="1600200" h="76200">
                <a:moveTo>
                  <a:pt x="1244600" y="31750"/>
                </a:moveTo>
                <a:lnTo>
                  <a:pt x="1231900" y="31750"/>
                </a:lnTo>
                <a:lnTo>
                  <a:pt x="1231900" y="44450"/>
                </a:lnTo>
                <a:lnTo>
                  <a:pt x="1244600" y="44450"/>
                </a:lnTo>
                <a:lnTo>
                  <a:pt x="1244600" y="31750"/>
                </a:lnTo>
                <a:close/>
              </a:path>
              <a:path w="1600200" h="76200">
                <a:moveTo>
                  <a:pt x="1270000" y="31750"/>
                </a:moveTo>
                <a:lnTo>
                  <a:pt x="1257300" y="31750"/>
                </a:lnTo>
                <a:lnTo>
                  <a:pt x="1257300" y="44450"/>
                </a:lnTo>
                <a:lnTo>
                  <a:pt x="1270000" y="44450"/>
                </a:lnTo>
                <a:lnTo>
                  <a:pt x="1270000" y="31750"/>
                </a:lnTo>
                <a:close/>
              </a:path>
              <a:path w="1600200" h="76200">
                <a:moveTo>
                  <a:pt x="1295400" y="31750"/>
                </a:moveTo>
                <a:lnTo>
                  <a:pt x="1282700" y="31750"/>
                </a:lnTo>
                <a:lnTo>
                  <a:pt x="1282700" y="44450"/>
                </a:lnTo>
                <a:lnTo>
                  <a:pt x="1295400" y="44450"/>
                </a:lnTo>
                <a:lnTo>
                  <a:pt x="1295400" y="31750"/>
                </a:lnTo>
                <a:close/>
              </a:path>
              <a:path w="1600200" h="76200">
                <a:moveTo>
                  <a:pt x="1320800" y="31750"/>
                </a:moveTo>
                <a:lnTo>
                  <a:pt x="1308100" y="31750"/>
                </a:lnTo>
                <a:lnTo>
                  <a:pt x="1308100" y="44450"/>
                </a:lnTo>
                <a:lnTo>
                  <a:pt x="1320800" y="44450"/>
                </a:lnTo>
                <a:lnTo>
                  <a:pt x="1320800" y="31750"/>
                </a:lnTo>
                <a:close/>
              </a:path>
              <a:path w="1600200" h="76200">
                <a:moveTo>
                  <a:pt x="1346200" y="31750"/>
                </a:moveTo>
                <a:lnTo>
                  <a:pt x="1333500" y="31750"/>
                </a:lnTo>
                <a:lnTo>
                  <a:pt x="1333500" y="44450"/>
                </a:lnTo>
                <a:lnTo>
                  <a:pt x="1346200" y="44450"/>
                </a:lnTo>
                <a:lnTo>
                  <a:pt x="1346200" y="31750"/>
                </a:lnTo>
                <a:close/>
              </a:path>
              <a:path w="1600200" h="76200">
                <a:moveTo>
                  <a:pt x="1371600" y="31750"/>
                </a:moveTo>
                <a:lnTo>
                  <a:pt x="1358900" y="31750"/>
                </a:lnTo>
                <a:lnTo>
                  <a:pt x="13589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  <a:path w="1600200" h="76200">
                <a:moveTo>
                  <a:pt x="1397000" y="31750"/>
                </a:moveTo>
                <a:lnTo>
                  <a:pt x="1384300" y="31750"/>
                </a:lnTo>
                <a:lnTo>
                  <a:pt x="1384300" y="44450"/>
                </a:lnTo>
                <a:lnTo>
                  <a:pt x="1397000" y="44450"/>
                </a:lnTo>
                <a:lnTo>
                  <a:pt x="1397000" y="31750"/>
                </a:lnTo>
                <a:close/>
              </a:path>
              <a:path w="1600200" h="76200">
                <a:moveTo>
                  <a:pt x="1422400" y="31750"/>
                </a:moveTo>
                <a:lnTo>
                  <a:pt x="1409700" y="31750"/>
                </a:lnTo>
                <a:lnTo>
                  <a:pt x="1409700" y="44450"/>
                </a:lnTo>
                <a:lnTo>
                  <a:pt x="1422400" y="44450"/>
                </a:lnTo>
                <a:lnTo>
                  <a:pt x="1422400" y="31750"/>
                </a:lnTo>
                <a:close/>
              </a:path>
              <a:path w="1600200" h="76200">
                <a:moveTo>
                  <a:pt x="1447800" y="31750"/>
                </a:moveTo>
                <a:lnTo>
                  <a:pt x="1435100" y="31750"/>
                </a:lnTo>
                <a:lnTo>
                  <a:pt x="1435100" y="44450"/>
                </a:lnTo>
                <a:lnTo>
                  <a:pt x="1447800" y="44450"/>
                </a:lnTo>
                <a:lnTo>
                  <a:pt x="1447800" y="31750"/>
                </a:lnTo>
                <a:close/>
              </a:path>
              <a:path w="1600200" h="76200">
                <a:moveTo>
                  <a:pt x="1473200" y="31750"/>
                </a:moveTo>
                <a:lnTo>
                  <a:pt x="1460500" y="31750"/>
                </a:lnTo>
                <a:lnTo>
                  <a:pt x="1460500" y="44450"/>
                </a:lnTo>
                <a:lnTo>
                  <a:pt x="1473200" y="44450"/>
                </a:lnTo>
                <a:lnTo>
                  <a:pt x="1473200" y="31750"/>
                </a:lnTo>
                <a:close/>
              </a:path>
              <a:path w="1600200" h="76200">
                <a:moveTo>
                  <a:pt x="1498600" y="31750"/>
                </a:moveTo>
                <a:lnTo>
                  <a:pt x="1485900" y="31750"/>
                </a:lnTo>
                <a:lnTo>
                  <a:pt x="1485900" y="44450"/>
                </a:lnTo>
                <a:lnTo>
                  <a:pt x="1498600" y="44450"/>
                </a:lnTo>
                <a:lnTo>
                  <a:pt x="1498600" y="31750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76200"/>
                </a:lnTo>
                <a:lnTo>
                  <a:pt x="1600200" y="38100"/>
                </a:lnTo>
                <a:lnTo>
                  <a:pt x="1524000" y="0"/>
                </a:lnTo>
                <a:close/>
              </a:path>
              <a:path w="1600200" h="76200">
                <a:moveTo>
                  <a:pt x="1524000" y="31750"/>
                </a:moveTo>
                <a:lnTo>
                  <a:pt x="1511300" y="31750"/>
                </a:lnTo>
                <a:lnTo>
                  <a:pt x="1511300" y="44450"/>
                </a:lnTo>
                <a:lnTo>
                  <a:pt x="1524000" y="44450"/>
                </a:lnTo>
                <a:lnTo>
                  <a:pt x="1524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2508" y="223570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4323" y="2205227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457200"/>
                </a:moveTo>
                <a:lnTo>
                  <a:pt x="1524000" y="457200"/>
                </a:lnTo>
                <a:lnTo>
                  <a:pt x="152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708" y="1549908"/>
            <a:ext cx="828040" cy="609600"/>
          </a:xfrm>
          <a:custGeom>
            <a:avLst/>
            <a:gdLst/>
            <a:ahLst/>
            <a:cxnLst/>
            <a:rect l="l" t="t" r="r" b="b"/>
            <a:pathLst>
              <a:path w="828040" h="609600">
                <a:moveTo>
                  <a:pt x="0" y="609600"/>
                </a:moveTo>
                <a:lnTo>
                  <a:pt x="827532" y="609600"/>
                </a:lnTo>
                <a:lnTo>
                  <a:pt x="82753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4611" y="1543811"/>
          <a:ext cx="8374379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1 1</a:t>
                      </a:r>
                      <a:r>
                        <a:rPr sz="2400" b="1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592">
                <a:tc gridSpan="4">
                  <a:txBody>
                    <a:bodyPr/>
                    <a:lstStyle/>
                    <a:p>
                      <a:pPr marL="691515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网络地址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82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b="1" spc="10" dirty="0">
                          <a:latin typeface="Microsoft JhengHei"/>
                          <a:cs typeface="Microsoft JhengHei"/>
                        </a:rPr>
                        <a:t>主机地址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977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64337" y="2782900"/>
            <a:ext cx="8043545" cy="263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643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25470" algn="l"/>
                <a:tab pos="5259705" algn="l"/>
                <a:tab pos="708850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223	0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	0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～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080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具有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类地址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总数为</a:t>
            </a:r>
            <a:r>
              <a:rPr kumimoji="0" sz="2800" b="0" i="0" u="none" strike="noStrike" kern="1200" cap="none" spc="-7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21</a:t>
            </a:r>
            <a:r>
              <a:rPr kumimoji="0" sz="2775" b="0" i="0" u="none" strike="noStrike" kern="1200" cap="none" spc="345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080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每个网络最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多可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纳为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0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775" b="0" i="0" u="none" strike="noStrike" kern="1200" cap="none" spc="284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），即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08000" marR="33020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58928"/>
              <a:buFont typeface="Wingdings"/>
              <a:buChar char=""/>
              <a:tabLst>
                <a:tab pos="507365" algn="l"/>
                <a:tab pos="5080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地址空间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共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-7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29</a:t>
            </a:r>
            <a:r>
              <a:rPr kumimoji="0" sz="2775" b="0" i="0" u="none" strike="noStrike" kern="1200" cap="none" spc="300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个，约占整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址空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12.5%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838" y="269494"/>
            <a:ext cx="3825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Bookman Old Style"/>
                <a:cs typeface="Bookman Old Style"/>
              </a:rPr>
              <a:t>ARP</a:t>
            </a:r>
            <a:r>
              <a:rPr b="0" spc="-70" dirty="0">
                <a:latin typeface="Bookman Old Style"/>
                <a:cs typeface="Bookman Old Style"/>
              </a:rPr>
              <a:t> </a:t>
            </a:r>
            <a:r>
              <a:rPr dirty="0"/>
              <a:t>高速缓存的作用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863" y="1293113"/>
            <a:ext cx="7985759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8890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存放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近获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得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-3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3200" b="0" i="0" u="none" strike="noStrike" kern="1200" cap="none" spc="33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址到</a:t>
            </a:r>
            <a:r>
              <a:rPr kumimoji="0" sz="3200" b="0" i="0" u="none" strike="noStrike" kern="1200" cap="none" spc="-3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MAC</a:t>
            </a:r>
            <a:r>
              <a:rPr kumimoji="0" sz="3200" b="0" i="0" u="none" strike="noStrike" kern="1200" cap="none" spc="4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的绑 定，以减</a:t>
            </a:r>
            <a:r>
              <a:rPr kumimoji="0" sz="3200" b="0" i="0" u="none" strike="noStrike" kern="1200" cap="none" spc="5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少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ARP</a:t>
            </a:r>
            <a:r>
              <a:rPr kumimoji="0" sz="3200" b="0" i="0" u="none" strike="noStrike" kern="1200" cap="none" spc="-1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广播的数量。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少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通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量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3200" b="0" i="0" u="none" strike="noStrike" kern="1200" cap="none" spc="6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在发送 </a:t>
            </a:r>
            <a:r>
              <a:rPr kumimoji="0" sz="3200" b="0" i="0" u="none" strike="noStrike" kern="1200" cap="none" spc="7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其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ARP</a:t>
            </a:r>
            <a:r>
              <a:rPr kumimoji="0" sz="32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请求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组时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就将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自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己的</a:t>
            </a:r>
            <a:r>
              <a:rPr kumimoji="0" sz="3200" b="0" i="0" u="none" strike="noStrike" kern="1200" cap="none" spc="-8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地址到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硬件地址的映射写</a:t>
            </a:r>
            <a:r>
              <a:rPr kumimoji="0" sz="3200" b="0" i="0" u="none" strike="noStrike" kern="1200" cap="none" spc="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入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ARP</a:t>
            </a:r>
            <a:r>
              <a:rPr kumimoji="0" sz="32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请求分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7620" lvl="0" indent="-342900" algn="just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当主</a:t>
            </a:r>
            <a:r>
              <a:rPr kumimoji="0" sz="3200" b="0" i="0" u="none" strike="noStrike" kern="1200" cap="none" spc="7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</a:t>
            </a:r>
            <a:r>
              <a:rPr kumimoji="0" sz="3200" b="0" i="0" u="none" strike="noStrike" kern="1200" cap="none" spc="7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32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7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ARP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请求分组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就将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3200" b="0" i="0" u="none" strike="noStrike" kern="1200" cap="none" spc="-4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32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的这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映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射写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入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3200" b="0" i="0" u="none" strike="noStrike" kern="1200" cap="none" spc="-4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3200" b="0" i="0" u="none" strike="noStrike" kern="1200" cap="none" spc="2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自己的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ARP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高速缓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存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中。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对主机</a:t>
            </a:r>
            <a:r>
              <a:rPr kumimoji="0" sz="3200" b="0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32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以后向</a:t>
            </a:r>
            <a:r>
              <a:rPr kumimoji="0" sz="3200" b="0" i="0" u="none" strike="noStrike" kern="1200" cap="none" spc="-6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 送数据报时就更方便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28676"/>
            <a:ext cx="161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043" y="1341882"/>
            <a:ext cx="86995" cy="2664460"/>
          </a:xfrm>
          <a:custGeom>
            <a:avLst/>
            <a:gdLst/>
            <a:ahLst/>
            <a:cxnLst/>
            <a:rect l="l" t="t" r="r" b="b"/>
            <a:pathLst>
              <a:path w="86995" h="2664460">
                <a:moveTo>
                  <a:pt x="28956" y="2519172"/>
                </a:moveTo>
                <a:lnTo>
                  <a:pt x="0" y="2519172"/>
                </a:lnTo>
                <a:lnTo>
                  <a:pt x="43434" y="2663952"/>
                </a:lnTo>
                <a:lnTo>
                  <a:pt x="82524" y="2533650"/>
                </a:lnTo>
                <a:lnTo>
                  <a:pt x="28956" y="2533650"/>
                </a:lnTo>
                <a:lnTo>
                  <a:pt x="28956" y="2519172"/>
                </a:lnTo>
                <a:close/>
              </a:path>
              <a:path w="86995" h="2664460">
                <a:moveTo>
                  <a:pt x="57912" y="130301"/>
                </a:moveTo>
                <a:lnTo>
                  <a:pt x="28956" y="130301"/>
                </a:lnTo>
                <a:lnTo>
                  <a:pt x="28956" y="2533650"/>
                </a:lnTo>
                <a:lnTo>
                  <a:pt x="57912" y="2533650"/>
                </a:lnTo>
                <a:lnTo>
                  <a:pt x="57912" y="130301"/>
                </a:lnTo>
                <a:close/>
              </a:path>
              <a:path w="86995" h="2664460">
                <a:moveTo>
                  <a:pt x="86868" y="2519172"/>
                </a:moveTo>
                <a:lnTo>
                  <a:pt x="57912" y="2519172"/>
                </a:lnTo>
                <a:lnTo>
                  <a:pt x="57912" y="2533650"/>
                </a:lnTo>
                <a:lnTo>
                  <a:pt x="82524" y="2533650"/>
                </a:lnTo>
                <a:lnTo>
                  <a:pt x="86868" y="2519172"/>
                </a:lnTo>
                <a:close/>
              </a:path>
              <a:path w="86995" h="2664460">
                <a:moveTo>
                  <a:pt x="43434" y="0"/>
                </a:moveTo>
                <a:lnTo>
                  <a:pt x="0" y="144779"/>
                </a:lnTo>
                <a:lnTo>
                  <a:pt x="28956" y="144779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2664460">
                <a:moveTo>
                  <a:pt x="82524" y="130301"/>
                </a:moveTo>
                <a:lnTo>
                  <a:pt x="57912" y="130301"/>
                </a:lnTo>
                <a:lnTo>
                  <a:pt x="57912" y="144779"/>
                </a:lnTo>
                <a:lnTo>
                  <a:pt x="86868" y="144779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3497960"/>
            <a:ext cx="53467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可变 部分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784" y="2205227"/>
            <a:ext cx="434340" cy="698500"/>
          </a:xfrm>
          <a:custGeom>
            <a:avLst/>
            <a:gdLst/>
            <a:ahLst/>
            <a:cxnLst/>
            <a:rect l="l" t="t" r="r" b="b"/>
            <a:pathLst>
              <a:path w="434340" h="698500">
                <a:moveTo>
                  <a:pt x="0" y="697991"/>
                </a:moveTo>
                <a:lnTo>
                  <a:pt x="434340" y="697991"/>
                </a:lnTo>
                <a:lnTo>
                  <a:pt x="434340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000" y="2232787"/>
            <a:ext cx="280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 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8192" y="5660644"/>
            <a:ext cx="5420995" cy="50800"/>
          </a:xfrm>
          <a:custGeom>
            <a:avLst/>
            <a:gdLst/>
            <a:ahLst/>
            <a:cxnLst/>
            <a:rect l="l" t="t" r="r" b="b"/>
            <a:pathLst>
              <a:path w="5420995" h="50800">
                <a:moveTo>
                  <a:pt x="76200" y="0"/>
                </a:moveTo>
                <a:lnTo>
                  <a:pt x="0" y="25399"/>
                </a:lnTo>
                <a:lnTo>
                  <a:pt x="76200" y="50799"/>
                </a:lnTo>
                <a:lnTo>
                  <a:pt x="76200" y="31749"/>
                </a:lnTo>
                <a:lnTo>
                  <a:pt x="63500" y="31749"/>
                </a:lnTo>
                <a:lnTo>
                  <a:pt x="63500" y="19049"/>
                </a:lnTo>
                <a:lnTo>
                  <a:pt x="76200" y="19049"/>
                </a:lnTo>
                <a:lnTo>
                  <a:pt x="76200" y="0"/>
                </a:lnTo>
                <a:close/>
              </a:path>
              <a:path w="5420995" h="50800">
                <a:moveTo>
                  <a:pt x="5344668" y="0"/>
                </a:moveTo>
                <a:lnTo>
                  <a:pt x="5344668" y="50799"/>
                </a:lnTo>
                <a:lnTo>
                  <a:pt x="5401818" y="31749"/>
                </a:lnTo>
                <a:lnTo>
                  <a:pt x="5357368" y="31749"/>
                </a:lnTo>
                <a:lnTo>
                  <a:pt x="5357368" y="19049"/>
                </a:lnTo>
                <a:lnTo>
                  <a:pt x="5401818" y="19049"/>
                </a:lnTo>
                <a:lnTo>
                  <a:pt x="5344668" y="0"/>
                </a:lnTo>
                <a:close/>
              </a:path>
              <a:path w="5420995" h="50800">
                <a:moveTo>
                  <a:pt x="76200" y="19049"/>
                </a:moveTo>
                <a:lnTo>
                  <a:pt x="63500" y="190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19049"/>
                </a:lnTo>
                <a:close/>
              </a:path>
              <a:path w="5420995" h="50800">
                <a:moveTo>
                  <a:pt x="5344668" y="19049"/>
                </a:moveTo>
                <a:lnTo>
                  <a:pt x="76200" y="19049"/>
                </a:lnTo>
                <a:lnTo>
                  <a:pt x="76200" y="31749"/>
                </a:lnTo>
                <a:lnTo>
                  <a:pt x="5344668" y="31749"/>
                </a:lnTo>
                <a:lnTo>
                  <a:pt x="5344668" y="19049"/>
                </a:lnTo>
                <a:close/>
              </a:path>
              <a:path w="5420995" h="50800">
                <a:moveTo>
                  <a:pt x="5401818" y="19049"/>
                </a:moveTo>
                <a:lnTo>
                  <a:pt x="5357368" y="19049"/>
                </a:lnTo>
                <a:lnTo>
                  <a:pt x="5357368" y="31749"/>
                </a:lnTo>
                <a:lnTo>
                  <a:pt x="5401818" y="31749"/>
                </a:lnTo>
                <a:lnTo>
                  <a:pt x="5420868" y="25399"/>
                </a:lnTo>
                <a:lnTo>
                  <a:pt x="5401818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666" y="1363217"/>
            <a:ext cx="7863840" cy="2642870"/>
          </a:xfrm>
          <a:custGeom>
            <a:avLst/>
            <a:gdLst/>
            <a:ahLst/>
            <a:cxnLst/>
            <a:rect l="l" t="t" r="r" b="b"/>
            <a:pathLst>
              <a:path w="7863840" h="2642870">
                <a:moveTo>
                  <a:pt x="0" y="2642616"/>
                </a:moveTo>
                <a:lnTo>
                  <a:pt x="7863840" y="2642616"/>
                </a:lnTo>
                <a:lnTo>
                  <a:pt x="7863840" y="0"/>
                </a:lnTo>
                <a:lnTo>
                  <a:pt x="0" y="0"/>
                </a:lnTo>
                <a:lnTo>
                  <a:pt x="0" y="2642616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7666" y="1363217"/>
            <a:ext cx="7863840" cy="2642870"/>
          </a:xfrm>
          <a:custGeom>
            <a:avLst/>
            <a:gdLst/>
            <a:ahLst/>
            <a:cxnLst/>
            <a:rect l="l" t="t" r="r" b="b"/>
            <a:pathLst>
              <a:path w="7863840" h="2642870">
                <a:moveTo>
                  <a:pt x="0" y="2642616"/>
                </a:moveTo>
                <a:lnTo>
                  <a:pt x="7863840" y="2642616"/>
                </a:lnTo>
                <a:lnTo>
                  <a:pt x="7863840" y="0"/>
                </a:lnTo>
                <a:lnTo>
                  <a:pt x="0" y="0"/>
                </a:lnTo>
                <a:lnTo>
                  <a:pt x="0" y="26426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0619" y="4015740"/>
            <a:ext cx="7833359" cy="681355"/>
          </a:xfrm>
          <a:custGeom>
            <a:avLst/>
            <a:gdLst/>
            <a:ahLst/>
            <a:cxnLst/>
            <a:rect l="l" t="t" r="r" b="b"/>
            <a:pathLst>
              <a:path w="7833359" h="681354">
                <a:moveTo>
                  <a:pt x="0" y="681228"/>
                </a:moveTo>
                <a:lnTo>
                  <a:pt x="7833359" y="681228"/>
                </a:lnTo>
                <a:lnTo>
                  <a:pt x="7833359" y="0"/>
                </a:lnTo>
                <a:lnTo>
                  <a:pt x="0" y="0"/>
                </a:lnTo>
                <a:lnTo>
                  <a:pt x="0" y="68122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0619" y="4015740"/>
            <a:ext cx="7833359" cy="681355"/>
          </a:xfrm>
          <a:custGeom>
            <a:avLst/>
            <a:gdLst/>
            <a:ahLst/>
            <a:cxnLst/>
            <a:rect l="l" t="t" r="r" b="b"/>
            <a:pathLst>
              <a:path w="7833359" h="681354">
                <a:moveTo>
                  <a:pt x="0" y="681228"/>
                </a:moveTo>
                <a:lnTo>
                  <a:pt x="7833359" y="681228"/>
                </a:lnTo>
                <a:lnTo>
                  <a:pt x="7833359" y="0"/>
                </a:lnTo>
                <a:lnTo>
                  <a:pt x="0" y="0"/>
                </a:lnTo>
                <a:lnTo>
                  <a:pt x="0" y="681228"/>
                </a:lnTo>
                <a:close/>
              </a:path>
            </a:pathLst>
          </a:custGeom>
          <a:ln w="1219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2332" y="1807464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2332" y="2249423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2332" y="2694432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2332" y="3131820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2332" y="3576828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00072" y="1370075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4576" y="1370075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84576" y="226466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58155" y="1370075"/>
            <a:ext cx="0" cy="1327785"/>
          </a:xfrm>
          <a:custGeom>
            <a:avLst/>
            <a:gdLst/>
            <a:ahLst/>
            <a:cxnLst/>
            <a:rect l="l" t="t" r="r" b="b"/>
            <a:pathLst>
              <a:path h="1327785">
                <a:moveTo>
                  <a:pt x="0" y="0"/>
                </a:moveTo>
                <a:lnTo>
                  <a:pt x="0" y="132740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30211" y="3578352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44196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59779" y="182270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7427" y="100710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2579" y="1007109"/>
            <a:ext cx="69411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008380" algn="l"/>
                <a:tab pos="2959100" algn="l"/>
                <a:tab pos="3756660" algn="l"/>
                <a:tab pos="4931410" algn="l"/>
                <a:tab pos="664464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	8	16	19	24	31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0619" y="1376172"/>
            <a:ext cx="943610" cy="431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168910" marR="0" lvl="0" indent="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版</a:t>
            </a:r>
            <a:r>
              <a:rPr kumimoji="0" sz="2000" b="0" i="0" u="none" strike="noStrike" kern="1200" cap="none" spc="-4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8155" y="1813560"/>
            <a:ext cx="802005" cy="441959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49225" marR="0" lvl="0" indent="0" algn="l" defTabSz="914400" rtl="0" eaLnBrk="1" fontAlgn="auto" latinLnBrk="0" hangingPunct="1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标志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0619" y="2261616"/>
            <a:ext cx="3297554" cy="43307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57150" rIns="0" bIns="0" rtlCol="0">
            <a:spAutoFit/>
          </a:bodyPr>
          <a:lstStyle/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96185" algn="l"/>
                <a:tab pos="302958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生</a:t>
            </a:r>
            <a:r>
              <a:rPr kumimoji="0" sz="2000" b="0" i="0" u="none" strike="noStrike" kern="1200" cap="none" spc="-45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存</a:t>
            </a:r>
            <a:r>
              <a:rPr kumimoji="0" sz="2000" b="0" i="0" u="none" strike="noStrike" kern="1200" cap="none" spc="-4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000" b="0" i="0" u="none" strike="noStrike" kern="1200" cap="none" spc="-45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	协	议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1157" y="1900808"/>
            <a:ext cx="800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327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	识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90672" y="1376172"/>
            <a:ext cx="1961514" cy="431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303530" marR="0" lvl="0" indent="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区</a:t>
            </a:r>
            <a:r>
              <a:rPr kumimoji="0" sz="2000" b="0" i="0" u="none" strike="noStrike" kern="1200" cap="none" spc="-4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0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</a:t>
            </a:r>
            <a:r>
              <a:rPr kumimoji="0" sz="2000" b="0" i="0" u="none" strike="noStrike" kern="1200" cap="none" spc="-4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4252" y="1376172"/>
            <a:ext cx="3919854" cy="431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330200" marR="0" lvl="0" indent="0" algn="ctr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>
                <a:tab pos="793750" algn="l"/>
                <a:tab pos="1257300" algn="l"/>
              </a:tabLst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	长	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5876" y="1819655"/>
            <a:ext cx="3118485" cy="429895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93980" rIns="0" bIns="0" rtlCol="0">
            <a:spAutoFit/>
          </a:bodyPr>
          <a:lstStyle/>
          <a:p>
            <a:pPr marL="1003935" marR="0" lvl="0" indent="0" algn="l" defTabSz="914400" rtl="0" eaLnBrk="1" fontAlgn="auto" latinLnBrk="0" hangingPunct="1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67485" algn="l"/>
                <a:tab pos="19310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片	偏	移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64252" y="2261616"/>
            <a:ext cx="3919854" cy="43307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57150" rIns="0" bIns="0" rtlCol="0">
            <a:spAutoFit/>
          </a:bodyPr>
          <a:lstStyle/>
          <a:p>
            <a:pPr marL="953135" marR="0" lvl="0" indent="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16050" algn="l"/>
                <a:tab pos="1879600" algn="l"/>
                <a:tab pos="2343150" algn="l"/>
                <a:tab pos="280797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	部	检	验	和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50619" y="2706623"/>
            <a:ext cx="7833359" cy="42545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71120" rIns="0" bIns="0" rtlCol="0">
            <a:spAutoFit/>
          </a:bodyPr>
          <a:lstStyle/>
          <a:p>
            <a:pPr marL="61594" marR="0" lvl="0" indent="0" algn="ctr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5145" algn="l"/>
                <a:tab pos="98806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源	地	址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0619" y="3144011"/>
            <a:ext cx="7833359" cy="40132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74930" rIns="0" bIns="0" rtlCol="0">
            <a:spAutoFit/>
          </a:bodyPr>
          <a:lstStyle/>
          <a:p>
            <a:pPr marL="13970" marR="0" lvl="0" indent="0" algn="ctr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6884" algn="l"/>
                <a:tab pos="940435" algn="l"/>
                <a:tab pos="140398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	的	地	址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5901" y="995933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6167" y="1376172"/>
            <a:ext cx="1010919" cy="431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2544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首部长度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69847" y="3782567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701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81277" y="375742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1277" y="38183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38259" y="3758184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0" y="65531"/>
                </a:moveTo>
                <a:lnTo>
                  <a:pt x="131064" y="65531"/>
                </a:lnTo>
                <a:lnTo>
                  <a:pt x="131064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948166" y="3753611"/>
            <a:ext cx="116205" cy="26034"/>
          </a:xfrm>
          <a:custGeom>
            <a:avLst/>
            <a:gdLst/>
            <a:ahLst/>
            <a:cxnLst/>
            <a:rect l="l" t="t" r="r" b="b"/>
            <a:pathLst>
              <a:path w="116204" h="26035">
                <a:moveTo>
                  <a:pt x="0" y="25908"/>
                </a:moveTo>
                <a:lnTo>
                  <a:pt x="115823" y="25908"/>
                </a:lnTo>
                <a:lnTo>
                  <a:pt x="115823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948166" y="3811523"/>
            <a:ext cx="116205" cy="26034"/>
          </a:xfrm>
          <a:custGeom>
            <a:avLst/>
            <a:gdLst/>
            <a:ahLst/>
            <a:cxnLst/>
            <a:rect l="l" t="t" r="r" b="b"/>
            <a:pathLst>
              <a:path w="116204" h="26035">
                <a:moveTo>
                  <a:pt x="0" y="25907"/>
                </a:moveTo>
                <a:lnTo>
                  <a:pt x="115823" y="25907"/>
                </a:lnTo>
                <a:lnTo>
                  <a:pt x="115823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263139" y="4989576"/>
          <a:ext cx="5421628" cy="44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79"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首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6610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据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分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1131569" y="3634866"/>
            <a:ext cx="726376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808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51000" algn="l"/>
                <a:tab pos="2114550" algn="l"/>
                <a:tab pos="2577465" algn="l"/>
                <a:tab pos="3690620" algn="l"/>
                <a:tab pos="4154170" algn="l"/>
                <a:tab pos="4617720" algn="l"/>
                <a:tab pos="6462395" algn="l"/>
                <a:tab pos="699579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	选	字	段</a:t>
            </a:r>
            <a:r>
              <a:rPr kumimoji="0" sz="2000" b="0" i="0" u="none" strike="noStrike" kern="1200" cap="none" spc="10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长	度	可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变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	填	充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7711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13454" algn="l"/>
                <a:tab pos="4257040" algn="l"/>
                <a:tab pos="5000625" algn="l"/>
              </a:tabLst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	据	部	分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79391" y="5481828"/>
            <a:ext cx="1252855" cy="393700"/>
          </a:xfrm>
          <a:custGeom>
            <a:avLst/>
            <a:gdLst/>
            <a:ahLst/>
            <a:cxnLst/>
            <a:rect l="l" t="t" r="r" b="b"/>
            <a:pathLst>
              <a:path w="1252854" h="393700">
                <a:moveTo>
                  <a:pt x="0" y="393192"/>
                </a:moveTo>
                <a:lnTo>
                  <a:pt x="1252727" y="393192"/>
                </a:lnTo>
                <a:lnTo>
                  <a:pt x="1252727" y="0"/>
                </a:lnTo>
                <a:lnTo>
                  <a:pt x="0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8385" y="5509971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8949" y="1770380"/>
            <a:ext cx="280670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固 定 部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15567" y="1341119"/>
            <a:ext cx="7897495" cy="2232660"/>
          </a:xfrm>
          <a:custGeom>
            <a:avLst/>
            <a:gdLst/>
            <a:ahLst/>
            <a:cxnLst/>
            <a:rect l="l" t="t" r="r" b="b"/>
            <a:pathLst>
              <a:path w="7897495" h="2232660">
                <a:moveTo>
                  <a:pt x="0" y="2232660"/>
                </a:moveTo>
                <a:lnTo>
                  <a:pt x="7897368" y="2232660"/>
                </a:lnTo>
                <a:lnTo>
                  <a:pt x="7897368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50213" y="1413510"/>
            <a:ext cx="166370" cy="2161540"/>
          </a:xfrm>
          <a:custGeom>
            <a:avLst/>
            <a:gdLst/>
            <a:ahLst/>
            <a:cxnLst/>
            <a:rect l="l" t="t" r="r" b="b"/>
            <a:pathLst>
              <a:path w="166369" h="2161540">
                <a:moveTo>
                  <a:pt x="166115" y="2161032"/>
                </a:moveTo>
                <a:lnTo>
                  <a:pt x="117062" y="2126394"/>
                </a:lnTo>
                <a:lnTo>
                  <a:pt x="99083" y="2087541"/>
                </a:lnTo>
                <a:lnTo>
                  <a:pt x="87292" y="2038282"/>
                </a:lnTo>
                <a:lnTo>
                  <a:pt x="83057" y="1981581"/>
                </a:lnTo>
                <a:lnTo>
                  <a:pt x="83057" y="1259967"/>
                </a:lnTo>
                <a:lnTo>
                  <a:pt x="78823" y="1203265"/>
                </a:lnTo>
                <a:lnTo>
                  <a:pt x="67032" y="1154006"/>
                </a:lnTo>
                <a:lnTo>
                  <a:pt x="49053" y="1115153"/>
                </a:lnTo>
                <a:lnTo>
                  <a:pt x="26253" y="1089669"/>
                </a:lnTo>
                <a:lnTo>
                  <a:pt x="0" y="1080516"/>
                </a:lnTo>
                <a:lnTo>
                  <a:pt x="26253" y="1071362"/>
                </a:lnTo>
                <a:lnTo>
                  <a:pt x="49053" y="1045878"/>
                </a:lnTo>
                <a:lnTo>
                  <a:pt x="67032" y="1007025"/>
                </a:lnTo>
                <a:lnTo>
                  <a:pt x="78823" y="957766"/>
                </a:lnTo>
                <a:lnTo>
                  <a:pt x="83057" y="901065"/>
                </a:lnTo>
                <a:lnTo>
                  <a:pt x="83057" y="179451"/>
                </a:lnTo>
                <a:lnTo>
                  <a:pt x="87292" y="122749"/>
                </a:lnTo>
                <a:lnTo>
                  <a:pt x="99083" y="73490"/>
                </a:lnTo>
                <a:lnTo>
                  <a:pt x="117062" y="34637"/>
                </a:lnTo>
                <a:lnTo>
                  <a:pt x="139862" y="9153"/>
                </a:lnTo>
                <a:lnTo>
                  <a:pt x="166115" y="0"/>
                </a:lnTo>
              </a:path>
            </a:pathLst>
          </a:custGeom>
          <a:ln w="28956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80844" y="5516879"/>
            <a:ext cx="173990" cy="502920"/>
          </a:xfrm>
          <a:custGeom>
            <a:avLst/>
            <a:gdLst/>
            <a:ahLst/>
            <a:cxnLst/>
            <a:rect l="l" t="t" r="r" b="b"/>
            <a:pathLst>
              <a:path w="173989" h="502920">
                <a:moveTo>
                  <a:pt x="115824" y="260604"/>
                </a:moveTo>
                <a:lnTo>
                  <a:pt x="57912" y="260604"/>
                </a:lnTo>
                <a:lnTo>
                  <a:pt x="57912" y="502920"/>
                </a:lnTo>
                <a:lnTo>
                  <a:pt x="115824" y="502920"/>
                </a:lnTo>
                <a:lnTo>
                  <a:pt x="115824" y="260604"/>
                </a:lnTo>
                <a:close/>
              </a:path>
              <a:path w="173989" h="502920">
                <a:moveTo>
                  <a:pt x="86868" y="0"/>
                </a:moveTo>
                <a:lnTo>
                  <a:pt x="0" y="289560"/>
                </a:lnTo>
                <a:lnTo>
                  <a:pt x="57912" y="289560"/>
                </a:lnTo>
                <a:lnTo>
                  <a:pt x="57912" y="260604"/>
                </a:lnTo>
                <a:lnTo>
                  <a:pt x="165049" y="260604"/>
                </a:lnTo>
                <a:lnTo>
                  <a:pt x="86868" y="0"/>
                </a:lnTo>
                <a:close/>
              </a:path>
              <a:path w="173989" h="502920">
                <a:moveTo>
                  <a:pt x="165049" y="260604"/>
                </a:moveTo>
                <a:lnTo>
                  <a:pt x="115824" y="260604"/>
                </a:lnTo>
                <a:lnTo>
                  <a:pt x="115824" y="289560"/>
                </a:lnTo>
                <a:lnTo>
                  <a:pt x="173736" y="289560"/>
                </a:lnTo>
                <a:lnTo>
                  <a:pt x="165049" y="2606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24405" y="6002223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发送在前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39823" y="45719"/>
            <a:ext cx="6912102" cy="965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546860" y="0"/>
            <a:ext cx="7096506" cy="1166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20011" y="25907"/>
            <a:ext cx="6902450" cy="955675"/>
          </a:xfrm>
          <a:custGeom>
            <a:avLst/>
            <a:gdLst/>
            <a:ahLst/>
            <a:cxnLst/>
            <a:rect l="l" t="t" r="r" b="b"/>
            <a:pathLst>
              <a:path w="6902450" h="955675">
                <a:moveTo>
                  <a:pt x="0" y="955548"/>
                </a:moveTo>
                <a:lnTo>
                  <a:pt x="6902196" y="955548"/>
                </a:lnTo>
                <a:lnTo>
                  <a:pt x="6902196" y="0"/>
                </a:lnTo>
                <a:lnTo>
                  <a:pt x="0" y="0"/>
                </a:lnTo>
                <a:lnTo>
                  <a:pt x="0" y="95554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620011" y="25907"/>
            <a:ext cx="6902450" cy="955675"/>
          </a:xfrm>
          <a:prstGeom prst="rect">
            <a:avLst/>
          </a:prstGeom>
          <a:ln w="9144">
            <a:solidFill>
              <a:srgbClr val="80008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042669" marR="107950" indent="-927100">
              <a:lnSpc>
                <a:spcPct val="100000"/>
              </a:lnSpc>
              <a:spcBef>
                <a:spcPts val="315"/>
              </a:spcBef>
            </a:pPr>
            <a:r>
              <a:rPr sz="2800" b="1" spc="15" dirty="0">
                <a:solidFill>
                  <a:srgbClr val="0000CC"/>
                </a:solidFill>
                <a:latin typeface="Microsoft JhengHei"/>
                <a:cs typeface="Microsoft JhengHei"/>
              </a:rPr>
              <a:t>首部的前一</a:t>
            </a:r>
            <a:r>
              <a:rPr sz="2800" b="1" spc="5" dirty="0">
                <a:solidFill>
                  <a:srgbClr val="0000CC"/>
                </a:solidFill>
                <a:latin typeface="Microsoft JhengHei"/>
                <a:cs typeface="Microsoft JhengHei"/>
              </a:rPr>
              <a:t>部</a:t>
            </a:r>
            <a:r>
              <a:rPr sz="2800" b="1" spc="15" dirty="0">
                <a:solidFill>
                  <a:srgbClr val="0000CC"/>
                </a:solidFill>
                <a:latin typeface="Microsoft JhengHei"/>
                <a:cs typeface="Microsoft JhengHei"/>
              </a:rPr>
              <a:t>分</a:t>
            </a:r>
            <a:r>
              <a:rPr sz="2800" b="1" spc="5" dirty="0">
                <a:solidFill>
                  <a:srgbClr val="0000CC"/>
                </a:solidFill>
                <a:latin typeface="Microsoft JhengHei"/>
                <a:cs typeface="Microsoft JhengHei"/>
              </a:rPr>
              <a:t>是固</a:t>
            </a:r>
            <a:r>
              <a:rPr sz="2800" b="1" spc="15" dirty="0">
                <a:solidFill>
                  <a:srgbClr val="0000CC"/>
                </a:solidFill>
                <a:latin typeface="Microsoft JhengHei"/>
                <a:cs typeface="Microsoft JhengHei"/>
              </a:rPr>
              <a:t>定</a:t>
            </a:r>
            <a:r>
              <a:rPr sz="2800" b="1" spc="5" dirty="0">
                <a:solidFill>
                  <a:srgbClr val="0000CC"/>
                </a:solidFill>
                <a:latin typeface="Microsoft JhengHei"/>
                <a:cs typeface="Microsoft JhengHei"/>
              </a:rPr>
              <a:t>长</a:t>
            </a:r>
            <a:r>
              <a:rPr sz="2800" b="1" spc="15" dirty="0">
                <a:solidFill>
                  <a:srgbClr val="0000CC"/>
                </a:solidFill>
                <a:latin typeface="Microsoft JhengHei"/>
                <a:cs typeface="Microsoft JhengHei"/>
              </a:rPr>
              <a:t>度</a:t>
            </a:r>
            <a:r>
              <a:rPr sz="2800" b="1" spc="5" dirty="0">
                <a:solidFill>
                  <a:srgbClr val="0000CC"/>
                </a:solidFill>
                <a:latin typeface="Microsoft JhengHei"/>
                <a:cs typeface="Microsoft JhengHei"/>
              </a:rPr>
              <a:t>，</a:t>
            </a:r>
            <a:r>
              <a:rPr sz="2800" b="1" spc="-5" dirty="0">
                <a:solidFill>
                  <a:srgbClr val="0000CC"/>
                </a:solidFill>
                <a:latin typeface="Microsoft JhengHei"/>
                <a:cs typeface="Microsoft JhengHei"/>
              </a:rPr>
              <a:t>共</a:t>
            </a:r>
            <a:r>
              <a:rPr sz="2800" b="1" spc="40" dirty="0">
                <a:solidFill>
                  <a:srgbClr val="0000CC"/>
                </a:solidFill>
                <a:latin typeface="Microsoft JhengHei"/>
                <a:cs typeface="Microsoft JhengHe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20</a:t>
            </a:r>
            <a:r>
              <a:rPr sz="2800" b="1" spc="-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Microsoft JhengHei"/>
                <a:cs typeface="Microsoft JhengHei"/>
              </a:rPr>
              <a:t>字节，  </a:t>
            </a:r>
            <a:r>
              <a:rPr sz="2800" b="1" spc="20" dirty="0">
                <a:solidFill>
                  <a:srgbClr val="0000CC"/>
                </a:solidFill>
                <a:latin typeface="Microsoft JhengHei"/>
                <a:cs typeface="Microsoft JhengHei"/>
              </a:rPr>
              <a:t>是所</a:t>
            </a:r>
            <a:r>
              <a:rPr sz="2800" b="1" spc="-5" dirty="0">
                <a:solidFill>
                  <a:srgbClr val="0000CC"/>
                </a:solidFill>
                <a:latin typeface="Microsoft JhengHei"/>
                <a:cs typeface="Microsoft JhengHei"/>
              </a:rPr>
              <a:t>有</a:t>
            </a:r>
            <a:r>
              <a:rPr sz="2800" b="1" spc="65" dirty="0">
                <a:solidFill>
                  <a:srgbClr val="0000CC"/>
                </a:solidFill>
                <a:latin typeface="Microsoft JhengHei"/>
                <a:cs typeface="Microsoft JhengHei"/>
              </a:rPr>
              <a:t> 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IP</a:t>
            </a:r>
            <a:r>
              <a:rPr sz="2800" b="1" spc="-6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00CC"/>
                </a:solidFill>
                <a:latin typeface="Microsoft JhengHei"/>
                <a:cs typeface="Microsoft JhengHei"/>
              </a:rPr>
              <a:t>数据报必须</a:t>
            </a:r>
            <a:r>
              <a:rPr sz="2800" b="1" spc="5" dirty="0">
                <a:solidFill>
                  <a:srgbClr val="0000CC"/>
                </a:solidFill>
                <a:latin typeface="Microsoft JhengHei"/>
                <a:cs typeface="Microsoft JhengHei"/>
              </a:rPr>
              <a:t>具</a:t>
            </a:r>
            <a:r>
              <a:rPr sz="2800" b="1" spc="15" dirty="0">
                <a:solidFill>
                  <a:srgbClr val="0000CC"/>
                </a:solidFill>
                <a:latin typeface="Microsoft JhengHei"/>
                <a:cs typeface="Microsoft JhengHei"/>
              </a:rPr>
              <a:t>有</a:t>
            </a:r>
            <a:r>
              <a:rPr sz="2800" b="1" spc="20" dirty="0">
                <a:solidFill>
                  <a:srgbClr val="0000CC"/>
                </a:solidFill>
                <a:latin typeface="Microsoft JhengHei"/>
                <a:cs typeface="Microsoft JhengHei"/>
              </a:rPr>
              <a:t>的</a:t>
            </a:r>
            <a:r>
              <a:rPr sz="2800" b="1" spc="-5" dirty="0">
                <a:solidFill>
                  <a:srgbClr val="0000CC"/>
                </a:solidFill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043" y="1341882"/>
            <a:ext cx="86995" cy="2664460"/>
          </a:xfrm>
          <a:custGeom>
            <a:avLst/>
            <a:gdLst/>
            <a:ahLst/>
            <a:cxnLst/>
            <a:rect l="l" t="t" r="r" b="b"/>
            <a:pathLst>
              <a:path w="86995" h="2664460">
                <a:moveTo>
                  <a:pt x="28956" y="2519172"/>
                </a:moveTo>
                <a:lnTo>
                  <a:pt x="0" y="2519172"/>
                </a:lnTo>
                <a:lnTo>
                  <a:pt x="43434" y="2663952"/>
                </a:lnTo>
                <a:lnTo>
                  <a:pt x="82524" y="2533650"/>
                </a:lnTo>
                <a:lnTo>
                  <a:pt x="28956" y="2533650"/>
                </a:lnTo>
                <a:lnTo>
                  <a:pt x="28956" y="2519172"/>
                </a:lnTo>
                <a:close/>
              </a:path>
              <a:path w="86995" h="2664460">
                <a:moveTo>
                  <a:pt x="57912" y="130301"/>
                </a:moveTo>
                <a:lnTo>
                  <a:pt x="28956" y="130301"/>
                </a:lnTo>
                <a:lnTo>
                  <a:pt x="28956" y="2533650"/>
                </a:lnTo>
                <a:lnTo>
                  <a:pt x="57912" y="2533650"/>
                </a:lnTo>
                <a:lnTo>
                  <a:pt x="57912" y="130301"/>
                </a:lnTo>
                <a:close/>
              </a:path>
              <a:path w="86995" h="2664460">
                <a:moveTo>
                  <a:pt x="86868" y="2519172"/>
                </a:moveTo>
                <a:lnTo>
                  <a:pt x="57912" y="2519172"/>
                </a:lnTo>
                <a:lnTo>
                  <a:pt x="57912" y="2533650"/>
                </a:lnTo>
                <a:lnTo>
                  <a:pt x="82524" y="2533650"/>
                </a:lnTo>
                <a:lnTo>
                  <a:pt x="86868" y="2519172"/>
                </a:lnTo>
                <a:close/>
              </a:path>
              <a:path w="86995" h="2664460">
                <a:moveTo>
                  <a:pt x="43434" y="0"/>
                </a:moveTo>
                <a:lnTo>
                  <a:pt x="0" y="144779"/>
                </a:lnTo>
                <a:lnTo>
                  <a:pt x="28956" y="144779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2664460">
                <a:moveTo>
                  <a:pt x="82524" y="130301"/>
                </a:moveTo>
                <a:lnTo>
                  <a:pt x="57912" y="130301"/>
                </a:lnTo>
                <a:lnTo>
                  <a:pt x="57912" y="144779"/>
                </a:lnTo>
                <a:lnTo>
                  <a:pt x="86868" y="144779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84" y="2205227"/>
            <a:ext cx="434340" cy="698500"/>
          </a:xfrm>
          <a:custGeom>
            <a:avLst/>
            <a:gdLst/>
            <a:ahLst/>
            <a:cxnLst/>
            <a:rect l="l" t="t" r="r" b="b"/>
            <a:pathLst>
              <a:path w="434340" h="698500">
                <a:moveTo>
                  <a:pt x="0" y="697991"/>
                </a:moveTo>
                <a:lnTo>
                  <a:pt x="434340" y="697991"/>
                </a:lnTo>
                <a:lnTo>
                  <a:pt x="434340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" y="2232787"/>
            <a:ext cx="280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 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7666" y="1363217"/>
            <a:ext cx="7863840" cy="2642870"/>
          </a:xfrm>
          <a:custGeom>
            <a:avLst/>
            <a:gdLst/>
            <a:ahLst/>
            <a:cxnLst/>
            <a:rect l="l" t="t" r="r" b="b"/>
            <a:pathLst>
              <a:path w="7863840" h="2642870">
                <a:moveTo>
                  <a:pt x="0" y="2642616"/>
                </a:moveTo>
                <a:lnTo>
                  <a:pt x="7863840" y="2642616"/>
                </a:lnTo>
                <a:lnTo>
                  <a:pt x="7863840" y="0"/>
                </a:lnTo>
                <a:lnTo>
                  <a:pt x="0" y="0"/>
                </a:lnTo>
                <a:lnTo>
                  <a:pt x="0" y="2642616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7666" y="1363217"/>
            <a:ext cx="7863840" cy="2642870"/>
          </a:xfrm>
          <a:custGeom>
            <a:avLst/>
            <a:gdLst/>
            <a:ahLst/>
            <a:cxnLst/>
            <a:rect l="l" t="t" r="r" b="b"/>
            <a:pathLst>
              <a:path w="7863840" h="2642870">
                <a:moveTo>
                  <a:pt x="0" y="2642616"/>
                </a:moveTo>
                <a:lnTo>
                  <a:pt x="7863840" y="2642616"/>
                </a:lnTo>
                <a:lnTo>
                  <a:pt x="7863840" y="0"/>
                </a:lnTo>
                <a:lnTo>
                  <a:pt x="0" y="0"/>
                </a:lnTo>
                <a:lnTo>
                  <a:pt x="0" y="26426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0619" y="4015740"/>
            <a:ext cx="7833359" cy="681355"/>
          </a:xfrm>
          <a:custGeom>
            <a:avLst/>
            <a:gdLst/>
            <a:ahLst/>
            <a:cxnLst/>
            <a:rect l="l" t="t" r="r" b="b"/>
            <a:pathLst>
              <a:path w="7833359" h="681354">
                <a:moveTo>
                  <a:pt x="0" y="681228"/>
                </a:moveTo>
                <a:lnTo>
                  <a:pt x="7833359" y="681228"/>
                </a:lnTo>
                <a:lnTo>
                  <a:pt x="7833359" y="0"/>
                </a:lnTo>
                <a:lnTo>
                  <a:pt x="0" y="0"/>
                </a:lnTo>
                <a:lnTo>
                  <a:pt x="0" y="68122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0619" y="4015740"/>
            <a:ext cx="7833359" cy="681355"/>
          </a:xfrm>
          <a:custGeom>
            <a:avLst/>
            <a:gdLst/>
            <a:ahLst/>
            <a:cxnLst/>
            <a:rect l="l" t="t" r="r" b="b"/>
            <a:pathLst>
              <a:path w="7833359" h="681354">
                <a:moveTo>
                  <a:pt x="0" y="681228"/>
                </a:moveTo>
                <a:lnTo>
                  <a:pt x="7833359" y="681228"/>
                </a:lnTo>
                <a:lnTo>
                  <a:pt x="7833359" y="0"/>
                </a:lnTo>
                <a:lnTo>
                  <a:pt x="0" y="0"/>
                </a:lnTo>
                <a:lnTo>
                  <a:pt x="0" y="681228"/>
                </a:lnTo>
                <a:close/>
              </a:path>
            </a:pathLst>
          </a:custGeom>
          <a:ln w="1219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2332" y="1807464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2332" y="2249423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2332" y="2694432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2332" y="3131820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2332" y="3576828"/>
            <a:ext cx="7879080" cy="12700"/>
          </a:xfrm>
          <a:custGeom>
            <a:avLst/>
            <a:gdLst/>
            <a:ahLst/>
            <a:cxnLst/>
            <a:rect l="l" t="t" r="r" b="b"/>
            <a:pathLst>
              <a:path w="7879080" h="12700">
                <a:moveTo>
                  <a:pt x="0" y="12192"/>
                </a:moveTo>
                <a:lnTo>
                  <a:pt x="7879080" y="12192"/>
                </a:lnTo>
                <a:lnTo>
                  <a:pt x="787908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00072" y="1370075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84576" y="1370075"/>
            <a:ext cx="0" cy="443865"/>
          </a:xfrm>
          <a:custGeom>
            <a:avLst/>
            <a:gdLst/>
            <a:ahLst/>
            <a:cxnLst/>
            <a:rect l="l" t="t" r="r" b="b"/>
            <a:pathLst>
              <a:path h="443864">
                <a:moveTo>
                  <a:pt x="0" y="0"/>
                </a:moveTo>
                <a:lnTo>
                  <a:pt x="0" y="44348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84576" y="226466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58155" y="1370075"/>
            <a:ext cx="0" cy="1327785"/>
          </a:xfrm>
          <a:custGeom>
            <a:avLst/>
            <a:gdLst/>
            <a:ahLst/>
            <a:cxnLst/>
            <a:rect l="l" t="t" r="r" b="b"/>
            <a:pathLst>
              <a:path h="1327785">
                <a:moveTo>
                  <a:pt x="0" y="0"/>
                </a:moveTo>
                <a:lnTo>
                  <a:pt x="0" y="132740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0211" y="3578352"/>
            <a:ext cx="0" cy="441959"/>
          </a:xfrm>
          <a:custGeom>
            <a:avLst/>
            <a:gdLst/>
            <a:ahLst/>
            <a:cxnLst/>
            <a:rect l="l" t="t" r="r" b="b"/>
            <a:pathLst>
              <a:path h="441960">
                <a:moveTo>
                  <a:pt x="0" y="44196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59779" y="1822704"/>
            <a:ext cx="0" cy="433070"/>
          </a:xfrm>
          <a:custGeom>
            <a:avLst/>
            <a:gdLst/>
            <a:ahLst/>
            <a:cxnLst/>
            <a:rect l="l" t="t" r="r" b="b"/>
            <a:pathLst>
              <a:path h="433069">
                <a:moveTo>
                  <a:pt x="0" y="0"/>
                </a:moveTo>
                <a:lnTo>
                  <a:pt x="0" y="4328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92579" y="100710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8385" y="100710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9614" y="1007109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6665" y="1007109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1416" y="1007109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4645" y="1007109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0619" y="1376172"/>
            <a:ext cx="943610" cy="431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168910" marR="0" lvl="0" indent="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版</a:t>
            </a:r>
            <a:r>
              <a:rPr kumimoji="0" sz="2000" b="0" i="0" u="none" strike="noStrike" kern="1200" cap="none" spc="-4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1157" y="1900808"/>
            <a:ext cx="3200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32765" algn="l"/>
                <a:tab pos="254635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	识	标志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90672" y="1376172"/>
            <a:ext cx="1961514" cy="431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61594" rIns="0" bIns="0" rtlCol="0">
            <a:spAutoFit/>
          </a:bodyPr>
          <a:lstStyle/>
          <a:p>
            <a:pPr marL="303530" marR="0" lvl="0" indent="0" algn="l" defTabSz="914400" rtl="0" eaLnBrk="1" fontAlgn="auto" latinLnBrk="0" hangingPunct="1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区</a:t>
            </a:r>
            <a:r>
              <a:rPr kumimoji="0" sz="2000" b="0" i="0" u="none" strike="noStrike" kern="1200" cap="none" spc="-4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0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服</a:t>
            </a:r>
            <a:r>
              <a:rPr kumimoji="0" sz="2000" b="0" i="0" u="none" strike="noStrike" kern="1200" cap="none" spc="-4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4252" y="1424127"/>
            <a:ext cx="3924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755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89305" algn="l"/>
                <a:tab pos="1252855" algn="l"/>
              </a:tabLst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	长	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3496" y="1900808"/>
            <a:ext cx="3115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315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459865" algn="l"/>
                <a:tab pos="1923414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片	偏	移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50619" y="2261616"/>
            <a:ext cx="7838440" cy="43307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57150" rIns="0" bIns="0" rtlCol="0">
            <a:spAutoFit/>
          </a:bodyPr>
          <a:lstStyle/>
          <a:p>
            <a:pPr marL="365760" marR="0" lvl="0" indent="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96185" algn="l"/>
                <a:tab pos="3029585" algn="l"/>
                <a:tab pos="4866640" algn="l"/>
                <a:tab pos="5330190" algn="l"/>
                <a:tab pos="5793105" algn="l"/>
                <a:tab pos="6256655" algn="l"/>
                <a:tab pos="672147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生</a:t>
            </a:r>
            <a:r>
              <a:rPr kumimoji="0" sz="2000" b="0" i="0" u="none" strike="noStrike" kern="1200" cap="none" spc="-45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存</a:t>
            </a:r>
            <a:r>
              <a:rPr kumimoji="0" sz="2000" b="0" i="0" u="none" strike="noStrike" kern="1200" cap="none" spc="-4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000" b="0" i="0" u="none" strike="noStrike" kern="1200" cap="none" spc="-45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	协	议	首	部	检	验	和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50619" y="2706623"/>
            <a:ext cx="7838440" cy="42545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71120" rIns="0" bIns="0" rtlCol="0">
            <a:spAutoFit/>
          </a:bodyPr>
          <a:lstStyle/>
          <a:p>
            <a:pPr marL="57150" marR="0" lvl="0" indent="0" algn="ctr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0065" algn="l"/>
                <a:tab pos="98361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源	地	址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0619" y="3144011"/>
            <a:ext cx="7838440" cy="43307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74930" rIns="0" bIns="0" rtlCol="0">
            <a:spAutoFit/>
          </a:bodyPr>
          <a:lstStyle/>
          <a:p>
            <a:pPr marL="8890" marR="0" lvl="0" indent="0" algn="ctr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>
                <a:tab pos="472440" algn="l"/>
                <a:tab pos="935990" algn="l"/>
                <a:tab pos="139890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	的	地	址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9053" y="1007109"/>
            <a:ext cx="565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00" b="0" i="0" u="none" strike="noStrike" kern="1200" cap="none" spc="0" normalizeH="0" baseline="2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3000" b="0" i="0" u="none" strike="noStrike" kern="1200" cap="none" spc="60" normalizeH="0" baseline="2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6167" y="1376172"/>
            <a:ext cx="1010919" cy="43180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42544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首部长度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69847" y="3782567"/>
            <a:ext cx="132715" cy="0"/>
          </a:xfrm>
          <a:custGeom>
            <a:avLst/>
            <a:gdLst/>
            <a:ahLst/>
            <a:cxnLst/>
            <a:rect l="l" t="t" r="r" b="b"/>
            <a:pathLst>
              <a:path w="132715">
                <a:moveTo>
                  <a:pt x="0" y="0"/>
                </a:moveTo>
                <a:lnTo>
                  <a:pt x="132587" y="0"/>
                </a:lnTo>
              </a:path>
            </a:pathLst>
          </a:custGeom>
          <a:ln w="701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81277" y="375742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1277" y="3818382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38259" y="3758184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0" y="65531"/>
                </a:moveTo>
                <a:lnTo>
                  <a:pt x="131064" y="65531"/>
                </a:lnTo>
                <a:lnTo>
                  <a:pt x="131064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948166" y="3753611"/>
            <a:ext cx="116205" cy="26034"/>
          </a:xfrm>
          <a:custGeom>
            <a:avLst/>
            <a:gdLst/>
            <a:ahLst/>
            <a:cxnLst/>
            <a:rect l="l" t="t" r="r" b="b"/>
            <a:pathLst>
              <a:path w="116204" h="26035">
                <a:moveTo>
                  <a:pt x="0" y="25908"/>
                </a:moveTo>
                <a:lnTo>
                  <a:pt x="115823" y="25908"/>
                </a:lnTo>
                <a:lnTo>
                  <a:pt x="115823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948166" y="3811523"/>
            <a:ext cx="116205" cy="26034"/>
          </a:xfrm>
          <a:custGeom>
            <a:avLst/>
            <a:gdLst/>
            <a:ahLst/>
            <a:cxnLst/>
            <a:rect l="l" t="t" r="r" b="b"/>
            <a:pathLst>
              <a:path w="116204" h="26035">
                <a:moveTo>
                  <a:pt x="0" y="25907"/>
                </a:moveTo>
                <a:lnTo>
                  <a:pt x="115823" y="25907"/>
                </a:lnTo>
                <a:lnTo>
                  <a:pt x="115823" y="0"/>
                </a:lnTo>
                <a:lnTo>
                  <a:pt x="0" y="0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8949" y="1770380"/>
            <a:ext cx="280670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固 定 部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6303" y="3497960"/>
            <a:ext cx="53467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可变 部分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0619" y="3634866"/>
            <a:ext cx="7244715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03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31950" algn="l"/>
                <a:tab pos="2095500" algn="l"/>
                <a:tab pos="2558415" algn="l"/>
                <a:tab pos="3671570" algn="l"/>
                <a:tab pos="4135120" algn="l"/>
                <a:tab pos="4598670" algn="l"/>
                <a:tab pos="6443345" algn="l"/>
                <a:tab pos="697674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	选	字	段</a:t>
            </a:r>
            <a:r>
              <a:rPr kumimoji="0" sz="2000" b="0" i="0" u="none" strike="noStrike" kern="1200" cap="none" spc="10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长	度	可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变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	填	充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75209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94404" algn="l"/>
                <a:tab pos="4237990" algn="l"/>
                <a:tab pos="4981575" algn="l"/>
              </a:tabLst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	据	部	分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130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646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标志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(flag)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占</a:t>
            </a:r>
            <a:r>
              <a:rPr kumimoji="0" sz="2400" b="0" i="0" u="none" strike="noStrike" kern="1200" cap="none" spc="-5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位，目前只有前两位有意义。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8703" y="5197855"/>
            <a:ext cx="81800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标志字段的最低位是</a:t>
            </a:r>
            <a:r>
              <a:rPr kumimoji="0" sz="2400" b="0" i="0" u="none" strike="noStrike" kern="1200" cap="none" spc="-5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MF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(More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Fragment)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表示后面“还有分片”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表示最后一个分片。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标志字段中间的一位是</a:t>
            </a:r>
            <a:r>
              <a:rPr kumimoji="0" sz="2400" b="0" i="0" u="none" strike="noStrike" kern="1200" cap="none" spc="-5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DF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(Don't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Fragment)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只有当</a:t>
            </a:r>
            <a:r>
              <a:rPr kumimoji="0" sz="24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时才允许分片。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076444" y="1807464"/>
            <a:ext cx="791210" cy="487680"/>
          </a:xfrm>
          <a:custGeom>
            <a:avLst/>
            <a:gdLst/>
            <a:ahLst/>
            <a:cxnLst/>
            <a:rect l="l" t="t" r="r" b="b"/>
            <a:pathLst>
              <a:path w="791210" h="487680">
                <a:moveTo>
                  <a:pt x="0" y="487679"/>
                </a:moveTo>
                <a:lnTo>
                  <a:pt x="790955" y="487679"/>
                </a:lnTo>
                <a:lnTo>
                  <a:pt x="790955" y="0"/>
                </a:lnTo>
                <a:lnTo>
                  <a:pt x="0" y="0"/>
                </a:lnTo>
                <a:lnTo>
                  <a:pt x="0" y="487679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50213" y="1413510"/>
            <a:ext cx="166370" cy="2161540"/>
          </a:xfrm>
          <a:custGeom>
            <a:avLst/>
            <a:gdLst/>
            <a:ahLst/>
            <a:cxnLst/>
            <a:rect l="l" t="t" r="r" b="b"/>
            <a:pathLst>
              <a:path w="166369" h="2161540">
                <a:moveTo>
                  <a:pt x="166115" y="2161032"/>
                </a:moveTo>
                <a:lnTo>
                  <a:pt x="117062" y="2126394"/>
                </a:lnTo>
                <a:lnTo>
                  <a:pt x="99083" y="2087541"/>
                </a:lnTo>
                <a:lnTo>
                  <a:pt x="87292" y="2038282"/>
                </a:lnTo>
                <a:lnTo>
                  <a:pt x="83057" y="1981581"/>
                </a:lnTo>
                <a:lnTo>
                  <a:pt x="83057" y="1259967"/>
                </a:lnTo>
                <a:lnTo>
                  <a:pt x="78823" y="1203265"/>
                </a:lnTo>
                <a:lnTo>
                  <a:pt x="67032" y="1154006"/>
                </a:lnTo>
                <a:lnTo>
                  <a:pt x="49053" y="1115153"/>
                </a:lnTo>
                <a:lnTo>
                  <a:pt x="26253" y="1089669"/>
                </a:lnTo>
                <a:lnTo>
                  <a:pt x="0" y="1080516"/>
                </a:lnTo>
                <a:lnTo>
                  <a:pt x="26253" y="1071362"/>
                </a:lnTo>
                <a:lnTo>
                  <a:pt x="49053" y="1045878"/>
                </a:lnTo>
                <a:lnTo>
                  <a:pt x="67032" y="1007025"/>
                </a:lnTo>
                <a:lnTo>
                  <a:pt x="78823" y="957766"/>
                </a:lnTo>
                <a:lnTo>
                  <a:pt x="83057" y="901065"/>
                </a:lnTo>
                <a:lnTo>
                  <a:pt x="83057" y="179451"/>
                </a:lnTo>
                <a:lnTo>
                  <a:pt x="87292" y="122749"/>
                </a:lnTo>
                <a:lnTo>
                  <a:pt x="99083" y="73490"/>
                </a:lnTo>
                <a:lnTo>
                  <a:pt x="117062" y="34637"/>
                </a:lnTo>
                <a:lnTo>
                  <a:pt x="139862" y="9153"/>
                </a:lnTo>
                <a:lnTo>
                  <a:pt x="166115" y="0"/>
                </a:lnTo>
              </a:path>
            </a:pathLst>
          </a:custGeom>
          <a:ln w="28956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1901" y="4693158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6" y="63500"/>
                </a:moveTo>
                <a:lnTo>
                  <a:pt x="15494" y="63500"/>
                </a:lnTo>
                <a:lnTo>
                  <a:pt x="15494" y="370332"/>
                </a:lnTo>
                <a:lnTo>
                  <a:pt x="35306" y="370332"/>
                </a:lnTo>
                <a:lnTo>
                  <a:pt x="35306" y="63500"/>
                </a:lnTo>
                <a:close/>
              </a:path>
              <a:path w="50800" h="370839">
                <a:moveTo>
                  <a:pt x="25400" y="0"/>
                </a:moveTo>
                <a:lnTo>
                  <a:pt x="0" y="76200"/>
                </a:lnTo>
                <a:lnTo>
                  <a:pt x="15494" y="76200"/>
                </a:lnTo>
                <a:lnTo>
                  <a:pt x="15494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6" y="63500"/>
                </a:lnTo>
                <a:lnTo>
                  <a:pt x="35306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8183" y="4964048"/>
            <a:ext cx="54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1399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0046" y="2733420"/>
            <a:ext cx="1760855" cy="1496695"/>
          </a:xfrm>
          <a:custGeom>
            <a:avLst/>
            <a:gdLst/>
            <a:ahLst/>
            <a:cxnLst/>
            <a:rect l="l" t="t" r="r" b="b"/>
            <a:pathLst>
              <a:path w="1760855" h="1496695">
                <a:moveTo>
                  <a:pt x="41656" y="1427733"/>
                </a:moveTo>
                <a:lnTo>
                  <a:pt x="0" y="1496440"/>
                </a:lnTo>
                <a:lnTo>
                  <a:pt x="74536" y="1466468"/>
                </a:lnTo>
                <a:lnTo>
                  <a:pt x="71517" y="1462912"/>
                </a:lnTo>
                <a:lnTo>
                  <a:pt x="54825" y="1462912"/>
                </a:lnTo>
                <a:lnTo>
                  <a:pt x="41998" y="1447799"/>
                </a:lnTo>
                <a:lnTo>
                  <a:pt x="51697" y="1439563"/>
                </a:lnTo>
                <a:lnTo>
                  <a:pt x="41656" y="1427733"/>
                </a:lnTo>
                <a:close/>
              </a:path>
              <a:path w="1760855" h="1496695">
                <a:moveTo>
                  <a:pt x="51697" y="1439563"/>
                </a:moveTo>
                <a:lnTo>
                  <a:pt x="41998" y="1447799"/>
                </a:lnTo>
                <a:lnTo>
                  <a:pt x="54825" y="1462912"/>
                </a:lnTo>
                <a:lnTo>
                  <a:pt x="64525" y="1454675"/>
                </a:lnTo>
                <a:lnTo>
                  <a:pt x="51697" y="1439563"/>
                </a:lnTo>
                <a:close/>
              </a:path>
              <a:path w="1760855" h="1496695">
                <a:moveTo>
                  <a:pt x="64525" y="1454675"/>
                </a:moveTo>
                <a:lnTo>
                  <a:pt x="54825" y="1462912"/>
                </a:lnTo>
                <a:lnTo>
                  <a:pt x="71517" y="1462912"/>
                </a:lnTo>
                <a:lnTo>
                  <a:pt x="64525" y="1454675"/>
                </a:lnTo>
                <a:close/>
              </a:path>
              <a:path w="1760855" h="1496695">
                <a:moveTo>
                  <a:pt x="102412" y="1396491"/>
                </a:moveTo>
                <a:lnTo>
                  <a:pt x="51697" y="1439563"/>
                </a:lnTo>
                <a:lnTo>
                  <a:pt x="64525" y="1454675"/>
                </a:lnTo>
                <a:lnTo>
                  <a:pt x="115239" y="1411604"/>
                </a:lnTo>
                <a:lnTo>
                  <a:pt x="102412" y="1396491"/>
                </a:lnTo>
                <a:close/>
              </a:path>
              <a:path w="1760855" h="1496695">
                <a:moveTo>
                  <a:pt x="208153" y="1306829"/>
                </a:moveTo>
                <a:lnTo>
                  <a:pt x="147701" y="1358010"/>
                </a:lnTo>
                <a:lnTo>
                  <a:pt x="160528" y="1373123"/>
                </a:lnTo>
                <a:lnTo>
                  <a:pt x="220980" y="1321815"/>
                </a:lnTo>
                <a:lnTo>
                  <a:pt x="208153" y="1306829"/>
                </a:lnTo>
                <a:close/>
              </a:path>
              <a:path w="1760855" h="1496695">
                <a:moveTo>
                  <a:pt x="313817" y="1217040"/>
                </a:moveTo>
                <a:lnTo>
                  <a:pt x="253492" y="1268348"/>
                </a:lnTo>
                <a:lnTo>
                  <a:pt x="266319" y="1283461"/>
                </a:lnTo>
                <a:lnTo>
                  <a:pt x="326644" y="1232153"/>
                </a:lnTo>
                <a:lnTo>
                  <a:pt x="313817" y="1217040"/>
                </a:lnTo>
                <a:close/>
              </a:path>
              <a:path w="1760855" h="1496695">
                <a:moveTo>
                  <a:pt x="419608" y="1127251"/>
                </a:moveTo>
                <a:lnTo>
                  <a:pt x="359156" y="1178559"/>
                </a:lnTo>
                <a:lnTo>
                  <a:pt x="371983" y="1193672"/>
                </a:lnTo>
                <a:lnTo>
                  <a:pt x="432435" y="1142364"/>
                </a:lnTo>
                <a:lnTo>
                  <a:pt x="419608" y="1127251"/>
                </a:lnTo>
                <a:close/>
              </a:path>
              <a:path w="1760855" h="1496695">
                <a:moveTo>
                  <a:pt x="525399" y="1037589"/>
                </a:moveTo>
                <a:lnTo>
                  <a:pt x="464947" y="1088770"/>
                </a:lnTo>
                <a:lnTo>
                  <a:pt x="477774" y="1103883"/>
                </a:lnTo>
                <a:lnTo>
                  <a:pt x="538099" y="1052575"/>
                </a:lnTo>
                <a:lnTo>
                  <a:pt x="525399" y="1037589"/>
                </a:lnTo>
                <a:close/>
              </a:path>
              <a:path w="1760855" h="1496695">
                <a:moveTo>
                  <a:pt x="631063" y="947800"/>
                </a:moveTo>
                <a:lnTo>
                  <a:pt x="570611" y="999108"/>
                </a:lnTo>
                <a:lnTo>
                  <a:pt x="583438" y="1014221"/>
                </a:lnTo>
                <a:lnTo>
                  <a:pt x="643890" y="962913"/>
                </a:lnTo>
                <a:lnTo>
                  <a:pt x="631063" y="947800"/>
                </a:lnTo>
                <a:close/>
              </a:path>
              <a:path w="1760855" h="1496695">
                <a:moveTo>
                  <a:pt x="736854" y="858011"/>
                </a:moveTo>
                <a:lnTo>
                  <a:pt x="676402" y="909319"/>
                </a:lnTo>
                <a:lnTo>
                  <a:pt x="689229" y="924432"/>
                </a:lnTo>
                <a:lnTo>
                  <a:pt x="749554" y="873124"/>
                </a:lnTo>
                <a:lnTo>
                  <a:pt x="736854" y="858011"/>
                </a:lnTo>
                <a:close/>
              </a:path>
              <a:path w="1760855" h="1496695">
                <a:moveTo>
                  <a:pt x="842518" y="768349"/>
                </a:moveTo>
                <a:lnTo>
                  <a:pt x="782066" y="819530"/>
                </a:lnTo>
                <a:lnTo>
                  <a:pt x="794893" y="834643"/>
                </a:lnTo>
                <a:lnTo>
                  <a:pt x="855345" y="783335"/>
                </a:lnTo>
                <a:lnTo>
                  <a:pt x="842518" y="768349"/>
                </a:lnTo>
                <a:close/>
              </a:path>
              <a:path w="1760855" h="1496695">
                <a:moveTo>
                  <a:pt x="948309" y="678560"/>
                </a:moveTo>
                <a:lnTo>
                  <a:pt x="887857" y="729868"/>
                </a:lnTo>
                <a:lnTo>
                  <a:pt x="900684" y="744981"/>
                </a:lnTo>
                <a:lnTo>
                  <a:pt x="961136" y="693673"/>
                </a:lnTo>
                <a:lnTo>
                  <a:pt x="948309" y="678560"/>
                </a:lnTo>
                <a:close/>
              </a:path>
              <a:path w="1760855" h="1496695">
                <a:moveTo>
                  <a:pt x="1053973" y="588771"/>
                </a:moveTo>
                <a:lnTo>
                  <a:pt x="993521" y="640079"/>
                </a:lnTo>
                <a:lnTo>
                  <a:pt x="1006348" y="655192"/>
                </a:lnTo>
                <a:lnTo>
                  <a:pt x="1066800" y="603884"/>
                </a:lnTo>
                <a:lnTo>
                  <a:pt x="1053973" y="588771"/>
                </a:lnTo>
                <a:close/>
              </a:path>
              <a:path w="1760855" h="1496695">
                <a:moveTo>
                  <a:pt x="1159764" y="499109"/>
                </a:moveTo>
                <a:lnTo>
                  <a:pt x="1099312" y="550290"/>
                </a:lnTo>
                <a:lnTo>
                  <a:pt x="1112139" y="565403"/>
                </a:lnTo>
                <a:lnTo>
                  <a:pt x="1172591" y="514095"/>
                </a:lnTo>
                <a:lnTo>
                  <a:pt x="1159764" y="499109"/>
                </a:lnTo>
                <a:close/>
              </a:path>
              <a:path w="1760855" h="1496695">
                <a:moveTo>
                  <a:pt x="1265428" y="409320"/>
                </a:moveTo>
                <a:lnTo>
                  <a:pt x="1204976" y="460628"/>
                </a:lnTo>
                <a:lnTo>
                  <a:pt x="1217803" y="475741"/>
                </a:lnTo>
                <a:lnTo>
                  <a:pt x="1278255" y="424433"/>
                </a:lnTo>
                <a:lnTo>
                  <a:pt x="1265428" y="409320"/>
                </a:lnTo>
                <a:close/>
              </a:path>
              <a:path w="1760855" h="1496695">
                <a:moveTo>
                  <a:pt x="1371219" y="319531"/>
                </a:moveTo>
                <a:lnTo>
                  <a:pt x="1310767" y="370839"/>
                </a:lnTo>
                <a:lnTo>
                  <a:pt x="1323594" y="385952"/>
                </a:lnTo>
                <a:lnTo>
                  <a:pt x="1384046" y="334644"/>
                </a:lnTo>
                <a:lnTo>
                  <a:pt x="1371219" y="319531"/>
                </a:lnTo>
                <a:close/>
              </a:path>
              <a:path w="1760855" h="1496695">
                <a:moveTo>
                  <a:pt x="1476883" y="229869"/>
                </a:moveTo>
                <a:lnTo>
                  <a:pt x="1416431" y="281050"/>
                </a:lnTo>
                <a:lnTo>
                  <a:pt x="1429258" y="296163"/>
                </a:lnTo>
                <a:lnTo>
                  <a:pt x="1489710" y="244855"/>
                </a:lnTo>
                <a:lnTo>
                  <a:pt x="1476883" y="229869"/>
                </a:lnTo>
                <a:close/>
              </a:path>
              <a:path w="1760855" h="1496695">
                <a:moveTo>
                  <a:pt x="1582674" y="140080"/>
                </a:moveTo>
                <a:lnTo>
                  <a:pt x="1522222" y="191388"/>
                </a:lnTo>
                <a:lnTo>
                  <a:pt x="1535049" y="206501"/>
                </a:lnTo>
                <a:lnTo>
                  <a:pt x="1595501" y="155193"/>
                </a:lnTo>
                <a:lnTo>
                  <a:pt x="1582674" y="140080"/>
                </a:lnTo>
                <a:close/>
              </a:path>
              <a:path w="1760855" h="1496695">
                <a:moveTo>
                  <a:pt x="1688338" y="50291"/>
                </a:moveTo>
                <a:lnTo>
                  <a:pt x="1627886" y="101599"/>
                </a:lnTo>
                <a:lnTo>
                  <a:pt x="1640713" y="116712"/>
                </a:lnTo>
                <a:lnTo>
                  <a:pt x="1701165" y="65404"/>
                </a:lnTo>
                <a:lnTo>
                  <a:pt x="1688338" y="50291"/>
                </a:lnTo>
                <a:close/>
              </a:path>
              <a:path w="1760855" h="1496695">
                <a:moveTo>
                  <a:pt x="1747774" y="0"/>
                </a:moveTo>
                <a:lnTo>
                  <a:pt x="1733677" y="11810"/>
                </a:lnTo>
                <a:lnTo>
                  <a:pt x="1746504" y="26923"/>
                </a:lnTo>
                <a:lnTo>
                  <a:pt x="1760474" y="14985"/>
                </a:lnTo>
                <a:lnTo>
                  <a:pt x="1747774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4170" y="2733294"/>
            <a:ext cx="1764030" cy="1496695"/>
          </a:xfrm>
          <a:custGeom>
            <a:avLst/>
            <a:gdLst/>
            <a:ahLst/>
            <a:cxnLst/>
            <a:rect l="l" t="t" r="r" b="b"/>
            <a:pathLst>
              <a:path w="1764029" h="1496695">
                <a:moveTo>
                  <a:pt x="41655" y="1427988"/>
                </a:moveTo>
                <a:lnTo>
                  <a:pt x="0" y="1496568"/>
                </a:lnTo>
                <a:lnTo>
                  <a:pt x="74548" y="1466723"/>
                </a:lnTo>
                <a:lnTo>
                  <a:pt x="71421" y="1463040"/>
                </a:lnTo>
                <a:lnTo>
                  <a:pt x="54863" y="1463040"/>
                </a:lnTo>
                <a:lnTo>
                  <a:pt x="42036" y="1447927"/>
                </a:lnTo>
                <a:lnTo>
                  <a:pt x="51665" y="1439775"/>
                </a:lnTo>
                <a:lnTo>
                  <a:pt x="41655" y="1427988"/>
                </a:lnTo>
                <a:close/>
              </a:path>
              <a:path w="1764029" h="1496695">
                <a:moveTo>
                  <a:pt x="51665" y="1439775"/>
                </a:moveTo>
                <a:lnTo>
                  <a:pt x="42036" y="1447927"/>
                </a:lnTo>
                <a:lnTo>
                  <a:pt x="54863" y="1463040"/>
                </a:lnTo>
                <a:lnTo>
                  <a:pt x="64496" y="1454884"/>
                </a:lnTo>
                <a:lnTo>
                  <a:pt x="51665" y="1439775"/>
                </a:lnTo>
                <a:close/>
              </a:path>
              <a:path w="1764029" h="1496695">
                <a:moveTo>
                  <a:pt x="64496" y="1454884"/>
                </a:moveTo>
                <a:lnTo>
                  <a:pt x="54863" y="1463040"/>
                </a:lnTo>
                <a:lnTo>
                  <a:pt x="71421" y="1463040"/>
                </a:lnTo>
                <a:lnTo>
                  <a:pt x="64496" y="1454884"/>
                </a:lnTo>
                <a:close/>
              </a:path>
              <a:path w="1764029" h="1496695">
                <a:moveTo>
                  <a:pt x="102488" y="1396746"/>
                </a:moveTo>
                <a:lnTo>
                  <a:pt x="51665" y="1439775"/>
                </a:lnTo>
                <a:lnTo>
                  <a:pt x="64496" y="1454884"/>
                </a:lnTo>
                <a:lnTo>
                  <a:pt x="115315" y="1411859"/>
                </a:lnTo>
                <a:lnTo>
                  <a:pt x="102488" y="1396746"/>
                </a:lnTo>
                <a:close/>
              </a:path>
              <a:path w="1764029" h="1496695">
                <a:moveTo>
                  <a:pt x="208279" y="1307084"/>
                </a:moveTo>
                <a:lnTo>
                  <a:pt x="147827" y="1358265"/>
                </a:lnTo>
                <a:lnTo>
                  <a:pt x="160654" y="1373378"/>
                </a:lnTo>
                <a:lnTo>
                  <a:pt x="221106" y="1322197"/>
                </a:lnTo>
                <a:lnTo>
                  <a:pt x="208279" y="1307084"/>
                </a:lnTo>
                <a:close/>
              </a:path>
              <a:path w="1764029" h="1496695">
                <a:moveTo>
                  <a:pt x="314070" y="1217422"/>
                </a:moveTo>
                <a:lnTo>
                  <a:pt x="253618" y="1268603"/>
                </a:lnTo>
                <a:lnTo>
                  <a:pt x="266445" y="1283716"/>
                </a:lnTo>
                <a:lnTo>
                  <a:pt x="326897" y="1232535"/>
                </a:lnTo>
                <a:lnTo>
                  <a:pt x="314070" y="1217422"/>
                </a:lnTo>
                <a:close/>
              </a:path>
              <a:path w="1764029" h="1496695">
                <a:moveTo>
                  <a:pt x="419861" y="1127760"/>
                </a:moveTo>
                <a:lnTo>
                  <a:pt x="359409" y="1178941"/>
                </a:lnTo>
                <a:lnTo>
                  <a:pt x="372236" y="1194054"/>
                </a:lnTo>
                <a:lnTo>
                  <a:pt x="432688" y="1142873"/>
                </a:lnTo>
                <a:lnTo>
                  <a:pt x="419861" y="1127760"/>
                </a:lnTo>
                <a:close/>
              </a:path>
              <a:path w="1764029" h="1496695">
                <a:moveTo>
                  <a:pt x="525779" y="1038098"/>
                </a:moveTo>
                <a:lnTo>
                  <a:pt x="465327" y="1089279"/>
                </a:lnTo>
                <a:lnTo>
                  <a:pt x="478027" y="1104392"/>
                </a:lnTo>
                <a:lnTo>
                  <a:pt x="538479" y="1053211"/>
                </a:lnTo>
                <a:lnTo>
                  <a:pt x="525779" y="1038098"/>
                </a:lnTo>
                <a:close/>
              </a:path>
              <a:path w="1764029" h="1496695">
                <a:moveTo>
                  <a:pt x="631570" y="948436"/>
                </a:moveTo>
                <a:lnTo>
                  <a:pt x="571118" y="999744"/>
                </a:lnTo>
                <a:lnTo>
                  <a:pt x="583818" y="1014857"/>
                </a:lnTo>
                <a:lnTo>
                  <a:pt x="644397" y="963549"/>
                </a:lnTo>
                <a:lnTo>
                  <a:pt x="631570" y="948436"/>
                </a:lnTo>
                <a:close/>
              </a:path>
              <a:path w="1764029" h="1496695">
                <a:moveTo>
                  <a:pt x="737361" y="858774"/>
                </a:moveTo>
                <a:lnTo>
                  <a:pt x="676909" y="910082"/>
                </a:lnTo>
                <a:lnTo>
                  <a:pt x="689736" y="925195"/>
                </a:lnTo>
                <a:lnTo>
                  <a:pt x="750188" y="873887"/>
                </a:lnTo>
                <a:lnTo>
                  <a:pt x="737361" y="858774"/>
                </a:lnTo>
                <a:close/>
              </a:path>
              <a:path w="1764029" h="1496695">
                <a:moveTo>
                  <a:pt x="843152" y="769112"/>
                </a:moveTo>
                <a:lnTo>
                  <a:pt x="782701" y="820420"/>
                </a:lnTo>
                <a:lnTo>
                  <a:pt x="795527" y="835533"/>
                </a:lnTo>
                <a:lnTo>
                  <a:pt x="855979" y="784225"/>
                </a:lnTo>
                <a:lnTo>
                  <a:pt x="843152" y="769112"/>
                </a:lnTo>
                <a:close/>
              </a:path>
              <a:path w="1764029" h="1496695">
                <a:moveTo>
                  <a:pt x="948944" y="679450"/>
                </a:moveTo>
                <a:lnTo>
                  <a:pt x="888491" y="730758"/>
                </a:lnTo>
                <a:lnTo>
                  <a:pt x="901319" y="745871"/>
                </a:lnTo>
                <a:lnTo>
                  <a:pt x="961770" y="694563"/>
                </a:lnTo>
                <a:lnTo>
                  <a:pt x="948944" y="679450"/>
                </a:lnTo>
                <a:close/>
              </a:path>
              <a:path w="1764029" h="1496695">
                <a:moveTo>
                  <a:pt x="1054735" y="589788"/>
                </a:moveTo>
                <a:lnTo>
                  <a:pt x="994282" y="641096"/>
                </a:lnTo>
                <a:lnTo>
                  <a:pt x="1007110" y="656209"/>
                </a:lnTo>
                <a:lnTo>
                  <a:pt x="1067561" y="604901"/>
                </a:lnTo>
                <a:lnTo>
                  <a:pt x="1054735" y="589788"/>
                </a:lnTo>
                <a:close/>
              </a:path>
              <a:path w="1764029" h="1496695">
                <a:moveTo>
                  <a:pt x="1160526" y="500126"/>
                </a:moveTo>
                <a:lnTo>
                  <a:pt x="1100073" y="551434"/>
                </a:lnTo>
                <a:lnTo>
                  <a:pt x="1112901" y="566547"/>
                </a:lnTo>
                <a:lnTo>
                  <a:pt x="1173352" y="515239"/>
                </a:lnTo>
                <a:lnTo>
                  <a:pt x="1160526" y="500126"/>
                </a:lnTo>
                <a:close/>
              </a:path>
              <a:path w="1764029" h="1496695">
                <a:moveTo>
                  <a:pt x="1266317" y="410464"/>
                </a:moveTo>
                <a:lnTo>
                  <a:pt x="1205864" y="461772"/>
                </a:lnTo>
                <a:lnTo>
                  <a:pt x="1218692" y="476885"/>
                </a:lnTo>
                <a:lnTo>
                  <a:pt x="1279144" y="425577"/>
                </a:lnTo>
                <a:lnTo>
                  <a:pt x="1266317" y="410464"/>
                </a:lnTo>
                <a:close/>
              </a:path>
              <a:path w="1764029" h="1496695">
                <a:moveTo>
                  <a:pt x="1372235" y="320802"/>
                </a:moveTo>
                <a:lnTo>
                  <a:pt x="1311655" y="372110"/>
                </a:lnTo>
                <a:lnTo>
                  <a:pt x="1324483" y="387223"/>
                </a:lnTo>
                <a:lnTo>
                  <a:pt x="1384935" y="335915"/>
                </a:lnTo>
                <a:lnTo>
                  <a:pt x="1372235" y="320802"/>
                </a:lnTo>
                <a:close/>
              </a:path>
              <a:path w="1764029" h="1496695">
                <a:moveTo>
                  <a:pt x="1478026" y="231140"/>
                </a:moveTo>
                <a:lnTo>
                  <a:pt x="1417573" y="282448"/>
                </a:lnTo>
                <a:lnTo>
                  <a:pt x="1430273" y="297561"/>
                </a:lnTo>
                <a:lnTo>
                  <a:pt x="1490852" y="246380"/>
                </a:lnTo>
                <a:lnTo>
                  <a:pt x="1478026" y="231140"/>
                </a:lnTo>
                <a:close/>
              </a:path>
              <a:path w="1764029" h="1496695">
                <a:moveTo>
                  <a:pt x="1583817" y="141605"/>
                </a:moveTo>
                <a:lnTo>
                  <a:pt x="1523364" y="192786"/>
                </a:lnTo>
                <a:lnTo>
                  <a:pt x="1536192" y="207899"/>
                </a:lnTo>
                <a:lnTo>
                  <a:pt x="1596644" y="156718"/>
                </a:lnTo>
                <a:lnTo>
                  <a:pt x="1583817" y="141605"/>
                </a:lnTo>
                <a:close/>
              </a:path>
              <a:path w="1764029" h="1496695">
                <a:moveTo>
                  <a:pt x="1689608" y="51943"/>
                </a:moveTo>
                <a:lnTo>
                  <a:pt x="1629155" y="103124"/>
                </a:lnTo>
                <a:lnTo>
                  <a:pt x="1641983" y="118237"/>
                </a:lnTo>
                <a:lnTo>
                  <a:pt x="1702434" y="67056"/>
                </a:lnTo>
                <a:lnTo>
                  <a:pt x="1689608" y="51943"/>
                </a:lnTo>
                <a:close/>
              </a:path>
              <a:path w="1764029" h="1496695">
                <a:moveTo>
                  <a:pt x="1750821" y="0"/>
                </a:moveTo>
                <a:lnTo>
                  <a:pt x="1734946" y="13462"/>
                </a:lnTo>
                <a:lnTo>
                  <a:pt x="1747774" y="28575"/>
                </a:lnTo>
                <a:lnTo>
                  <a:pt x="1763521" y="15240"/>
                </a:lnTo>
                <a:lnTo>
                  <a:pt x="1750821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6888" y="4224528"/>
          <a:ext cx="2630802" cy="46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2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5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首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部</a:t>
                      </a:r>
                      <a:r>
                        <a:rPr sz="2000" b="1" spc="-95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186941" y="4693158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6" y="63500"/>
                </a:moveTo>
                <a:lnTo>
                  <a:pt x="15494" y="63500"/>
                </a:lnTo>
                <a:lnTo>
                  <a:pt x="15494" y="370332"/>
                </a:lnTo>
                <a:lnTo>
                  <a:pt x="35306" y="370332"/>
                </a:lnTo>
                <a:lnTo>
                  <a:pt x="35306" y="63500"/>
                </a:lnTo>
                <a:close/>
              </a:path>
              <a:path w="50800" h="370839">
                <a:moveTo>
                  <a:pt x="25400" y="0"/>
                </a:moveTo>
                <a:lnTo>
                  <a:pt x="0" y="76200"/>
                </a:lnTo>
                <a:lnTo>
                  <a:pt x="15494" y="76200"/>
                </a:lnTo>
                <a:lnTo>
                  <a:pt x="15494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6" y="63500"/>
                </a:lnTo>
                <a:lnTo>
                  <a:pt x="35306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501" y="4891520"/>
            <a:ext cx="1939925" cy="132588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字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节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05130" marR="0" lvl="0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数据报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2400" b="1" i="0" u="none" strike="noStrike" kern="1200" cap="none" spc="-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41605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偏</a:t>
            </a:r>
            <a:r>
              <a:rPr kumimoji="0" sz="2400" b="1" i="0" u="none" strike="noStrike" kern="1200" cap="none" spc="55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移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0/8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5820" y="5825744"/>
            <a:ext cx="258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偏</a:t>
            </a:r>
            <a:r>
              <a:rPr kumimoji="0" sz="2400" b="1" i="0" u="none" strike="noStrike" kern="1200" cap="none" spc="55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移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1400/8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175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63897" y="4693158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5" y="63500"/>
                </a:moveTo>
                <a:lnTo>
                  <a:pt x="15493" y="63500"/>
                </a:lnTo>
                <a:lnTo>
                  <a:pt x="15493" y="370332"/>
                </a:lnTo>
                <a:lnTo>
                  <a:pt x="35305" y="370332"/>
                </a:lnTo>
                <a:lnTo>
                  <a:pt x="35305" y="63500"/>
                </a:lnTo>
                <a:close/>
              </a:path>
              <a:path w="50800" h="370839">
                <a:moveTo>
                  <a:pt x="25399" y="0"/>
                </a:moveTo>
                <a:lnTo>
                  <a:pt x="0" y="76200"/>
                </a:lnTo>
                <a:lnTo>
                  <a:pt x="15493" y="76200"/>
                </a:lnTo>
                <a:lnTo>
                  <a:pt x="15493" y="63500"/>
                </a:lnTo>
                <a:lnTo>
                  <a:pt x="46566" y="63500"/>
                </a:lnTo>
                <a:lnTo>
                  <a:pt x="25399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5" y="63500"/>
                </a:lnTo>
                <a:lnTo>
                  <a:pt x="35305" y="76200"/>
                </a:lnTo>
                <a:lnTo>
                  <a:pt x="50799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44285" y="4693158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5" y="63500"/>
                </a:moveTo>
                <a:lnTo>
                  <a:pt x="15493" y="63500"/>
                </a:lnTo>
                <a:lnTo>
                  <a:pt x="15493" y="370332"/>
                </a:lnTo>
                <a:lnTo>
                  <a:pt x="35305" y="370332"/>
                </a:lnTo>
                <a:lnTo>
                  <a:pt x="35305" y="63500"/>
                </a:lnTo>
                <a:close/>
              </a:path>
              <a:path w="50800" h="370839">
                <a:moveTo>
                  <a:pt x="25399" y="0"/>
                </a:moveTo>
                <a:lnTo>
                  <a:pt x="0" y="76200"/>
                </a:lnTo>
                <a:lnTo>
                  <a:pt x="15493" y="76200"/>
                </a:lnTo>
                <a:lnTo>
                  <a:pt x="15493" y="63500"/>
                </a:lnTo>
                <a:lnTo>
                  <a:pt x="46566" y="63500"/>
                </a:lnTo>
                <a:lnTo>
                  <a:pt x="25399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5" y="63500"/>
                </a:lnTo>
                <a:lnTo>
                  <a:pt x="35305" y="76200"/>
                </a:lnTo>
                <a:lnTo>
                  <a:pt x="50799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8790" y="4964048"/>
            <a:ext cx="54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2799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1033" y="2759455"/>
            <a:ext cx="443865" cy="1470660"/>
          </a:xfrm>
          <a:custGeom>
            <a:avLst/>
            <a:gdLst/>
            <a:ahLst/>
            <a:cxnLst/>
            <a:rect l="l" t="t" r="r" b="b"/>
            <a:pathLst>
              <a:path w="443864" h="1470660">
                <a:moveTo>
                  <a:pt x="0" y="1390142"/>
                </a:moveTo>
                <a:lnTo>
                  <a:pt x="2920" y="1470406"/>
                </a:lnTo>
                <a:lnTo>
                  <a:pt x="43379" y="1412240"/>
                </a:lnTo>
                <a:lnTo>
                  <a:pt x="30352" y="1412240"/>
                </a:lnTo>
                <a:lnTo>
                  <a:pt x="11302" y="1406652"/>
                </a:lnTo>
                <a:lnTo>
                  <a:pt x="14873" y="1394518"/>
                </a:lnTo>
                <a:lnTo>
                  <a:pt x="0" y="1390142"/>
                </a:lnTo>
                <a:close/>
              </a:path>
              <a:path w="443864" h="1470660">
                <a:moveTo>
                  <a:pt x="14873" y="1394518"/>
                </a:moveTo>
                <a:lnTo>
                  <a:pt x="11302" y="1406652"/>
                </a:lnTo>
                <a:lnTo>
                  <a:pt x="30352" y="1412240"/>
                </a:lnTo>
                <a:lnTo>
                  <a:pt x="33919" y="1400123"/>
                </a:lnTo>
                <a:lnTo>
                  <a:pt x="14873" y="1394518"/>
                </a:lnTo>
                <a:close/>
              </a:path>
              <a:path w="443864" h="1470660">
                <a:moveTo>
                  <a:pt x="33919" y="1400123"/>
                </a:moveTo>
                <a:lnTo>
                  <a:pt x="30352" y="1412240"/>
                </a:lnTo>
                <a:lnTo>
                  <a:pt x="43379" y="1412240"/>
                </a:lnTo>
                <a:lnTo>
                  <a:pt x="48767" y="1404493"/>
                </a:lnTo>
                <a:lnTo>
                  <a:pt x="33919" y="1400123"/>
                </a:lnTo>
                <a:close/>
              </a:path>
              <a:path w="443864" h="1470660">
                <a:moveTo>
                  <a:pt x="33654" y="1330706"/>
                </a:moveTo>
                <a:lnTo>
                  <a:pt x="14873" y="1394518"/>
                </a:lnTo>
                <a:lnTo>
                  <a:pt x="33919" y="1400123"/>
                </a:lnTo>
                <a:lnTo>
                  <a:pt x="52704" y="1336294"/>
                </a:lnTo>
                <a:lnTo>
                  <a:pt x="33654" y="1330706"/>
                </a:lnTo>
                <a:close/>
              </a:path>
              <a:path w="443864" h="1470660">
                <a:moveTo>
                  <a:pt x="72770" y="1197610"/>
                </a:moveTo>
                <a:lnTo>
                  <a:pt x="50418" y="1273683"/>
                </a:lnTo>
                <a:lnTo>
                  <a:pt x="69468" y="1279271"/>
                </a:lnTo>
                <a:lnTo>
                  <a:pt x="91693" y="1203198"/>
                </a:lnTo>
                <a:lnTo>
                  <a:pt x="72770" y="1197610"/>
                </a:lnTo>
                <a:close/>
              </a:path>
              <a:path w="443864" h="1470660">
                <a:moveTo>
                  <a:pt x="111759" y="1064514"/>
                </a:moveTo>
                <a:lnTo>
                  <a:pt x="89534" y="1140587"/>
                </a:lnTo>
                <a:lnTo>
                  <a:pt x="108457" y="1146175"/>
                </a:lnTo>
                <a:lnTo>
                  <a:pt x="130809" y="1070102"/>
                </a:lnTo>
                <a:lnTo>
                  <a:pt x="111759" y="1064514"/>
                </a:lnTo>
                <a:close/>
              </a:path>
              <a:path w="443864" h="1470660">
                <a:moveTo>
                  <a:pt x="150875" y="931418"/>
                </a:moveTo>
                <a:lnTo>
                  <a:pt x="128523" y="1007491"/>
                </a:lnTo>
                <a:lnTo>
                  <a:pt x="147573" y="1013079"/>
                </a:lnTo>
                <a:lnTo>
                  <a:pt x="169925" y="937006"/>
                </a:lnTo>
                <a:lnTo>
                  <a:pt x="150875" y="931418"/>
                </a:lnTo>
                <a:close/>
              </a:path>
              <a:path w="443864" h="1470660">
                <a:moveTo>
                  <a:pt x="189991" y="798449"/>
                </a:moveTo>
                <a:lnTo>
                  <a:pt x="167639" y="874395"/>
                </a:lnTo>
                <a:lnTo>
                  <a:pt x="186689" y="879983"/>
                </a:lnTo>
                <a:lnTo>
                  <a:pt x="209041" y="804037"/>
                </a:lnTo>
                <a:lnTo>
                  <a:pt x="189991" y="798449"/>
                </a:lnTo>
                <a:close/>
              </a:path>
              <a:path w="443864" h="1470660">
                <a:moveTo>
                  <a:pt x="229107" y="665353"/>
                </a:moveTo>
                <a:lnTo>
                  <a:pt x="206755" y="741426"/>
                </a:lnTo>
                <a:lnTo>
                  <a:pt x="225805" y="747014"/>
                </a:lnTo>
                <a:lnTo>
                  <a:pt x="248030" y="670941"/>
                </a:lnTo>
                <a:lnTo>
                  <a:pt x="229107" y="665353"/>
                </a:lnTo>
                <a:close/>
              </a:path>
              <a:path w="443864" h="1470660">
                <a:moveTo>
                  <a:pt x="268223" y="532257"/>
                </a:moveTo>
                <a:lnTo>
                  <a:pt x="245871" y="608330"/>
                </a:lnTo>
                <a:lnTo>
                  <a:pt x="264794" y="613918"/>
                </a:lnTo>
                <a:lnTo>
                  <a:pt x="287146" y="537845"/>
                </a:lnTo>
                <a:lnTo>
                  <a:pt x="268223" y="532257"/>
                </a:lnTo>
                <a:close/>
              </a:path>
              <a:path w="443864" h="1470660">
                <a:moveTo>
                  <a:pt x="307212" y="399161"/>
                </a:moveTo>
                <a:lnTo>
                  <a:pt x="284987" y="475234"/>
                </a:lnTo>
                <a:lnTo>
                  <a:pt x="303910" y="480822"/>
                </a:lnTo>
                <a:lnTo>
                  <a:pt x="326262" y="404749"/>
                </a:lnTo>
                <a:lnTo>
                  <a:pt x="307212" y="399161"/>
                </a:lnTo>
                <a:close/>
              </a:path>
              <a:path w="443864" h="1470660">
                <a:moveTo>
                  <a:pt x="346328" y="266192"/>
                </a:moveTo>
                <a:lnTo>
                  <a:pt x="323976" y="342138"/>
                </a:lnTo>
                <a:lnTo>
                  <a:pt x="343026" y="347726"/>
                </a:lnTo>
                <a:lnTo>
                  <a:pt x="365378" y="271780"/>
                </a:lnTo>
                <a:lnTo>
                  <a:pt x="346328" y="266192"/>
                </a:lnTo>
                <a:close/>
              </a:path>
              <a:path w="443864" h="1470660">
                <a:moveTo>
                  <a:pt x="385444" y="133096"/>
                </a:moveTo>
                <a:lnTo>
                  <a:pt x="363092" y="209169"/>
                </a:lnTo>
                <a:lnTo>
                  <a:pt x="382142" y="214757"/>
                </a:lnTo>
                <a:lnTo>
                  <a:pt x="404494" y="138684"/>
                </a:lnTo>
                <a:lnTo>
                  <a:pt x="385444" y="133096"/>
                </a:lnTo>
                <a:close/>
              </a:path>
              <a:path w="443864" h="1470660">
                <a:moveTo>
                  <a:pt x="424560" y="0"/>
                </a:moveTo>
                <a:lnTo>
                  <a:pt x="402208" y="76073"/>
                </a:lnTo>
                <a:lnTo>
                  <a:pt x="421258" y="81661"/>
                </a:lnTo>
                <a:lnTo>
                  <a:pt x="443483" y="5588"/>
                </a:lnTo>
                <a:lnTo>
                  <a:pt x="42456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5284" y="2759836"/>
            <a:ext cx="445134" cy="1470025"/>
          </a:xfrm>
          <a:custGeom>
            <a:avLst/>
            <a:gdLst/>
            <a:ahLst/>
            <a:cxnLst/>
            <a:rect l="l" t="t" r="r" b="b"/>
            <a:pathLst>
              <a:path w="445135" h="1470025">
                <a:moveTo>
                  <a:pt x="0" y="1389761"/>
                </a:moveTo>
                <a:lnTo>
                  <a:pt x="2793" y="1470024"/>
                </a:lnTo>
                <a:lnTo>
                  <a:pt x="43252" y="1411858"/>
                </a:lnTo>
                <a:lnTo>
                  <a:pt x="30225" y="1411858"/>
                </a:lnTo>
                <a:lnTo>
                  <a:pt x="11302" y="1406270"/>
                </a:lnTo>
                <a:lnTo>
                  <a:pt x="14870" y="1394148"/>
                </a:lnTo>
                <a:lnTo>
                  <a:pt x="0" y="1389761"/>
                </a:lnTo>
                <a:close/>
              </a:path>
              <a:path w="445135" h="1470025">
                <a:moveTo>
                  <a:pt x="14870" y="1394148"/>
                </a:moveTo>
                <a:lnTo>
                  <a:pt x="11302" y="1406270"/>
                </a:lnTo>
                <a:lnTo>
                  <a:pt x="30225" y="1411858"/>
                </a:lnTo>
                <a:lnTo>
                  <a:pt x="33813" y="1399737"/>
                </a:lnTo>
                <a:lnTo>
                  <a:pt x="14870" y="1394148"/>
                </a:lnTo>
                <a:close/>
              </a:path>
              <a:path w="445135" h="1470025">
                <a:moveTo>
                  <a:pt x="33813" y="1399737"/>
                </a:moveTo>
                <a:lnTo>
                  <a:pt x="30225" y="1411858"/>
                </a:lnTo>
                <a:lnTo>
                  <a:pt x="43252" y="1411858"/>
                </a:lnTo>
                <a:lnTo>
                  <a:pt x="48640" y="1404111"/>
                </a:lnTo>
                <a:lnTo>
                  <a:pt x="33813" y="1399737"/>
                </a:lnTo>
                <a:close/>
              </a:path>
              <a:path w="445135" h="1470025">
                <a:moveTo>
                  <a:pt x="33654" y="1330324"/>
                </a:moveTo>
                <a:lnTo>
                  <a:pt x="14870" y="1394148"/>
                </a:lnTo>
                <a:lnTo>
                  <a:pt x="33813" y="1399737"/>
                </a:lnTo>
                <a:lnTo>
                  <a:pt x="52704" y="1335912"/>
                </a:lnTo>
                <a:lnTo>
                  <a:pt x="33654" y="1330324"/>
                </a:lnTo>
                <a:close/>
              </a:path>
              <a:path w="445135" h="1470025">
                <a:moveTo>
                  <a:pt x="72897" y="1197228"/>
                </a:moveTo>
                <a:lnTo>
                  <a:pt x="50418" y="1273302"/>
                </a:lnTo>
                <a:lnTo>
                  <a:pt x="69468" y="1278889"/>
                </a:lnTo>
                <a:lnTo>
                  <a:pt x="91820" y="1202816"/>
                </a:lnTo>
                <a:lnTo>
                  <a:pt x="72897" y="1197228"/>
                </a:lnTo>
                <a:close/>
              </a:path>
              <a:path w="445135" h="1470025">
                <a:moveTo>
                  <a:pt x="112013" y="1064259"/>
                </a:moveTo>
                <a:lnTo>
                  <a:pt x="89661" y="1140205"/>
                </a:lnTo>
                <a:lnTo>
                  <a:pt x="108711" y="1145920"/>
                </a:lnTo>
                <a:lnTo>
                  <a:pt x="131063" y="1069847"/>
                </a:lnTo>
                <a:lnTo>
                  <a:pt x="112013" y="1064259"/>
                </a:lnTo>
                <a:close/>
              </a:path>
              <a:path w="445135" h="1470025">
                <a:moveTo>
                  <a:pt x="151256" y="931290"/>
                </a:moveTo>
                <a:lnTo>
                  <a:pt x="128904" y="1007236"/>
                </a:lnTo>
                <a:lnTo>
                  <a:pt x="147827" y="1012824"/>
                </a:lnTo>
                <a:lnTo>
                  <a:pt x="170306" y="936878"/>
                </a:lnTo>
                <a:lnTo>
                  <a:pt x="151256" y="931290"/>
                </a:lnTo>
                <a:close/>
              </a:path>
              <a:path w="445135" h="1470025">
                <a:moveTo>
                  <a:pt x="190499" y="798194"/>
                </a:moveTo>
                <a:lnTo>
                  <a:pt x="168147" y="874267"/>
                </a:lnTo>
                <a:lnTo>
                  <a:pt x="187070" y="879855"/>
                </a:lnTo>
                <a:lnTo>
                  <a:pt x="209549" y="803782"/>
                </a:lnTo>
                <a:lnTo>
                  <a:pt x="190499" y="798194"/>
                </a:lnTo>
                <a:close/>
              </a:path>
              <a:path w="445135" h="1470025">
                <a:moveTo>
                  <a:pt x="229742" y="665225"/>
                </a:moveTo>
                <a:lnTo>
                  <a:pt x="207263" y="741171"/>
                </a:lnTo>
                <a:lnTo>
                  <a:pt x="226313" y="746759"/>
                </a:lnTo>
                <a:lnTo>
                  <a:pt x="248665" y="670813"/>
                </a:lnTo>
                <a:lnTo>
                  <a:pt x="229742" y="665225"/>
                </a:lnTo>
                <a:close/>
              </a:path>
              <a:path w="445135" h="1470025">
                <a:moveTo>
                  <a:pt x="268985" y="532129"/>
                </a:moveTo>
                <a:lnTo>
                  <a:pt x="246506" y="608202"/>
                </a:lnTo>
                <a:lnTo>
                  <a:pt x="265556" y="613790"/>
                </a:lnTo>
                <a:lnTo>
                  <a:pt x="287908" y="537717"/>
                </a:lnTo>
                <a:lnTo>
                  <a:pt x="268985" y="532129"/>
                </a:lnTo>
                <a:close/>
              </a:path>
              <a:path w="445135" h="1470025">
                <a:moveTo>
                  <a:pt x="308101" y="399160"/>
                </a:moveTo>
                <a:lnTo>
                  <a:pt x="285749" y="475106"/>
                </a:lnTo>
                <a:lnTo>
                  <a:pt x="304799" y="480694"/>
                </a:lnTo>
                <a:lnTo>
                  <a:pt x="327151" y="404748"/>
                </a:lnTo>
                <a:lnTo>
                  <a:pt x="308101" y="399160"/>
                </a:lnTo>
                <a:close/>
              </a:path>
              <a:path w="445135" h="1470025">
                <a:moveTo>
                  <a:pt x="347344" y="266064"/>
                </a:moveTo>
                <a:lnTo>
                  <a:pt x="324992" y="342137"/>
                </a:lnTo>
                <a:lnTo>
                  <a:pt x="343915" y="347725"/>
                </a:lnTo>
                <a:lnTo>
                  <a:pt x="366394" y="271652"/>
                </a:lnTo>
                <a:lnTo>
                  <a:pt x="347344" y="266064"/>
                </a:lnTo>
                <a:close/>
              </a:path>
              <a:path w="445135" h="1470025">
                <a:moveTo>
                  <a:pt x="386587" y="133095"/>
                </a:moveTo>
                <a:lnTo>
                  <a:pt x="364108" y="209041"/>
                </a:lnTo>
                <a:lnTo>
                  <a:pt x="383158" y="214756"/>
                </a:lnTo>
                <a:lnTo>
                  <a:pt x="405510" y="138683"/>
                </a:lnTo>
                <a:lnTo>
                  <a:pt x="386587" y="133095"/>
                </a:lnTo>
                <a:close/>
              </a:path>
              <a:path w="445135" h="1470025">
                <a:moveTo>
                  <a:pt x="425830" y="0"/>
                </a:moveTo>
                <a:lnTo>
                  <a:pt x="403351" y="76072"/>
                </a:lnTo>
                <a:lnTo>
                  <a:pt x="422401" y="81660"/>
                </a:lnTo>
                <a:lnTo>
                  <a:pt x="444753" y="5714"/>
                </a:lnTo>
                <a:lnTo>
                  <a:pt x="42583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320796" y="4224528"/>
          <a:ext cx="2628262" cy="46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29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5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首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部</a:t>
                      </a:r>
                      <a:r>
                        <a:rPr sz="2000" b="1" spc="-90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939921" y="4855414"/>
            <a:ext cx="1473835" cy="9842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52705" marR="0" lvl="0" indent="0" algn="l" defTabSz="914400" rtl="0" eaLnBrk="1" fontAlgn="auto" latinLnBrk="0" hangingPunct="1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1400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数据报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2400" b="1" i="0" u="none" strike="noStrike" kern="1200" cap="none" spc="-1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00215" y="5804915"/>
            <a:ext cx="2764790" cy="462280"/>
          </a:xfrm>
          <a:custGeom>
            <a:avLst/>
            <a:gdLst/>
            <a:ahLst/>
            <a:cxnLst/>
            <a:rect l="l" t="t" r="r" b="b"/>
            <a:pathLst>
              <a:path w="2764790" h="462279">
                <a:moveTo>
                  <a:pt x="0" y="461772"/>
                </a:moveTo>
                <a:lnTo>
                  <a:pt x="2764536" y="461772"/>
                </a:lnTo>
                <a:lnTo>
                  <a:pt x="2764536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9845" y="5825744"/>
            <a:ext cx="258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偏</a:t>
            </a:r>
            <a:r>
              <a:rPr kumimoji="0" sz="2400" b="1" i="0" u="none" strike="noStrike" kern="1200" cap="none" spc="55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移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2800/8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1" i="0" u="none" strike="noStrike" kern="1200" cap="none" spc="-3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350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10957" y="4693158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5" y="63500"/>
                </a:moveTo>
                <a:lnTo>
                  <a:pt x="15493" y="63500"/>
                </a:lnTo>
                <a:lnTo>
                  <a:pt x="15493" y="370332"/>
                </a:lnTo>
                <a:lnTo>
                  <a:pt x="35305" y="370332"/>
                </a:lnTo>
                <a:lnTo>
                  <a:pt x="35305" y="63500"/>
                </a:lnTo>
                <a:close/>
              </a:path>
              <a:path w="50800" h="370839">
                <a:moveTo>
                  <a:pt x="25399" y="0"/>
                </a:moveTo>
                <a:lnTo>
                  <a:pt x="0" y="76200"/>
                </a:lnTo>
                <a:lnTo>
                  <a:pt x="15493" y="76200"/>
                </a:lnTo>
                <a:lnTo>
                  <a:pt x="15493" y="63500"/>
                </a:lnTo>
                <a:lnTo>
                  <a:pt x="46566" y="63500"/>
                </a:lnTo>
                <a:lnTo>
                  <a:pt x="25399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5" y="63500"/>
                </a:lnTo>
                <a:lnTo>
                  <a:pt x="35305" y="76200"/>
                </a:lnTo>
                <a:lnTo>
                  <a:pt x="50799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67673" y="4693158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5" y="63500"/>
                </a:moveTo>
                <a:lnTo>
                  <a:pt x="15493" y="63500"/>
                </a:lnTo>
                <a:lnTo>
                  <a:pt x="15493" y="370332"/>
                </a:lnTo>
                <a:lnTo>
                  <a:pt x="35305" y="370332"/>
                </a:lnTo>
                <a:lnTo>
                  <a:pt x="35305" y="63500"/>
                </a:lnTo>
                <a:close/>
              </a:path>
              <a:path w="50800" h="370839">
                <a:moveTo>
                  <a:pt x="25399" y="0"/>
                </a:moveTo>
                <a:lnTo>
                  <a:pt x="0" y="76200"/>
                </a:lnTo>
                <a:lnTo>
                  <a:pt x="15493" y="76200"/>
                </a:lnTo>
                <a:lnTo>
                  <a:pt x="15493" y="63500"/>
                </a:lnTo>
                <a:lnTo>
                  <a:pt x="46566" y="63500"/>
                </a:lnTo>
                <a:lnTo>
                  <a:pt x="25399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5" y="63500"/>
                </a:lnTo>
                <a:lnTo>
                  <a:pt x="35305" y="76200"/>
                </a:lnTo>
                <a:lnTo>
                  <a:pt x="50799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41844" y="4986273"/>
            <a:ext cx="54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2800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84844" y="4964048"/>
            <a:ext cx="544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3799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06994" y="2735579"/>
            <a:ext cx="973455" cy="1494790"/>
          </a:xfrm>
          <a:custGeom>
            <a:avLst/>
            <a:gdLst/>
            <a:ahLst/>
            <a:cxnLst/>
            <a:rect l="l" t="t" r="r" b="b"/>
            <a:pathLst>
              <a:path w="973454" h="1494789">
                <a:moveTo>
                  <a:pt x="923214" y="1435717"/>
                </a:moveTo>
                <a:lnTo>
                  <a:pt x="910209" y="1444117"/>
                </a:lnTo>
                <a:lnTo>
                  <a:pt x="972947" y="1494282"/>
                </a:lnTo>
                <a:lnTo>
                  <a:pt x="960586" y="1446403"/>
                </a:lnTo>
                <a:lnTo>
                  <a:pt x="930148" y="1446403"/>
                </a:lnTo>
                <a:lnTo>
                  <a:pt x="923214" y="1435717"/>
                </a:lnTo>
                <a:close/>
              </a:path>
              <a:path w="973454" h="1494789">
                <a:moveTo>
                  <a:pt x="939874" y="1424957"/>
                </a:moveTo>
                <a:lnTo>
                  <a:pt x="923214" y="1435717"/>
                </a:lnTo>
                <a:lnTo>
                  <a:pt x="930148" y="1446403"/>
                </a:lnTo>
                <a:lnTo>
                  <a:pt x="946785" y="1435608"/>
                </a:lnTo>
                <a:lnTo>
                  <a:pt x="939874" y="1424957"/>
                </a:lnTo>
                <a:close/>
              </a:path>
              <a:path w="973454" h="1494789">
                <a:moveTo>
                  <a:pt x="952881" y="1416558"/>
                </a:moveTo>
                <a:lnTo>
                  <a:pt x="939874" y="1424957"/>
                </a:lnTo>
                <a:lnTo>
                  <a:pt x="946785" y="1435608"/>
                </a:lnTo>
                <a:lnTo>
                  <a:pt x="930148" y="1446403"/>
                </a:lnTo>
                <a:lnTo>
                  <a:pt x="960586" y="1446403"/>
                </a:lnTo>
                <a:lnTo>
                  <a:pt x="952881" y="1416558"/>
                </a:lnTo>
                <a:close/>
              </a:path>
              <a:path w="973454" h="1494789">
                <a:moveTo>
                  <a:pt x="903605" y="1369060"/>
                </a:moveTo>
                <a:lnTo>
                  <a:pt x="886968" y="1379855"/>
                </a:lnTo>
                <a:lnTo>
                  <a:pt x="923214" y="1435717"/>
                </a:lnTo>
                <a:lnTo>
                  <a:pt x="939874" y="1424957"/>
                </a:lnTo>
                <a:lnTo>
                  <a:pt x="903605" y="1369060"/>
                </a:lnTo>
                <a:close/>
              </a:path>
              <a:path w="973454" h="1494789">
                <a:moveTo>
                  <a:pt x="828294" y="1252728"/>
                </a:moveTo>
                <a:lnTo>
                  <a:pt x="811657" y="1263523"/>
                </a:lnTo>
                <a:lnTo>
                  <a:pt x="854710" y="1329944"/>
                </a:lnTo>
                <a:lnTo>
                  <a:pt x="871347" y="1319276"/>
                </a:lnTo>
                <a:lnTo>
                  <a:pt x="828294" y="1252728"/>
                </a:lnTo>
                <a:close/>
              </a:path>
              <a:path w="973454" h="1494789">
                <a:moveTo>
                  <a:pt x="752856" y="1136269"/>
                </a:moveTo>
                <a:lnTo>
                  <a:pt x="736219" y="1147064"/>
                </a:lnTo>
                <a:lnTo>
                  <a:pt x="779272" y="1213612"/>
                </a:lnTo>
                <a:lnTo>
                  <a:pt x="795909" y="1202817"/>
                </a:lnTo>
                <a:lnTo>
                  <a:pt x="752856" y="1136269"/>
                </a:lnTo>
                <a:close/>
              </a:path>
              <a:path w="973454" h="1494789">
                <a:moveTo>
                  <a:pt x="677418" y="1019937"/>
                </a:moveTo>
                <a:lnTo>
                  <a:pt x="660781" y="1030732"/>
                </a:lnTo>
                <a:lnTo>
                  <a:pt x="703834" y="1097153"/>
                </a:lnTo>
                <a:lnTo>
                  <a:pt x="720471" y="1086485"/>
                </a:lnTo>
                <a:lnTo>
                  <a:pt x="677418" y="1019937"/>
                </a:lnTo>
                <a:close/>
              </a:path>
              <a:path w="973454" h="1494789">
                <a:moveTo>
                  <a:pt x="601980" y="903478"/>
                </a:moveTo>
                <a:lnTo>
                  <a:pt x="585343" y="914273"/>
                </a:lnTo>
                <a:lnTo>
                  <a:pt x="628523" y="980821"/>
                </a:lnTo>
                <a:lnTo>
                  <a:pt x="645033" y="970026"/>
                </a:lnTo>
                <a:lnTo>
                  <a:pt x="601980" y="903478"/>
                </a:lnTo>
                <a:close/>
              </a:path>
              <a:path w="973454" h="1494789">
                <a:moveTo>
                  <a:pt x="526542" y="787146"/>
                </a:moveTo>
                <a:lnTo>
                  <a:pt x="509905" y="797941"/>
                </a:lnTo>
                <a:lnTo>
                  <a:pt x="553085" y="864362"/>
                </a:lnTo>
                <a:lnTo>
                  <a:pt x="569722" y="853694"/>
                </a:lnTo>
                <a:lnTo>
                  <a:pt x="526542" y="787146"/>
                </a:lnTo>
                <a:close/>
              </a:path>
              <a:path w="973454" h="1494789">
                <a:moveTo>
                  <a:pt x="451231" y="670814"/>
                </a:moveTo>
                <a:lnTo>
                  <a:pt x="434594" y="681482"/>
                </a:lnTo>
                <a:lnTo>
                  <a:pt x="477647" y="748030"/>
                </a:lnTo>
                <a:lnTo>
                  <a:pt x="494284" y="737235"/>
                </a:lnTo>
                <a:lnTo>
                  <a:pt x="451231" y="670814"/>
                </a:lnTo>
                <a:close/>
              </a:path>
              <a:path w="973454" h="1494789">
                <a:moveTo>
                  <a:pt x="375793" y="554355"/>
                </a:moveTo>
                <a:lnTo>
                  <a:pt x="359156" y="565150"/>
                </a:lnTo>
                <a:lnTo>
                  <a:pt x="402209" y="631698"/>
                </a:lnTo>
                <a:lnTo>
                  <a:pt x="418846" y="620903"/>
                </a:lnTo>
                <a:lnTo>
                  <a:pt x="375793" y="554355"/>
                </a:lnTo>
                <a:close/>
              </a:path>
              <a:path w="973454" h="1494789">
                <a:moveTo>
                  <a:pt x="300355" y="438023"/>
                </a:moveTo>
                <a:lnTo>
                  <a:pt x="283718" y="448691"/>
                </a:lnTo>
                <a:lnTo>
                  <a:pt x="326771" y="515239"/>
                </a:lnTo>
                <a:lnTo>
                  <a:pt x="343408" y="504444"/>
                </a:lnTo>
                <a:lnTo>
                  <a:pt x="300355" y="438023"/>
                </a:lnTo>
                <a:close/>
              </a:path>
              <a:path w="973454" h="1494789">
                <a:moveTo>
                  <a:pt x="224917" y="321564"/>
                </a:moveTo>
                <a:lnTo>
                  <a:pt x="208280" y="332359"/>
                </a:lnTo>
                <a:lnTo>
                  <a:pt x="251460" y="398907"/>
                </a:lnTo>
                <a:lnTo>
                  <a:pt x="268097" y="388112"/>
                </a:lnTo>
                <a:lnTo>
                  <a:pt x="224917" y="321564"/>
                </a:lnTo>
                <a:close/>
              </a:path>
              <a:path w="973454" h="1494789">
                <a:moveTo>
                  <a:pt x="149606" y="205232"/>
                </a:moveTo>
                <a:lnTo>
                  <a:pt x="132969" y="216027"/>
                </a:lnTo>
                <a:lnTo>
                  <a:pt x="176022" y="282448"/>
                </a:lnTo>
                <a:lnTo>
                  <a:pt x="192659" y="271653"/>
                </a:lnTo>
                <a:lnTo>
                  <a:pt x="149606" y="205232"/>
                </a:lnTo>
                <a:close/>
              </a:path>
              <a:path w="973454" h="1494789">
                <a:moveTo>
                  <a:pt x="74168" y="88773"/>
                </a:moveTo>
                <a:lnTo>
                  <a:pt x="57531" y="99568"/>
                </a:lnTo>
                <a:lnTo>
                  <a:pt x="100584" y="166116"/>
                </a:lnTo>
                <a:lnTo>
                  <a:pt x="117221" y="155321"/>
                </a:lnTo>
                <a:lnTo>
                  <a:pt x="74168" y="88773"/>
                </a:lnTo>
                <a:close/>
              </a:path>
              <a:path w="973454" h="1494789">
                <a:moveTo>
                  <a:pt x="16510" y="0"/>
                </a:moveTo>
                <a:lnTo>
                  <a:pt x="0" y="10668"/>
                </a:lnTo>
                <a:lnTo>
                  <a:pt x="25146" y="49657"/>
                </a:lnTo>
                <a:lnTo>
                  <a:pt x="41783" y="38862"/>
                </a:lnTo>
                <a:lnTo>
                  <a:pt x="1651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88734" y="2735579"/>
            <a:ext cx="974725" cy="1494790"/>
          </a:xfrm>
          <a:custGeom>
            <a:avLst/>
            <a:gdLst/>
            <a:ahLst/>
            <a:cxnLst/>
            <a:rect l="l" t="t" r="r" b="b"/>
            <a:pathLst>
              <a:path w="974725" h="1494789">
                <a:moveTo>
                  <a:pt x="924683" y="1435816"/>
                </a:moveTo>
                <a:lnTo>
                  <a:pt x="911733" y="1444244"/>
                </a:lnTo>
                <a:lnTo>
                  <a:pt x="974471" y="1494282"/>
                </a:lnTo>
                <a:lnTo>
                  <a:pt x="962031" y="1446403"/>
                </a:lnTo>
                <a:lnTo>
                  <a:pt x="931545" y="1446403"/>
                </a:lnTo>
                <a:lnTo>
                  <a:pt x="924683" y="1435816"/>
                </a:lnTo>
                <a:close/>
              </a:path>
              <a:path w="974725" h="1494789">
                <a:moveTo>
                  <a:pt x="941305" y="1424999"/>
                </a:moveTo>
                <a:lnTo>
                  <a:pt x="924683" y="1435816"/>
                </a:lnTo>
                <a:lnTo>
                  <a:pt x="931545" y="1446403"/>
                </a:lnTo>
                <a:lnTo>
                  <a:pt x="948182" y="1435608"/>
                </a:lnTo>
                <a:lnTo>
                  <a:pt x="941305" y="1424999"/>
                </a:lnTo>
                <a:close/>
              </a:path>
              <a:path w="974725" h="1494789">
                <a:moveTo>
                  <a:pt x="954278" y="1416558"/>
                </a:moveTo>
                <a:lnTo>
                  <a:pt x="941305" y="1424999"/>
                </a:lnTo>
                <a:lnTo>
                  <a:pt x="948182" y="1435608"/>
                </a:lnTo>
                <a:lnTo>
                  <a:pt x="931545" y="1446403"/>
                </a:lnTo>
                <a:lnTo>
                  <a:pt x="962031" y="1446403"/>
                </a:lnTo>
                <a:lnTo>
                  <a:pt x="954278" y="1416558"/>
                </a:lnTo>
                <a:close/>
              </a:path>
              <a:path w="974725" h="1494789">
                <a:moveTo>
                  <a:pt x="905129" y="1369187"/>
                </a:moveTo>
                <a:lnTo>
                  <a:pt x="888492" y="1379982"/>
                </a:lnTo>
                <a:lnTo>
                  <a:pt x="924683" y="1435816"/>
                </a:lnTo>
                <a:lnTo>
                  <a:pt x="941305" y="1424999"/>
                </a:lnTo>
                <a:lnTo>
                  <a:pt x="905129" y="1369187"/>
                </a:lnTo>
                <a:close/>
              </a:path>
              <a:path w="974725" h="1494789">
                <a:moveTo>
                  <a:pt x="829564" y="1252855"/>
                </a:moveTo>
                <a:lnTo>
                  <a:pt x="812927" y="1263650"/>
                </a:lnTo>
                <a:lnTo>
                  <a:pt x="856107" y="1330071"/>
                </a:lnTo>
                <a:lnTo>
                  <a:pt x="872744" y="1319276"/>
                </a:lnTo>
                <a:lnTo>
                  <a:pt x="829564" y="1252855"/>
                </a:lnTo>
                <a:close/>
              </a:path>
              <a:path w="974725" h="1494789">
                <a:moveTo>
                  <a:pt x="754126" y="1136523"/>
                </a:moveTo>
                <a:lnTo>
                  <a:pt x="737489" y="1147318"/>
                </a:lnTo>
                <a:lnTo>
                  <a:pt x="780669" y="1213739"/>
                </a:lnTo>
                <a:lnTo>
                  <a:pt x="797179" y="1202944"/>
                </a:lnTo>
                <a:lnTo>
                  <a:pt x="754126" y="1136523"/>
                </a:lnTo>
                <a:close/>
              </a:path>
              <a:path w="974725" h="1494789">
                <a:moveTo>
                  <a:pt x="678561" y="1020191"/>
                </a:moveTo>
                <a:lnTo>
                  <a:pt x="661924" y="1030986"/>
                </a:lnTo>
                <a:lnTo>
                  <a:pt x="705104" y="1097407"/>
                </a:lnTo>
                <a:lnTo>
                  <a:pt x="721741" y="1086612"/>
                </a:lnTo>
                <a:lnTo>
                  <a:pt x="678561" y="1020191"/>
                </a:lnTo>
                <a:close/>
              </a:path>
              <a:path w="974725" h="1494789">
                <a:moveTo>
                  <a:pt x="603123" y="903859"/>
                </a:moveTo>
                <a:lnTo>
                  <a:pt x="586486" y="914527"/>
                </a:lnTo>
                <a:lnTo>
                  <a:pt x="629666" y="981075"/>
                </a:lnTo>
                <a:lnTo>
                  <a:pt x="646303" y="970280"/>
                </a:lnTo>
                <a:lnTo>
                  <a:pt x="603123" y="903859"/>
                </a:lnTo>
                <a:close/>
              </a:path>
              <a:path w="974725" h="1494789">
                <a:moveTo>
                  <a:pt x="527558" y="787527"/>
                </a:moveTo>
                <a:lnTo>
                  <a:pt x="511048" y="798195"/>
                </a:lnTo>
                <a:lnTo>
                  <a:pt x="554101" y="864743"/>
                </a:lnTo>
                <a:lnTo>
                  <a:pt x="570738" y="853948"/>
                </a:lnTo>
                <a:lnTo>
                  <a:pt x="527558" y="787527"/>
                </a:lnTo>
                <a:close/>
              </a:path>
              <a:path w="974725" h="1494789">
                <a:moveTo>
                  <a:pt x="452120" y="671068"/>
                </a:moveTo>
                <a:lnTo>
                  <a:pt x="435483" y="681863"/>
                </a:lnTo>
                <a:lnTo>
                  <a:pt x="478663" y="748411"/>
                </a:lnTo>
                <a:lnTo>
                  <a:pt x="495300" y="737616"/>
                </a:lnTo>
                <a:lnTo>
                  <a:pt x="452120" y="671068"/>
                </a:lnTo>
                <a:close/>
              </a:path>
              <a:path w="974725" h="1494789">
                <a:moveTo>
                  <a:pt x="376682" y="554736"/>
                </a:moveTo>
                <a:lnTo>
                  <a:pt x="360045" y="565531"/>
                </a:lnTo>
                <a:lnTo>
                  <a:pt x="403098" y="632079"/>
                </a:lnTo>
                <a:lnTo>
                  <a:pt x="419735" y="621284"/>
                </a:lnTo>
                <a:lnTo>
                  <a:pt x="376682" y="554736"/>
                </a:lnTo>
                <a:close/>
              </a:path>
              <a:path w="974725" h="1494789">
                <a:moveTo>
                  <a:pt x="301117" y="438404"/>
                </a:moveTo>
                <a:lnTo>
                  <a:pt x="284480" y="449199"/>
                </a:lnTo>
                <a:lnTo>
                  <a:pt x="327660" y="515747"/>
                </a:lnTo>
                <a:lnTo>
                  <a:pt x="344297" y="504952"/>
                </a:lnTo>
                <a:lnTo>
                  <a:pt x="301117" y="438404"/>
                </a:lnTo>
                <a:close/>
              </a:path>
              <a:path w="974725" h="1494789">
                <a:moveTo>
                  <a:pt x="225679" y="322072"/>
                </a:moveTo>
                <a:lnTo>
                  <a:pt x="209042" y="332867"/>
                </a:lnTo>
                <a:lnTo>
                  <a:pt x="252095" y="399415"/>
                </a:lnTo>
                <a:lnTo>
                  <a:pt x="268732" y="388620"/>
                </a:lnTo>
                <a:lnTo>
                  <a:pt x="225679" y="322072"/>
                </a:lnTo>
                <a:close/>
              </a:path>
              <a:path w="974725" h="1494789">
                <a:moveTo>
                  <a:pt x="150114" y="205740"/>
                </a:moveTo>
                <a:lnTo>
                  <a:pt x="133477" y="216535"/>
                </a:lnTo>
                <a:lnTo>
                  <a:pt x="176657" y="283083"/>
                </a:lnTo>
                <a:lnTo>
                  <a:pt x="193294" y="272288"/>
                </a:lnTo>
                <a:lnTo>
                  <a:pt x="150114" y="205740"/>
                </a:lnTo>
                <a:close/>
              </a:path>
              <a:path w="974725" h="1494789">
                <a:moveTo>
                  <a:pt x="74676" y="89408"/>
                </a:moveTo>
                <a:lnTo>
                  <a:pt x="58039" y="100203"/>
                </a:lnTo>
                <a:lnTo>
                  <a:pt x="101219" y="166751"/>
                </a:lnTo>
                <a:lnTo>
                  <a:pt x="117729" y="155956"/>
                </a:lnTo>
                <a:lnTo>
                  <a:pt x="74676" y="89408"/>
                </a:lnTo>
                <a:close/>
              </a:path>
              <a:path w="974725" h="1494789">
                <a:moveTo>
                  <a:pt x="16510" y="0"/>
                </a:moveTo>
                <a:lnTo>
                  <a:pt x="0" y="10668"/>
                </a:lnTo>
                <a:lnTo>
                  <a:pt x="25654" y="50419"/>
                </a:lnTo>
                <a:lnTo>
                  <a:pt x="42291" y="39624"/>
                </a:lnTo>
                <a:lnTo>
                  <a:pt x="16510" y="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481571" y="4224528"/>
          <a:ext cx="2192019" cy="46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29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0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首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部</a:t>
                      </a:r>
                      <a:r>
                        <a:rPr sz="2000" b="1" spc="-90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2000" b="1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891019" y="5448401"/>
            <a:ext cx="1474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数据报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2400" b="1" i="0" u="none" strike="noStrike" kern="1200" cap="none" spc="-13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18246" y="2191638"/>
            <a:ext cx="1146810" cy="600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26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偏</a:t>
            </a:r>
            <a:r>
              <a:rPr kumimoji="0" sz="2000" b="1" i="0" u="none" strike="noStrike" kern="1200" cap="none" spc="44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移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0/8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2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7224" y="2118182"/>
            <a:ext cx="10496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需分片的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68929" y="2026666"/>
            <a:ext cx="4828540" cy="50800"/>
          </a:xfrm>
          <a:custGeom>
            <a:avLst/>
            <a:gdLst/>
            <a:ahLst/>
            <a:cxnLst/>
            <a:rect l="l" t="t" r="r" b="b"/>
            <a:pathLst>
              <a:path w="4828540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5306"/>
                </a:lnTo>
                <a:lnTo>
                  <a:pt x="63500" y="35306"/>
                </a:lnTo>
                <a:lnTo>
                  <a:pt x="63500" y="15494"/>
                </a:lnTo>
                <a:lnTo>
                  <a:pt x="76200" y="15494"/>
                </a:lnTo>
                <a:lnTo>
                  <a:pt x="76200" y="0"/>
                </a:lnTo>
                <a:close/>
              </a:path>
              <a:path w="4828540" h="50800">
                <a:moveTo>
                  <a:pt x="4751832" y="0"/>
                </a:moveTo>
                <a:lnTo>
                  <a:pt x="4751832" y="50800"/>
                </a:lnTo>
                <a:lnTo>
                  <a:pt x="4798314" y="35306"/>
                </a:lnTo>
                <a:lnTo>
                  <a:pt x="4764532" y="35306"/>
                </a:lnTo>
                <a:lnTo>
                  <a:pt x="4764532" y="15494"/>
                </a:lnTo>
                <a:lnTo>
                  <a:pt x="4798314" y="15494"/>
                </a:lnTo>
                <a:lnTo>
                  <a:pt x="4751832" y="0"/>
                </a:lnTo>
                <a:close/>
              </a:path>
              <a:path w="4828540" h="50800">
                <a:moveTo>
                  <a:pt x="76200" y="15494"/>
                </a:moveTo>
                <a:lnTo>
                  <a:pt x="63500" y="15494"/>
                </a:lnTo>
                <a:lnTo>
                  <a:pt x="63500" y="35306"/>
                </a:lnTo>
                <a:lnTo>
                  <a:pt x="76200" y="35306"/>
                </a:lnTo>
                <a:lnTo>
                  <a:pt x="76200" y="15494"/>
                </a:lnTo>
                <a:close/>
              </a:path>
              <a:path w="4828540" h="50800">
                <a:moveTo>
                  <a:pt x="4751832" y="15494"/>
                </a:moveTo>
                <a:lnTo>
                  <a:pt x="76200" y="15494"/>
                </a:lnTo>
                <a:lnTo>
                  <a:pt x="76200" y="35306"/>
                </a:lnTo>
                <a:lnTo>
                  <a:pt x="4751832" y="35306"/>
                </a:lnTo>
                <a:lnTo>
                  <a:pt x="4751832" y="15494"/>
                </a:lnTo>
                <a:close/>
              </a:path>
              <a:path w="4828540" h="50800">
                <a:moveTo>
                  <a:pt x="4798314" y="15494"/>
                </a:moveTo>
                <a:lnTo>
                  <a:pt x="4764532" y="15494"/>
                </a:lnTo>
                <a:lnTo>
                  <a:pt x="4764532" y="35306"/>
                </a:lnTo>
                <a:lnTo>
                  <a:pt x="4798314" y="35306"/>
                </a:lnTo>
                <a:lnTo>
                  <a:pt x="4828032" y="25400"/>
                </a:lnTo>
                <a:lnTo>
                  <a:pt x="4798314" y="15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64279" y="1845564"/>
            <a:ext cx="2626360" cy="399415"/>
          </a:xfrm>
          <a:custGeom>
            <a:avLst/>
            <a:gdLst/>
            <a:ahLst/>
            <a:cxnLst/>
            <a:rect l="l" t="t" r="r" b="b"/>
            <a:pathLst>
              <a:path w="2626360" h="399414">
                <a:moveTo>
                  <a:pt x="0" y="399288"/>
                </a:moveTo>
                <a:lnTo>
                  <a:pt x="2625852" y="399288"/>
                </a:lnTo>
                <a:lnTo>
                  <a:pt x="262585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996439" y="2267711"/>
          <a:ext cx="5708013" cy="463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3296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b="1" spc="10" dirty="0">
                          <a:solidFill>
                            <a:srgbClr val="0000CC"/>
                          </a:solidFill>
                          <a:latin typeface="Microsoft JhengHei"/>
                          <a:cs typeface="Microsoft JhengHei"/>
                        </a:rPr>
                        <a:t>首部</a:t>
                      </a:r>
                      <a:endParaRPr sz="2000">
                        <a:latin typeface="Microsoft JhengHei"/>
                        <a:cs typeface="Microsoft JhengHei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7586218" y="2740914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5" y="63500"/>
                </a:moveTo>
                <a:lnTo>
                  <a:pt x="15493" y="63500"/>
                </a:lnTo>
                <a:lnTo>
                  <a:pt x="15493" y="370332"/>
                </a:lnTo>
                <a:lnTo>
                  <a:pt x="35305" y="370332"/>
                </a:lnTo>
                <a:lnTo>
                  <a:pt x="35305" y="63500"/>
                </a:lnTo>
                <a:close/>
              </a:path>
              <a:path w="50800" h="370839">
                <a:moveTo>
                  <a:pt x="25399" y="0"/>
                </a:moveTo>
                <a:lnTo>
                  <a:pt x="0" y="76200"/>
                </a:lnTo>
                <a:lnTo>
                  <a:pt x="15493" y="76200"/>
                </a:lnTo>
                <a:lnTo>
                  <a:pt x="15493" y="63500"/>
                </a:lnTo>
                <a:lnTo>
                  <a:pt x="46566" y="63500"/>
                </a:lnTo>
                <a:lnTo>
                  <a:pt x="25399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5" y="63500"/>
                </a:lnTo>
                <a:lnTo>
                  <a:pt x="35305" y="76200"/>
                </a:lnTo>
                <a:lnTo>
                  <a:pt x="50799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42589" y="2740914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6" y="63500"/>
                </a:moveTo>
                <a:lnTo>
                  <a:pt x="15494" y="63500"/>
                </a:lnTo>
                <a:lnTo>
                  <a:pt x="15494" y="370332"/>
                </a:lnTo>
                <a:lnTo>
                  <a:pt x="35306" y="370332"/>
                </a:lnTo>
                <a:lnTo>
                  <a:pt x="35306" y="63500"/>
                </a:lnTo>
                <a:close/>
              </a:path>
              <a:path w="50800" h="370839">
                <a:moveTo>
                  <a:pt x="25400" y="0"/>
                </a:moveTo>
                <a:lnTo>
                  <a:pt x="0" y="76200"/>
                </a:lnTo>
                <a:lnTo>
                  <a:pt x="15494" y="76200"/>
                </a:lnTo>
                <a:lnTo>
                  <a:pt x="15494" y="63500"/>
                </a:lnTo>
                <a:lnTo>
                  <a:pt x="46566" y="63500"/>
                </a:lnTo>
                <a:lnTo>
                  <a:pt x="25400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6" y="63500"/>
                </a:lnTo>
                <a:lnTo>
                  <a:pt x="35306" y="76200"/>
                </a:lnTo>
                <a:lnTo>
                  <a:pt x="50800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37476" y="2994660"/>
            <a:ext cx="698500" cy="399415"/>
          </a:xfrm>
          <a:custGeom>
            <a:avLst/>
            <a:gdLst/>
            <a:ahLst/>
            <a:cxnLst/>
            <a:rect l="l" t="t" r="r" b="b"/>
            <a:pathLst>
              <a:path w="698500" h="399414">
                <a:moveTo>
                  <a:pt x="0" y="399288"/>
                </a:moveTo>
                <a:lnTo>
                  <a:pt x="697992" y="399288"/>
                </a:lnTo>
                <a:lnTo>
                  <a:pt x="69799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17993" y="3011170"/>
            <a:ext cx="543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3799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87570" y="2740914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5" y="63500"/>
                </a:moveTo>
                <a:lnTo>
                  <a:pt x="15493" y="63500"/>
                </a:lnTo>
                <a:lnTo>
                  <a:pt x="15493" y="370332"/>
                </a:lnTo>
                <a:lnTo>
                  <a:pt x="35305" y="370332"/>
                </a:lnTo>
                <a:lnTo>
                  <a:pt x="35305" y="63500"/>
                </a:lnTo>
                <a:close/>
              </a:path>
              <a:path w="50800" h="370839">
                <a:moveTo>
                  <a:pt x="25399" y="0"/>
                </a:moveTo>
                <a:lnTo>
                  <a:pt x="0" y="76200"/>
                </a:lnTo>
                <a:lnTo>
                  <a:pt x="15493" y="76200"/>
                </a:lnTo>
                <a:lnTo>
                  <a:pt x="15493" y="63500"/>
                </a:lnTo>
                <a:lnTo>
                  <a:pt x="46566" y="63500"/>
                </a:lnTo>
                <a:lnTo>
                  <a:pt x="25399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5" y="63500"/>
                </a:lnTo>
                <a:lnTo>
                  <a:pt x="35305" y="76200"/>
                </a:lnTo>
                <a:lnTo>
                  <a:pt x="50799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25111" y="3012948"/>
            <a:ext cx="696595" cy="401320"/>
          </a:xfrm>
          <a:custGeom>
            <a:avLst/>
            <a:gdLst/>
            <a:ahLst/>
            <a:cxnLst/>
            <a:rect l="l" t="t" r="r" b="b"/>
            <a:pathLst>
              <a:path w="696595" h="401320">
                <a:moveTo>
                  <a:pt x="0" y="400812"/>
                </a:moveTo>
                <a:lnTo>
                  <a:pt x="696467" y="400812"/>
                </a:lnTo>
                <a:lnTo>
                  <a:pt x="696467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4486" y="3030093"/>
            <a:ext cx="543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1400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44741" y="2740914"/>
            <a:ext cx="50800" cy="370840"/>
          </a:xfrm>
          <a:custGeom>
            <a:avLst/>
            <a:gdLst/>
            <a:ahLst/>
            <a:cxnLst/>
            <a:rect l="l" t="t" r="r" b="b"/>
            <a:pathLst>
              <a:path w="50800" h="370839">
                <a:moveTo>
                  <a:pt x="35305" y="63500"/>
                </a:moveTo>
                <a:lnTo>
                  <a:pt x="15493" y="63500"/>
                </a:lnTo>
                <a:lnTo>
                  <a:pt x="15493" y="370332"/>
                </a:lnTo>
                <a:lnTo>
                  <a:pt x="35305" y="370332"/>
                </a:lnTo>
                <a:lnTo>
                  <a:pt x="35305" y="63500"/>
                </a:lnTo>
                <a:close/>
              </a:path>
              <a:path w="50800" h="370839">
                <a:moveTo>
                  <a:pt x="25399" y="0"/>
                </a:moveTo>
                <a:lnTo>
                  <a:pt x="0" y="76200"/>
                </a:lnTo>
                <a:lnTo>
                  <a:pt x="15493" y="76200"/>
                </a:lnTo>
                <a:lnTo>
                  <a:pt x="15493" y="63500"/>
                </a:lnTo>
                <a:lnTo>
                  <a:pt x="46566" y="63500"/>
                </a:lnTo>
                <a:lnTo>
                  <a:pt x="25399" y="0"/>
                </a:lnTo>
                <a:close/>
              </a:path>
              <a:path w="50800" h="370839">
                <a:moveTo>
                  <a:pt x="46566" y="63500"/>
                </a:moveTo>
                <a:lnTo>
                  <a:pt x="35305" y="63500"/>
                </a:lnTo>
                <a:lnTo>
                  <a:pt x="35305" y="76200"/>
                </a:lnTo>
                <a:lnTo>
                  <a:pt x="50799" y="76200"/>
                </a:lnTo>
                <a:lnTo>
                  <a:pt x="46566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96000" y="3012948"/>
            <a:ext cx="698500" cy="401320"/>
          </a:xfrm>
          <a:custGeom>
            <a:avLst/>
            <a:gdLst/>
            <a:ahLst/>
            <a:cxnLst/>
            <a:rect l="l" t="t" r="r" b="b"/>
            <a:pathLst>
              <a:path w="698500" h="401320">
                <a:moveTo>
                  <a:pt x="0" y="400812"/>
                </a:moveTo>
                <a:lnTo>
                  <a:pt x="697992" y="400812"/>
                </a:lnTo>
                <a:lnTo>
                  <a:pt x="69799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76517" y="3030093"/>
            <a:ext cx="543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2800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11323" y="3034283"/>
            <a:ext cx="889000" cy="399415"/>
          </a:xfrm>
          <a:custGeom>
            <a:avLst/>
            <a:gdLst/>
            <a:ahLst/>
            <a:cxnLst/>
            <a:rect l="l" t="t" r="r" b="b"/>
            <a:pathLst>
              <a:path w="889000" h="399414">
                <a:moveTo>
                  <a:pt x="0" y="399288"/>
                </a:moveTo>
                <a:lnTo>
                  <a:pt x="888491" y="399288"/>
                </a:lnTo>
                <a:lnTo>
                  <a:pt x="888491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91333" y="3055366"/>
            <a:ext cx="723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字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节</a:t>
            </a:r>
            <a:r>
              <a:rPr kumimoji="0" sz="2000" b="1" i="0" u="none" strike="noStrike" kern="1200" cap="none" spc="-13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314827" y="240283"/>
            <a:ext cx="3321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IP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5" dirty="0"/>
              <a:t>数据</a:t>
            </a:r>
            <a:r>
              <a:rPr dirty="0"/>
              <a:t>报分片</a:t>
            </a:r>
            <a:r>
              <a:rPr spc="-15" dirty="0"/>
              <a:t>示</a:t>
            </a:r>
            <a:r>
              <a:rPr dirty="0"/>
              <a:t>例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6334" y="1223594"/>
            <a:ext cx="9006840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总长度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3820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(20+3800)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，分片为长度不超过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1420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(1400+20)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669665" marR="0" lvl="0" indent="0" algn="l" defTabSz="914400" rtl="0" eaLnBrk="1" fontAlgn="auto" latinLnBrk="0" hangingPunct="1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部分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共</a:t>
            </a:r>
            <a:r>
              <a:rPr kumimoji="0" sz="2000" b="1" i="0" u="none" strike="noStrike" kern="1200" cap="none" spc="-7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3800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字节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4827" y="240283"/>
            <a:ext cx="3322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IP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10" dirty="0"/>
              <a:t>数据</a:t>
            </a:r>
            <a:r>
              <a:rPr dirty="0"/>
              <a:t>报分片</a:t>
            </a:r>
            <a:r>
              <a:rPr spc="-15" dirty="0"/>
              <a:t>示</a:t>
            </a:r>
            <a:r>
              <a:rPr dirty="0"/>
              <a:t>例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254" y="1788096"/>
          <a:ext cx="8506457" cy="3168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800" b="1" spc="15" dirty="0">
                          <a:latin typeface="Microsoft JhengHei"/>
                          <a:cs typeface="Microsoft JhengHei"/>
                        </a:rPr>
                        <a:t>总</a:t>
                      </a:r>
                      <a:r>
                        <a:rPr sz="2800" b="1" spc="5" dirty="0">
                          <a:latin typeface="Microsoft JhengHei"/>
                          <a:cs typeface="Microsoft JhengHei"/>
                        </a:rPr>
                        <a:t>长</a:t>
                      </a:r>
                      <a:r>
                        <a:rPr sz="2800" b="1" spc="-5" dirty="0">
                          <a:latin typeface="Microsoft JhengHei"/>
                          <a:cs typeface="Microsoft JhengHei"/>
                        </a:rPr>
                        <a:t>度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800" b="1" spc="20" dirty="0">
                          <a:latin typeface="Microsoft JhengHei"/>
                          <a:cs typeface="Microsoft JhengHei"/>
                        </a:rPr>
                        <a:t>标识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MF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DF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800" b="1" spc="15" dirty="0">
                          <a:latin typeface="Microsoft JhengHei"/>
                          <a:cs typeface="Microsoft JhengHei"/>
                        </a:rPr>
                        <a:t>片</a:t>
                      </a:r>
                      <a:r>
                        <a:rPr sz="2800" b="1" dirty="0">
                          <a:latin typeface="Microsoft JhengHei"/>
                          <a:cs typeface="Microsoft JhengHei"/>
                        </a:rPr>
                        <a:t>偏</a:t>
                      </a:r>
                      <a:r>
                        <a:rPr sz="2800" b="1" spc="-5" dirty="0">
                          <a:latin typeface="Microsoft JhengHei"/>
                          <a:cs typeface="Microsoft JhengHei"/>
                        </a:rPr>
                        <a:t>移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02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原始数据报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3820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数据报片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1420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602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数据报片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1420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175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数据报片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1020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350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58442" y="1288541"/>
            <a:ext cx="585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IP</a:t>
            </a:r>
            <a:r>
              <a:rPr kumimoji="0" sz="24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数据报首部中与分片有关的字段中的数值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715" y="5140452"/>
            <a:ext cx="8498205" cy="138557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80645" rIns="0" bIns="0" rtlCol="0">
            <a:spAutoFit/>
          </a:bodyPr>
          <a:lstStyle/>
          <a:p>
            <a:pPr marL="159385" marR="153670" lvl="0" indent="0" algn="ctr" defTabSz="914400" rtl="0" eaLnBrk="1" fontAlgn="auto" latinLnBrk="0" hangingPunct="1">
              <a:lnSpc>
                <a:spcPts val="3279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原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始数据报首部被复制为各数据报片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首部，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必须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修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改有关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段的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ctr" defTabSz="914400" rtl="0" eaLnBrk="1" fontAlgn="auto" latinLnBrk="0" hangingPunct="1">
              <a:lnSpc>
                <a:spcPts val="3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除了最后一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，之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必须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的整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4827" y="240283"/>
            <a:ext cx="3322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IP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10" dirty="0"/>
              <a:t>数据</a:t>
            </a:r>
            <a:r>
              <a:rPr dirty="0"/>
              <a:t>报分片</a:t>
            </a:r>
            <a:r>
              <a:rPr spc="-15" dirty="0"/>
              <a:t>示</a:t>
            </a:r>
            <a:r>
              <a:rPr dirty="0"/>
              <a:t>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028" y="3867467"/>
            <a:ext cx="804481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42795" algn="l"/>
                <a:tab pos="3295650" algn="l"/>
                <a:tab pos="4998085" algn="l"/>
                <a:tab pos="6341110" algn="l"/>
                <a:tab pos="7504430" algn="l"/>
              </a:tabLst>
              <a:defRPr/>
            </a:pPr>
            <a:r>
              <a:rPr kumimoji="0" sz="3600" b="1" i="0" u="none" strike="noStrike" kern="1200" cap="none" spc="15" normalizeH="0" baseline="2314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数据报片</a:t>
            </a:r>
            <a:r>
              <a:rPr kumimoji="0" sz="3600" b="1" i="0" u="none" strike="noStrike" kern="1200" cap="none" spc="0" normalizeH="0" baseline="2314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	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1420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1234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2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175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8442" y="1288541"/>
            <a:ext cx="585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IP</a:t>
            </a:r>
            <a:r>
              <a:rPr kumimoji="0" sz="2400" b="1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数据报首部中与分片有关的字段中的数值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254" y="5222875"/>
          <a:ext cx="8506457" cy="126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641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b="1" spc="5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数据报片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2-1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820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175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7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数据报片</a:t>
                      </a:r>
                      <a:r>
                        <a:rPr sz="24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2-2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620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800" b="1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275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3457" y="1788096"/>
          <a:ext cx="8649967" cy="316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372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800" b="1" spc="15" dirty="0">
                          <a:latin typeface="Microsoft JhengHei"/>
                          <a:cs typeface="Microsoft JhengHei"/>
                        </a:rPr>
                        <a:t>总</a:t>
                      </a:r>
                      <a:r>
                        <a:rPr sz="2800" b="1" spc="5" dirty="0">
                          <a:latin typeface="Microsoft JhengHei"/>
                          <a:cs typeface="Microsoft JhengHei"/>
                        </a:rPr>
                        <a:t>长</a:t>
                      </a:r>
                      <a:r>
                        <a:rPr sz="2800" b="1" spc="-5" dirty="0">
                          <a:latin typeface="Microsoft JhengHei"/>
                          <a:cs typeface="Microsoft JhengHei"/>
                        </a:rPr>
                        <a:t>度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800" b="1" spc="20" dirty="0">
                          <a:latin typeface="Microsoft JhengHei"/>
                          <a:cs typeface="Microsoft JhengHei"/>
                        </a:rPr>
                        <a:t>标识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MF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DF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800" b="1" spc="15" dirty="0">
                          <a:latin typeface="Microsoft JhengHei"/>
                          <a:cs typeface="Microsoft JhengHei"/>
                        </a:rPr>
                        <a:t>片</a:t>
                      </a:r>
                      <a:r>
                        <a:rPr sz="2800" b="1" dirty="0">
                          <a:latin typeface="Microsoft JhengHei"/>
                          <a:cs typeface="Microsoft JhengHei"/>
                        </a:rPr>
                        <a:t>偏</a:t>
                      </a:r>
                      <a:r>
                        <a:rPr sz="2800" b="1" spc="-5" dirty="0">
                          <a:latin typeface="Microsoft JhengHei"/>
                          <a:cs typeface="Microsoft JhengHei"/>
                        </a:rPr>
                        <a:t>移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6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原始数据报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3820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数据报片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1420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6DFEB">
                        <a:alpha val="5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6DFEB">
                        <a:alpha val="5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6DFEB">
                        <a:alpha val="5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6DFEB">
                        <a:alpha val="5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6DFEB">
                        <a:alpha val="5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6DFEB">
                        <a:alpha val="5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6DFEB">
                        <a:alpha val="5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400" b="1" spc="10" dirty="0">
                          <a:solidFill>
                            <a:srgbClr val="C00000"/>
                          </a:solidFill>
                          <a:latin typeface="Microsoft JhengHei"/>
                          <a:cs typeface="Microsoft JhengHei"/>
                        </a:rPr>
                        <a:t>数据报片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7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1020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12345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350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9367" y="4376165"/>
            <a:ext cx="224790" cy="1140460"/>
          </a:xfrm>
          <a:custGeom>
            <a:avLst/>
            <a:gdLst/>
            <a:ahLst/>
            <a:cxnLst/>
            <a:rect l="l" t="t" r="r" b="b"/>
            <a:pathLst>
              <a:path w="224790" h="1140460">
                <a:moveTo>
                  <a:pt x="224764" y="0"/>
                </a:moveTo>
                <a:lnTo>
                  <a:pt x="0" y="818641"/>
                </a:lnTo>
                <a:lnTo>
                  <a:pt x="188988" y="1140205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4071" y="6510629"/>
            <a:ext cx="19107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175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+ 800/8 =</a:t>
            </a:r>
            <a:r>
              <a:rPr kumimoji="0" sz="2000" b="1" i="0" u="none" strike="noStrike" kern="1200" cap="none" spc="-1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275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70" y="4928996"/>
            <a:ext cx="20694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再分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片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：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800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、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600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0C979A-50EB-449D-ADBD-F784EFD3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63" y="902475"/>
            <a:ext cx="6753274" cy="50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65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68" y="1150061"/>
            <a:ext cx="7151370" cy="874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34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00"/>
                </a:solidFill>
              </a:rPr>
              <a:t>已知某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IP</a:t>
            </a:r>
            <a:r>
              <a:rPr sz="2800" dirty="0">
                <a:solidFill>
                  <a:srgbClr val="000000"/>
                </a:solidFill>
              </a:rPr>
              <a:t>地址</a:t>
            </a:r>
            <a:r>
              <a:rPr sz="2800" spc="-5" dirty="0">
                <a:solidFill>
                  <a:srgbClr val="000000"/>
                </a:solidFill>
              </a:rPr>
              <a:t>的二进制</a:t>
            </a:r>
            <a:r>
              <a:rPr sz="2800" spc="15" dirty="0">
                <a:solidFill>
                  <a:srgbClr val="000000"/>
                </a:solidFill>
              </a:rPr>
              <a:t>为</a:t>
            </a:r>
            <a:r>
              <a:rPr sz="2800" spc="-30" dirty="0">
                <a:solidFill>
                  <a:srgbClr val="000000"/>
                </a:solidFill>
                <a:latin typeface="Times New Roman"/>
                <a:cs typeface="Times New Roman"/>
              </a:rPr>
              <a:t>11001011</a:t>
            </a:r>
            <a:r>
              <a:rPr sz="28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01001010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ts val="3345"/>
              </a:lnSpc>
            </a:pPr>
            <a:r>
              <a:rPr sz="2800" spc="-30" dirty="0">
                <a:solidFill>
                  <a:srgbClr val="000000"/>
                </a:solidFill>
                <a:latin typeface="Times New Roman"/>
                <a:cs typeface="Times New Roman"/>
              </a:rPr>
              <a:t>11001101 10110110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2003955"/>
            <a:ext cx="7516495" cy="29857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5605" marR="0" lvl="0" indent="-28702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39624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写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出其点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十进制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式，并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明其地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类型。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95605" marR="173355" lvl="0" indent="-28702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39624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若子网号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，计算其十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制形式的子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、子网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01011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01001010 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11001101</a:t>
            </a:r>
            <a:r>
              <a:rPr kumimoji="0" sz="2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1011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58928"/>
              <a:buFont typeface="Wingdings"/>
              <a:buChar char=""/>
              <a:tabLst>
                <a:tab pos="469900" algn="l"/>
                <a:tab pos="470534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203.74.205.182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3333FF"/>
              </a:buClr>
              <a:buSzPct val="58928"/>
              <a:buFont typeface="Wingdings"/>
              <a:buChar char=""/>
              <a:tabLst>
                <a:tab pos="469900" algn="l"/>
                <a:tab pos="470534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4964683"/>
            <a:ext cx="46678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33FF"/>
              </a:buClr>
              <a:buSzPct val="58928"/>
              <a:buFont typeface="Wingdings"/>
              <a:buChar char=""/>
              <a:tabLst>
                <a:tab pos="469900" algn="l"/>
                <a:tab pos="470534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58928"/>
              <a:buFont typeface="Wingdings"/>
              <a:buChar char=""/>
              <a:tabLst>
                <a:tab pos="469900" algn="l"/>
                <a:tab pos="470534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子网地址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203.74.205.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176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2876" y="4964683"/>
            <a:ext cx="14370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11110000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442" y="5818428"/>
            <a:ext cx="6019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33FF"/>
              </a:buClr>
              <a:buSzPct val="58928"/>
              <a:buFont typeface="Wingdings"/>
              <a:buChar char=""/>
              <a:tabLst>
                <a:tab pos="469900" algn="l"/>
                <a:tab pos="470534" algn="l"/>
                <a:tab pos="464947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6F2F9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203.74.205.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191	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10111111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4670" y="261950"/>
            <a:ext cx="38569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RFC 950 vs. RFC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1878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93113"/>
            <a:ext cx="8054975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100" lvl="0" indent="-3435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RFC950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规定：第一个子网（也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是“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子网”）和最后一个子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（也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是“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 网”）不可用，为的就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避免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网的网 络地址和全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播地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分别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没有划 分子网前的网络地址和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播地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相冲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突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5080" lvl="0" indent="-343535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在后来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RFC18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规定中，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该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项规定已被 废止了，现在的设备基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上都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普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遍支持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RFC1878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546" y="2661666"/>
            <a:ext cx="8237220" cy="3623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80365" algn="l"/>
                <a:tab pos="381000" algn="l"/>
              </a:tabLst>
              <a:defRPr/>
            </a:pP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按照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950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，划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，只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n-2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的子网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的子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数）。</a:t>
            </a:r>
          </a:p>
          <a:p>
            <a:pPr marL="381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80365" algn="l"/>
                <a:tab pos="381000" algn="l"/>
              </a:tabLst>
              <a:defRPr/>
            </a:pP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3150" b="0" i="0" u="none" strike="noStrike" kern="1200" cap="none" spc="7" normalizeH="0" baseline="2513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330200" lvl="1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FF"/>
              </a:buClr>
              <a:buSzPct val="69642"/>
              <a:buFont typeface="Wingdings"/>
              <a:buChar char=""/>
              <a:tabLst>
                <a:tab pos="78232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是被占用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比特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数目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或者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说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69642"/>
              <a:buFont typeface="Wingdings"/>
              <a:buChar char=""/>
              <a:tabLst>
                <a:tab pos="78232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是指减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去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网与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如，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能产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生</a:t>
            </a:r>
            <a:r>
              <a:rPr kumimoji="0" sz="2800" b="0" i="0" u="none" strike="noStrike" kern="1200" cap="none" spc="-7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0" normalizeH="0" baseline="25525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–2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69642"/>
              <a:buFont typeface="Wingdings"/>
              <a:buChar char=""/>
              <a:tabLst>
                <a:tab pos="78232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子网号必须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位以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≥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6573" y="275970"/>
            <a:ext cx="5168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RFC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950</a:t>
            </a:r>
            <a:r>
              <a:rPr sz="3200" dirty="0"/>
              <a:t>规定下的</a:t>
            </a:r>
            <a:r>
              <a:rPr sz="3200" spc="-15" dirty="0"/>
              <a:t>子</a:t>
            </a:r>
            <a:r>
              <a:rPr sz="3200" dirty="0"/>
              <a:t>网数</a:t>
            </a:r>
            <a:r>
              <a:rPr sz="3200" spc="-15" dirty="0"/>
              <a:t>计</a:t>
            </a:r>
            <a:r>
              <a:rPr sz="3200" dirty="0"/>
              <a:t>算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84120" y="1766316"/>
          <a:ext cx="4364989" cy="62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31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5" dirty="0">
                          <a:solidFill>
                            <a:srgbClr val="00001E"/>
                          </a:solidFill>
                          <a:latin typeface="Times New Roman"/>
                          <a:cs typeface="Times New Roman"/>
                        </a:rPr>
                        <a:t>Net_id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Subnet_id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Host_id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45635" y="1397508"/>
            <a:ext cx="1658620" cy="292735"/>
          </a:xfrm>
          <a:custGeom>
            <a:avLst/>
            <a:gdLst/>
            <a:ahLst/>
            <a:cxnLst/>
            <a:rect l="l" t="t" r="r" b="b"/>
            <a:pathLst>
              <a:path w="1658620" h="292735">
                <a:moveTo>
                  <a:pt x="0" y="292608"/>
                </a:moveTo>
                <a:lnTo>
                  <a:pt x="1916" y="235672"/>
                </a:lnTo>
                <a:lnTo>
                  <a:pt x="7143" y="189166"/>
                </a:lnTo>
                <a:lnTo>
                  <a:pt x="14894" y="157805"/>
                </a:lnTo>
                <a:lnTo>
                  <a:pt x="24384" y="146304"/>
                </a:lnTo>
                <a:lnTo>
                  <a:pt x="804672" y="146304"/>
                </a:lnTo>
                <a:lnTo>
                  <a:pt x="814161" y="134802"/>
                </a:lnTo>
                <a:lnTo>
                  <a:pt x="821912" y="103441"/>
                </a:lnTo>
                <a:lnTo>
                  <a:pt x="827139" y="56935"/>
                </a:lnTo>
                <a:lnTo>
                  <a:pt x="829056" y="0"/>
                </a:lnTo>
                <a:lnTo>
                  <a:pt x="830972" y="56935"/>
                </a:lnTo>
                <a:lnTo>
                  <a:pt x="836199" y="103441"/>
                </a:lnTo>
                <a:lnTo>
                  <a:pt x="843950" y="134802"/>
                </a:lnTo>
                <a:lnTo>
                  <a:pt x="853440" y="146304"/>
                </a:lnTo>
                <a:lnTo>
                  <a:pt x="1633727" y="146304"/>
                </a:lnTo>
                <a:lnTo>
                  <a:pt x="1643217" y="157805"/>
                </a:lnTo>
                <a:lnTo>
                  <a:pt x="1650968" y="189166"/>
                </a:lnTo>
                <a:lnTo>
                  <a:pt x="1656195" y="235672"/>
                </a:lnTo>
                <a:lnTo>
                  <a:pt x="1658112" y="292608"/>
                </a:lnTo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8204" y="92946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7464" y="1412747"/>
            <a:ext cx="1245235" cy="292735"/>
          </a:xfrm>
          <a:custGeom>
            <a:avLst/>
            <a:gdLst/>
            <a:ahLst/>
            <a:cxnLst/>
            <a:rect l="l" t="t" r="r" b="b"/>
            <a:pathLst>
              <a:path w="1245234" h="292735">
                <a:moveTo>
                  <a:pt x="0" y="292608"/>
                </a:moveTo>
                <a:lnTo>
                  <a:pt x="1916" y="235672"/>
                </a:lnTo>
                <a:lnTo>
                  <a:pt x="7143" y="189166"/>
                </a:lnTo>
                <a:lnTo>
                  <a:pt x="14894" y="157805"/>
                </a:lnTo>
                <a:lnTo>
                  <a:pt x="24384" y="146304"/>
                </a:lnTo>
                <a:lnTo>
                  <a:pt x="598170" y="146304"/>
                </a:lnTo>
                <a:lnTo>
                  <a:pt x="607659" y="134802"/>
                </a:lnTo>
                <a:lnTo>
                  <a:pt x="615410" y="103441"/>
                </a:lnTo>
                <a:lnTo>
                  <a:pt x="620637" y="56935"/>
                </a:lnTo>
                <a:lnTo>
                  <a:pt x="622554" y="0"/>
                </a:lnTo>
                <a:lnTo>
                  <a:pt x="624470" y="56935"/>
                </a:lnTo>
                <a:lnTo>
                  <a:pt x="629697" y="103441"/>
                </a:lnTo>
                <a:lnTo>
                  <a:pt x="637448" y="134802"/>
                </a:lnTo>
                <a:lnTo>
                  <a:pt x="646938" y="146304"/>
                </a:lnTo>
                <a:lnTo>
                  <a:pt x="1220724" y="146304"/>
                </a:lnTo>
                <a:lnTo>
                  <a:pt x="1230213" y="157805"/>
                </a:lnTo>
                <a:lnTo>
                  <a:pt x="1237964" y="189166"/>
                </a:lnTo>
                <a:lnTo>
                  <a:pt x="1243191" y="235672"/>
                </a:lnTo>
                <a:lnTo>
                  <a:pt x="1245108" y="292608"/>
                </a:lnTo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7086" y="94894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546" y="2661666"/>
            <a:ext cx="810260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80365" algn="l"/>
                <a:tab pos="381000" algn="l"/>
              </a:tabLst>
              <a:defRPr/>
            </a:pP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按照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1878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，划分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网后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可以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 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用的子网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）。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80365" algn="l"/>
                <a:tab pos="381000" algn="l"/>
              </a:tabLst>
              <a:defRPr/>
            </a:pP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32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3150" b="0" i="0" u="none" strike="noStrike" kern="1200" cap="none" spc="15" normalizeH="0" baseline="2513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195580" lvl="1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FF"/>
              </a:buClr>
              <a:buSzPct val="69642"/>
              <a:buFont typeface="Wingdings"/>
              <a:buChar char=""/>
              <a:tabLst>
                <a:tab pos="78232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是被占用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示子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比特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数目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或者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说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69642"/>
              <a:buFont typeface="Wingdings"/>
              <a:buChar char=""/>
              <a:tabLst>
                <a:tab pos="78232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例如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能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产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生</a:t>
            </a:r>
            <a:r>
              <a:rPr kumimoji="0" sz="2800" b="0" i="0" u="none" strike="noStrike" kern="1200" cap="none" spc="-7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775" b="0" i="0" u="none" strike="noStrike" kern="1200" cap="none" spc="345" normalizeH="0" baseline="25525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4466" y="275970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RFC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1878</a:t>
            </a:r>
            <a:r>
              <a:rPr sz="3200" dirty="0"/>
              <a:t>规定</a:t>
            </a:r>
            <a:r>
              <a:rPr sz="3200" spc="-15" dirty="0"/>
              <a:t>下</a:t>
            </a:r>
            <a:r>
              <a:rPr sz="3200" dirty="0"/>
              <a:t>的子</a:t>
            </a:r>
            <a:r>
              <a:rPr sz="3200" spc="-15" dirty="0"/>
              <a:t>网</a:t>
            </a:r>
            <a:r>
              <a:rPr sz="3200" dirty="0"/>
              <a:t>数计算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84120" y="1766316"/>
          <a:ext cx="4364989" cy="62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31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5" dirty="0">
                          <a:solidFill>
                            <a:srgbClr val="00001E"/>
                          </a:solidFill>
                          <a:latin typeface="Times New Roman"/>
                          <a:cs typeface="Times New Roman"/>
                        </a:rPr>
                        <a:t>Net_id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Subnet_id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Host_id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45635" y="1397508"/>
            <a:ext cx="1658620" cy="292735"/>
          </a:xfrm>
          <a:custGeom>
            <a:avLst/>
            <a:gdLst/>
            <a:ahLst/>
            <a:cxnLst/>
            <a:rect l="l" t="t" r="r" b="b"/>
            <a:pathLst>
              <a:path w="1658620" h="292735">
                <a:moveTo>
                  <a:pt x="0" y="292608"/>
                </a:moveTo>
                <a:lnTo>
                  <a:pt x="1916" y="235672"/>
                </a:lnTo>
                <a:lnTo>
                  <a:pt x="7143" y="189166"/>
                </a:lnTo>
                <a:lnTo>
                  <a:pt x="14894" y="157805"/>
                </a:lnTo>
                <a:lnTo>
                  <a:pt x="24384" y="146304"/>
                </a:lnTo>
                <a:lnTo>
                  <a:pt x="804672" y="146304"/>
                </a:lnTo>
                <a:lnTo>
                  <a:pt x="814161" y="134802"/>
                </a:lnTo>
                <a:lnTo>
                  <a:pt x="821912" y="103441"/>
                </a:lnTo>
                <a:lnTo>
                  <a:pt x="827139" y="56935"/>
                </a:lnTo>
                <a:lnTo>
                  <a:pt x="829056" y="0"/>
                </a:lnTo>
                <a:lnTo>
                  <a:pt x="830972" y="56935"/>
                </a:lnTo>
                <a:lnTo>
                  <a:pt x="836199" y="103441"/>
                </a:lnTo>
                <a:lnTo>
                  <a:pt x="843950" y="134802"/>
                </a:lnTo>
                <a:lnTo>
                  <a:pt x="853440" y="146304"/>
                </a:lnTo>
                <a:lnTo>
                  <a:pt x="1633727" y="146304"/>
                </a:lnTo>
                <a:lnTo>
                  <a:pt x="1643217" y="157805"/>
                </a:lnTo>
                <a:lnTo>
                  <a:pt x="1650968" y="189166"/>
                </a:lnTo>
                <a:lnTo>
                  <a:pt x="1656195" y="235672"/>
                </a:lnTo>
                <a:lnTo>
                  <a:pt x="1658112" y="292608"/>
                </a:lnTo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8204" y="92946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7464" y="1412747"/>
            <a:ext cx="1245235" cy="292735"/>
          </a:xfrm>
          <a:custGeom>
            <a:avLst/>
            <a:gdLst/>
            <a:ahLst/>
            <a:cxnLst/>
            <a:rect l="l" t="t" r="r" b="b"/>
            <a:pathLst>
              <a:path w="1245234" h="292735">
                <a:moveTo>
                  <a:pt x="0" y="292608"/>
                </a:moveTo>
                <a:lnTo>
                  <a:pt x="1916" y="235672"/>
                </a:lnTo>
                <a:lnTo>
                  <a:pt x="7143" y="189166"/>
                </a:lnTo>
                <a:lnTo>
                  <a:pt x="14894" y="157805"/>
                </a:lnTo>
                <a:lnTo>
                  <a:pt x="24384" y="146304"/>
                </a:lnTo>
                <a:lnTo>
                  <a:pt x="598170" y="146304"/>
                </a:lnTo>
                <a:lnTo>
                  <a:pt x="607659" y="134802"/>
                </a:lnTo>
                <a:lnTo>
                  <a:pt x="615410" y="103441"/>
                </a:lnTo>
                <a:lnTo>
                  <a:pt x="620637" y="56935"/>
                </a:lnTo>
                <a:lnTo>
                  <a:pt x="622554" y="0"/>
                </a:lnTo>
                <a:lnTo>
                  <a:pt x="624470" y="56935"/>
                </a:lnTo>
                <a:lnTo>
                  <a:pt x="629697" y="103441"/>
                </a:lnTo>
                <a:lnTo>
                  <a:pt x="637448" y="134802"/>
                </a:lnTo>
                <a:lnTo>
                  <a:pt x="646938" y="146304"/>
                </a:lnTo>
                <a:lnTo>
                  <a:pt x="1220724" y="146304"/>
                </a:lnTo>
                <a:lnTo>
                  <a:pt x="1230213" y="157805"/>
                </a:lnTo>
                <a:lnTo>
                  <a:pt x="1237964" y="189166"/>
                </a:lnTo>
                <a:lnTo>
                  <a:pt x="1243191" y="235672"/>
                </a:lnTo>
                <a:lnTo>
                  <a:pt x="1245108" y="292608"/>
                </a:lnTo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7086" y="94894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23" y="2733548"/>
            <a:ext cx="8258809" cy="3288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81000" algn="l"/>
              </a:tabLst>
              <a:defRPr/>
            </a:pP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每个子网的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3150" b="0" i="0" u="none" strike="noStrike" kern="1200" cap="none" spc="22" normalizeH="0" baseline="2513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r>
              <a:rPr kumimoji="0" sz="32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32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32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是未被占用的比 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特数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者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说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30480" lvl="1" indent="-287020" algn="just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ct val="64285"/>
              <a:buFont typeface="Wingdings"/>
              <a:buChar char=""/>
              <a:tabLst>
                <a:tab pos="782320" algn="l"/>
              </a:tabLst>
              <a:defRPr/>
            </a:pP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有效主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数是所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主机号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去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掉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 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。例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产生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67" normalizeH="0" baseline="25525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–2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每个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子网中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个有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81685" marR="45085" lvl="1" indent="-2870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64285"/>
              <a:buFont typeface="Wingdings"/>
              <a:buChar char=""/>
              <a:tabLst>
                <a:tab pos="782320" algn="l"/>
              </a:tabLst>
              <a:defRPr/>
            </a:pP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主机号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代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加子网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 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”代表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7158" y="233629"/>
            <a:ext cx="2465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主机</a:t>
            </a:r>
            <a:r>
              <a:rPr sz="3200" spc="-15" dirty="0"/>
              <a:t>数</a:t>
            </a:r>
            <a:r>
              <a:rPr sz="3200" spc="5" dirty="0"/>
              <a:t>的</a:t>
            </a:r>
            <a:r>
              <a:rPr sz="3200" dirty="0"/>
              <a:t>计算</a:t>
            </a:r>
            <a:endParaRPr sz="32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84120" y="1766316"/>
          <a:ext cx="4364989" cy="623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315"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5" dirty="0">
                          <a:solidFill>
                            <a:srgbClr val="00001E"/>
                          </a:solidFill>
                          <a:latin typeface="Times New Roman"/>
                          <a:cs typeface="Times New Roman"/>
                        </a:rPr>
                        <a:t>Net_id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Subnet_id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3366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Host_id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45635" y="1397508"/>
            <a:ext cx="1658620" cy="292735"/>
          </a:xfrm>
          <a:custGeom>
            <a:avLst/>
            <a:gdLst/>
            <a:ahLst/>
            <a:cxnLst/>
            <a:rect l="l" t="t" r="r" b="b"/>
            <a:pathLst>
              <a:path w="1658620" h="292735">
                <a:moveTo>
                  <a:pt x="0" y="292608"/>
                </a:moveTo>
                <a:lnTo>
                  <a:pt x="1916" y="235672"/>
                </a:lnTo>
                <a:lnTo>
                  <a:pt x="7143" y="189166"/>
                </a:lnTo>
                <a:lnTo>
                  <a:pt x="14894" y="157805"/>
                </a:lnTo>
                <a:lnTo>
                  <a:pt x="24384" y="146304"/>
                </a:lnTo>
                <a:lnTo>
                  <a:pt x="804672" y="146304"/>
                </a:lnTo>
                <a:lnTo>
                  <a:pt x="814161" y="134802"/>
                </a:lnTo>
                <a:lnTo>
                  <a:pt x="821912" y="103441"/>
                </a:lnTo>
                <a:lnTo>
                  <a:pt x="827139" y="56935"/>
                </a:lnTo>
                <a:lnTo>
                  <a:pt x="829056" y="0"/>
                </a:lnTo>
                <a:lnTo>
                  <a:pt x="830972" y="56935"/>
                </a:lnTo>
                <a:lnTo>
                  <a:pt x="836199" y="103441"/>
                </a:lnTo>
                <a:lnTo>
                  <a:pt x="843950" y="134802"/>
                </a:lnTo>
                <a:lnTo>
                  <a:pt x="853440" y="146304"/>
                </a:lnTo>
                <a:lnTo>
                  <a:pt x="1633727" y="146304"/>
                </a:lnTo>
                <a:lnTo>
                  <a:pt x="1643217" y="157805"/>
                </a:lnTo>
                <a:lnTo>
                  <a:pt x="1650968" y="189166"/>
                </a:lnTo>
                <a:lnTo>
                  <a:pt x="1656195" y="235672"/>
                </a:lnTo>
                <a:lnTo>
                  <a:pt x="1658112" y="292608"/>
                </a:lnTo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8204" y="92946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7464" y="1412747"/>
            <a:ext cx="1245235" cy="292735"/>
          </a:xfrm>
          <a:custGeom>
            <a:avLst/>
            <a:gdLst/>
            <a:ahLst/>
            <a:cxnLst/>
            <a:rect l="l" t="t" r="r" b="b"/>
            <a:pathLst>
              <a:path w="1245234" h="292735">
                <a:moveTo>
                  <a:pt x="0" y="292608"/>
                </a:moveTo>
                <a:lnTo>
                  <a:pt x="1916" y="235672"/>
                </a:lnTo>
                <a:lnTo>
                  <a:pt x="7143" y="189166"/>
                </a:lnTo>
                <a:lnTo>
                  <a:pt x="14894" y="157805"/>
                </a:lnTo>
                <a:lnTo>
                  <a:pt x="24384" y="146304"/>
                </a:lnTo>
                <a:lnTo>
                  <a:pt x="598170" y="146304"/>
                </a:lnTo>
                <a:lnTo>
                  <a:pt x="607659" y="134802"/>
                </a:lnTo>
                <a:lnTo>
                  <a:pt x="615410" y="103441"/>
                </a:lnTo>
                <a:lnTo>
                  <a:pt x="620637" y="56935"/>
                </a:lnTo>
                <a:lnTo>
                  <a:pt x="622554" y="0"/>
                </a:lnTo>
                <a:lnTo>
                  <a:pt x="624470" y="56935"/>
                </a:lnTo>
                <a:lnTo>
                  <a:pt x="629697" y="103441"/>
                </a:lnTo>
                <a:lnTo>
                  <a:pt x="637448" y="134802"/>
                </a:lnTo>
                <a:lnTo>
                  <a:pt x="646938" y="146304"/>
                </a:lnTo>
                <a:lnTo>
                  <a:pt x="1220724" y="146304"/>
                </a:lnTo>
                <a:lnTo>
                  <a:pt x="1230213" y="157805"/>
                </a:lnTo>
                <a:lnTo>
                  <a:pt x="1237964" y="189166"/>
                </a:lnTo>
                <a:lnTo>
                  <a:pt x="1243191" y="235672"/>
                </a:lnTo>
                <a:lnTo>
                  <a:pt x="1245108" y="292608"/>
                </a:lnTo>
              </a:path>
            </a:pathLst>
          </a:custGeom>
          <a:ln w="914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7086" y="94894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148537"/>
            <a:ext cx="856234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121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【</a:t>
            </a:r>
            <a:r>
              <a:rPr sz="3200" spc="5" dirty="0">
                <a:solidFill>
                  <a:srgbClr val="000000"/>
                </a:solidFill>
              </a:rPr>
              <a:t>例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0000"/>
                </a:solidFill>
              </a:rPr>
              <a:t>】</a:t>
            </a:r>
            <a:r>
              <a:rPr sz="3200" spc="5" dirty="0">
                <a:solidFill>
                  <a:srgbClr val="000000"/>
                </a:solidFill>
              </a:rPr>
              <a:t>设有一个</a:t>
            </a:r>
            <a:r>
              <a:rPr sz="3200" spc="-10" dirty="0">
                <a:solidFill>
                  <a:srgbClr val="000000"/>
                </a:solidFill>
              </a:rPr>
              <a:t>网络</a:t>
            </a:r>
            <a:r>
              <a:rPr sz="3200" spc="5" dirty="0">
                <a:solidFill>
                  <a:srgbClr val="000000"/>
                </a:solidFill>
              </a:rPr>
              <a:t>地址为</a:t>
            </a:r>
            <a:r>
              <a:rPr sz="3200" spc="-90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172.168.0.0</a:t>
            </a:r>
            <a:r>
              <a:rPr sz="3200" dirty="0">
                <a:solidFill>
                  <a:srgbClr val="000000"/>
                </a:solidFill>
              </a:rPr>
              <a:t>，</a:t>
            </a:r>
            <a:r>
              <a:rPr sz="3200" spc="-10" dirty="0">
                <a:solidFill>
                  <a:srgbClr val="000000"/>
                </a:solidFill>
              </a:rPr>
              <a:t>要 </a:t>
            </a:r>
            <a:r>
              <a:rPr sz="3200" dirty="0">
                <a:solidFill>
                  <a:srgbClr val="000000"/>
                </a:solidFill>
              </a:rPr>
              <a:t>在此网络中划分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14</a:t>
            </a:r>
            <a:r>
              <a:rPr sz="3200" dirty="0">
                <a:solidFill>
                  <a:srgbClr val="000000"/>
                </a:solidFill>
              </a:rPr>
              <a:t>个</a:t>
            </a:r>
            <a:r>
              <a:rPr sz="3200" dirty="0">
                <a:solidFill>
                  <a:srgbClr val="FF0000"/>
                </a:solidFill>
              </a:rPr>
              <a:t>等</a:t>
            </a:r>
            <a:r>
              <a:rPr sz="3200" spc="-15" dirty="0">
                <a:solidFill>
                  <a:srgbClr val="FF0000"/>
                </a:solidFill>
              </a:rPr>
              <a:t>长</a:t>
            </a:r>
            <a:r>
              <a:rPr sz="3200" dirty="0">
                <a:solidFill>
                  <a:srgbClr val="FF0000"/>
                </a:solidFill>
              </a:rPr>
              <a:t>子网</a:t>
            </a:r>
            <a:r>
              <a:rPr sz="3200" spc="-15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</a:rPr>
              <a:t>试问：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RFC  </a:t>
            </a:r>
            <a:r>
              <a:rPr sz="3200" spc="5" dirty="0">
                <a:solidFill>
                  <a:srgbClr val="000000"/>
                </a:solidFill>
                <a:latin typeface="Times New Roman"/>
                <a:cs typeface="Times New Roman"/>
              </a:rPr>
              <a:t>950</a:t>
            </a:r>
            <a:r>
              <a:rPr sz="3200" dirty="0">
                <a:solidFill>
                  <a:srgbClr val="000000"/>
                </a:solidFill>
              </a:rPr>
              <a:t>规定下需</a:t>
            </a:r>
            <a:r>
              <a:rPr sz="3200" spc="-10" dirty="0">
                <a:solidFill>
                  <a:srgbClr val="000000"/>
                </a:solidFill>
              </a:rPr>
              <a:t>要</a:t>
            </a:r>
            <a:r>
              <a:rPr sz="3200" dirty="0">
                <a:solidFill>
                  <a:srgbClr val="000000"/>
                </a:solidFill>
              </a:rPr>
              <a:t>多少</a:t>
            </a:r>
            <a:r>
              <a:rPr sz="3200" spc="-15" dirty="0">
                <a:solidFill>
                  <a:srgbClr val="000000"/>
                </a:solidFill>
              </a:rPr>
              <a:t>位</a:t>
            </a:r>
            <a:r>
              <a:rPr sz="3200" dirty="0">
                <a:solidFill>
                  <a:srgbClr val="000000"/>
                </a:solidFill>
              </a:rPr>
              <a:t>表示</a:t>
            </a:r>
            <a:r>
              <a:rPr sz="3200" spc="-15" dirty="0">
                <a:solidFill>
                  <a:srgbClr val="000000"/>
                </a:solidFill>
              </a:rPr>
              <a:t>子</a:t>
            </a:r>
            <a:r>
              <a:rPr sz="3200" dirty="0">
                <a:solidFill>
                  <a:srgbClr val="000000"/>
                </a:solidFill>
              </a:rPr>
              <a:t>网？</a:t>
            </a:r>
            <a:r>
              <a:rPr sz="3200" spc="-15" dirty="0">
                <a:solidFill>
                  <a:srgbClr val="000000"/>
                </a:solidFill>
              </a:rPr>
              <a:t>子</a:t>
            </a:r>
            <a:r>
              <a:rPr sz="3200" dirty="0">
                <a:solidFill>
                  <a:srgbClr val="000000"/>
                </a:solidFill>
              </a:rPr>
              <a:t>网掩</a:t>
            </a:r>
            <a:r>
              <a:rPr sz="3200" spc="-15" dirty="0">
                <a:solidFill>
                  <a:srgbClr val="000000"/>
                </a:solidFill>
              </a:rPr>
              <a:t>码</a:t>
            </a:r>
            <a:r>
              <a:rPr sz="3200" dirty="0">
                <a:solidFill>
                  <a:srgbClr val="000000"/>
                </a:solidFill>
              </a:rPr>
              <a:t>的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5" dirty="0">
                <a:solidFill>
                  <a:srgbClr val="000000"/>
                </a:solidFill>
              </a:rPr>
              <a:t>点分</a:t>
            </a:r>
            <a:r>
              <a:rPr sz="3200" spc="-15" dirty="0">
                <a:solidFill>
                  <a:srgbClr val="000000"/>
                </a:solidFill>
              </a:rPr>
              <a:t>十</a:t>
            </a:r>
            <a:r>
              <a:rPr sz="3200" spc="5" dirty="0">
                <a:solidFill>
                  <a:srgbClr val="000000"/>
                </a:solidFill>
              </a:rPr>
              <a:t>进制</a:t>
            </a:r>
            <a:r>
              <a:rPr sz="3200" spc="-15" dirty="0">
                <a:solidFill>
                  <a:srgbClr val="000000"/>
                </a:solidFill>
              </a:rPr>
              <a:t>数</a:t>
            </a:r>
            <a:r>
              <a:rPr sz="3200" spc="5" dirty="0">
                <a:solidFill>
                  <a:srgbClr val="000000"/>
                </a:solidFill>
              </a:rPr>
              <a:t>值是</a:t>
            </a:r>
            <a:r>
              <a:rPr sz="3200" spc="-15" dirty="0">
                <a:solidFill>
                  <a:srgbClr val="000000"/>
                </a:solidFill>
              </a:rPr>
              <a:t>多</a:t>
            </a:r>
            <a:r>
              <a:rPr sz="3200" spc="5" dirty="0">
                <a:solidFill>
                  <a:srgbClr val="000000"/>
                </a:solidFill>
              </a:rPr>
              <a:t>少？</a:t>
            </a:r>
            <a:r>
              <a:rPr sz="3200" spc="-15" dirty="0">
                <a:solidFill>
                  <a:srgbClr val="000000"/>
                </a:solidFill>
              </a:rPr>
              <a:t>每</a:t>
            </a:r>
            <a:r>
              <a:rPr sz="3200" spc="5" dirty="0">
                <a:solidFill>
                  <a:srgbClr val="000000"/>
                </a:solidFill>
              </a:rPr>
              <a:t>个子</a:t>
            </a:r>
            <a:r>
              <a:rPr sz="3200" spc="-15" dirty="0">
                <a:solidFill>
                  <a:srgbClr val="000000"/>
                </a:solidFill>
              </a:rPr>
              <a:t>网</a:t>
            </a:r>
            <a:r>
              <a:rPr sz="3200" spc="5" dirty="0">
                <a:solidFill>
                  <a:srgbClr val="000000"/>
                </a:solidFill>
              </a:rPr>
              <a:t>地址</a:t>
            </a:r>
            <a:r>
              <a:rPr sz="3200" spc="-15" dirty="0">
                <a:solidFill>
                  <a:srgbClr val="000000"/>
                </a:solidFill>
              </a:rPr>
              <a:t>是</a:t>
            </a:r>
            <a:r>
              <a:rPr sz="3200" spc="5" dirty="0">
                <a:solidFill>
                  <a:srgbClr val="000000"/>
                </a:solidFill>
              </a:rPr>
              <a:t>什么？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33603" y="3177920"/>
            <a:ext cx="8090534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lvl="0" indent="-34290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33FF"/>
              </a:buClr>
              <a:buSzPct val="64285"/>
              <a:buFont typeface="Wingdings"/>
              <a:buChar char=""/>
              <a:tabLst>
                <a:tab pos="368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由网络地址可知，这是一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地址和 主机地址各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位，网络掩码为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255.255.0.0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68300" marR="219075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64285"/>
              <a:buFont typeface="Wingdings"/>
              <a:buChar char=""/>
              <a:tabLst>
                <a:tab pos="367665" algn="l"/>
                <a:tab pos="368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950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规定下，子网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6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775" b="0" i="0" u="none" strike="noStrike" kern="1200" cap="none" spc="33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 14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775" b="0" i="0" u="none" strike="noStrike" kern="1200" cap="none" spc="36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，所以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借用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位表示子网。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68300" marR="71120" lvl="0" indent="-342900" algn="just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3333FF"/>
              </a:buClr>
              <a:buSzPct val="64285"/>
              <a:buFont typeface="Wingdings"/>
              <a:buChar char=""/>
              <a:tabLst>
                <a:tab pos="3683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划分子网后，又使用主机地址部分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高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子网，则其对应十进制数值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＝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即子网掩码为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255.255.240.0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347" y="1294637"/>
            <a:ext cx="80587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33FF"/>
              </a:buClr>
              <a:buSzPct val="64285"/>
              <a:buFont typeface="Wingdings"/>
              <a:buChar char=""/>
              <a:tabLst>
                <a:tab pos="380365" algn="l"/>
                <a:tab pos="381000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子网基数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-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950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下的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网号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～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839" y="2280310"/>
            <a:ext cx="3015615" cy="26073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64135" marR="0" lvl="0" indent="0" algn="l" defTabSz="914400" rtl="0" eaLnBrk="1" fontAlgn="auto" latinLnBrk="0" hangingPunct="1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172.168.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0010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68580" lvl="0" indent="533400" algn="l" defTabSz="914400" rtl="0" eaLnBrk="1" fontAlgn="auto" latinLnBrk="0" hangingPunct="1">
              <a:lnSpc>
                <a:spcPts val="4029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…  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172.168.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1110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0000.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8408" y="2348483"/>
            <a:ext cx="4078604" cy="2740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434975" marR="192405" lvl="0" indent="-343535" algn="l" defTabSz="914400" rtl="0" eaLnBrk="1" fontAlgn="auto" latinLnBrk="0" hangingPunct="1">
              <a:lnSpc>
                <a:spcPct val="99100"/>
              </a:lnSpc>
              <a:spcBef>
                <a:spcPts val="489"/>
              </a:spcBef>
              <a:spcAft>
                <a:spcPts val="0"/>
              </a:spcAft>
              <a:buClr>
                <a:srgbClr val="800080"/>
              </a:buClr>
              <a:buSzPct val="58928"/>
              <a:buFont typeface="Wingdings"/>
              <a:buChar char=""/>
              <a:tabLst>
                <a:tab pos="434340" algn="l"/>
                <a:tab pos="43497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个子网内表示主机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的地址位为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子网内有效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15" normalizeH="0" baseline="2552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409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。网络内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的主机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4094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×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＝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57316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473" y="5347817"/>
            <a:ext cx="7830820" cy="85851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4965" marR="5080" lvl="0" indent="-342900" algn="l" defTabSz="914400" rtl="0" eaLnBrk="1" fontAlgn="auto" latinLnBrk="0" hangingPunct="1">
              <a:lnSpc>
                <a:spcPts val="3200"/>
              </a:lnSpc>
              <a:spcBef>
                <a:spcPts val="335"/>
              </a:spcBef>
              <a:spcAft>
                <a:spcPts val="0"/>
              </a:spcAft>
              <a:buClr>
                <a:srgbClr val="800080"/>
              </a:buClr>
              <a:buSzPct val="58928"/>
              <a:buFont typeface="Wingdings"/>
              <a:buChar char="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用子网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划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分会造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部分主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地址损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，但仍可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提高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地址利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21105"/>
            <a:ext cx="856107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【例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】某单位申请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址：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200.165.68.0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，由于业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需要内部必须分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 独立的子网，各子网拥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的主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数分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别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，请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长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划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式，  建立这五个子网，写出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950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规定下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 网的网络地址、可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范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围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播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址和子网掩码。求分配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案的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址利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773" y="1077441"/>
            <a:ext cx="4088129" cy="102361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000000"/>
                </a:solidFill>
              </a:rPr>
              <a:t>从子网个数为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5</a:t>
            </a:r>
            <a:r>
              <a:rPr sz="2800" spc="-10" dirty="0">
                <a:solidFill>
                  <a:srgbClr val="3333FF"/>
                </a:solidFill>
              </a:rPr>
              <a:t>个</a:t>
            </a:r>
            <a:r>
              <a:rPr sz="2800" spc="-10" dirty="0">
                <a:solidFill>
                  <a:srgbClr val="000000"/>
                </a:solidFill>
              </a:rPr>
              <a:t>出发</a:t>
            </a:r>
            <a:endParaRPr sz="2800">
              <a:latin typeface="Times New Roman"/>
              <a:cs typeface="Times New Roman"/>
            </a:endParaRPr>
          </a:p>
          <a:p>
            <a:pPr marL="1625600">
              <a:lnSpc>
                <a:spcPct val="100000"/>
              </a:lnSpc>
              <a:spcBef>
                <a:spcPts val="565"/>
              </a:spcBef>
            </a:pPr>
            <a:r>
              <a:rPr sz="2800" spc="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775" spc="7" baseline="25525" dirty="0">
                <a:solidFill>
                  <a:srgbClr val="000000"/>
                </a:solidFill>
                <a:latin typeface="Times New Roman"/>
                <a:cs typeface="Times New Roman"/>
              </a:rPr>
              <a:t>2 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– 2 ≤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5 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≤ </a:t>
            </a:r>
            <a:r>
              <a:rPr sz="2800" spc="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775" spc="7" baseline="25525" dirty="0">
                <a:solidFill>
                  <a:srgbClr val="3333FF"/>
                </a:solidFill>
                <a:latin typeface="Times New Roman"/>
                <a:cs typeface="Times New Roman"/>
              </a:rPr>
              <a:t>3</a:t>
            </a:r>
            <a:r>
              <a:rPr sz="2775" spc="-75" baseline="2552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Times New Roman"/>
                <a:cs typeface="Times New Roman"/>
              </a:rPr>
              <a:t>-2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773" y="2080147"/>
            <a:ext cx="7870190" cy="34702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，主机号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每个子网可提供的最多单播地址数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775" b="0" i="0" u="none" strike="noStrike" kern="1200" cap="none" spc="345" normalizeH="0" baseline="25525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题中各子网拥有的主机数分别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台，最大主机个数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&lt;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5400" marR="316865" lvl="0" indent="0" algn="l" defTabSz="914400" rtl="0" eaLnBrk="1" fontAlgn="auto" latinLnBrk="0" hangingPunct="1">
              <a:lnSpc>
                <a:spcPts val="396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>
                <a:tab pos="18923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所以，可以从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类地址主机号部分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借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划分子网 子网掩码	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80465" marR="0" lvl="0" indent="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255.255.255.224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132" y="1553083"/>
            <a:ext cx="20250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1800" b="0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子网网络地址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132" y="1422019"/>
            <a:ext cx="5183505" cy="28638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7559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可用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地址范围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1480" algn="l"/>
                <a:tab pos="218567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200.165.68.32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200.165.68.33~200.165.68.62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1480" algn="l"/>
                <a:tab pos="218567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	200.165.68.64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200.165.68.65~200.165.68.94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1480" algn="l"/>
                <a:tab pos="218567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	200.165.68.96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200.165.68.97~200.165.68.126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1480" algn="l"/>
                <a:tab pos="218567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	200.165.68.128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200.165.68.129~200.165.68.158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1480" algn="l"/>
                <a:tab pos="218567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	200.165.68.160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200.165.68.161~200.165.68.190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>
                <a:tab pos="469265" algn="l"/>
                <a:tab pos="218440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	200.165.68.192	200.165.68.193~200.165.68.222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9497" y="1422019"/>
            <a:ext cx="1513205" cy="28638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直接广播地址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9375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200.165.68.63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200.165.68.95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200.165.68.127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200.165.68.159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200.165.68.191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223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132" y="4397502"/>
            <a:ext cx="282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写出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任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个子网便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8383" y="5228844"/>
            <a:ext cx="6611620" cy="52451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8735" rIns="0" bIns="0" rtlCol="0">
            <a:spAutoFit/>
          </a:bodyPr>
          <a:lstStyle/>
          <a:p>
            <a:pPr marL="506095" marR="0" lvl="0" indent="0" algn="l" defTabSz="914400" rtl="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地址利用</a:t>
            </a:r>
            <a:r>
              <a:rPr kumimoji="0" sz="2800" b="0" i="0" u="none" strike="noStrike" kern="1200" cap="none" spc="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使用状</a:t>
            </a:r>
            <a:r>
              <a:rPr kumimoji="0" sz="2800" b="0" i="0" u="none" strike="noStrike" kern="1200" cap="none" spc="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况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地址总数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16BA0B-95BD-489E-9C51-8ABC78B2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2" y="592783"/>
            <a:ext cx="7283892" cy="55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8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6641" y="319277"/>
            <a:ext cx="67716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/>
              <a:t>类网</a:t>
            </a:r>
            <a:r>
              <a:rPr sz="3200" dirty="0"/>
              <a:t>络的</a:t>
            </a:r>
            <a:r>
              <a:rPr sz="3200" spc="-15" dirty="0"/>
              <a:t>等</a:t>
            </a:r>
            <a:r>
              <a:rPr sz="3200" dirty="0"/>
              <a:t>长子</a:t>
            </a:r>
            <a:r>
              <a:rPr sz="3200" spc="-15" dirty="0"/>
              <a:t>网</a:t>
            </a:r>
            <a:r>
              <a:rPr sz="3200" dirty="0"/>
              <a:t>划</a:t>
            </a:r>
            <a:r>
              <a:rPr sz="3200" spc="765" dirty="0"/>
              <a:t>分</a:t>
            </a:r>
            <a:r>
              <a:rPr sz="3200" dirty="0">
                <a:solidFill>
                  <a:srgbClr val="FFFF00"/>
                </a:solidFill>
                <a:latin typeface="Times New Roman"/>
                <a:cs typeface="Times New Roman"/>
              </a:rPr>
              <a:t>RFC950/1878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5228844"/>
            <a:ext cx="4030979" cy="1080770"/>
          </a:xfrm>
          <a:custGeom>
            <a:avLst/>
            <a:gdLst/>
            <a:ahLst/>
            <a:cxnLst/>
            <a:rect l="l" t="t" r="r" b="b"/>
            <a:pathLst>
              <a:path w="4030979" h="1080770">
                <a:moveTo>
                  <a:pt x="0" y="1080515"/>
                </a:moveTo>
                <a:lnTo>
                  <a:pt x="4030979" y="1080515"/>
                </a:lnTo>
                <a:lnTo>
                  <a:pt x="4030979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7369" y="5011292"/>
            <a:ext cx="859790" cy="515620"/>
          </a:xfrm>
          <a:custGeom>
            <a:avLst/>
            <a:gdLst/>
            <a:ahLst/>
            <a:cxnLst/>
            <a:rect l="l" t="t" r="r" b="b"/>
            <a:pathLst>
              <a:path w="859790" h="515620">
                <a:moveTo>
                  <a:pt x="0" y="515365"/>
                </a:moveTo>
                <a:lnTo>
                  <a:pt x="859790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2942" y="5308219"/>
            <a:ext cx="3840479" cy="9271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978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当子网中主机数为这些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时，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 特别考虑子网连接的路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器接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 是要占用一个单播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3241" y="1478407"/>
          <a:ext cx="7105649" cy="3474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9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Subnets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Hosts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255.255.255.192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2/4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255.255.255.224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6/8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255.255.255.240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14/16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255.255.255.248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30/32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3664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255.255.255.252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62/64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13664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4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221105"/>
            <a:ext cx="856107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【例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】某单位申请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址： 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200.165.68.0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，由于业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务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需要内部必须分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 独立的子网，各子网拥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的主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数分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别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，请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长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划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式，  建立这五个子网，写出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950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规定下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 网的网络地址、可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范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围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播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址和子网掩码。求分配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案的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址利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150061"/>
            <a:ext cx="3400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</a:rPr>
              <a:t>从子网个数为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5</a:t>
            </a:r>
            <a:r>
              <a:rPr sz="2800" spc="-10" dirty="0">
                <a:solidFill>
                  <a:srgbClr val="3333FF"/>
                </a:solidFill>
              </a:rPr>
              <a:t>个</a:t>
            </a:r>
            <a:r>
              <a:rPr sz="2800" spc="-10" dirty="0">
                <a:solidFill>
                  <a:srgbClr val="000000"/>
                </a:solidFill>
              </a:rPr>
              <a:t>出发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773" y="1567713"/>
            <a:ext cx="7870190" cy="4839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625600" marR="0" lvl="0" indent="0" algn="l" defTabSz="914400" rtl="0" eaLnBrk="1" fontAlgn="auto" latinLnBrk="0" hangingPunct="1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 2 ≤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775" b="0" i="0" u="none" strike="noStrike" kern="1200" cap="none" spc="15" normalizeH="0" baseline="25525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，主机号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每个子网可提供的最多单播地址数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775" b="0" i="0" u="none" strike="noStrike" kern="1200" cap="none" spc="345" normalizeH="0" baseline="25525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题中各子网拥有的主机数分别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台，最大主机个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5400" marR="22860" lvl="0" indent="0" algn="l" defTabSz="914400" rtl="0" eaLnBrk="1" fontAlgn="auto" latinLnBrk="0" hangingPunct="1">
              <a:lnSpc>
                <a:spcPts val="321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考虑到子网至少要包含一个路由器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以实际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地址个数为</a:t>
            </a:r>
            <a:r>
              <a:rPr kumimoji="0" sz="2800" b="0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2865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 2 ≤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31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775" b="0" i="0" u="none" strike="noStrike" kern="1200" cap="none" spc="7" normalizeH="0" baseline="25525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775" b="0" i="0" u="none" strike="noStrike" kern="1200" cap="none" spc="0" normalizeH="0" baseline="25525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5400" marR="20955" lvl="0" indent="0" algn="l" defTabSz="914400" rtl="0" eaLnBrk="1" fontAlgn="auto" latinLnBrk="0" hangingPunct="1">
              <a:lnSpc>
                <a:spcPts val="336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主机号至少需要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，则子网号最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应子网 个数最多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，所以此题</a:t>
            </a:r>
            <a:r>
              <a:rPr kumimoji="0" sz="2950" b="0" i="0" u="heavy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宋体"/>
                <a:ea typeface="+mn-ea"/>
                <a:cs typeface="宋体"/>
              </a:rPr>
              <a:t>无解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221105"/>
            <a:ext cx="829754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000000"/>
                </a:solidFill>
              </a:rPr>
              <a:t>【例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4</a:t>
            </a:r>
            <a:r>
              <a:rPr sz="3200" dirty="0">
                <a:solidFill>
                  <a:srgbClr val="000000"/>
                </a:solidFill>
              </a:rPr>
              <a:t>】某公</a:t>
            </a:r>
            <a:r>
              <a:rPr sz="3200" spc="755" dirty="0">
                <a:solidFill>
                  <a:srgbClr val="000000"/>
                </a:solidFill>
              </a:rPr>
              <a:t>司</a:t>
            </a:r>
            <a:r>
              <a:rPr sz="3200" spc="5" dirty="0">
                <a:solidFill>
                  <a:srgbClr val="000000"/>
                </a:solidFill>
              </a:rPr>
              <a:t>申请</a:t>
            </a:r>
            <a:r>
              <a:rPr sz="3200" dirty="0">
                <a:solidFill>
                  <a:srgbClr val="000000"/>
                </a:solidFill>
              </a:rPr>
              <a:t>到</a:t>
            </a:r>
            <a:r>
              <a:rPr sz="3200" spc="5" dirty="0">
                <a:solidFill>
                  <a:srgbClr val="000000"/>
                </a:solidFill>
              </a:rPr>
              <a:t>一</a:t>
            </a:r>
            <a:r>
              <a:rPr sz="3200" spc="-15" dirty="0">
                <a:solidFill>
                  <a:srgbClr val="000000"/>
                </a:solidFill>
              </a:rPr>
              <a:t>个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IP</a:t>
            </a:r>
            <a:r>
              <a:rPr sz="3200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192.168.10.0</a:t>
            </a:r>
            <a:r>
              <a:rPr sz="3200" spc="-5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</a:rPr>
              <a:t>子 网掩</a:t>
            </a:r>
            <a:r>
              <a:rPr sz="3200" spc="-15" dirty="0">
                <a:solidFill>
                  <a:srgbClr val="000000"/>
                </a:solidFill>
              </a:rPr>
              <a:t>码</a:t>
            </a:r>
            <a:r>
              <a:rPr sz="3200" dirty="0">
                <a:solidFill>
                  <a:srgbClr val="000000"/>
                </a:solidFill>
              </a:rPr>
              <a:t>是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255.255.255.0</a:t>
            </a:r>
            <a:r>
              <a:rPr sz="3200" dirty="0">
                <a:solidFill>
                  <a:srgbClr val="000000"/>
                </a:solidFill>
              </a:rPr>
              <a:t>。</a:t>
            </a:r>
            <a:r>
              <a:rPr sz="3200" spc="-80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这个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IP</a:t>
            </a:r>
            <a:r>
              <a:rPr sz="320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按照</a:t>
            </a:r>
            <a:r>
              <a:rPr sz="3200" spc="-79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29</a:t>
            </a:r>
            <a:r>
              <a:rPr sz="3200" spc="-5" dirty="0">
                <a:solidFill>
                  <a:srgbClr val="000000"/>
                </a:solidFill>
              </a:rPr>
              <a:t>，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24</a:t>
            </a:r>
            <a:r>
              <a:rPr sz="3200" spc="-5" dirty="0">
                <a:solidFill>
                  <a:srgbClr val="000000"/>
                </a:solidFill>
              </a:rPr>
              <a:t>， 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13</a:t>
            </a:r>
            <a:r>
              <a:rPr sz="3200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  <a:r>
              <a:rPr sz="3200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0000"/>
                </a:solidFill>
              </a:rPr>
              <a:t>台</a:t>
            </a:r>
            <a:r>
              <a:rPr sz="3200" spc="-10" dirty="0">
                <a:solidFill>
                  <a:srgbClr val="000000"/>
                </a:solidFill>
              </a:rPr>
              <a:t>主</a:t>
            </a:r>
            <a:r>
              <a:rPr sz="3200" spc="5" dirty="0">
                <a:solidFill>
                  <a:srgbClr val="000000"/>
                </a:solidFill>
              </a:rPr>
              <a:t>机需</a:t>
            </a:r>
            <a:r>
              <a:rPr sz="3200" spc="-15" dirty="0">
                <a:solidFill>
                  <a:srgbClr val="000000"/>
                </a:solidFill>
              </a:rPr>
              <a:t>求</a:t>
            </a:r>
            <a:r>
              <a:rPr sz="3200" spc="5" dirty="0">
                <a:solidFill>
                  <a:srgbClr val="000000"/>
                </a:solidFill>
              </a:rPr>
              <a:t>分配</a:t>
            </a:r>
            <a:r>
              <a:rPr sz="3200" spc="-15" dirty="0">
                <a:solidFill>
                  <a:srgbClr val="000000"/>
                </a:solidFill>
              </a:rPr>
              <a:t>给</a:t>
            </a:r>
            <a:r>
              <a:rPr sz="3200" spc="5" dirty="0">
                <a:solidFill>
                  <a:srgbClr val="000000"/>
                </a:solidFill>
              </a:rPr>
              <a:t>各个</a:t>
            </a:r>
            <a:r>
              <a:rPr sz="3200" spc="-15" dirty="0">
                <a:solidFill>
                  <a:srgbClr val="000000"/>
                </a:solidFill>
              </a:rPr>
              <a:t>部</a:t>
            </a:r>
            <a:r>
              <a:rPr sz="3200" spc="5" dirty="0">
                <a:solidFill>
                  <a:srgbClr val="000000"/>
                </a:solidFill>
              </a:rPr>
              <a:t>门，请 </a:t>
            </a:r>
            <a:r>
              <a:rPr sz="3200" spc="10" dirty="0">
                <a:solidFill>
                  <a:srgbClr val="000000"/>
                </a:solidFill>
              </a:rPr>
              <a:t>遵照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RFC1878</a:t>
            </a:r>
            <a:r>
              <a:rPr sz="3200" dirty="0">
                <a:solidFill>
                  <a:srgbClr val="000000"/>
                </a:solidFill>
              </a:rPr>
              <a:t>的</a:t>
            </a:r>
            <a:r>
              <a:rPr sz="3200" spc="-15" dirty="0">
                <a:solidFill>
                  <a:srgbClr val="000000"/>
                </a:solidFill>
              </a:rPr>
              <a:t>规</a:t>
            </a:r>
            <a:r>
              <a:rPr sz="3200" dirty="0">
                <a:solidFill>
                  <a:srgbClr val="000000"/>
                </a:solidFill>
              </a:rPr>
              <a:t>定划</a:t>
            </a:r>
            <a:r>
              <a:rPr sz="3200" spc="-10" dirty="0">
                <a:solidFill>
                  <a:srgbClr val="000000"/>
                </a:solidFill>
              </a:rPr>
              <a:t>分</a:t>
            </a:r>
            <a:r>
              <a:rPr sz="3200" dirty="0">
                <a:solidFill>
                  <a:srgbClr val="FF0000"/>
                </a:solidFill>
              </a:rPr>
              <a:t>变长</a:t>
            </a:r>
            <a:r>
              <a:rPr sz="3200" spc="-15" dirty="0">
                <a:solidFill>
                  <a:srgbClr val="FF0000"/>
                </a:solidFill>
              </a:rPr>
              <a:t>子</a:t>
            </a:r>
            <a:r>
              <a:rPr sz="3200" dirty="0">
                <a:solidFill>
                  <a:srgbClr val="FF0000"/>
                </a:solidFill>
              </a:rPr>
              <a:t>网</a:t>
            </a:r>
            <a:r>
              <a:rPr sz="3200" dirty="0">
                <a:solidFill>
                  <a:srgbClr val="000000"/>
                </a:solidFill>
              </a:rPr>
              <a:t>。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4516025"/>
            <a:ext cx="432117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29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1" i="1" u="heavy" strike="noStrike" kern="1200" cap="none" spc="-1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1" i="0" u="heavy" strike="noStrike" kern="1200" cap="none" spc="-15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Microsoft JhengHei"/>
                <a:ea typeface="+mn-ea"/>
                <a:cs typeface="Microsoft JhengHei"/>
              </a:rPr>
              <a:t>个路由器接</a:t>
            </a:r>
            <a:r>
              <a:rPr kumimoji="0" sz="2950" b="1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Microsoft JhengHei"/>
                <a:ea typeface="+mn-ea"/>
                <a:cs typeface="Microsoft JhengHei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2935" y="4509515"/>
            <a:ext cx="3329940" cy="52324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39090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3358823"/>
            <a:ext cx="7727950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1270" algn="l" defTabSz="914400" rtl="0" eaLnBrk="1" fontAlgn="auto" latinLnBrk="0" hangingPunct="1">
              <a:lnSpc>
                <a:spcPct val="1288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67550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计算公式：主机数</a:t>
            </a:r>
            <a:r>
              <a:rPr kumimoji="0" sz="2800" b="0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 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//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代表主机位个数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607" y="4943171"/>
            <a:ext cx="6396990" cy="117729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6670" marR="0" lvl="0" indent="0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遵照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RFC1878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的规定，全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子网可用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44" y="5236242"/>
            <a:ext cx="431990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-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5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个路由器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接</a:t>
            </a:r>
            <a:r>
              <a:rPr kumimoji="0" sz="2950" b="0" i="0" u="heavy" strike="noStrike" kern="1200" cap="none" spc="-16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1017700"/>
            <a:ext cx="3575050" cy="11430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则可得到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680" y="2135504"/>
            <a:ext cx="314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025" y="2561920"/>
            <a:ext cx="364490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79400" algn="l"/>
                <a:tab pos="3618865" algn="l"/>
              </a:tabLst>
              <a:defRPr/>
            </a:pPr>
            <a:r>
              <a:rPr kumimoji="0" sz="28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 	192.168.10.</a:t>
            </a:r>
            <a:r>
              <a:rPr kumimoji="0" sz="2800" b="0" i="0" u="heavy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010</a:t>
            </a:r>
            <a:r>
              <a:rPr kumimoji="0" sz="2800" b="0" i="0" u="heavy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00000	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1275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244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8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127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048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628" y="1714880"/>
            <a:ext cx="401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29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1628" y="2202941"/>
            <a:ext cx="401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1996" y="5228844"/>
            <a:ext cx="3130550" cy="52451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367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5832144"/>
            <a:ext cx="535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29784" y="1011936"/>
            <a:ext cx="194310" cy="661670"/>
          </a:xfrm>
          <a:custGeom>
            <a:avLst/>
            <a:gdLst/>
            <a:ahLst/>
            <a:cxnLst/>
            <a:rect l="l" t="t" r="r" b="b"/>
            <a:pathLst>
              <a:path w="194310" h="661669">
                <a:moveTo>
                  <a:pt x="193928" y="0"/>
                </a:moveTo>
                <a:lnTo>
                  <a:pt x="0" y="66154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4117" y="189737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255.255.255.224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192.168.10.31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16473" y="2632582"/>
            <a:ext cx="403860" cy="329565"/>
          </a:xfrm>
          <a:custGeom>
            <a:avLst/>
            <a:gdLst/>
            <a:ahLst/>
            <a:cxnLst/>
            <a:rect l="l" t="t" r="r" b="b"/>
            <a:pathLst>
              <a:path w="403860" h="329564">
                <a:moveTo>
                  <a:pt x="403478" y="329057"/>
                </a:move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9358" y="3035045"/>
            <a:ext cx="4139565" cy="826135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255.255.255.224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192.168.10.63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1361" y="2175510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3074" y="2622042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101" y="5524904"/>
            <a:ext cx="414274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个路由器接</a:t>
            </a:r>
            <a:r>
              <a:rPr kumimoji="0" sz="2950" b="0" i="0" u="heavy" strike="noStrike" kern="1200" cap="none" spc="-14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048247"/>
            <a:ext cx="535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5503" y="5516879"/>
            <a:ext cx="3129280" cy="52451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27660" marR="0" lvl="0" indent="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1150061"/>
            <a:ext cx="7582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可被进一步划分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680" y="1722247"/>
            <a:ext cx="314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2680" y="2148967"/>
            <a:ext cx="314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9365" y="1743583"/>
            <a:ext cx="401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9784" y="1011936"/>
            <a:ext cx="194310" cy="661670"/>
          </a:xfrm>
          <a:custGeom>
            <a:avLst/>
            <a:gdLst/>
            <a:ahLst/>
            <a:cxnLst/>
            <a:rect l="l" t="t" r="r" b="b"/>
            <a:pathLst>
              <a:path w="194310" h="661669">
                <a:moveTo>
                  <a:pt x="193928" y="0"/>
                </a:moveTo>
                <a:lnTo>
                  <a:pt x="0" y="66154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117" y="189737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255.255.255.240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192.168.10.79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644" y="2604033"/>
            <a:ext cx="3689350" cy="28473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余下的地址：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71780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76015" algn="l"/>
              </a:tabLst>
              <a:defRPr/>
            </a:pPr>
            <a:r>
              <a:rPr kumimoji="0" sz="28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heavy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011</a:t>
            </a:r>
            <a:r>
              <a:rPr kumimoji="0" sz="2800" b="0" i="0" u="heavy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>
                  <a:solidFill>
                    <a:srgbClr val="C00000"/>
                  </a:solidFill>
                </a:uFill>
                <a:latin typeface="Times New Roman"/>
                <a:ea typeface="+mn-ea"/>
                <a:cs typeface="Times New Roman"/>
              </a:rPr>
              <a:t>00000	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9365" y="2228469"/>
            <a:ext cx="401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16473" y="2632582"/>
            <a:ext cx="403860" cy="329565"/>
          </a:xfrm>
          <a:custGeom>
            <a:avLst/>
            <a:gdLst/>
            <a:ahLst/>
            <a:cxnLst/>
            <a:rect l="l" t="t" r="r" b="b"/>
            <a:pathLst>
              <a:path w="403860" h="329564">
                <a:moveTo>
                  <a:pt x="403478" y="329057"/>
                </a:moveTo>
                <a:lnTo>
                  <a:pt x="0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9358" y="3035045"/>
            <a:ext cx="4139565" cy="826135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381635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255.255.255.240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192.168.10.63.95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1361" y="2175510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3074" y="2637282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44" y="1150061"/>
            <a:ext cx="7569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可被进一步划分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680" y="1722247"/>
            <a:ext cx="3128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680" y="2148967"/>
            <a:ext cx="311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628" y="1720977"/>
            <a:ext cx="3863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9784" y="1011936"/>
            <a:ext cx="194310" cy="661670"/>
          </a:xfrm>
          <a:custGeom>
            <a:avLst/>
            <a:gdLst/>
            <a:ahLst/>
            <a:cxnLst/>
            <a:rect l="l" t="t" r="r" b="b"/>
            <a:pathLst>
              <a:path w="194310" h="661669">
                <a:moveTo>
                  <a:pt x="193928" y="0"/>
                </a:moveTo>
                <a:lnTo>
                  <a:pt x="0" y="66154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4117" y="189737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255.255.255.240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192.168.10.111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44" y="2604033"/>
            <a:ext cx="4216400" cy="308800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余下的地址：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5725" marR="0" lvl="0" indent="0" algn="l" defTabSz="914400" rtl="0" eaLnBrk="1" fontAlgn="auto" latinLnBrk="0" hangingPunct="1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-1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5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个路由器接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5812942"/>
            <a:ext cx="535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3020" y="5210555"/>
            <a:ext cx="3203575" cy="52324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63855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0882" y="2637282"/>
            <a:ext cx="3404235" cy="0"/>
          </a:xfrm>
          <a:custGeom>
            <a:avLst/>
            <a:gdLst/>
            <a:ahLst/>
            <a:cxnLst/>
            <a:rect l="l" t="t" r="r" b="b"/>
            <a:pathLst>
              <a:path w="3404235">
                <a:moveTo>
                  <a:pt x="0" y="0"/>
                </a:moveTo>
                <a:lnTo>
                  <a:pt x="340398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1361" y="2175510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44" y="1150061"/>
            <a:ext cx="7555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0111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可被进一步划分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680" y="1722247"/>
            <a:ext cx="311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628" y="1728342"/>
            <a:ext cx="3863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9784" y="1011936"/>
            <a:ext cx="194310" cy="661670"/>
          </a:xfrm>
          <a:custGeom>
            <a:avLst/>
            <a:gdLst/>
            <a:ahLst/>
            <a:cxnLst/>
            <a:rect l="l" t="t" r="r" b="b"/>
            <a:pathLst>
              <a:path w="194310" h="661669">
                <a:moveTo>
                  <a:pt x="193928" y="0"/>
                </a:moveTo>
                <a:lnTo>
                  <a:pt x="0" y="66154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4117" y="189737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255.255.255.252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192.168.10.115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44" y="2148967"/>
            <a:ext cx="3575050" cy="338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011101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011110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011111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余下的地址：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2680" y="5508447"/>
            <a:ext cx="346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450590" algn="l"/>
              </a:tabLst>
              <a:defRPr/>
            </a:pP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111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</a:t>
            </a:r>
            <a:r>
              <a:rPr kumimoji="0" sz="2800" b="0" i="0" u="none" strike="noStrike" kern="1200" cap="none" spc="32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sng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	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1673" y="3896614"/>
            <a:ext cx="1802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待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分配地址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6870" y="4581905"/>
            <a:ext cx="3385185" cy="2060575"/>
          </a:xfrm>
          <a:custGeom>
            <a:avLst/>
            <a:gdLst/>
            <a:ahLst/>
            <a:cxnLst/>
            <a:rect l="l" t="t" r="r" b="b"/>
            <a:pathLst>
              <a:path w="3385184" h="2060575">
                <a:moveTo>
                  <a:pt x="1617068" y="1490675"/>
                </a:moveTo>
                <a:lnTo>
                  <a:pt x="1208913" y="1490675"/>
                </a:lnTo>
                <a:lnTo>
                  <a:pt x="1329689" y="2060448"/>
                </a:lnTo>
                <a:lnTo>
                  <a:pt x="1617068" y="1490675"/>
                </a:lnTo>
                <a:close/>
              </a:path>
              <a:path w="3385184" h="2060575">
                <a:moveTo>
                  <a:pt x="2186005" y="1424660"/>
                </a:moveTo>
                <a:lnTo>
                  <a:pt x="1650364" y="1424660"/>
                </a:lnTo>
                <a:lnTo>
                  <a:pt x="2075814" y="1882736"/>
                </a:lnTo>
                <a:lnTo>
                  <a:pt x="2186005" y="1424660"/>
                </a:lnTo>
                <a:close/>
              </a:path>
              <a:path w="3385184" h="2060575">
                <a:moveTo>
                  <a:pt x="2698687" y="1379067"/>
                </a:moveTo>
                <a:lnTo>
                  <a:pt x="2196972" y="1379067"/>
                </a:lnTo>
                <a:lnTo>
                  <a:pt x="2843403" y="1726107"/>
                </a:lnTo>
                <a:lnTo>
                  <a:pt x="2698687" y="1379067"/>
                </a:lnTo>
                <a:close/>
              </a:path>
              <a:path w="3385184" h="2060575">
                <a:moveTo>
                  <a:pt x="2678001" y="1329461"/>
                </a:moveTo>
                <a:lnTo>
                  <a:pt x="887983" y="1329461"/>
                </a:lnTo>
                <a:lnTo>
                  <a:pt x="746251" y="1680502"/>
                </a:lnTo>
                <a:lnTo>
                  <a:pt x="1208913" y="1490675"/>
                </a:lnTo>
                <a:lnTo>
                  <a:pt x="1617068" y="1490675"/>
                </a:lnTo>
                <a:lnTo>
                  <a:pt x="1650364" y="1424660"/>
                </a:lnTo>
                <a:lnTo>
                  <a:pt x="2186005" y="1424660"/>
                </a:lnTo>
                <a:lnTo>
                  <a:pt x="2196972" y="1379067"/>
                </a:lnTo>
                <a:lnTo>
                  <a:pt x="2698687" y="1379067"/>
                </a:lnTo>
                <a:lnTo>
                  <a:pt x="2678001" y="1329461"/>
                </a:lnTo>
                <a:close/>
              </a:path>
              <a:path w="3385184" h="2060575">
                <a:moveTo>
                  <a:pt x="58038" y="218948"/>
                </a:moveTo>
                <a:lnTo>
                  <a:pt x="725042" y="726567"/>
                </a:lnTo>
                <a:lnTo>
                  <a:pt x="0" y="821817"/>
                </a:lnTo>
                <a:lnTo>
                  <a:pt x="583310" y="1123226"/>
                </a:lnTo>
                <a:lnTo>
                  <a:pt x="21208" y="1391475"/>
                </a:lnTo>
                <a:lnTo>
                  <a:pt x="887983" y="1329461"/>
                </a:lnTo>
                <a:lnTo>
                  <a:pt x="2678001" y="1329461"/>
                </a:lnTo>
                <a:lnTo>
                  <a:pt x="2638425" y="1234554"/>
                </a:lnTo>
                <a:lnTo>
                  <a:pt x="3307442" y="1234554"/>
                </a:lnTo>
                <a:lnTo>
                  <a:pt x="2759075" y="999236"/>
                </a:lnTo>
                <a:lnTo>
                  <a:pt x="3305937" y="776224"/>
                </a:lnTo>
                <a:lnTo>
                  <a:pt x="2617216" y="697738"/>
                </a:lnTo>
                <a:lnTo>
                  <a:pt x="2708769" y="602869"/>
                </a:lnTo>
                <a:lnTo>
                  <a:pt x="1145794" y="602869"/>
                </a:lnTo>
                <a:lnTo>
                  <a:pt x="58038" y="218948"/>
                </a:lnTo>
                <a:close/>
              </a:path>
              <a:path w="3385184" h="2060575">
                <a:moveTo>
                  <a:pt x="3307442" y="1234554"/>
                </a:moveTo>
                <a:lnTo>
                  <a:pt x="2638425" y="1234554"/>
                </a:lnTo>
                <a:lnTo>
                  <a:pt x="3384804" y="1267752"/>
                </a:lnTo>
                <a:lnTo>
                  <a:pt x="3307442" y="1234554"/>
                </a:lnTo>
                <a:close/>
              </a:path>
              <a:path w="3385184" h="2060575">
                <a:moveTo>
                  <a:pt x="1308734" y="218948"/>
                </a:moveTo>
                <a:lnTo>
                  <a:pt x="1145794" y="602869"/>
                </a:lnTo>
                <a:lnTo>
                  <a:pt x="2708769" y="602869"/>
                </a:lnTo>
                <a:lnTo>
                  <a:pt x="2756690" y="553212"/>
                </a:lnTo>
                <a:lnTo>
                  <a:pt x="1692402" y="553212"/>
                </a:lnTo>
                <a:lnTo>
                  <a:pt x="1308734" y="218948"/>
                </a:lnTo>
                <a:close/>
              </a:path>
              <a:path w="3385184" h="2060575">
                <a:moveTo>
                  <a:pt x="2275713" y="0"/>
                </a:moveTo>
                <a:lnTo>
                  <a:pt x="1692402" y="553212"/>
                </a:lnTo>
                <a:lnTo>
                  <a:pt x="2756690" y="553212"/>
                </a:lnTo>
                <a:lnTo>
                  <a:pt x="2800322" y="508000"/>
                </a:lnTo>
                <a:lnTo>
                  <a:pt x="2218182" y="508000"/>
                </a:lnTo>
                <a:lnTo>
                  <a:pt x="2275713" y="0"/>
                </a:lnTo>
                <a:close/>
              </a:path>
              <a:path w="3385184" h="2060575">
                <a:moveTo>
                  <a:pt x="2880233" y="425196"/>
                </a:moveTo>
                <a:lnTo>
                  <a:pt x="2218182" y="508000"/>
                </a:lnTo>
                <a:lnTo>
                  <a:pt x="2800322" y="508000"/>
                </a:lnTo>
                <a:lnTo>
                  <a:pt x="2880233" y="425196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36870" y="4581905"/>
            <a:ext cx="3385185" cy="2060575"/>
          </a:xfrm>
          <a:custGeom>
            <a:avLst/>
            <a:gdLst/>
            <a:ahLst/>
            <a:cxnLst/>
            <a:rect l="l" t="t" r="r" b="b"/>
            <a:pathLst>
              <a:path w="3385184" h="2060575">
                <a:moveTo>
                  <a:pt x="1692402" y="553212"/>
                </a:moveTo>
                <a:lnTo>
                  <a:pt x="2275713" y="0"/>
                </a:lnTo>
                <a:lnTo>
                  <a:pt x="2218182" y="508000"/>
                </a:lnTo>
                <a:lnTo>
                  <a:pt x="2880233" y="425196"/>
                </a:lnTo>
                <a:lnTo>
                  <a:pt x="2617216" y="697738"/>
                </a:lnTo>
                <a:lnTo>
                  <a:pt x="3305937" y="776224"/>
                </a:lnTo>
                <a:lnTo>
                  <a:pt x="2759075" y="999236"/>
                </a:lnTo>
                <a:lnTo>
                  <a:pt x="3384804" y="1267752"/>
                </a:lnTo>
                <a:lnTo>
                  <a:pt x="2638425" y="1234554"/>
                </a:lnTo>
                <a:lnTo>
                  <a:pt x="2843403" y="1726107"/>
                </a:lnTo>
                <a:lnTo>
                  <a:pt x="2196972" y="1379067"/>
                </a:lnTo>
                <a:lnTo>
                  <a:pt x="2075814" y="1882736"/>
                </a:lnTo>
                <a:lnTo>
                  <a:pt x="1650364" y="1424660"/>
                </a:lnTo>
                <a:lnTo>
                  <a:pt x="1329689" y="2060448"/>
                </a:lnTo>
                <a:lnTo>
                  <a:pt x="1208913" y="1490675"/>
                </a:lnTo>
                <a:lnTo>
                  <a:pt x="746251" y="1680502"/>
                </a:lnTo>
                <a:lnTo>
                  <a:pt x="887983" y="1329461"/>
                </a:lnTo>
                <a:lnTo>
                  <a:pt x="21208" y="1391475"/>
                </a:lnTo>
                <a:lnTo>
                  <a:pt x="583310" y="1123226"/>
                </a:lnTo>
                <a:lnTo>
                  <a:pt x="0" y="821817"/>
                </a:lnTo>
                <a:lnTo>
                  <a:pt x="725042" y="726567"/>
                </a:lnTo>
                <a:lnTo>
                  <a:pt x="58038" y="218948"/>
                </a:lnTo>
                <a:lnTo>
                  <a:pt x="1145794" y="602869"/>
                </a:lnTo>
                <a:lnTo>
                  <a:pt x="1308734" y="218948"/>
                </a:lnTo>
                <a:lnTo>
                  <a:pt x="1692402" y="55321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2601" y="5179567"/>
            <a:ext cx="155130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65100" marR="5080" lvl="0" indent="-152400" algn="l" defTabSz="914400" rtl="0" eaLnBrk="1" fontAlgn="auto" latinLnBrk="0" hangingPunct="1">
              <a:lnSpc>
                <a:spcPts val="27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地址利用率 大大提高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3074" y="2175510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41119"/>
            <a:ext cx="9144000" cy="2933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3871" y="3930396"/>
            <a:ext cx="3240405" cy="259079"/>
          </a:xfrm>
          <a:custGeom>
            <a:avLst/>
            <a:gdLst/>
            <a:ahLst/>
            <a:cxnLst/>
            <a:rect l="l" t="t" r="r" b="b"/>
            <a:pathLst>
              <a:path w="3240404" h="259079">
                <a:moveTo>
                  <a:pt x="0" y="259079"/>
                </a:moveTo>
                <a:lnTo>
                  <a:pt x="3240024" y="259079"/>
                </a:lnTo>
                <a:lnTo>
                  <a:pt x="3240024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2169" y="295402"/>
            <a:ext cx="4269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/>
              <a:t>变长子网掩</a:t>
            </a:r>
            <a:r>
              <a:rPr sz="2800" spc="-15" dirty="0"/>
              <a:t>码</a:t>
            </a:r>
            <a:r>
              <a:rPr sz="2800" spc="-10" dirty="0">
                <a:latin typeface="Tahoma"/>
                <a:cs typeface="Tahoma"/>
              </a:rPr>
              <a:t>IP</a:t>
            </a:r>
            <a:r>
              <a:rPr sz="2800" dirty="0"/>
              <a:t>地</a:t>
            </a:r>
            <a:r>
              <a:rPr sz="2800" spc="-5" dirty="0"/>
              <a:t>址</a:t>
            </a:r>
            <a:r>
              <a:rPr sz="2800" dirty="0"/>
              <a:t>使</a:t>
            </a:r>
            <a:r>
              <a:rPr sz="2800" spc="-5" dirty="0"/>
              <a:t>用率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105" y="4518786"/>
            <a:ext cx="80371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总共浪费的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2+8+2+4+9+2+2+2+2+4*2=39 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利用</a:t>
            </a:r>
            <a:r>
              <a:rPr kumimoji="0" sz="2800" b="0" i="0" u="none" strike="noStrike" kern="1200" cap="none" spc="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(256-39)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256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85%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等长划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高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不少利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1221105"/>
            <a:ext cx="82105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solidFill>
                  <a:srgbClr val="000000"/>
                </a:solidFill>
              </a:rPr>
              <a:t>【例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sz="3200" dirty="0">
                <a:solidFill>
                  <a:srgbClr val="000000"/>
                </a:solidFill>
              </a:rPr>
              <a:t>】某公</a:t>
            </a:r>
            <a:r>
              <a:rPr sz="3200" spc="755" dirty="0">
                <a:solidFill>
                  <a:srgbClr val="000000"/>
                </a:solidFill>
              </a:rPr>
              <a:t>司</a:t>
            </a:r>
            <a:r>
              <a:rPr sz="3200" spc="5" dirty="0">
                <a:solidFill>
                  <a:srgbClr val="000000"/>
                </a:solidFill>
              </a:rPr>
              <a:t>申请</a:t>
            </a:r>
            <a:r>
              <a:rPr sz="3200" dirty="0">
                <a:solidFill>
                  <a:srgbClr val="000000"/>
                </a:solidFill>
              </a:rPr>
              <a:t>到</a:t>
            </a:r>
            <a:r>
              <a:rPr sz="3200" spc="5" dirty="0">
                <a:solidFill>
                  <a:srgbClr val="000000"/>
                </a:solidFill>
              </a:rPr>
              <a:t>一</a:t>
            </a:r>
            <a:r>
              <a:rPr sz="3200" spc="-15" dirty="0">
                <a:solidFill>
                  <a:srgbClr val="000000"/>
                </a:solidFill>
              </a:rPr>
              <a:t>个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IP</a:t>
            </a:r>
            <a:r>
              <a:rPr sz="3200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192.168.10.0</a:t>
            </a:r>
            <a:r>
              <a:rPr sz="3200" spc="-5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</a:rPr>
              <a:t>子 网掩</a:t>
            </a:r>
            <a:r>
              <a:rPr sz="3200" spc="-15" dirty="0">
                <a:solidFill>
                  <a:srgbClr val="000000"/>
                </a:solidFill>
              </a:rPr>
              <a:t>码</a:t>
            </a:r>
            <a:r>
              <a:rPr sz="3200" dirty="0">
                <a:solidFill>
                  <a:srgbClr val="000000"/>
                </a:solidFill>
              </a:rPr>
              <a:t>是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255.255.255.0</a:t>
            </a:r>
            <a:r>
              <a:rPr sz="3200" dirty="0">
                <a:solidFill>
                  <a:srgbClr val="000000"/>
                </a:solidFill>
              </a:rPr>
              <a:t>。</a:t>
            </a:r>
            <a:r>
              <a:rPr sz="3200" spc="-79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这个</a:t>
            </a:r>
            <a:r>
              <a:rPr sz="3200" spc="-15" dirty="0">
                <a:solidFill>
                  <a:srgbClr val="000000"/>
                </a:solidFill>
                <a:latin typeface="Times New Roman"/>
                <a:cs typeface="Times New Roman"/>
              </a:rPr>
              <a:t>IP</a:t>
            </a:r>
            <a:r>
              <a:rPr sz="3200" dirty="0">
                <a:solidFill>
                  <a:srgbClr val="000000"/>
                </a:solidFill>
              </a:rPr>
              <a:t>按照</a:t>
            </a:r>
            <a:r>
              <a:rPr sz="3200" spc="-80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3333FF"/>
                </a:solidFill>
                <a:latin typeface="Times New Roman"/>
                <a:cs typeface="Times New Roman"/>
              </a:rPr>
              <a:t>30</a:t>
            </a:r>
            <a:r>
              <a:rPr sz="3200" spc="-5" dirty="0">
                <a:solidFill>
                  <a:srgbClr val="000000"/>
                </a:solidFill>
              </a:rPr>
              <a:t>，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24</a:t>
            </a:r>
            <a:r>
              <a:rPr sz="3200" spc="-5" dirty="0">
                <a:solidFill>
                  <a:srgbClr val="000000"/>
                </a:solidFill>
              </a:rPr>
              <a:t>，  </a:t>
            </a:r>
            <a:r>
              <a:rPr sz="3200" dirty="0">
                <a:solidFill>
                  <a:srgbClr val="3333FF"/>
                </a:solidFill>
                <a:latin typeface="Times New Roman"/>
                <a:cs typeface="Times New Roman"/>
              </a:rPr>
              <a:t>14</a:t>
            </a:r>
            <a:r>
              <a:rPr sz="3200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12</a:t>
            </a:r>
            <a:r>
              <a:rPr sz="3200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7</a:t>
            </a:r>
            <a:r>
              <a:rPr sz="3200" dirty="0">
                <a:solidFill>
                  <a:srgbClr val="000000"/>
                </a:solidFill>
              </a:rPr>
              <a:t>，</a:t>
            </a:r>
            <a:r>
              <a:rPr sz="3200" dirty="0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0000"/>
                </a:solidFill>
              </a:rPr>
              <a:t>台</a:t>
            </a:r>
            <a:r>
              <a:rPr sz="3200" spc="-10" dirty="0">
                <a:solidFill>
                  <a:srgbClr val="000000"/>
                </a:solidFill>
              </a:rPr>
              <a:t>主</a:t>
            </a:r>
            <a:r>
              <a:rPr sz="3200" spc="5" dirty="0">
                <a:solidFill>
                  <a:srgbClr val="000000"/>
                </a:solidFill>
              </a:rPr>
              <a:t>机需</a:t>
            </a:r>
            <a:r>
              <a:rPr sz="3200" spc="-15" dirty="0">
                <a:solidFill>
                  <a:srgbClr val="000000"/>
                </a:solidFill>
              </a:rPr>
              <a:t>求</a:t>
            </a:r>
            <a:r>
              <a:rPr sz="3200" spc="5" dirty="0">
                <a:solidFill>
                  <a:srgbClr val="000000"/>
                </a:solidFill>
              </a:rPr>
              <a:t>分配</a:t>
            </a:r>
            <a:r>
              <a:rPr sz="3200" spc="-15" dirty="0">
                <a:solidFill>
                  <a:srgbClr val="000000"/>
                </a:solidFill>
              </a:rPr>
              <a:t>给</a:t>
            </a:r>
            <a:r>
              <a:rPr sz="3200" spc="5" dirty="0">
                <a:solidFill>
                  <a:srgbClr val="000000"/>
                </a:solidFill>
              </a:rPr>
              <a:t>各个</a:t>
            </a:r>
            <a:r>
              <a:rPr sz="3200" spc="-15" dirty="0">
                <a:solidFill>
                  <a:srgbClr val="000000"/>
                </a:solidFill>
              </a:rPr>
              <a:t>部</a:t>
            </a:r>
            <a:r>
              <a:rPr sz="3200" dirty="0">
                <a:solidFill>
                  <a:srgbClr val="000000"/>
                </a:solidFill>
              </a:rPr>
              <a:t>门，请 </a:t>
            </a:r>
            <a:r>
              <a:rPr sz="3200" spc="10" dirty="0">
                <a:solidFill>
                  <a:srgbClr val="000000"/>
                </a:solidFill>
              </a:rPr>
              <a:t>遵照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RFC1878</a:t>
            </a:r>
            <a:r>
              <a:rPr sz="3200" dirty="0">
                <a:solidFill>
                  <a:srgbClr val="000000"/>
                </a:solidFill>
              </a:rPr>
              <a:t>的</a:t>
            </a:r>
            <a:r>
              <a:rPr sz="3200" spc="-15" dirty="0">
                <a:solidFill>
                  <a:srgbClr val="000000"/>
                </a:solidFill>
              </a:rPr>
              <a:t>规</a:t>
            </a:r>
            <a:r>
              <a:rPr sz="3200" dirty="0">
                <a:solidFill>
                  <a:srgbClr val="000000"/>
                </a:solidFill>
              </a:rPr>
              <a:t>定划</a:t>
            </a:r>
            <a:r>
              <a:rPr sz="3200" spc="-10" dirty="0">
                <a:solidFill>
                  <a:srgbClr val="000000"/>
                </a:solidFill>
              </a:rPr>
              <a:t>分</a:t>
            </a:r>
            <a:r>
              <a:rPr sz="3200" dirty="0">
                <a:solidFill>
                  <a:srgbClr val="FF0000"/>
                </a:solidFill>
              </a:rPr>
              <a:t>变长</a:t>
            </a:r>
            <a:r>
              <a:rPr sz="3200" spc="-15" dirty="0">
                <a:solidFill>
                  <a:srgbClr val="FF0000"/>
                </a:solidFill>
              </a:rPr>
              <a:t>子</a:t>
            </a:r>
            <a:r>
              <a:rPr sz="3200" dirty="0">
                <a:solidFill>
                  <a:srgbClr val="FF0000"/>
                </a:solidFill>
              </a:rPr>
              <a:t>网</a:t>
            </a:r>
            <a:r>
              <a:rPr sz="3200" dirty="0">
                <a:solidFill>
                  <a:srgbClr val="000000"/>
                </a:solidFill>
              </a:rPr>
              <a:t>。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4516025"/>
            <a:ext cx="432117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1" i="1" u="heavy" strike="noStrike" kern="1200" cap="none" spc="-1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1" i="0" u="heavy" strike="noStrike" kern="1200" cap="none" spc="-15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Microsoft JhengHei"/>
                <a:ea typeface="+mn-ea"/>
                <a:cs typeface="Microsoft JhengHei"/>
              </a:rPr>
              <a:t>个路由器接</a:t>
            </a:r>
            <a:r>
              <a:rPr kumimoji="0" sz="2950" b="1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Microsoft JhengHei"/>
                <a:ea typeface="+mn-ea"/>
                <a:cs typeface="Microsoft JhengHei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2935" y="4509515"/>
            <a:ext cx="3329940" cy="52324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39090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31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44" y="3358823"/>
            <a:ext cx="7727950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1270" algn="l" defTabSz="914400" rtl="0" eaLnBrk="1" fontAlgn="auto" latinLnBrk="0" hangingPunct="1">
              <a:lnSpc>
                <a:spcPct val="1288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67550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计算公式：主机数</a:t>
            </a:r>
            <a:r>
              <a:rPr kumimoji="0" sz="2800" b="0" i="0" u="none" strike="noStrike" kern="1200" cap="none" spc="-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 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//</a:t>
            </a:r>
            <a:r>
              <a:rPr kumimoji="0" sz="2800" b="0" i="0" u="none" strike="noStrike" kern="1200" cap="none" spc="-4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代表主机位个数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-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607" y="4943171"/>
            <a:ext cx="6396990" cy="117729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6670" marR="0" lvl="0" indent="0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遵照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RFC1878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的规定，全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和全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子网可用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DB05B9-6C7A-4C6B-9A9F-13D1E305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0" y="442454"/>
            <a:ext cx="7265760" cy="553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2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44" y="1017700"/>
            <a:ext cx="3574415" cy="11430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则可得到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680" y="2135504"/>
            <a:ext cx="3140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744" y="2561920"/>
            <a:ext cx="4319270" cy="142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0830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-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个路由器接</a:t>
            </a:r>
            <a:r>
              <a:rPr kumimoji="0" sz="2950" b="0" i="0" u="heavy" strike="noStrike" kern="1200" cap="none" spc="-16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628" y="1714880"/>
            <a:ext cx="401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1996" y="3500628"/>
            <a:ext cx="3130550" cy="52451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367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5725" y="2606801"/>
            <a:ext cx="3619500" cy="0"/>
          </a:xfrm>
          <a:custGeom>
            <a:avLst/>
            <a:gdLst/>
            <a:ahLst/>
            <a:cxnLst/>
            <a:rect l="l" t="t" r="r" b="b"/>
            <a:pathLst>
              <a:path w="3619500">
                <a:moveTo>
                  <a:pt x="0" y="0"/>
                </a:moveTo>
                <a:lnTo>
                  <a:pt x="3619373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9784" y="1011936"/>
            <a:ext cx="194310" cy="661670"/>
          </a:xfrm>
          <a:custGeom>
            <a:avLst/>
            <a:gdLst/>
            <a:ahLst/>
            <a:cxnLst/>
            <a:rect l="l" t="t" r="r" b="b"/>
            <a:pathLst>
              <a:path w="194310" h="661669">
                <a:moveTo>
                  <a:pt x="193928" y="0"/>
                </a:moveTo>
                <a:lnTo>
                  <a:pt x="0" y="66154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4117" y="189737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255.255.255.192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192.168.10.63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2680" y="5624880"/>
            <a:ext cx="3128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644" y="3975887"/>
            <a:ext cx="7978775" cy="16751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88265" marR="0" lvl="0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可被进一步划分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39751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41872" y="5737453"/>
            <a:ext cx="598805" cy="192405"/>
          </a:xfrm>
          <a:custGeom>
            <a:avLst/>
            <a:gdLst/>
            <a:ahLst/>
            <a:cxnLst/>
            <a:rect l="l" t="t" r="r" b="b"/>
            <a:pathLst>
              <a:path w="598804" h="192404">
                <a:moveTo>
                  <a:pt x="0" y="192049"/>
                </a:moveTo>
                <a:lnTo>
                  <a:pt x="598678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4117" y="5915405"/>
            <a:ext cx="4139565" cy="826135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255.255.255.224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192.168.10.95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3074" y="2175510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3074" y="5680709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744" y="3364202"/>
            <a:ext cx="43192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-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个路由器接</a:t>
            </a:r>
            <a:r>
              <a:rPr kumimoji="0" sz="2950" b="0" i="0" u="heavy" strike="noStrike" kern="1200" cap="none" spc="-16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44" y="1017700"/>
            <a:ext cx="3561715" cy="11430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余下的地址：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680" y="2135504"/>
            <a:ext cx="31407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628" y="1714880"/>
            <a:ext cx="4015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14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1996" y="3357371"/>
            <a:ext cx="3130550" cy="52324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93675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959478"/>
            <a:ext cx="535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5725" y="2603754"/>
            <a:ext cx="3619500" cy="0"/>
          </a:xfrm>
          <a:custGeom>
            <a:avLst/>
            <a:gdLst/>
            <a:ahLst/>
            <a:cxnLst/>
            <a:rect l="l" t="t" r="r" b="b"/>
            <a:pathLst>
              <a:path w="3619500">
                <a:moveTo>
                  <a:pt x="0" y="0"/>
                </a:moveTo>
                <a:lnTo>
                  <a:pt x="3619373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29784" y="1011936"/>
            <a:ext cx="194310" cy="661670"/>
          </a:xfrm>
          <a:custGeom>
            <a:avLst/>
            <a:gdLst/>
            <a:ahLst/>
            <a:cxnLst/>
            <a:rect l="l" t="t" r="r" b="b"/>
            <a:pathLst>
              <a:path w="194310" h="661669">
                <a:moveTo>
                  <a:pt x="193928" y="0"/>
                </a:moveTo>
                <a:lnTo>
                  <a:pt x="0" y="66154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117" y="189737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255.255.255.224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192.168.10.127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3074" y="2149601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001" y="4641314"/>
            <a:ext cx="431927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-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</a:t>
            </a:r>
            <a:r>
              <a:rPr kumimoji="0" sz="2950" b="0" i="0" u="heavy" strike="noStrike" kern="1200" cap="none" spc="-15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器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接</a:t>
            </a:r>
            <a:r>
              <a:rPr kumimoji="0" sz="2950" b="0" i="0" u="heavy" strike="noStrike" kern="1200" cap="none" spc="-15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8947" y="4634484"/>
            <a:ext cx="3130550" cy="52324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94310" marR="0" lvl="0" indent="0" algn="l" defTabSz="9144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796" y="5236261"/>
            <a:ext cx="535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29784" y="1011936"/>
            <a:ext cx="194310" cy="661670"/>
          </a:xfrm>
          <a:custGeom>
            <a:avLst/>
            <a:gdLst/>
            <a:ahLst/>
            <a:cxnLst/>
            <a:rect l="l" t="t" r="r" b="b"/>
            <a:pathLst>
              <a:path w="194310" h="661669">
                <a:moveTo>
                  <a:pt x="193928" y="0"/>
                </a:moveTo>
                <a:lnTo>
                  <a:pt x="0" y="661543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4117" y="189737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255.255.255.240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192.168.10.143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680" y="2575382"/>
            <a:ext cx="3141345" cy="1398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76" y="2897251"/>
            <a:ext cx="635000" cy="742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76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余下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101" y="4876645"/>
            <a:ext cx="414274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个路由器接</a:t>
            </a:r>
            <a:r>
              <a:rPr kumimoji="0" sz="2950" b="0" i="0" u="heavy" strike="noStrike" kern="1200" cap="none" spc="-14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471566"/>
            <a:ext cx="5354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3020" y="4869179"/>
            <a:ext cx="3203575" cy="52324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6385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074" y="2210561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3074" y="2622042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644" y="1004226"/>
            <a:ext cx="7978775" cy="160401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可被进一步划分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Tx/>
              <a:buSzTx/>
              <a:buFontTx/>
              <a:buNone/>
              <a:tabLst>
                <a:tab pos="39751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446405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97510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41872" y="2675382"/>
            <a:ext cx="598805" cy="192405"/>
          </a:xfrm>
          <a:custGeom>
            <a:avLst/>
            <a:gdLst/>
            <a:ahLst/>
            <a:cxnLst/>
            <a:rect l="l" t="t" r="r" b="b"/>
            <a:pathLst>
              <a:path w="598804" h="192405">
                <a:moveTo>
                  <a:pt x="0" y="192404"/>
                </a:moveTo>
                <a:lnTo>
                  <a:pt x="598678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4117" y="2853689"/>
            <a:ext cx="4139565" cy="828040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255.255.255.240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192.168.10.159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9441" y="2710433"/>
            <a:ext cx="216535" cy="1150620"/>
          </a:xfrm>
          <a:custGeom>
            <a:avLst/>
            <a:gdLst/>
            <a:ahLst/>
            <a:cxnLst/>
            <a:rect l="l" t="t" r="r" b="b"/>
            <a:pathLst>
              <a:path w="216534" h="1150620">
                <a:moveTo>
                  <a:pt x="216407" y="1150620"/>
                </a:moveTo>
                <a:lnTo>
                  <a:pt x="174287" y="1149195"/>
                </a:lnTo>
                <a:lnTo>
                  <a:pt x="139893" y="1145317"/>
                </a:lnTo>
                <a:lnTo>
                  <a:pt x="116706" y="1139582"/>
                </a:lnTo>
                <a:lnTo>
                  <a:pt x="108203" y="1132586"/>
                </a:lnTo>
                <a:lnTo>
                  <a:pt x="108203" y="593343"/>
                </a:lnTo>
                <a:lnTo>
                  <a:pt x="99699" y="586347"/>
                </a:lnTo>
                <a:lnTo>
                  <a:pt x="76509" y="580612"/>
                </a:lnTo>
                <a:lnTo>
                  <a:pt x="42115" y="576734"/>
                </a:lnTo>
                <a:lnTo>
                  <a:pt x="0" y="575310"/>
                </a:lnTo>
                <a:lnTo>
                  <a:pt x="42115" y="573885"/>
                </a:lnTo>
                <a:lnTo>
                  <a:pt x="76509" y="570007"/>
                </a:lnTo>
                <a:lnTo>
                  <a:pt x="99699" y="564272"/>
                </a:lnTo>
                <a:lnTo>
                  <a:pt x="108203" y="557276"/>
                </a:lnTo>
                <a:lnTo>
                  <a:pt x="108203" y="18033"/>
                </a:lnTo>
                <a:lnTo>
                  <a:pt x="116708" y="11037"/>
                </a:lnTo>
                <a:lnTo>
                  <a:pt x="139898" y="5302"/>
                </a:lnTo>
                <a:lnTo>
                  <a:pt x="174292" y="1424"/>
                </a:lnTo>
                <a:lnTo>
                  <a:pt x="216407" y="0"/>
                </a:lnTo>
              </a:path>
            </a:pathLst>
          </a:custGeom>
          <a:ln w="1981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44" y="1169873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</a:rPr>
              <a:t>余下的地址：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22680" y="1722247"/>
            <a:ext cx="31407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101" y="2530231"/>
            <a:ext cx="4142740" cy="11645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72745" marR="0" lvl="0" indent="0" algn="l" defTabSz="914400" rtl="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800" b="0" i="1" u="heavy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Times New Roman"/>
                <a:ea typeface="+mn-ea"/>
                <a:cs typeface="Times New Roman"/>
              </a:rPr>
              <a:t>1</a:t>
            </a:r>
            <a:r>
              <a:rPr kumimoji="0" sz="2950" b="0" i="0" u="heavy" strike="noStrike" kern="1200" cap="none" spc="-145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个路由器接</a:t>
            </a:r>
            <a:r>
              <a:rPr kumimoji="0" sz="2950" b="0" i="0" u="heavy" strike="noStrike" kern="1200" cap="none" spc="-14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>
                  <a:solidFill>
                    <a:srgbClr val="FF9933"/>
                  </a:solidFill>
                </a:uFill>
                <a:latin typeface="宋体"/>
                <a:ea typeface="+mn-ea"/>
                <a:cs typeface="宋体"/>
              </a:rPr>
              <a:t>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3020" y="3212592"/>
            <a:ext cx="3203575" cy="524510"/>
          </a:xfrm>
          <a:prstGeom prst="rect">
            <a:avLst/>
          </a:prstGeom>
          <a:ln w="9144">
            <a:solidFill>
              <a:srgbClr val="C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6385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 ≤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≤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2^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0882" y="2205989"/>
            <a:ext cx="3404235" cy="0"/>
          </a:xfrm>
          <a:custGeom>
            <a:avLst/>
            <a:gdLst/>
            <a:ahLst/>
            <a:cxnLst/>
            <a:rect l="l" t="t" r="r" b="b"/>
            <a:pathLst>
              <a:path w="3404235">
                <a:moveTo>
                  <a:pt x="0" y="0"/>
                </a:moveTo>
                <a:lnTo>
                  <a:pt x="3403980" y="0"/>
                </a:lnTo>
              </a:path>
            </a:pathLst>
          </a:custGeom>
          <a:ln w="2895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44" y="3592802"/>
            <a:ext cx="7582534" cy="132270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88265" marR="0" lvl="0" indent="0" algn="l" defTabSz="914400" rtl="0" eaLnBrk="1" fontAlgn="auto" latinLnBrk="0" hangingPunct="1">
              <a:lnSpc>
                <a:spcPct val="100000"/>
              </a:lnSpc>
              <a:spcBef>
                <a:spcPts val="18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需要借主机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，则子网号为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可被进一步划分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个子网：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2680" y="5431637"/>
            <a:ext cx="314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2680" y="5005527"/>
            <a:ext cx="7392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354139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1010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分配给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台主机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个路由接口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872" y="5543930"/>
            <a:ext cx="598805" cy="192405"/>
          </a:xfrm>
          <a:custGeom>
            <a:avLst/>
            <a:gdLst/>
            <a:ahLst/>
            <a:cxnLst/>
            <a:rect l="l" t="t" r="r" b="b"/>
            <a:pathLst>
              <a:path w="598804" h="192404">
                <a:moveTo>
                  <a:pt x="0" y="192024"/>
                </a:moveTo>
                <a:lnTo>
                  <a:pt x="598678" y="0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4117" y="5721858"/>
            <a:ext cx="4139565" cy="826135"/>
          </a:xfrm>
          <a:prstGeom prst="rect">
            <a:avLst/>
          </a:prstGeom>
          <a:solidFill>
            <a:srgbClr val="FFFFCC"/>
          </a:solidFill>
          <a:ln w="25907">
            <a:solidFill>
              <a:srgbClr val="385D8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457834" lvl="0" indent="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255.255.255.248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广播地址：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192.168.10.167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3074" y="5487161"/>
            <a:ext cx="7759065" cy="0"/>
          </a:xfrm>
          <a:custGeom>
            <a:avLst/>
            <a:gdLst/>
            <a:ahLst/>
            <a:cxnLst/>
            <a:rect l="l" t="t" r="r" b="b"/>
            <a:pathLst>
              <a:path w="7759065">
                <a:moveTo>
                  <a:pt x="0" y="0"/>
                </a:moveTo>
                <a:lnTo>
                  <a:pt x="7758557" y="0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8905" y="2067813"/>
            <a:ext cx="31419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10101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192.168.10.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4870" y="1510665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余下的地址：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4428744" y="2133600"/>
            <a:ext cx="287020" cy="1286510"/>
          </a:xfrm>
          <a:custGeom>
            <a:avLst/>
            <a:gdLst/>
            <a:ahLst/>
            <a:cxnLst/>
            <a:rect l="l" t="t" r="r" b="b"/>
            <a:pathLst>
              <a:path w="287020" h="1286510">
                <a:moveTo>
                  <a:pt x="0" y="0"/>
                </a:moveTo>
                <a:lnTo>
                  <a:pt x="55762" y="1873"/>
                </a:lnTo>
                <a:lnTo>
                  <a:pt x="101298" y="6984"/>
                </a:lnTo>
                <a:lnTo>
                  <a:pt x="131998" y="14573"/>
                </a:lnTo>
                <a:lnTo>
                  <a:pt x="143256" y="23876"/>
                </a:lnTo>
                <a:lnTo>
                  <a:pt x="143256" y="619252"/>
                </a:lnTo>
                <a:lnTo>
                  <a:pt x="154513" y="628554"/>
                </a:lnTo>
                <a:lnTo>
                  <a:pt x="185213" y="636143"/>
                </a:lnTo>
                <a:lnTo>
                  <a:pt x="230749" y="641254"/>
                </a:lnTo>
                <a:lnTo>
                  <a:pt x="286512" y="643128"/>
                </a:lnTo>
                <a:lnTo>
                  <a:pt x="230749" y="645001"/>
                </a:lnTo>
                <a:lnTo>
                  <a:pt x="185213" y="650113"/>
                </a:lnTo>
                <a:lnTo>
                  <a:pt x="154513" y="657701"/>
                </a:lnTo>
                <a:lnTo>
                  <a:pt x="143256" y="667004"/>
                </a:lnTo>
                <a:lnTo>
                  <a:pt x="143256" y="1262380"/>
                </a:lnTo>
                <a:lnTo>
                  <a:pt x="131998" y="1271682"/>
                </a:lnTo>
                <a:lnTo>
                  <a:pt x="101298" y="1279271"/>
                </a:lnTo>
                <a:lnTo>
                  <a:pt x="55762" y="1284382"/>
                </a:lnTo>
                <a:lnTo>
                  <a:pt x="0" y="12862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1673" y="2550413"/>
            <a:ext cx="1802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待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分配地址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32426" y="4077461"/>
            <a:ext cx="3385185" cy="2062480"/>
          </a:xfrm>
          <a:custGeom>
            <a:avLst/>
            <a:gdLst/>
            <a:ahLst/>
            <a:cxnLst/>
            <a:rect l="l" t="t" r="r" b="b"/>
            <a:pathLst>
              <a:path w="3385184" h="2062479">
                <a:moveTo>
                  <a:pt x="1617081" y="1491742"/>
                </a:moveTo>
                <a:lnTo>
                  <a:pt x="1208913" y="1491742"/>
                </a:lnTo>
                <a:lnTo>
                  <a:pt x="1329689" y="2061972"/>
                </a:lnTo>
                <a:lnTo>
                  <a:pt x="1617081" y="1491742"/>
                </a:lnTo>
                <a:close/>
              </a:path>
              <a:path w="3385184" h="2062479">
                <a:moveTo>
                  <a:pt x="2186013" y="1425702"/>
                </a:moveTo>
                <a:lnTo>
                  <a:pt x="1650364" y="1425702"/>
                </a:lnTo>
                <a:lnTo>
                  <a:pt x="2075814" y="1884121"/>
                </a:lnTo>
                <a:lnTo>
                  <a:pt x="2186013" y="1425702"/>
                </a:lnTo>
                <a:close/>
              </a:path>
              <a:path w="3385184" h="2062479">
                <a:moveTo>
                  <a:pt x="2698700" y="1380108"/>
                </a:moveTo>
                <a:lnTo>
                  <a:pt x="2196972" y="1380108"/>
                </a:lnTo>
                <a:lnTo>
                  <a:pt x="2843403" y="1727377"/>
                </a:lnTo>
                <a:lnTo>
                  <a:pt x="2698700" y="1380108"/>
                </a:lnTo>
                <a:close/>
              </a:path>
              <a:path w="3385184" h="2062479">
                <a:moveTo>
                  <a:pt x="2678008" y="1330452"/>
                </a:moveTo>
                <a:lnTo>
                  <a:pt x="887983" y="1330452"/>
                </a:lnTo>
                <a:lnTo>
                  <a:pt x="746251" y="1681746"/>
                </a:lnTo>
                <a:lnTo>
                  <a:pt x="1208913" y="1491742"/>
                </a:lnTo>
                <a:lnTo>
                  <a:pt x="1617081" y="1491742"/>
                </a:lnTo>
                <a:lnTo>
                  <a:pt x="1650364" y="1425702"/>
                </a:lnTo>
                <a:lnTo>
                  <a:pt x="2186013" y="1425702"/>
                </a:lnTo>
                <a:lnTo>
                  <a:pt x="2196972" y="1380108"/>
                </a:lnTo>
                <a:lnTo>
                  <a:pt x="2698700" y="1380108"/>
                </a:lnTo>
                <a:lnTo>
                  <a:pt x="2678008" y="1330452"/>
                </a:lnTo>
                <a:close/>
              </a:path>
              <a:path w="3385184" h="2062479">
                <a:moveTo>
                  <a:pt x="58038" y="219074"/>
                </a:moveTo>
                <a:lnTo>
                  <a:pt x="725042" y="727074"/>
                </a:lnTo>
                <a:lnTo>
                  <a:pt x="0" y="822451"/>
                </a:lnTo>
                <a:lnTo>
                  <a:pt x="583310" y="1124077"/>
                </a:lnTo>
                <a:lnTo>
                  <a:pt x="21208" y="1392555"/>
                </a:lnTo>
                <a:lnTo>
                  <a:pt x="887983" y="1330452"/>
                </a:lnTo>
                <a:lnTo>
                  <a:pt x="2678008" y="1330452"/>
                </a:lnTo>
                <a:lnTo>
                  <a:pt x="2638425" y="1235456"/>
                </a:lnTo>
                <a:lnTo>
                  <a:pt x="3307327" y="1235456"/>
                </a:lnTo>
                <a:lnTo>
                  <a:pt x="2759075" y="999997"/>
                </a:lnTo>
                <a:lnTo>
                  <a:pt x="3305937" y="776732"/>
                </a:lnTo>
                <a:lnTo>
                  <a:pt x="2617216" y="698246"/>
                </a:lnTo>
                <a:lnTo>
                  <a:pt x="2708684" y="603377"/>
                </a:lnTo>
                <a:lnTo>
                  <a:pt x="1145794" y="603376"/>
                </a:lnTo>
                <a:lnTo>
                  <a:pt x="58038" y="219074"/>
                </a:lnTo>
                <a:close/>
              </a:path>
              <a:path w="3385184" h="2062479">
                <a:moveTo>
                  <a:pt x="3307327" y="1235456"/>
                </a:moveTo>
                <a:lnTo>
                  <a:pt x="2638425" y="1235456"/>
                </a:lnTo>
                <a:lnTo>
                  <a:pt x="3384804" y="1268730"/>
                </a:lnTo>
                <a:lnTo>
                  <a:pt x="3307327" y="1235456"/>
                </a:lnTo>
                <a:close/>
              </a:path>
              <a:path w="3385184" h="2062479">
                <a:moveTo>
                  <a:pt x="1308734" y="219074"/>
                </a:moveTo>
                <a:lnTo>
                  <a:pt x="1145794" y="603376"/>
                </a:lnTo>
                <a:lnTo>
                  <a:pt x="2708684" y="603377"/>
                </a:lnTo>
                <a:lnTo>
                  <a:pt x="2756561" y="553719"/>
                </a:lnTo>
                <a:lnTo>
                  <a:pt x="1692402" y="553719"/>
                </a:lnTo>
                <a:lnTo>
                  <a:pt x="1308734" y="219074"/>
                </a:lnTo>
                <a:close/>
              </a:path>
              <a:path w="3385184" h="2062479">
                <a:moveTo>
                  <a:pt x="2275713" y="0"/>
                </a:moveTo>
                <a:lnTo>
                  <a:pt x="1692402" y="553719"/>
                </a:lnTo>
                <a:lnTo>
                  <a:pt x="2756561" y="553719"/>
                </a:lnTo>
                <a:lnTo>
                  <a:pt x="2800274" y="508380"/>
                </a:lnTo>
                <a:lnTo>
                  <a:pt x="2218182" y="508380"/>
                </a:lnTo>
                <a:lnTo>
                  <a:pt x="2275713" y="0"/>
                </a:lnTo>
                <a:close/>
              </a:path>
              <a:path w="3385184" h="2062479">
                <a:moveTo>
                  <a:pt x="2880233" y="425449"/>
                </a:moveTo>
                <a:lnTo>
                  <a:pt x="2218182" y="508380"/>
                </a:lnTo>
                <a:lnTo>
                  <a:pt x="2800274" y="508380"/>
                </a:lnTo>
                <a:lnTo>
                  <a:pt x="2880233" y="425449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32426" y="4077461"/>
            <a:ext cx="3385185" cy="2062480"/>
          </a:xfrm>
          <a:custGeom>
            <a:avLst/>
            <a:gdLst/>
            <a:ahLst/>
            <a:cxnLst/>
            <a:rect l="l" t="t" r="r" b="b"/>
            <a:pathLst>
              <a:path w="3385184" h="2062479">
                <a:moveTo>
                  <a:pt x="1692402" y="553719"/>
                </a:moveTo>
                <a:lnTo>
                  <a:pt x="2275713" y="0"/>
                </a:lnTo>
                <a:lnTo>
                  <a:pt x="2218182" y="508380"/>
                </a:lnTo>
                <a:lnTo>
                  <a:pt x="2880233" y="425449"/>
                </a:lnTo>
                <a:lnTo>
                  <a:pt x="2617216" y="698246"/>
                </a:lnTo>
                <a:lnTo>
                  <a:pt x="3305937" y="776732"/>
                </a:lnTo>
                <a:lnTo>
                  <a:pt x="2759075" y="999997"/>
                </a:lnTo>
                <a:lnTo>
                  <a:pt x="3384804" y="1268730"/>
                </a:lnTo>
                <a:lnTo>
                  <a:pt x="2638425" y="1235456"/>
                </a:lnTo>
                <a:lnTo>
                  <a:pt x="2843403" y="1727377"/>
                </a:lnTo>
                <a:lnTo>
                  <a:pt x="2196972" y="1380108"/>
                </a:lnTo>
                <a:lnTo>
                  <a:pt x="2075814" y="1884121"/>
                </a:lnTo>
                <a:lnTo>
                  <a:pt x="1650364" y="1425702"/>
                </a:lnTo>
                <a:lnTo>
                  <a:pt x="1329689" y="2061972"/>
                </a:lnTo>
                <a:lnTo>
                  <a:pt x="1208913" y="1491742"/>
                </a:lnTo>
                <a:lnTo>
                  <a:pt x="746251" y="1681746"/>
                </a:lnTo>
                <a:lnTo>
                  <a:pt x="887983" y="1330452"/>
                </a:lnTo>
                <a:lnTo>
                  <a:pt x="21208" y="1392555"/>
                </a:lnTo>
                <a:lnTo>
                  <a:pt x="583310" y="1124077"/>
                </a:lnTo>
                <a:lnTo>
                  <a:pt x="0" y="822451"/>
                </a:lnTo>
                <a:lnTo>
                  <a:pt x="725042" y="727074"/>
                </a:lnTo>
                <a:lnTo>
                  <a:pt x="58038" y="219074"/>
                </a:lnTo>
                <a:lnTo>
                  <a:pt x="1145794" y="603376"/>
                </a:lnTo>
                <a:lnTo>
                  <a:pt x="1308734" y="219074"/>
                </a:lnTo>
                <a:lnTo>
                  <a:pt x="1692402" y="55371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8538" y="4674819"/>
            <a:ext cx="1551305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79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地址利用率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ctr" defTabSz="914400" rtl="0" eaLnBrk="1" fontAlgn="auto" latinLnBrk="0" hangingPunct="1">
              <a:lnSpc>
                <a:spcPts val="27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大大提高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9651" y="2045207"/>
            <a:ext cx="1680972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8645" y="31550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16463" y="2038413"/>
          <a:ext cx="4643754" cy="137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2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目的网络地址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子网掩码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下一跳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口</a:t>
                      </a:r>
                      <a:r>
                        <a:rPr sz="1800" spc="-42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229235">
                        <a:lnSpc>
                          <a:spcPct val="1094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接口</a:t>
                      </a:r>
                      <a:r>
                        <a:rPr sz="1800" spc="-49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  R</a:t>
                      </a:r>
                      <a:r>
                        <a:rPr sz="18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22982" y="31066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468" y="307390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830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297" y="3106673"/>
            <a:ext cx="4043679" cy="3175"/>
          </a:xfrm>
          <a:custGeom>
            <a:avLst/>
            <a:gdLst/>
            <a:ahLst/>
            <a:cxnLst/>
            <a:rect l="l" t="t" r="r" b="b"/>
            <a:pathLst>
              <a:path w="4043679" h="3175">
                <a:moveTo>
                  <a:pt x="0" y="3048"/>
                </a:moveTo>
                <a:lnTo>
                  <a:pt x="4043172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7927" y="255039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3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3167" y="266861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5">
                <a:moveTo>
                  <a:pt x="0" y="0"/>
                </a:moveTo>
                <a:lnTo>
                  <a:pt x="0" y="452541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2744" y="252483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238"/>
                </a:lnTo>
                <a:lnTo>
                  <a:pt x="360667" y="44238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2744" y="252483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238"/>
                </a:lnTo>
                <a:lnTo>
                  <a:pt x="360667" y="44238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961" y="2289828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80">
                <a:moveTo>
                  <a:pt x="223940" y="0"/>
                </a:moveTo>
                <a:lnTo>
                  <a:pt x="30644" y="0"/>
                </a:lnTo>
                <a:lnTo>
                  <a:pt x="0" y="30400"/>
                </a:lnTo>
                <a:lnTo>
                  <a:pt x="254597" y="30400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6961" y="2289828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80">
                <a:moveTo>
                  <a:pt x="223940" y="0"/>
                </a:moveTo>
                <a:lnTo>
                  <a:pt x="30644" y="0"/>
                </a:lnTo>
                <a:lnTo>
                  <a:pt x="0" y="30400"/>
                </a:lnTo>
                <a:lnTo>
                  <a:pt x="254597" y="30400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6961" y="2320239"/>
            <a:ext cx="254635" cy="229870"/>
          </a:xfrm>
          <a:custGeom>
            <a:avLst/>
            <a:gdLst/>
            <a:ahLst/>
            <a:cxnLst/>
            <a:rect l="l" t="t" r="r" b="b"/>
            <a:pathLst>
              <a:path w="254634" h="229869">
                <a:moveTo>
                  <a:pt x="0" y="229482"/>
                </a:moveTo>
                <a:lnTo>
                  <a:pt x="254594" y="229482"/>
                </a:lnTo>
                <a:lnTo>
                  <a:pt x="254594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5100" y="2566311"/>
            <a:ext cx="358775" cy="102870"/>
          </a:xfrm>
          <a:custGeom>
            <a:avLst/>
            <a:gdLst/>
            <a:ahLst/>
            <a:cxnLst/>
            <a:rect l="l" t="t" r="r" b="b"/>
            <a:pathLst>
              <a:path w="358775" h="102869">
                <a:moveTo>
                  <a:pt x="0" y="102298"/>
                </a:moveTo>
                <a:lnTo>
                  <a:pt x="358301" y="102298"/>
                </a:lnTo>
                <a:lnTo>
                  <a:pt x="358301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3315" y="2676906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92" y="0"/>
                </a:moveTo>
                <a:lnTo>
                  <a:pt x="44789" y="0"/>
                </a:lnTo>
                <a:lnTo>
                  <a:pt x="0" y="49764"/>
                </a:lnTo>
                <a:lnTo>
                  <a:pt x="381880" y="4976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3315" y="2676906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92" y="0"/>
                </a:moveTo>
                <a:lnTo>
                  <a:pt x="44789" y="0"/>
                </a:lnTo>
                <a:lnTo>
                  <a:pt x="0" y="49764"/>
                </a:lnTo>
                <a:lnTo>
                  <a:pt x="381880" y="4976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5673" y="2723906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353"/>
                </a:moveTo>
                <a:lnTo>
                  <a:pt x="377173" y="19353"/>
                </a:lnTo>
                <a:lnTo>
                  <a:pt x="377173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3315" y="2516544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235"/>
                </a:lnTo>
                <a:lnTo>
                  <a:pt x="360660" y="44235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3315" y="2516544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235"/>
                </a:lnTo>
                <a:lnTo>
                  <a:pt x="360660" y="44235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7534" y="2281521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80">
                <a:moveTo>
                  <a:pt x="223931" y="0"/>
                </a:moveTo>
                <a:lnTo>
                  <a:pt x="30644" y="0"/>
                </a:lnTo>
                <a:lnTo>
                  <a:pt x="0" y="30428"/>
                </a:lnTo>
                <a:lnTo>
                  <a:pt x="254587" y="30428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7534" y="2281521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80">
                <a:moveTo>
                  <a:pt x="223931" y="0"/>
                </a:moveTo>
                <a:lnTo>
                  <a:pt x="30644" y="0"/>
                </a:lnTo>
                <a:lnTo>
                  <a:pt x="0" y="30428"/>
                </a:lnTo>
                <a:lnTo>
                  <a:pt x="254587" y="30428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7534" y="2311944"/>
            <a:ext cx="254635" cy="229870"/>
          </a:xfrm>
          <a:custGeom>
            <a:avLst/>
            <a:gdLst/>
            <a:ahLst/>
            <a:cxnLst/>
            <a:rect l="l" t="t" r="r" b="b"/>
            <a:pathLst>
              <a:path w="254634" h="229869">
                <a:moveTo>
                  <a:pt x="0" y="229482"/>
                </a:moveTo>
                <a:lnTo>
                  <a:pt x="254594" y="229482"/>
                </a:lnTo>
                <a:lnTo>
                  <a:pt x="254594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5673" y="2558016"/>
            <a:ext cx="358775" cy="102870"/>
          </a:xfrm>
          <a:custGeom>
            <a:avLst/>
            <a:gdLst/>
            <a:ahLst/>
            <a:cxnLst/>
            <a:rect l="l" t="t" r="r" b="b"/>
            <a:pathLst>
              <a:path w="358775" h="102869">
                <a:moveTo>
                  <a:pt x="0" y="102298"/>
                </a:moveTo>
                <a:lnTo>
                  <a:pt x="358301" y="102298"/>
                </a:lnTo>
                <a:lnTo>
                  <a:pt x="358301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1106" y="2339592"/>
            <a:ext cx="207645" cy="177165"/>
          </a:xfrm>
          <a:custGeom>
            <a:avLst/>
            <a:gdLst/>
            <a:ahLst/>
            <a:cxnLst/>
            <a:rect l="l" t="t" r="r" b="b"/>
            <a:pathLst>
              <a:path w="207644" h="177164">
                <a:moveTo>
                  <a:pt x="0" y="176951"/>
                </a:moveTo>
                <a:lnTo>
                  <a:pt x="207440" y="176951"/>
                </a:lnTo>
                <a:lnTo>
                  <a:pt x="207440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50832" y="2592575"/>
            <a:ext cx="85090" cy="8890"/>
          </a:xfrm>
          <a:custGeom>
            <a:avLst/>
            <a:gdLst/>
            <a:ahLst/>
            <a:cxnLst/>
            <a:rect l="l" t="t" r="r" b="b"/>
            <a:pathLst>
              <a:path w="85090" h="8889">
                <a:moveTo>
                  <a:pt x="84861" y="0"/>
                </a:moveTo>
                <a:lnTo>
                  <a:pt x="84861" y="8295"/>
                </a:lnTo>
                <a:lnTo>
                  <a:pt x="0" y="8295"/>
                </a:lnTo>
                <a:lnTo>
                  <a:pt x="0" y="0"/>
                </a:lnTo>
                <a:lnTo>
                  <a:pt x="8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93886" y="266861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85" y="0"/>
                </a:moveTo>
                <a:lnTo>
                  <a:pt x="44787" y="0"/>
                </a:lnTo>
                <a:lnTo>
                  <a:pt x="0" y="49767"/>
                </a:lnTo>
                <a:lnTo>
                  <a:pt x="381870" y="4976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3886" y="266861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85" y="0"/>
                </a:moveTo>
                <a:lnTo>
                  <a:pt x="44787" y="0"/>
                </a:lnTo>
                <a:lnTo>
                  <a:pt x="0" y="49767"/>
                </a:lnTo>
                <a:lnTo>
                  <a:pt x="381870" y="4976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6244" y="2715611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353"/>
                </a:moveTo>
                <a:lnTo>
                  <a:pt x="377173" y="19353"/>
                </a:lnTo>
                <a:lnTo>
                  <a:pt x="377173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1114" y="1949958"/>
            <a:ext cx="135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524" y="223392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源主机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456" y="2506421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048" y="263900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29917" y="5013197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58484" y="4387596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4">
                <a:moveTo>
                  <a:pt x="0" y="0"/>
                </a:moveTo>
                <a:lnTo>
                  <a:pt x="0" y="426756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35152" y="5695188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066"/>
                </a:lnTo>
              </a:path>
            </a:pathLst>
          </a:custGeom>
          <a:ln w="3857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9911" y="629219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857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29917" y="44020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4664" y="6061522"/>
            <a:ext cx="255904" cy="229235"/>
          </a:xfrm>
          <a:custGeom>
            <a:avLst/>
            <a:gdLst/>
            <a:ahLst/>
            <a:cxnLst/>
            <a:rect l="l" t="t" r="r" b="b"/>
            <a:pathLst>
              <a:path w="255905" h="229235">
                <a:moveTo>
                  <a:pt x="0" y="228740"/>
                </a:moveTo>
                <a:lnTo>
                  <a:pt x="255572" y="228740"/>
                </a:lnTo>
                <a:lnTo>
                  <a:pt x="255572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2605" y="6306799"/>
            <a:ext cx="360045" cy="102235"/>
          </a:xfrm>
          <a:custGeom>
            <a:avLst/>
            <a:gdLst/>
            <a:ahLst/>
            <a:cxnLst/>
            <a:rect l="l" t="t" r="r" b="b"/>
            <a:pathLst>
              <a:path w="360044" h="102235">
                <a:moveTo>
                  <a:pt x="0" y="101967"/>
                </a:moveTo>
                <a:lnTo>
                  <a:pt x="359676" y="101967"/>
                </a:lnTo>
                <a:lnTo>
                  <a:pt x="359676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3142" y="6463884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290"/>
                </a:moveTo>
                <a:lnTo>
                  <a:pt x="378621" y="19290"/>
                </a:lnTo>
                <a:lnTo>
                  <a:pt x="378621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201" y="6053254"/>
            <a:ext cx="255904" cy="229235"/>
          </a:xfrm>
          <a:custGeom>
            <a:avLst/>
            <a:gdLst/>
            <a:ahLst/>
            <a:cxnLst/>
            <a:rect l="l" t="t" r="r" b="b"/>
            <a:pathLst>
              <a:path w="255905" h="229235">
                <a:moveTo>
                  <a:pt x="0" y="228740"/>
                </a:moveTo>
                <a:lnTo>
                  <a:pt x="255572" y="228740"/>
                </a:lnTo>
                <a:lnTo>
                  <a:pt x="255572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3142" y="6298531"/>
            <a:ext cx="360045" cy="102235"/>
          </a:xfrm>
          <a:custGeom>
            <a:avLst/>
            <a:gdLst/>
            <a:ahLst/>
            <a:cxnLst/>
            <a:rect l="l" t="t" r="r" b="b"/>
            <a:pathLst>
              <a:path w="360044" h="102235">
                <a:moveTo>
                  <a:pt x="0" y="101967"/>
                </a:moveTo>
                <a:lnTo>
                  <a:pt x="359676" y="101967"/>
                </a:lnTo>
                <a:lnTo>
                  <a:pt x="359676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8864" y="6080813"/>
            <a:ext cx="208279" cy="176530"/>
          </a:xfrm>
          <a:custGeom>
            <a:avLst/>
            <a:gdLst/>
            <a:ahLst/>
            <a:cxnLst/>
            <a:rect l="l" t="t" r="r" b="b"/>
            <a:pathLst>
              <a:path w="208280" h="176529">
                <a:moveTo>
                  <a:pt x="0" y="176379"/>
                </a:moveTo>
                <a:lnTo>
                  <a:pt x="208237" y="176379"/>
                </a:lnTo>
                <a:lnTo>
                  <a:pt x="208237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63676" y="6455616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290"/>
                </a:moveTo>
                <a:lnTo>
                  <a:pt x="378621" y="19290"/>
                </a:lnTo>
                <a:lnTo>
                  <a:pt x="378621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1161" y="34570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9300" y="37022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9873" y="38593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71734" y="34487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9873" y="36940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5306" y="34762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0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65032" y="3728462"/>
            <a:ext cx="85090" cy="8890"/>
          </a:xfrm>
          <a:custGeom>
            <a:avLst/>
            <a:gdLst/>
            <a:ahLst/>
            <a:cxnLst/>
            <a:rect l="l" t="t" r="r" b="b"/>
            <a:pathLst>
              <a:path w="85090" h="8889">
                <a:moveTo>
                  <a:pt x="84861" y="0"/>
                </a:moveTo>
                <a:lnTo>
                  <a:pt x="84861" y="8268"/>
                </a:lnTo>
                <a:lnTo>
                  <a:pt x="0" y="8268"/>
                </a:lnTo>
                <a:lnTo>
                  <a:pt x="0" y="0"/>
                </a:lnTo>
                <a:lnTo>
                  <a:pt x="8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10444" y="38511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269235" y="3459481"/>
            <a:ext cx="546876" cy="935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67140" y="4822647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15081" y="5068719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005618" y="5226315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057677" y="4814352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005618" y="5060424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081339" y="4842000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251717" y="5094983"/>
            <a:ext cx="85725" cy="8890"/>
          </a:xfrm>
          <a:custGeom>
            <a:avLst/>
            <a:gdLst/>
            <a:ahLst/>
            <a:cxnLst/>
            <a:rect l="l" t="t" r="r" b="b"/>
            <a:pathLst>
              <a:path w="85725" h="8889">
                <a:moveTo>
                  <a:pt x="85187" y="0"/>
                </a:moveTo>
                <a:lnTo>
                  <a:pt x="85187" y="8295"/>
                </a:lnTo>
                <a:lnTo>
                  <a:pt x="0" y="8295"/>
                </a:lnTo>
                <a:lnTo>
                  <a:pt x="0" y="0"/>
                </a:lnTo>
                <a:lnTo>
                  <a:pt x="85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996152" y="5218019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36497" y="4380738"/>
            <a:ext cx="6948170" cy="1905"/>
          </a:xfrm>
          <a:custGeom>
            <a:avLst/>
            <a:gdLst/>
            <a:ahLst/>
            <a:cxnLst/>
            <a:rect l="l" t="t" r="r" b="b"/>
            <a:pathLst>
              <a:path w="6948170" h="1904">
                <a:moveTo>
                  <a:pt x="0" y="0"/>
                </a:moveTo>
                <a:lnTo>
                  <a:pt x="6947916" y="152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21969" y="5729478"/>
            <a:ext cx="7835265" cy="1905"/>
          </a:xfrm>
          <a:custGeom>
            <a:avLst/>
            <a:gdLst/>
            <a:ahLst/>
            <a:cxnLst/>
            <a:rect l="l" t="t" r="r" b="b"/>
            <a:pathLst>
              <a:path w="7835265" h="1904">
                <a:moveTo>
                  <a:pt x="0" y="0"/>
                </a:moveTo>
                <a:lnTo>
                  <a:pt x="7834883" y="152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648200" y="1657604"/>
            <a:ext cx="3985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50" b="0" i="0" u="none" strike="noStrike" kern="1200" cap="none" spc="15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950" b="0" i="0" u="none" strike="noStrike" kern="1200" cap="none" spc="232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由表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未给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默认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由器）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968498" y="3564763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18768" y="3925316"/>
            <a:ext cx="1847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06245" algn="l"/>
              </a:tabLst>
              <a:defRPr/>
            </a:pP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2700" b="0" i="0" u="none" strike="noStrike" kern="1200" cap="none" spc="0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021835" y="4387596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742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368551" y="4843273"/>
            <a:ext cx="546876" cy="408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218944" y="5693664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176"/>
                </a:lnTo>
              </a:path>
            </a:pathLst>
          </a:custGeom>
          <a:ln w="31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203704" y="629110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31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21056" y="48286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869196" y="50738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859769" y="52309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911629" y="48203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859769" y="50656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935202" y="48478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1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850340" y="52227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030726" y="3710685"/>
            <a:ext cx="38601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50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401821" y="5258511"/>
            <a:ext cx="1304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目的主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1800" b="0" i="0" u="none" strike="noStrike" kern="1200" cap="none" spc="-4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092228" y="4566666"/>
            <a:ext cx="161163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95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39700" marR="0" lvl="0" indent="0" algn="l" defTabSz="914400" rtl="0" eaLnBrk="1" fontAlgn="auto" latinLnBrk="0" hangingPunct="1">
              <a:lnSpc>
                <a:spcPts val="19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119980" y="6060135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5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067921" y="6306207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4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058458" y="6463802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110517" y="6051840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5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058458" y="6297912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4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134180" y="6079488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80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048992" y="6455507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06541" y="6013196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sng" strike="noStrike" kern="1200" cap="none" spc="1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745869" y="6013196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999642" y="4566666"/>
            <a:ext cx="222377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0565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	128.30.33.129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9415" marR="0" lvl="0" indent="0" algn="l" defTabSz="914400" rtl="0" eaLnBrk="1" fontAlgn="auto" latinLnBrk="0" hangingPunct="1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ClrTx/>
              <a:buSzTx/>
              <a:buFontTx/>
              <a:buNone/>
              <a:tabLst>
                <a:tab pos="77914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099052" y="5817819"/>
            <a:ext cx="3359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937252" y="6122314"/>
            <a:ext cx="2738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266457" y="6084823"/>
            <a:ext cx="1529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sng" strike="noStrike" kern="1200" cap="none" spc="0" normalizeH="0" baseline="4629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 </a:t>
            </a:r>
            <a:r>
              <a:rPr kumimoji="0" sz="1800" b="0" i="0" u="sng" strike="noStrike" kern="1200" cap="none" spc="-37" normalizeH="0" baseline="4629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128.30.36.12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71272" y="117347"/>
            <a:ext cx="8579358" cy="1469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353568" y="77723"/>
            <a:ext cx="8394954" cy="16344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51459" y="97535"/>
            <a:ext cx="8569960" cy="1460500"/>
          </a:xfrm>
          <a:custGeom>
            <a:avLst/>
            <a:gdLst/>
            <a:ahLst/>
            <a:cxnLst/>
            <a:rect l="l" t="t" r="r" b="b"/>
            <a:pathLst>
              <a:path w="8569960" h="1460500">
                <a:moveTo>
                  <a:pt x="0" y="1459992"/>
                </a:moveTo>
                <a:lnTo>
                  <a:pt x="8569452" y="1459992"/>
                </a:lnTo>
                <a:lnTo>
                  <a:pt x="8569452" y="0"/>
                </a:lnTo>
                <a:lnTo>
                  <a:pt x="0" y="0"/>
                </a:lnTo>
                <a:lnTo>
                  <a:pt x="0" y="1459992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51459" y="97535"/>
            <a:ext cx="8569960" cy="1460500"/>
          </a:xfrm>
          <a:prstGeom prst="rect">
            <a:avLst/>
          </a:prstGeom>
          <a:ln w="9144">
            <a:solidFill>
              <a:srgbClr val="333399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【例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已知互联网和路由</a:t>
            </a:r>
            <a:r>
              <a:rPr kumimoji="0" sz="2800" b="0" i="0" u="none" strike="noStrike" kern="1200" cap="none" spc="6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775" b="0" i="0" u="none" strike="noStrike" kern="1200" cap="none" spc="7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775" b="0" i="0" u="none" strike="noStrike" kern="1200" cap="none" spc="-7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中的路由表。主</a:t>
            </a:r>
            <a:r>
              <a:rPr kumimoji="0" sz="2800" b="0" i="0" u="none" strike="noStrike" kern="1200" cap="none" spc="6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775" b="0" i="0" u="none" strike="noStrike" kern="1200" cap="none" spc="0" normalizeH="0" baseline="-21021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6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2775" b="0" i="0" u="none" strike="noStrike" kern="1200" cap="none" spc="22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发送分组。试讨</a:t>
            </a:r>
            <a:r>
              <a:rPr kumimoji="0" sz="2800" b="0" i="0" u="none" strike="noStrike" kern="1200" cap="none" spc="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论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775" b="0" i="0" u="none" strike="noStrike" kern="1200" cap="none" spc="7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775" b="0" i="0" u="none" strike="noStrike" kern="1200" cap="none" spc="-7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</a:t>
            </a:r>
            <a:r>
              <a:rPr kumimoji="0" sz="2800" b="0" i="0" u="none" strike="noStrike" kern="1200" cap="none" spc="-7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775" b="0" i="0" u="none" strike="noStrike" kern="1200" cap="none" spc="0" normalizeH="0" baseline="-21021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6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2775" b="0" i="0" u="none" strike="noStrike" kern="1200" cap="none" spc="30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发送的分组后查找路由表的过程。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949210" y="2606167"/>
            <a:ext cx="3046730" cy="2336165"/>
          </a:xfrm>
          <a:custGeom>
            <a:avLst/>
            <a:gdLst/>
            <a:ahLst/>
            <a:cxnLst/>
            <a:rect l="l" t="t" r="r" b="b"/>
            <a:pathLst>
              <a:path w="3046729" h="2336165">
                <a:moveTo>
                  <a:pt x="2841808" y="2227853"/>
                </a:moveTo>
                <a:lnTo>
                  <a:pt x="2795638" y="2288413"/>
                </a:lnTo>
                <a:lnTo>
                  <a:pt x="3046717" y="2336165"/>
                </a:lnTo>
                <a:lnTo>
                  <a:pt x="3004934" y="2250948"/>
                </a:lnTo>
                <a:lnTo>
                  <a:pt x="2872092" y="2250948"/>
                </a:lnTo>
                <a:lnTo>
                  <a:pt x="2841808" y="2227853"/>
                </a:lnTo>
                <a:close/>
              </a:path>
              <a:path w="3046729" h="2336165">
                <a:moveTo>
                  <a:pt x="2888010" y="2167253"/>
                </a:moveTo>
                <a:lnTo>
                  <a:pt x="2841808" y="2227853"/>
                </a:lnTo>
                <a:lnTo>
                  <a:pt x="2872092" y="2250948"/>
                </a:lnTo>
                <a:lnTo>
                  <a:pt x="2918320" y="2190369"/>
                </a:lnTo>
                <a:lnTo>
                  <a:pt x="2888010" y="2167253"/>
                </a:lnTo>
                <a:close/>
              </a:path>
              <a:path w="3046729" h="2336165">
                <a:moveTo>
                  <a:pt x="2934195" y="2106676"/>
                </a:moveTo>
                <a:lnTo>
                  <a:pt x="2888010" y="2167253"/>
                </a:lnTo>
                <a:lnTo>
                  <a:pt x="2918320" y="2190369"/>
                </a:lnTo>
                <a:lnTo>
                  <a:pt x="2872092" y="2250948"/>
                </a:lnTo>
                <a:lnTo>
                  <a:pt x="3004934" y="2250948"/>
                </a:lnTo>
                <a:lnTo>
                  <a:pt x="2934195" y="2106676"/>
                </a:lnTo>
                <a:close/>
              </a:path>
              <a:path w="3046729" h="2336165">
                <a:moveTo>
                  <a:pt x="46202" y="0"/>
                </a:moveTo>
                <a:lnTo>
                  <a:pt x="0" y="60706"/>
                </a:lnTo>
                <a:lnTo>
                  <a:pt x="2841808" y="2227853"/>
                </a:lnTo>
                <a:lnTo>
                  <a:pt x="2888010" y="2167253"/>
                </a:lnTo>
                <a:lnTo>
                  <a:pt x="46202" y="0"/>
                </a:lnTo>
                <a:close/>
              </a:path>
            </a:pathLst>
          </a:custGeom>
          <a:solidFill>
            <a:srgbClr val="FF0000">
              <a:alpha val="61175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311402" y="2218182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96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1800" b="0" i="0" u="none" strike="noStrike" kern="1200" cap="none" spc="-4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088847" y="2767076"/>
            <a:ext cx="271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</a:t>
            </a:r>
            <a:r>
              <a:rPr kumimoji="0" sz="18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30708" y="3126485"/>
            <a:ext cx="217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770" y="297561"/>
            <a:ext cx="43573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主</a:t>
            </a:r>
            <a:r>
              <a:rPr sz="3200" spc="715" dirty="0">
                <a:solidFill>
                  <a:srgbClr val="000000"/>
                </a:solidFill>
              </a:rPr>
              <a:t>机</a:t>
            </a:r>
            <a:r>
              <a:rPr sz="3200" spc="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3150" spc="7" baseline="-21164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3150" spc="-15" baseline="-211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要发送分组</a:t>
            </a:r>
            <a:r>
              <a:rPr sz="3200" spc="695" dirty="0">
                <a:solidFill>
                  <a:srgbClr val="000000"/>
                </a:solidFill>
              </a:rPr>
              <a:t>给</a:t>
            </a:r>
            <a:r>
              <a:rPr sz="3200" spc="5"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z="3150" spc="7" baseline="-21164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sz="3150" baseline="-21164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651" y="2045207"/>
            <a:ext cx="1680972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778" y="3126485"/>
            <a:ext cx="216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645" y="31550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16463" y="2038413"/>
          <a:ext cx="4643754" cy="137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2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目的网络地址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子网掩码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下一跳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口</a:t>
                      </a:r>
                      <a:r>
                        <a:rPr sz="1800" spc="-42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229235">
                        <a:lnSpc>
                          <a:spcPct val="1094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接口</a:t>
                      </a:r>
                      <a:r>
                        <a:rPr sz="1800" spc="-49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  R</a:t>
                      </a:r>
                      <a:r>
                        <a:rPr sz="18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48200" y="1657604"/>
            <a:ext cx="3985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50" b="0" i="0" u="none" strike="noStrike" kern="1200" cap="none" spc="15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950" b="0" i="0" u="none" strike="noStrike" kern="1200" cap="none" spc="232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由表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未给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默认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由器）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2982" y="31066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468" y="307390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830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3" y="3106673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0" y="0"/>
                </a:moveTo>
                <a:lnTo>
                  <a:pt x="3816096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868" y="25503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3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3108" y="266861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5">
                <a:moveTo>
                  <a:pt x="0" y="0"/>
                </a:moveTo>
                <a:lnTo>
                  <a:pt x="0" y="452541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668" y="2320239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3609" y="2566311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146" y="2723906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6205" y="2311944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4146" y="2558016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9868" y="2339592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4680" y="2715611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63" y="1949958"/>
            <a:ext cx="135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764" y="2316302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7545" y="2448890"/>
            <a:ext cx="1498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200" b="0" i="0" u="sng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8610" y="2218182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9896" y="2492197"/>
            <a:ext cx="2715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1800" b="0" i="0" u="none" strike="noStrike" kern="1200" cap="none" spc="-43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</a:t>
            </a:r>
            <a:r>
              <a:rPr kumimoji="0" sz="18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30679" y="499872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58484" y="4387596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4">
                <a:moveTo>
                  <a:pt x="0" y="0"/>
                </a:moveTo>
                <a:lnTo>
                  <a:pt x="0" y="426756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29917" y="44020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1161" y="34570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29300" y="37022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9873" y="38593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71734" y="34487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19873" y="36940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95306" y="34762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0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65032" y="3728462"/>
            <a:ext cx="85090" cy="8890"/>
          </a:xfrm>
          <a:custGeom>
            <a:avLst/>
            <a:gdLst/>
            <a:ahLst/>
            <a:cxnLst/>
            <a:rect l="l" t="t" r="r" b="b"/>
            <a:pathLst>
              <a:path w="85090" h="8889">
                <a:moveTo>
                  <a:pt x="84861" y="0"/>
                </a:moveTo>
                <a:lnTo>
                  <a:pt x="84861" y="8268"/>
                </a:lnTo>
                <a:lnTo>
                  <a:pt x="0" y="8268"/>
                </a:lnTo>
                <a:lnTo>
                  <a:pt x="0" y="0"/>
                </a:lnTo>
                <a:lnTo>
                  <a:pt x="8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10444" y="38511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269235" y="3459481"/>
            <a:ext cx="546876" cy="935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67140" y="4822647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015081" y="5068719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005618" y="5226315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057677" y="4814352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005618" y="5060424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81339" y="4842000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996152" y="5218019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36497" y="4380738"/>
            <a:ext cx="6948170" cy="1905"/>
          </a:xfrm>
          <a:custGeom>
            <a:avLst/>
            <a:gdLst/>
            <a:ahLst/>
            <a:cxnLst/>
            <a:rect l="l" t="t" r="r" b="b"/>
            <a:pathLst>
              <a:path w="6948170" h="1904">
                <a:moveTo>
                  <a:pt x="0" y="0"/>
                </a:moveTo>
                <a:lnTo>
                  <a:pt x="6947916" y="152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968498" y="3564763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21835" y="4387596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742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368551" y="4843273"/>
            <a:ext cx="546876" cy="408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921056" y="48286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869196" y="50738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859769" y="52309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911629" y="48203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859769" y="50656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935202" y="48478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1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850340" y="52227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030726" y="3710685"/>
            <a:ext cx="38601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50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544823" y="4825060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054128" y="4789170"/>
            <a:ext cx="238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97100" algn="l"/>
              </a:tabLst>
              <a:defRPr/>
            </a:pPr>
            <a:r>
              <a:rPr kumimoji="0" sz="1800" b="0" i="0" u="sng" strike="noStrike" kern="1200" cap="none" spc="0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 </a:t>
            </a:r>
            <a:r>
              <a:rPr kumimoji="0" sz="1800" b="0" i="0" u="sng" strike="noStrike" kern="1200" cap="none" spc="-44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	</a:t>
            </a:r>
            <a:r>
              <a:rPr kumimoji="0" sz="1800" b="0" i="0" u="sng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sng" strike="noStrike" kern="1200" cap="none" spc="1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93368" y="3925316"/>
            <a:ext cx="2329815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31645" algn="l"/>
              </a:tabLst>
              <a:defRPr/>
            </a:pP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128.30.33.130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17244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	128.30.33.129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399666" y="5320348"/>
            <a:ext cx="6263640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09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120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41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5525" algn="l"/>
                <a:tab pos="3549650" algn="l"/>
              </a:tabLst>
              <a:defRPr/>
            </a:pPr>
            <a:r>
              <a:rPr kumimoji="0" sz="2700" b="0" i="0" u="none" strike="noStrike" kern="1200" cap="none" spc="-7" normalizeH="0" baseline="3240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2700" b="0" i="0" u="none" strike="noStrike" kern="1200" cap="none" spc="-7" normalizeH="0" baseline="1543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128.30.36.12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45719" y="2390648"/>
            <a:ext cx="3550285" cy="2552065"/>
          </a:xfrm>
          <a:custGeom>
            <a:avLst/>
            <a:gdLst/>
            <a:ahLst/>
            <a:cxnLst/>
            <a:rect l="l" t="t" r="r" b="b"/>
            <a:pathLst>
              <a:path w="3550285" h="2552065">
                <a:moveTo>
                  <a:pt x="3342055" y="2449787"/>
                </a:moveTo>
                <a:lnTo>
                  <a:pt x="3297732" y="2511806"/>
                </a:lnTo>
                <a:lnTo>
                  <a:pt x="3550208" y="2551684"/>
                </a:lnTo>
                <a:lnTo>
                  <a:pt x="3508021" y="2471928"/>
                </a:lnTo>
                <a:lnTo>
                  <a:pt x="3373043" y="2471928"/>
                </a:lnTo>
                <a:lnTo>
                  <a:pt x="3342055" y="2449787"/>
                </a:lnTo>
                <a:close/>
              </a:path>
              <a:path w="3550285" h="2552065">
                <a:moveTo>
                  <a:pt x="3386358" y="2387797"/>
                </a:moveTo>
                <a:lnTo>
                  <a:pt x="3342055" y="2449787"/>
                </a:lnTo>
                <a:lnTo>
                  <a:pt x="3373043" y="2471928"/>
                </a:lnTo>
                <a:lnTo>
                  <a:pt x="3417366" y="2409952"/>
                </a:lnTo>
                <a:lnTo>
                  <a:pt x="3386358" y="2387797"/>
                </a:lnTo>
                <a:close/>
              </a:path>
              <a:path w="3550285" h="2552065">
                <a:moveTo>
                  <a:pt x="3430701" y="2325751"/>
                </a:moveTo>
                <a:lnTo>
                  <a:pt x="3386358" y="2387797"/>
                </a:lnTo>
                <a:lnTo>
                  <a:pt x="3417366" y="2409952"/>
                </a:lnTo>
                <a:lnTo>
                  <a:pt x="3373043" y="2471928"/>
                </a:lnTo>
                <a:lnTo>
                  <a:pt x="3508021" y="2471928"/>
                </a:lnTo>
                <a:lnTo>
                  <a:pt x="3430701" y="2325751"/>
                </a:lnTo>
                <a:close/>
              </a:path>
              <a:path w="3550285" h="2552065">
                <a:moveTo>
                  <a:pt x="44297" y="0"/>
                </a:moveTo>
                <a:lnTo>
                  <a:pt x="0" y="61975"/>
                </a:lnTo>
                <a:lnTo>
                  <a:pt x="3342055" y="2449787"/>
                </a:lnTo>
                <a:lnTo>
                  <a:pt x="3386358" y="2387797"/>
                </a:lnTo>
                <a:lnTo>
                  <a:pt x="442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115567" y="981455"/>
            <a:ext cx="6480175" cy="504825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要发送的分组的目的</a:t>
            </a:r>
            <a:r>
              <a:rPr kumimoji="0" sz="24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980438" y="1485138"/>
            <a:ext cx="1297305" cy="2016760"/>
          </a:xfrm>
          <a:custGeom>
            <a:avLst/>
            <a:gdLst/>
            <a:ahLst/>
            <a:cxnLst/>
            <a:rect l="l" t="t" r="r" b="b"/>
            <a:pathLst>
              <a:path w="1297304" h="2016760">
                <a:moveTo>
                  <a:pt x="1296924" y="0"/>
                </a:moveTo>
                <a:lnTo>
                  <a:pt x="0" y="2016252"/>
                </a:lnTo>
              </a:path>
            </a:pathLst>
          </a:custGeom>
          <a:ln w="28956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0" y="5300471"/>
            <a:ext cx="9144000" cy="1557655"/>
          </a:xfrm>
          <a:custGeom>
            <a:avLst/>
            <a:gdLst/>
            <a:ahLst/>
            <a:cxnLst/>
            <a:rect l="l" t="t" r="r" b="b"/>
            <a:pathLst>
              <a:path w="9144000" h="1557654">
                <a:moveTo>
                  <a:pt x="0" y="1557527"/>
                </a:moveTo>
                <a:lnTo>
                  <a:pt x="9144000" y="1557527"/>
                </a:lnTo>
                <a:lnTo>
                  <a:pt x="9144000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895502" y="5468220"/>
            <a:ext cx="735139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请注意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75" b="0" i="0" u="none" strike="noStrike" kern="1200" cap="none" spc="-337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并不知</a:t>
            </a:r>
            <a:r>
              <a:rPr kumimoji="0" sz="2800" b="0" i="0" u="none" strike="noStrike" kern="1200" cap="none" spc="4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道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775" b="0" i="0" u="none" strike="noStrike" kern="1200" cap="none" spc="-75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连接在哪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" marR="0" lvl="0" indent="0" algn="ctr" defTabSz="914400" rtl="0" eaLnBrk="1" fontAlgn="auto" latinLnBrk="0" hangingPunct="1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75" b="0" i="0" u="none" strike="noStrike" kern="1200" cap="none" spc="-22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仅仅知</a:t>
            </a:r>
            <a:r>
              <a:rPr kumimoji="0" sz="2800" b="0" i="0" u="none" strike="noStrike" kern="1200" cap="none" spc="4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道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775" b="0" i="0" u="none" strike="noStrike" kern="1200" cap="none" spc="-22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4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800" b="0" i="0" u="none" strike="noStrike" kern="1200" cap="none" spc="-2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地址是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35" marR="0" lvl="0" indent="0" algn="ctr" defTabSz="914400" rtl="0" eaLnBrk="1" fontAlgn="auto" latinLnBrk="0" hangingPunct="1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0" y="5300471"/>
            <a:ext cx="9144000" cy="1557655"/>
          </a:xfrm>
          <a:custGeom>
            <a:avLst/>
            <a:gdLst/>
            <a:ahLst/>
            <a:cxnLst/>
            <a:rect l="l" t="t" r="r" b="b"/>
            <a:pathLst>
              <a:path w="9144000" h="1557654">
                <a:moveTo>
                  <a:pt x="0" y="1557527"/>
                </a:moveTo>
                <a:lnTo>
                  <a:pt x="9144000" y="1557527"/>
                </a:lnTo>
                <a:lnTo>
                  <a:pt x="9144000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7477" y="5317642"/>
            <a:ext cx="896747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</a:t>
            </a:r>
            <a:r>
              <a:rPr kumimoji="0" sz="2800" b="0" i="0" u="none" strike="noStrike" kern="1200" cap="none" spc="2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此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75" b="0" i="0" u="none" strike="noStrike" kern="1200" cap="none" spc="-412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首先检查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</a:t>
            </a:r>
            <a:r>
              <a:rPr kumimoji="0" sz="2800" b="0" i="0" u="none" strike="noStrike" kern="1200" cap="none" spc="3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r>
              <a:rPr kumimoji="0" sz="2800" b="0" i="0" u="none" strike="noStrike" kern="1200" cap="none" spc="-3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是否连接在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络上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果是，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则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直接交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付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否则，就送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交路由</a:t>
            </a:r>
            <a:r>
              <a:rPr kumimoji="0" sz="2800" b="0" i="0" u="none" strike="noStrike" kern="1200" cap="none" spc="3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，并逐项查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找路由表。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3142" y="2045207"/>
            <a:ext cx="1747481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7568" y="2350379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380"/>
                </a:lnTo>
                <a:lnTo>
                  <a:pt x="360667" y="44380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7568" y="2350379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380"/>
                </a:lnTo>
                <a:lnTo>
                  <a:pt x="360667" y="44380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785" y="2114615"/>
            <a:ext cx="254635" cy="31115"/>
          </a:xfrm>
          <a:custGeom>
            <a:avLst/>
            <a:gdLst/>
            <a:ahLst/>
            <a:cxnLst/>
            <a:rect l="l" t="t" r="r" b="b"/>
            <a:pathLst>
              <a:path w="254634" h="31114">
                <a:moveTo>
                  <a:pt x="223940" y="0"/>
                </a:moveTo>
                <a:lnTo>
                  <a:pt x="30644" y="0"/>
                </a:lnTo>
                <a:lnTo>
                  <a:pt x="0" y="30498"/>
                </a:lnTo>
                <a:lnTo>
                  <a:pt x="254597" y="30498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785" y="2114615"/>
            <a:ext cx="254635" cy="31115"/>
          </a:xfrm>
          <a:custGeom>
            <a:avLst/>
            <a:gdLst/>
            <a:ahLst/>
            <a:cxnLst/>
            <a:rect l="l" t="t" r="r" b="b"/>
            <a:pathLst>
              <a:path w="254634" h="31114">
                <a:moveTo>
                  <a:pt x="223940" y="0"/>
                </a:moveTo>
                <a:lnTo>
                  <a:pt x="30644" y="0"/>
                </a:lnTo>
                <a:lnTo>
                  <a:pt x="0" y="30498"/>
                </a:lnTo>
                <a:lnTo>
                  <a:pt x="254597" y="30498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139" y="2502937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92" y="0"/>
                </a:moveTo>
                <a:lnTo>
                  <a:pt x="44789" y="0"/>
                </a:lnTo>
                <a:lnTo>
                  <a:pt x="0" y="49924"/>
                </a:lnTo>
                <a:lnTo>
                  <a:pt x="381880" y="49925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139" y="2502937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92" y="0"/>
                </a:moveTo>
                <a:lnTo>
                  <a:pt x="44789" y="0"/>
                </a:lnTo>
                <a:lnTo>
                  <a:pt x="0" y="49924"/>
                </a:lnTo>
                <a:lnTo>
                  <a:pt x="381880" y="49925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8139" y="2342060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377"/>
                </a:lnTo>
                <a:lnTo>
                  <a:pt x="360660" y="44378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139" y="2342060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377"/>
                </a:lnTo>
                <a:lnTo>
                  <a:pt x="360660" y="44378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358" y="2106283"/>
            <a:ext cx="254635" cy="31115"/>
          </a:xfrm>
          <a:custGeom>
            <a:avLst/>
            <a:gdLst/>
            <a:ahLst/>
            <a:cxnLst/>
            <a:rect l="l" t="t" r="r" b="b"/>
            <a:pathLst>
              <a:path w="254634" h="31114">
                <a:moveTo>
                  <a:pt x="223931" y="0"/>
                </a:moveTo>
                <a:lnTo>
                  <a:pt x="30644" y="0"/>
                </a:lnTo>
                <a:lnTo>
                  <a:pt x="0" y="30525"/>
                </a:lnTo>
                <a:lnTo>
                  <a:pt x="254587" y="30526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2358" y="2106283"/>
            <a:ext cx="254635" cy="31115"/>
          </a:xfrm>
          <a:custGeom>
            <a:avLst/>
            <a:gdLst/>
            <a:ahLst/>
            <a:cxnLst/>
            <a:rect l="l" t="t" r="r" b="b"/>
            <a:pathLst>
              <a:path w="254634" h="31114">
                <a:moveTo>
                  <a:pt x="223931" y="0"/>
                </a:moveTo>
                <a:lnTo>
                  <a:pt x="30644" y="0"/>
                </a:lnTo>
                <a:lnTo>
                  <a:pt x="0" y="30525"/>
                </a:lnTo>
                <a:lnTo>
                  <a:pt x="254587" y="30526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8710" y="2494614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85" y="0"/>
                </a:moveTo>
                <a:lnTo>
                  <a:pt x="44787" y="0"/>
                </a:lnTo>
                <a:lnTo>
                  <a:pt x="0" y="49927"/>
                </a:lnTo>
                <a:lnTo>
                  <a:pt x="381870" y="4992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8710" y="2494614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69" h="50164">
                <a:moveTo>
                  <a:pt x="337085" y="0"/>
                </a:moveTo>
                <a:lnTo>
                  <a:pt x="44787" y="0"/>
                </a:lnTo>
                <a:lnTo>
                  <a:pt x="0" y="49927"/>
                </a:lnTo>
                <a:lnTo>
                  <a:pt x="381870" y="4992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6312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6312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10736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10736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6847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6847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46847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46847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01273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01273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37381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37381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1912" y="31862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1912" y="31862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6336" y="295124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6336" y="295124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2447" y="333832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2447" y="333832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2447" y="317796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6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2447" y="317796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6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6873" y="294293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6873" y="294293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2981" y="333002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22981" y="333002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229040" y="4552481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29040" y="4552481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83256" y="431823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83256" y="431823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19611" y="470406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19611" y="470406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19611" y="454421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19611" y="454421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73829" y="430995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273829" y="430995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10182" y="469579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210182" y="469579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84959" y="4369309"/>
            <a:ext cx="546876" cy="408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83248" y="455785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238"/>
                </a:lnTo>
                <a:lnTo>
                  <a:pt x="360667" y="44238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83248" y="455785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238"/>
                </a:lnTo>
                <a:lnTo>
                  <a:pt x="360667" y="44238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37464" y="432284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400"/>
                </a:lnTo>
                <a:lnTo>
                  <a:pt x="254597" y="30400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37464" y="432284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400"/>
                </a:lnTo>
                <a:lnTo>
                  <a:pt x="254597" y="30400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73819" y="4709922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764"/>
                </a:lnTo>
                <a:lnTo>
                  <a:pt x="381880" y="4976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73819" y="4709922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764"/>
                </a:lnTo>
                <a:lnTo>
                  <a:pt x="381880" y="4976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73819" y="4549560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235"/>
                </a:lnTo>
                <a:lnTo>
                  <a:pt x="360660" y="44235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73819" y="4549560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235"/>
                </a:lnTo>
                <a:lnTo>
                  <a:pt x="360660" y="44235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28037" y="4314537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428"/>
                </a:lnTo>
                <a:lnTo>
                  <a:pt x="254587" y="30428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128037" y="4314537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428"/>
                </a:lnTo>
                <a:lnTo>
                  <a:pt x="254587" y="30428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064390" y="4701626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767"/>
                </a:lnTo>
                <a:lnTo>
                  <a:pt x="381870" y="4976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064390" y="4701626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767"/>
                </a:lnTo>
                <a:lnTo>
                  <a:pt x="381870" y="4976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41628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641628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696052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96052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632163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32163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632163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632163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686589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686589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22697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622697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864" y="1984312"/>
            <a:ext cx="8676005" cy="445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ts val="10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324985" algn="l"/>
                <a:tab pos="6386830" algn="l"/>
                <a:tab pos="7989570" algn="l"/>
              </a:tabLst>
              <a:defRPr/>
            </a:pPr>
            <a:r>
              <a:rPr kumimoji="0" sz="2700" b="0" i="0" u="none" strike="noStrike" kern="1200" cap="none" spc="-15" normalizeH="0" baseline="9259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6944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-6944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目的网络地址	子网掩码	下一跳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536065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83185" lvl="0" indent="0" algn="r" defTabSz="914400" rtl="0" eaLnBrk="1" fontAlgn="auto" latinLnBrk="0" hangingPunct="1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87395" algn="l"/>
                <a:tab pos="4956175" algn="l"/>
                <a:tab pos="6955155" algn="l"/>
              </a:tabLst>
              <a:defRPr/>
            </a:pPr>
            <a:r>
              <a:rPr kumimoji="0" sz="2700" b="0" i="0" u="none" strike="noStrike" kern="1200" cap="none" spc="-7" normalizeH="0" baseline="-2469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</a:t>
            </a:r>
            <a:r>
              <a:rPr kumimoji="0" sz="2700" b="0" i="0" u="none" strike="noStrike" kern="1200" cap="none" spc="0" normalizeH="0" baseline="-2469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700" b="0" i="0" u="none" strike="noStrike" kern="1200" cap="none" spc="-615" normalizeH="0" baseline="-2469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700" b="0" i="0" u="none" strike="noStrike" kern="1200" cap="none" spc="-7" normalizeH="0" baseline="-2469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	255.255.255.128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</a:t>
            </a:r>
            <a:r>
              <a:rPr kumimoji="0" sz="1800" b="0" i="0" u="none" strike="noStrike" kern="1200" cap="none" spc="-4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83820" lvl="0" indent="0" algn="r" defTabSz="914400" rtl="0" eaLnBrk="1" fontAlgn="auto" latinLnBrk="0" hangingPunct="1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Tx/>
              <a:buSzTx/>
              <a:buFontTx/>
              <a:buNone/>
              <a:tabLst>
                <a:tab pos="3510279" algn="l"/>
                <a:tab pos="5178425" algn="l"/>
                <a:tab pos="7177405" algn="l"/>
              </a:tabLst>
              <a:defRPr/>
            </a:pPr>
            <a:r>
              <a:rPr kumimoji="0" sz="2700" b="0" i="0" u="none" strike="noStrike" kern="1200" cap="none" spc="0" normalizeH="0" baseline="-1697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</a:t>
            </a:r>
            <a:r>
              <a:rPr kumimoji="0" sz="2700" b="0" i="0" u="none" strike="noStrike" kern="1200" cap="none" spc="-2700" normalizeH="0" baseline="-1697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2700" b="0" i="0" u="none" strike="noStrike" kern="1200" cap="none" spc="-277" normalizeH="0" baseline="1080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</a:t>
            </a:r>
            <a:r>
              <a:rPr kumimoji="0" sz="2700" b="0" i="0" u="none" strike="noStrike" kern="1200" cap="none" spc="-277" normalizeH="0" baseline="-1697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</a:t>
            </a:r>
            <a:r>
              <a:rPr kumimoji="0" sz="2700" b="0" i="0" u="none" strike="noStrike" kern="1200" cap="none" spc="-277" normalizeH="0" baseline="1080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0.3</a:t>
            </a:r>
            <a:r>
              <a:rPr kumimoji="0" sz="2700" b="0" i="0" u="none" strike="noStrike" kern="1200" cap="none" spc="-277" normalizeH="0" baseline="-1697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5.2</a:t>
            </a:r>
            <a:r>
              <a:rPr kumimoji="0" sz="2700" b="0" i="0" u="none" strike="noStrike" kern="1200" cap="none" spc="-277" normalizeH="0" baseline="1080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3.1</a:t>
            </a:r>
            <a:r>
              <a:rPr kumimoji="0" sz="2700" b="0" i="0" u="none" strike="noStrike" kern="1200" cap="none" spc="-277" normalizeH="0" baseline="-1697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55.25</a:t>
            </a:r>
            <a:r>
              <a:rPr kumimoji="0" sz="2700" b="0" i="0" u="none" strike="noStrike" kern="1200" cap="none" spc="-277" normalizeH="0" baseline="3086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700" b="0" i="0" u="none" strike="noStrike" kern="1200" cap="none" spc="-277" normalizeH="0" baseline="-1697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5.128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	255.255.255.128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接口</a:t>
            </a:r>
            <a:r>
              <a:rPr kumimoji="0" sz="1800" b="0" i="0" u="none" strike="noStrike" kern="1200" cap="none" spc="-50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67380" marR="0" lvl="0" indent="0" algn="l" defTabSz="914400" rtl="0" eaLnBrk="1" fontAlgn="auto" latinLnBrk="0" hangingPunct="1">
              <a:lnSpc>
                <a:spcPts val="203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267835" algn="l"/>
                <a:tab pos="5935980" algn="l"/>
                <a:tab pos="7935595" algn="l"/>
              </a:tabLst>
              <a:defRPr/>
            </a:pPr>
            <a:r>
              <a:rPr kumimoji="0" sz="2700" b="0" i="0" u="none" strike="noStrike" kern="1200" cap="none" spc="-7" normalizeH="0" baseline="-23148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5555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128.30.36.0	255.255.255.0	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04335" marR="0" lvl="0" indent="0" algn="l" defTabSz="914400" rtl="0" eaLnBrk="1" fontAlgn="auto" latinLnBrk="0" hangingPunct="1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67652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4370705" algn="l"/>
                <a:tab pos="5042535" algn="l"/>
              </a:tabLst>
              <a:defRPr/>
            </a:pPr>
            <a:r>
              <a:rPr kumimoji="0" sz="2700" b="0" i="0" u="none" strike="noStrike" kern="1200" cap="none" spc="-7" normalizeH="0" baseline="2932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128.30.33.130	</a:t>
            </a:r>
            <a:r>
              <a:rPr kumimoji="0" sz="2700" b="0" i="0" u="none" strike="noStrike" kern="1200" cap="none" spc="-7" normalizeH="0" baseline="27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4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145155" marR="0" lvl="0" indent="0" algn="l" defTabSz="914400" rtl="0" eaLnBrk="1" fontAlgn="auto" latinLnBrk="0" hangingPunct="1">
              <a:lnSpc>
                <a:spcPts val="1955"/>
              </a:lnSpc>
              <a:spcBef>
                <a:spcPts val="1935"/>
              </a:spcBef>
              <a:spcAft>
                <a:spcPts val="0"/>
              </a:spcAft>
              <a:buClrTx/>
              <a:buSzTx/>
              <a:buFontTx/>
              <a:buNone/>
              <a:tabLst>
                <a:tab pos="3456304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	128.30.33.129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16985" marR="0" lvl="0" indent="0" algn="l" defTabSz="914400" rtl="0" eaLnBrk="1" fontAlgn="auto" latinLnBrk="0" hangingPunct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392930" algn="l"/>
              </a:tabLst>
              <a:defRPr/>
            </a:pPr>
            <a:r>
              <a:rPr kumimoji="0" sz="2700" b="0" i="0" u="none" strike="noStrike" kern="1200" cap="none" spc="-7" normalizeH="0" baseline="16975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4629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24280" marR="0" lvl="0" indent="0" algn="l" defTabSz="914400" rtl="0" eaLnBrk="1" fontAlgn="auto" latinLnBrk="0" hangingPunct="1">
              <a:lnSpc>
                <a:spcPts val="13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208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9997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128.30.36.2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5637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050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47035" algn="l"/>
                <a:tab pos="4894580" algn="l"/>
              </a:tabLst>
              <a:defRPr/>
            </a:pPr>
            <a:r>
              <a:rPr kumimoji="0" sz="2700" b="0" i="0" u="none" strike="noStrike" kern="1200" cap="none" spc="-7" normalizeH="0" baseline="3240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2700" b="0" i="0" u="none" strike="noStrike" kern="1200" cap="none" spc="-7" normalizeH="0" baseline="1543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128.30.36.12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4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46874" y="2089657"/>
            <a:ext cx="3620770" cy="2407920"/>
          </a:xfrm>
          <a:custGeom>
            <a:avLst/>
            <a:gdLst/>
            <a:ahLst/>
            <a:cxnLst/>
            <a:rect l="l" t="t" r="r" b="b"/>
            <a:pathLst>
              <a:path w="3620770" h="2407920">
                <a:moveTo>
                  <a:pt x="3408913" y="2313519"/>
                </a:moveTo>
                <a:lnTo>
                  <a:pt x="3366935" y="2377186"/>
                </a:lnTo>
                <a:lnTo>
                  <a:pt x="3620681" y="2407666"/>
                </a:lnTo>
                <a:lnTo>
                  <a:pt x="3578418" y="2334514"/>
                </a:lnTo>
                <a:lnTo>
                  <a:pt x="3440722" y="2334514"/>
                </a:lnTo>
                <a:lnTo>
                  <a:pt x="3408913" y="2313519"/>
                </a:lnTo>
                <a:close/>
              </a:path>
              <a:path w="3620770" h="2407920">
                <a:moveTo>
                  <a:pt x="3450852" y="2249912"/>
                </a:moveTo>
                <a:lnTo>
                  <a:pt x="3408913" y="2313519"/>
                </a:lnTo>
                <a:lnTo>
                  <a:pt x="3440722" y="2334514"/>
                </a:lnTo>
                <a:lnTo>
                  <a:pt x="3482632" y="2270887"/>
                </a:lnTo>
                <a:lnTo>
                  <a:pt x="3450852" y="2249912"/>
                </a:lnTo>
                <a:close/>
              </a:path>
              <a:path w="3620770" h="2407920">
                <a:moveTo>
                  <a:pt x="3492792" y="2186305"/>
                </a:moveTo>
                <a:lnTo>
                  <a:pt x="3450852" y="2249912"/>
                </a:lnTo>
                <a:lnTo>
                  <a:pt x="3482632" y="2270887"/>
                </a:lnTo>
                <a:lnTo>
                  <a:pt x="3440722" y="2334514"/>
                </a:lnTo>
                <a:lnTo>
                  <a:pt x="3578418" y="2334514"/>
                </a:lnTo>
                <a:lnTo>
                  <a:pt x="3492792" y="2186305"/>
                </a:lnTo>
                <a:close/>
              </a:path>
              <a:path w="3620770" h="2407920">
                <a:moveTo>
                  <a:pt x="41986" y="0"/>
                </a:moveTo>
                <a:lnTo>
                  <a:pt x="0" y="63500"/>
                </a:lnTo>
                <a:lnTo>
                  <a:pt x="3408913" y="2313519"/>
                </a:lnTo>
                <a:lnTo>
                  <a:pt x="3450852" y="2249912"/>
                </a:lnTo>
                <a:lnTo>
                  <a:pt x="419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799844"/>
            <a:ext cx="9144000" cy="5058410"/>
          </a:xfrm>
          <a:custGeom>
            <a:avLst/>
            <a:gdLst/>
            <a:ahLst/>
            <a:cxnLst/>
            <a:rect l="l" t="t" r="r" b="b"/>
            <a:pathLst>
              <a:path w="9144000" h="5058409">
                <a:moveTo>
                  <a:pt x="9144000" y="5058156"/>
                </a:moveTo>
                <a:lnTo>
                  <a:pt x="9144000" y="0"/>
                </a:lnTo>
                <a:lnTo>
                  <a:pt x="0" y="0"/>
                </a:lnTo>
                <a:lnTo>
                  <a:pt x="0" y="5058156"/>
                </a:lnTo>
                <a:lnTo>
                  <a:pt x="9144000" y="505815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32993" y="145821"/>
            <a:ext cx="8303259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4318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</a:t>
            </a:r>
            <a:r>
              <a:rPr kumimoji="0" sz="2800" b="0" i="0" u="none" strike="noStrike" kern="1200" cap="none" spc="6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775" b="0" i="0" u="none" strike="noStrike" kern="1200" cap="none" spc="284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首先将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子网的子网掩码</a:t>
            </a:r>
            <a:r>
              <a:rPr kumimoji="0" sz="2800" b="0" i="0" u="none" strike="noStrike" kern="1200" cap="none" spc="-7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255.255.255.128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 分组的目</a:t>
            </a:r>
            <a:r>
              <a:rPr kumimoji="0" sz="2800" b="0" i="0" u="none" strike="noStrike" kern="1200" cap="none" spc="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800" b="0" i="0" u="none" strike="noStrike" kern="1200" cap="none" spc="-7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128.30.33.138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逐比特相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00025" marR="0" lvl="0" indent="0" algn="ctr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操作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58470" marR="0" lvl="0" indent="0" algn="l" defTabSz="914400" rtl="0" eaLnBrk="1" fontAlgn="auto" latinLnBrk="0" hangingPunct="1">
              <a:lnSpc>
                <a:spcPct val="100000"/>
              </a:lnSpc>
              <a:spcBef>
                <a:spcPts val="19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的计算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0" marR="6845934" lvl="0" indent="0" algn="l" defTabSz="914400" rtl="0" eaLnBrk="1" fontAlgn="auto" latinLnBrk="0" hangingPunct="1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</a:t>
            </a:r>
            <a:r>
              <a:rPr kumimoji="0" sz="2800" b="0" i="0" u="none" strike="noStrike" kern="1200" cap="none" spc="-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这里只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需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269998" y="4251197"/>
            <a:ext cx="3310254" cy="0"/>
          </a:xfrm>
          <a:custGeom>
            <a:avLst/>
            <a:gdLst/>
            <a:ahLst/>
            <a:cxnLst/>
            <a:rect l="l" t="t" r="r" b="b"/>
            <a:pathLst>
              <a:path w="3310254">
                <a:moveTo>
                  <a:pt x="0" y="0"/>
                </a:moveTo>
                <a:lnTo>
                  <a:pt x="3310128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2269998" y="2098944"/>
          <a:ext cx="7136129" cy="3521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317">
                <a:tc>
                  <a:txBody>
                    <a:bodyPr/>
                    <a:lstStyle/>
                    <a:p>
                      <a:pPr marR="36893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6764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15">
                <a:tc>
                  <a:txBody>
                    <a:bodyPr/>
                    <a:lstStyle/>
                    <a:p>
                      <a:pPr marR="3689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二进制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的全</a:t>
                      </a:r>
                      <a:r>
                        <a:rPr sz="2800" spc="-67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因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此</a:t>
                      </a:r>
                      <a:r>
                        <a:rPr sz="2800" spc="-66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27749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计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算最后的</a:t>
                      </a:r>
                      <a:r>
                        <a:rPr sz="2800" spc="-65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</a:t>
                      </a:r>
                      <a:r>
                        <a:rPr sz="2800" spc="-16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138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636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 →</a:t>
                      </a:r>
                      <a:r>
                        <a:rPr sz="2800" spc="-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10000000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636905"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138 →</a:t>
                      </a:r>
                      <a:r>
                        <a:rPr sz="2800" spc="-7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10001010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800" spc="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操作后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：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10000000</a:t>
                      </a:r>
                      <a:r>
                        <a:rPr sz="2800" spc="-3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xyz =</a:t>
                      </a:r>
                      <a:r>
                        <a:rPr sz="2800" spc="-7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xy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87960" marR="16764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即可。</a:t>
                      </a:r>
                      <a:endParaRPr sz="2800">
                        <a:latin typeface="宋体"/>
                        <a:cs typeface="宋体"/>
                      </a:endParaRPr>
                    </a:p>
                    <a:p>
                      <a:pPr marR="16764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16764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65760" marR="167640"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z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，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41275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297891" y="4336541"/>
            <a:ext cx="1896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逐比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</a:t>
            </a:r>
            <a:r>
              <a:rPr kumimoji="0" sz="2800" b="0" i="0" u="none" strike="noStrike" kern="1200" cap="none" spc="-6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675126" y="3332226"/>
            <a:ext cx="271780" cy="1501140"/>
          </a:xfrm>
          <a:custGeom>
            <a:avLst/>
            <a:gdLst/>
            <a:ahLst/>
            <a:cxnLst/>
            <a:rect l="l" t="t" r="r" b="b"/>
            <a:pathLst>
              <a:path w="271779" h="1501139">
                <a:moveTo>
                  <a:pt x="0" y="1501140"/>
                </a:moveTo>
                <a:lnTo>
                  <a:pt x="271272" y="1501140"/>
                </a:lnTo>
                <a:lnTo>
                  <a:pt x="271272" y="0"/>
                </a:lnTo>
                <a:lnTo>
                  <a:pt x="0" y="0"/>
                </a:lnTo>
                <a:lnTo>
                  <a:pt x="0" y="1501140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979926" y="3315461"/>
            <a:ext cx="1529080" cy="1499870"/>
          </a:xfrm>
          <a:custGeom>
            <a:avLst/>
            <a:gdLst/>
            <a:ahLst/>
            <a:cxnLst/>
            <a:rect l="l" t="t" r="r" b="b"/>
            <a:pathLst>
              <a:path w="1529079" h="1499870">
                <a:moveTo>
                  <a:pt x="0" y="1499615"/>
                </a:moveTo>
                <a:lnTo>
                  <a:pt x="1528572" y="1499615"/>
                </a:lnTo>
                <a:lnTo>
                  <a:pt x="1528572" y="0"/>
                </a:lnTo>
                <a:lnTo>
                  <a:pt x="0" y="0"/>
                </a:lnTo>
                <a:lnTo>
                  <a:pt x="0" y="149961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458723" y="5015484"/>
          <a:ext cx="5899784" cy="1880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5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2800" spc="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逐比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特</a:t>
                      </a:r>
                      <a:r>
                        <a:rPr sz="2800" spc="-57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8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2800" spc="-4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操作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333399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sz="2800" spc="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.2</a:t>
                      </a:r>
                      <a:r>
                        <a:rPr sz="2800" spc="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5.1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90805" marR="194945">
                        <a:lnSpc>
                          <a:spcPct val="100000"/>
                        </a:lnSpc>
                        <a:tabLst>
                          <a:tab pos="981075" algn="l"/>
                          <a:tab pos="1673225" algn="l"/>
                        </a:tabLst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	30.	33.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110489" algn="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138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333399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55"/>
                        </a:spcBef>
                        <a:tabLst>
                          <a:tab pos="980440" algn="l"/>
                          <a:tab pos="1672589" algn="l"/>
                        </a:tabLst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8.	3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	</a:t>
                      </a:r>
                      <a:r>
                        <a:rPr sz="2800" spc="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3.1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333399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6228334" y="5907992"/>
            <a:ext cx="2613660" cy="1003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</a:t>
            </a:r>
            <a:r>
              <a:rPr kumimoji="0" sz="3200" b="1" i="0" u="none" strike="noStrike" kern="1200" cap="none" spc="-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75" b="0" i="0" u="none" strike="noStrike" kern="1200" cap="none" spc="-292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的网络地址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35305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3603" y="405384"/>
            <a:ext cx="6553200" cy="1062355"/>
          </a:xfrm>
          <a:prstGeom prst="rect">
            <a:avLst/>
          </a:prstGeom>
          <a:solidFill>
            <a:srgbClr val="CCEBFF"/>
          </a:solidFill>
          <a:ln w="9144">
            <a:solidFill>
              <a:srgbClr val="1F487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</a:t>
            </a:r>
            <a:r>
              <a:rPr kumimoji="0" sz="2800" b="0" i="0" u="none" strike="noStrike" kern="1200" cap="none" spc="6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此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必须把分组传送到路由</a:t>
            </a:r>
            <a:r>
              <a:rPr kumimoji="0" sz="2800" b="0" i="0" u="none" strike="noStrike" kern="1200" cap="none" spc="6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775" b="0" i="0" u="none" strike="noStrike" kern="1200" cap="none" spc="7" normalizeH="0" baseline="-2102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775" b="0" i="0" u="none" strike="noStrike" kern="1200" cap="none" spc="0" normalizeH="0" baseline="-2102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然后逐项查找路由表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651" y="2045207"/>
            <a:ext cx="1680972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778" y="3126485"/>
            <a:ext cx="216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645" y="31550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0751" y="2052701"/>
            <a:ext cx="1668780" cy="338455"/>
          </a:xfrm>
          <a:custGeom>
            <a:avLst/>
            <a:gdLst/>
            <a:ahLst/>
            <a:cxnLst/>
            <a:rect l="l" t="t" r="r" b="b"/>
            <a:pathLst>
              <a:path w="1668779" h="338455">
                <a:moveTo>
                  <a:pt x="0" y="338327"/>
                </a:moveTo>
                <a:lnTo>
                  <a:pt x="1668399" y="338327"/>
                </a:lnTo>
                <a:lnTo>
                  <a:pt x="166839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9150" y="2052701"/>
            <a:ext cx="1998980" cy="338455"/>
          </a:xfrm>
          <a:custGeom>
            <a:avLst/>
            <a:gdLst/>
            <a:ahLst/>
            <a:cxnLst/>
            <a:rect l="l" t="t" r="r" b="b"/>
            <a:pathLst>
              <a:path w="1998979" h="338455">
                <a:moveTo>
                  <a:pt x="0" y="338327"/>
                </a:moveTo>
                <a:lnTo>
                  <a:pt x="1998726" y="338327"/>
                </a:lnTo>
                <a:lnTo>
                  <a:pt x="199872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97876" y="2052701"/>
            <a:ext cx="977900" cy="338455"/>
          </a:xfrm>
          <a:custGeom>
            <a:avLst/>
            <a:gdLst/>
            <a:ahLst/>
            <a:cxnLst/>
            <a:rect l="l" t="t" r="r" b="b"/>
            <a:pathLst>
              <a:path w="977900" h="338455">
                <a:moveTo>
                  <a:pt x="0" y="338327"/>
                </a:moveTo>
                <a:lnTo>
                  <a:pt x="977900" y="338327"/>
                </a:lnTo>
                <a:lnTo>
                  <a:pt x="9779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30751" y="2391029"/>
            <a:ext cx="1668780" cy="1038225"/>
          </a:xfrm>
          <a:custGeom>
            <a:avLst/>
            <a:gdLst/>
            <a:ahLst/>
            <a:cxnLst/>
            <a:rect l="l" t="t" r="r" b="b"/>
            <a:pathLst>
              <a:path w="1668779" h="1038225">
                <a:moveTo>
                  <a:pt x="0" y="1038225"/>
                </a:moveTo>
                <a:lnTo>
                  <a:pt x="1668399" y="1038225"/>
                </a:lnTo>
                <a:lnTo>
                  <a:pt x="1668399" y="0"/>
                </a:lnTo>
                <a:lnTo>
                  <a:pt x="0" y="0"/>
                </a:lnTo>
                <a:lnTo>
                  <a:pt x="0" y="1038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9150" y="2391029"/>
            <a:ext cx="1998980" cy="1038225"/>
          </a:xfrm>
          <a:custGeom>
            <a:avLst/>
            <a:gdLst/>
            <a:ahLst/>
            <a:cxnLst/>
            <a:rect l="l" t="t" r="r" b="b"/>
            <a:pathLst>
              <a:path w="1998979" h="1038225">
                <a:moveTo>
                  <a:pt x="0" y="1038225"/>
                </a:moveTo>
                <a:lnTo>
                  <a:pt x="1998726" y="1038225"/>
                </a:lnTo>
                <a:lnTo>
                  <a:pt x="1998726" y="0"/>
                </a:lnTo>
                <a:lnTo>
                  <a:pt x="0" y="0"/>
                </a:lnTo>
                <a:lnTo>
                  <a:pt x="0" y="1038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97876" y="2391029"/>
            <a:ext cx="977900" cy="1038225"/>
          </a:xfrm>
          <a:custGeom>
            <a:avLst/>
            <a:gdLst/>
            <a:ahLst/>
            <a:cxnLst/>
            <a:rect l="l" t="t" r="r" b="b"/>
            <a:pathLst>
              <a:path w="977900" h="1038225">
                <a:moveTo>
                  <a:pt x="0" y="1038225"/>
                </a:moveTo>
                <a:lnTo>
                  <a:pt x="977900" y="1038225"/>
                </a:lnTo>
                <a:lnTo>
                  <a:pt x="977900" y="0"/>
                </a:lnTo>
                <a:lnTo>
                  <a:pt x="0" y="0"/>
                </a:lnTo>
                <a:lnTo>
                  <a:pt x="0" y="1038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9150" y="2038350"/>
            <a:ext cx="0" cy="1405255"/>
          </a:xfrm>
          <a:custGeom>
            <a:avLst/>
            <a:gdLst/>
            <a:ahLst/>
            <a:cxnLst/>
            <a:rect l="l" t="t" r="r" b="b"/>
            <a:pathLst>
              <a:path h="1405254">
                <a:moveTo>
                  <a:pt x="0" y="0"/>
                </a:moveTo>
                <a:lnTo>
                  <a:pt x="0" y="14051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97876" y="2038350"/>
            <a:ext cx="0" cy="1405255"/>
          </a:xfrm>
          <a:custGeom>
            <a:avLst/>
            <a:gdLst/>
            <a:ahLst/>
            <a:cxnLst/>
            <a:rect l="l" t="t" r="r" b="b"/>
            <a:pathLst>
              <a:path h="1405254">
                <a:moveTo>
                  <a:pt x="0" y="0"/>
                </a:moveTo>
                <a:lnTo>
                  <a:pt x="0" y="14051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16400" y="2391029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30751" y="2038350"/>
            <a:ext cx="0" cy="1405255"/>
          </a:xfrm>
          <a:custGeom>
            <a:avLst/>
            <a:gdLst/>
            <a:ahLst/>
            <a:cxnLst/>
            <a:rect l="l" t="t" r="r" b="b"/>
            <a:pathLst>
              <a:path h="1405254">
                <a:moveTo>
                  <a:pt x="0" y="0"/>
                </a:moveTo>
                <a:lnTo>
                  <a:pt x="0" y="14051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75776" y="2038350"/>
            <a:ext cx="0" cy="1405255"/>
          </a:xfrm>
          <a:custGeom>
            <a:avLst/>
            <a:gdLst/>
            <a:ahLst/>
            <a:cxnLst/>
            <a:rect l="l" t="t" r="r" b="b"/>
            <a:pathLst>
              <a:path h="1405254">
                <a:moveTo>
                  <a:pt x="0" y="0"/>
                </a:moveTo>
                <a:lnTo>
                  <a:pt x="0" y="14051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6400" y="2052701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16400" y="3429253"/>
            <a:ext cx="4673600" cy="0"/>
          </a:xfrm>
          <a:custGeom>
            <a:avLst/>
            <a:gdLst/>
            <a:ahLst/>
            <a:cxnLst/>
            <a:rect l="l" t="t" r="r" b="b"/>
            <a:pathLst>
              <a:path w="4673600">
                <a:moveTo>
                  <a:pt x="0" y="0"/>
                </a:moveTo>
                <a:lnTo>
                  <a:pt x="4673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230751" y="2391029"/>
          <a:ext cx="4439285" cy="93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78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口</a:t>
                      </a:r>
                      <a:r>
                        <a:rPr sz="1800" spc="-46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9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128.30.33.128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接口</a:t>
                      </a:r>
                      <a:r>
                        <a:rPr sz="1800" spc="-46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341876" y="1556196"/>
            <a:ext cx="4426585" cy="7981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417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50" b="0" i="0" u="none" strike="noStrike" kern="1200" cap="none" spc="15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950" b="0" i="0" u="none" strike="noStrike" kern="1200" cap="none" spc="254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由表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未给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默认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由器）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99945" algn="l"/>
                <a:tab pos="370205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目的网络地址	子网掩码	下一跳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22982" y="31066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5468" y="307390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830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13" y="3106673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0" y="0"/>
                </a:moveTo>
                <a:lnTo>
                  <a:pt x="3816096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7868" y="25503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3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3108" y="266861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5">
                <a:moveTo>
                  <a:pt x="0" y="0"/>
                </a:moveTo>
                <a:lnTo>
                  <a:pt x="0" y="452541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5668" y="2320239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3609" y="2566311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4146" y="2723906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6205" y="2311944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4146" y="2558016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9868" y="2339592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4680" y="2715611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163" y="1949958"/>
            <a:ext cx="135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764" y="2316302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7545" y="2448890"/>
            <a:ext cx="1498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200" b="0" i="0" u="sng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78610" y="2218182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9896" y="2492197"/>
            <a:ext cx="2715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1800" b="0" i="0" u="none" strike="noStrike" kern="1200" cap="none" spc="-43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</a:t>
            </a:r>
            <a:r>
              <a:rPr kumimoji="0" sz="18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29917" y="5013197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58484" y="4387596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4">
                <a:moveTo>
                  <a:pt x="0" y="0"/>
                </a:moveTo>
                <a:lnTo>
                  <a:pt x="0" y="426756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5152" y="5695188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8066"/>
                </a:lnTo>
              </a:path>
            </a:pathLst>
          </a:custGeom>
          <a:ln w="3857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9911" y="6292191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3857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29917" y="44020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4664" y="6061522"/>
            <a:ext cx="255904" cy="229235"/>
          </a:xfrm>
          <a:custGeom>
            <a:avLst/>
            <a:gdLst/>
            <a:ahLst/>
            <a:cxnLst/>
            <a:rect l="l" t="t" r="r" b="b"/>
            <a:pathLst>
              <a:path w="255905" h="229235">
                <a:moveTo>
                  <a:pt x="0" y="228740"/>
                </a:moveTo>
                <a:lnTo>
                  <a:pt x="255572" y="228740"/>
                </a:lnTo>
                <a:lnTo>
                  <a:pt x="255572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82605" y="6306799"/>
            <a:ext cx="360045" cy="102235"/>
          </a:xfrm>
          <a:custGeom>
            <a:avLst/>
            <a:gdLst/>
            <a:ahLst/>
            <a:cxnLst/>
            <a:rect l="l" t="t" r="r" b="b"/>
            <a:pathLst>
              <a:path w="360044" h="102235">
                <a:moveTo>
                  <a:pt x="0" y="101967"/>
                </a:moveTo>
                <a:lnTo>
                  <a:pt x="359676" y="101967"/>
                </a:lnTo>
                <a:lnTo>
                  <a:pt x="359676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3142" y="6463884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290"/>
                </a:moveTo>
                <a:lnTo>
                  <a:pt x="378621" y="19290"/>
                </a:lnTo>
                <a:lnTo>
                  <a:pt x="378621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5201" y="6053254"/>
            <a:ext cx="255904" cy="229235"/>
          </a:xfrm>
          <a:custGeom>
            <a:avLst/>
            <a:gdLst/>
            <a:ahLst/>
            <a:cxnLst/>
            <a:rect l="l" t="t" r="r" b="b"/>
            <a:pathLst>
              <a:path w="255905" h="229235">
                <a:moveTo>
                  <a:pt x="0" y="228740"/>
                </a:moveTo>
                <a:lnTo>
                  <a:pt x="255572" y="228740"/>
                </a:lnTo>
                <a:lnTo>
                  <a:pt x="255572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73142" y="6298531"/>
            <a:ext cx="360045" cy="102235"/>
          </a:xfrm>
          <a:custGeom>
            <a:avLst/>
            <a:gdLst/>
            <a:ahLst/>
            <a:cxnLst/>
            <a:rect l="l" t="t" r="r" b="b"/>
            <a:pathLst>
              <a:path w="360044" h="102235">
                <a:moveTo>
                  <a:pt x="0" y="101967"/>
                </a:moveTo>
                <a:lnTo>
                  <a:pt x="359676" y="101967"/>
                </a:lnTo>
                <a:lnTo>
                  <a:pt x="359676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8864" y="6080813"/>
            <a:ext cx="208279" cy="176530"/>
          </a:xfrm>
          <a:custGeom>
            <a:avLst/>
            <a:gdLst/>
            <a:ahLst/>
            <a:cxnLst/>
            <a:rect l="l" t="t" r="r" b="b"/>
            <a:pathLst>
              <a:path w="208280" h="176529">
                <a:moveTo>
                  <a:pt x="0" y="176379"/>
                </a:moveTo>
                <a:lnTo>
                  <a:pt x="208237" y="176379"/>
                </a:lnTo>
                <a:lnTo>
                  <a:pt x="208237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63676" y="6455616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290"/>
                </a:moveTo>
                <a:lnTo>
                  <a:pt x="378621" y="19290"/>
                </a:lnTo>
                <a:lnTo>
                  <a:pt x="378621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81161" y="34570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29300" y="37022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19873" y="38593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71734" y="34487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19873" y="36940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95306" y="34762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0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65032" y="3728462"/>
            <a:ext cx="85090" cy="8890"/>
          </a:xfrm>
          <a:custGeom>
            <a:avLst/>
            <a:gdLst/>
            <a:ahLst/>
            <a:cxnLst/>
            <a:rect l="l" t="t" r="r" b="b"/>
            <a:pathLst>
              <a:path w="85090" h="8889">
                <a:moveTo>
                  <a:pt x="84861" y="0"/>
                </a:moveTo>
                <a:lnTo>
                  <a:pt x="84861" y="8268"/>
                </a:lnTo>
                <a:lnTo>
                  <a:pt x="0" y="8268"/>
                </a:lnTo>
                <a:lnTo>
                  <a:pt x="0" y="0"/>
                </a:lnTo>
                <a:lnTo>
                  <a:pt x="8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10444" y="38511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2269235" y="3459481"/>
            <a:ext cx="546876" cy="935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067140" y="4822647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015081" y="5068719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005618" y="5226315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057677" y="4814352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005618" y="5060424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081339" y="4842000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996152" y="5218019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36497" y="4380738"/>
            <a:ext cx="6948170" cy="1905"/>
          </a:xfrm>
          <a:custGeom>
            <a:avLst/>
            <a:gdLst/>
            <a:ahLst/>
            <a:cxnLst/>
            <a:rect l="l" t="t" r="r" b="b"/>
            <a:pathLst>
              <a:path w="6948170" h="1904">
                <a:moveTo>
                  <a:pt x="0" y="0"/>
                </a:moveTo>
                <a:lnTo>
                  <a:pt x="6947916" y="152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21969" y="5729478"/>
            <a:ext cx="7835265" cy="1905"/>
          </a:xfrm>
          <a:custGeom>
            <a:avLst/>
            <a:gdLst/>
            <a:ahLst/>
            <a:cxnLst/>
            <a:rect l="l" t="t" r="r" b="b"/>
            <a:pathLst>
              <a:path w="7835265" h="1904">
                <a:moveTo>
                  <a:pt x="0" y="0"/>
                </a:moveTo>
                <a:lnTo>
                  <a:pt x="7834883" y="152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968498" y="3564763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18768" y="3925316"/>
            <a:ext cx="1847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06245" algn="l"/>
              </a:tabLst>
              <a:defRPr/>
            </a:pP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0.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3.</a:t>
            </a:r>
            <a:r>
              <a:rPr kumimoji="0" sz="2700" b="0" i="0" u="none" strike="noStrike" kern="1200" cap="none" spc="-22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2700" b="0" i="0" u="none" strike="noStrike" kern="1200" cap="none" spc="0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4021835" y="4387596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742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368551" y="4843273"/>
            <a:ext cx="546876" cy="408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218944" y="5693664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176"/>
                </a:lnTo>
              </a:path>
            </a:pathLst>
          </a:custGeom>
          <a:ln w="31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203704" y="629110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479" y="0"/>
                </a:lnTo>
              </a:path>
            </a:pathLst>
          </a:custGeom>
          <a:ln w="31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921056" y="48286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869196" y="50738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859769" y="52309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911629" y="48203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859769" y="50656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935202" y="48478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1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850340" y="52227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030726" y="3710685"/>
            <a:ext cx="38601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50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544823" y="4825060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4066828" y="4789170"/>
            <a:ext cx="166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sng" strike="noStrike" kern="1200" cap="none" spc="0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 </a:t>
            </a:r>
            <a:r>
              <a:rPr kumimoji="0" sz="1800" b="0" i="0" u="sng" strike="noStrike" kern="1200" cap="none" spc="-44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239017" y="478917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sng" strike="noStrike" kern="1200" cap="none" spc="1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119980" y="6060135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5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067921" y="6306207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4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058458" y="6463802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110517" y="6051840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5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058458" y="6297912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4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2134180" y="6079488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80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048992" y="6455507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4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06541" y="6013196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sng" strike="noStrike" kern="1200" cap="none" spc="1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1745869" y="6013196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999642" y="4566666"/>
            <a:ext cx="222377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10565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	128.30.33.129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99415" marR="0" lvl="0" indent="0" algn="l" defTabSz="914400" rtl="0" eaLnBrk="1" fontAlgn="auto" latinLnBrk="0" hangingPunct="1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ClrTx/>
              <a:buSzTx/>
              <a:buFontTx/>
              <a:buNone/>
              <a:tabLst>
                <a:tab pos="77914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099052" y="5817819"/>
            <a:ext cx="3359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937252" y="6122314"/>
            <a:ext cx="2738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266457" y="6084823"/>
            <a:ext cx="1529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sng" strike="noStrike" kern="1200" cap="none" spc="0" normalizeH="0" baseline="4629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 </a:t>
            </a:r>
            <a:r>
              <a:rPr kumimoji="0" sz="1800" b="0" i="0" u="sng" strike="noStrike" kern="1200" cap="none" spc="-37" normalizeH="0" baseline="4629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128.30.36.12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707891" y="242163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432689" y="0"/>
                </a:moveTo>
                <a:lnTo>
                  <a:pt x="432689" y="53721"/>
                </a:lnTo>
                <a:lnTo>
                  <a:pt x="0" y="53721"/>
                </a:lnTo>
                <a:lnTo>
                  <a:pt x="0" y="161163"/>
                </a:lnTo>
                <a:lnTo>
                  <a:pt x="432689" y="161163"/>
                </a:lnTo>
                <a:lnTo>
                  <a:pt x="432689" y="214884"/>
                </a:lnTo>
                <a:lnTo>
                  <a:pt x="576072" y="107442"/>
                </a:lnTo>
                <a:lnTo>
                  <a:pt x="432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3707891" y="242163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53721"/>
                </a:moveTo>
                <a:lnTo>
                  <a:pt x="432689" y="53721"/>
                </a:lnTo>
                <a:lnTo>
                  <a:pt x="432689" y="0"/>
                </a:lnTo>
                <a:lnTo>
                  <a:pt x="576072" y="107442"/>
                </a:lnTo>
                <a:lnTo>
                  <a:pt x="432689" y="214884"/>
                </a:lnTo>
                <a:lnTo>
                  <a:pt x="432689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3707891" y="272643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432689" y="0"/>
                </a:moveTo>
                <a:lnTo>
                  <a:pt x="432689" y="53721"/>
                </a:lnTo>
                <a:lnTo>
                  <a:pt x="0" y="53721"/>
                </a:lnTo>
                <a:lnTo>
                  <a:pt x="0" y="161163"/>
                </a:lnTo>
                <a:lnTo>
                  <a:pt x="432689" y="161163"/>
                </a:lnTo>
                <a:lnTo>
                  <a:pt x="432689" y="214884"/>
                </a:lnTo>
                <a:lnTo>
                  <a:pt x="576072" y="107442"/>
                </a:lnTo>
                <a:lnTo>
                  <a:pt x="432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3707891" y="272643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53721"/>
                </a:moveTo>
                <a:lnTo>
                  <a:pt x="432689" y="53721"/>
                </a:lnTo>
                <a:lnTo>
                  <a:pt x="432689" y="0"/>
                </a:lnTo>
                <a:lnTo>
                  <a:pt x="576072" y="107442"/>
                </a:lnTo>
                <a:lnTo>
                  <a:pt x="432689" y="214884"/>
                </a:lnTo>
                <a:lnTo>
                  <a:pt x="432689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3707891" y="3032760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432689" y="0"/>
                </a:moveTo>
                <a:lnTo>
                  <a:pt x="432689" y="53721"/>
                </a:lnTo>
                <a:lnTo>
                  <a:pt x="0" y="53721"/>
                </a:lnTo>
                <a:lnTo>
                  <a:pt x="0" y="161163"/>
                </a:lnTo>
                <a:lnTo>
                  <a:pt x="432689" y="161163"/>
                </a:lnTo>
                <a:lnTo>
                  <a:pt x="432689" y="214884"/>
                </a:lnTo>
                <a:lnTo>
                  <a:pt x="576072" y="107442"/>
                </a:lnTo>
                <a:lnTo>
                  <a:pt x="432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3707891" y="3032760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53721"/>
                </a:moveTo>
                <a:lnTo>
                  <a:pt x="432689" y="53721"/>
                </a:lnTo>
                <a:lnTo>
                  <a:pt x="432689" y="0"/>
                </a:lnTo>
                <a:lnTo>
                  <a:pt x="576072" y="107442"/>
                </a:lnTo>
                <a:lnTo>
                  <a:pt x="432689" y="214884"/>
                </a:lnTo>
                <a:lnTo>
                  <a:pt x="432689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23" y="115823"/>
            <a:ext cx="8280400" cy="992505"/>
          </a:xfrm>
          <a:prstGeom prst="rect">
            <a:avLst/>
          </a:prstGeom>
          <a:solidFill>
            <a:srgbClr val="CCEBFF"/>
          </a:solidFill>
          <a:ln w="9144">
            <a:solidFill>
              <a:srgbClr val="1F487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831850" marR="358775" indent="-466725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solidFill>
                  <a:srgbClr val="000000"/>
                </a:solidFill>
              </a:rPr>
              <a:t>路由</a:t>
            </a:r>
            <a:r>
              <a:rPr sz="2800" spc="645" dirty="0">
                <a:solidFill>
                  <a:srgbClr val="000000"/>
                </a:solidFill>
              </a:rPr>
              <a:t>器</a:t>
            </a:r>
            <a:r>
              <a:rPr sz="2800" spc="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775" spc="7" baseline="-2102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2775" spc="-15" baseline="-210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收到分组后就用路由表中第</a:t>
            </a:r>
            <a:r>
              <a:rPr sz="2800" spc="-7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2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个项目的 子网掩码和</a:t>
            </a:r>
            <a:r>
              <a:rPr sz="2800" spc="-74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128.30.33.138</a:t>
            </a:r>
            <a:r>
              <a:rPr sz="2800"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逐比</a:t>
            </a:r>
            <a:r>
              <a:rPr sz="2800" spc="640" dirty="0">
                <a:solidFill>
                  <a:srgbClr val="000000"/>
                </a:solidFill>
              </a:rPr>
              <a:t>特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操作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651" y="2045207"/>
            <a:ext cx="1681480" cy="1818639"/>
          </a:xfrm>
          <a:custGeom>
            <a:avLst/>
            <a:gdLst/>
            <a:ahLst/>
            <a:cxnLst/>
            <a:rect l="l" t="t" r="r" b="b"/>
            <a:pathLst>
              <a:path w="1681479" h="1818639">
                <a:moveTo>
                  <a:pt x="72887" y="1746740"/>
                </a:moveTo>
                <a:lnTo>
                  <a:pt x="0" y="1762633"/>
                </a:lnTo>
                <a:lnTo>
                  <a:pt x="7874" y="1818132"/>
                </a:lnTo>
                <a:lnTo>
                  <a:pt x="72887" y="1746740"/>
                </a:lnTo>
                <a:close/>
              </a:path>
              <a:path w="1681479" h="1818639">
                <a:moveTo>
                  <a:pt x="1663573" y="0"/>
                </a:moveTo>
                <a:lnTo>
                  <a:pt x="72887" y="1746740"/>
                </a:lnTo>
                <a:lnTo>
                  <a:pt x="1680972" y="1396111"/>
                </a:lnTo>
                <a:lnTo>
                  <a:pt x="166357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778" y="3126485"/>
            <a:ext cx="216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645" y="31550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9150" y="2391029"/>
            <a:ext cx="1998980" cy="1038225"/>
          </a:xfrm>
          <a:custGeom>
            <a:avLst/>
            <a:gdLst/>
            <a:ahLst/>
            <a:cxnLst/>
            <a:rect l="l" t="t" r="r" b="b"/>
            <a:pathLst>
              <a:path w="1998979" h="1038225">
                <a:moveTo>
                  <a:pt x="0" y="1038225"/>
                </a:moveTo>
                <a:lnTo>
                  <a:pt x="1998726" y="1038225"/>
                </a:lnTo>
                <a:lnTo>
                  <a:pt x="1998726" y="0"/>
                </a:lnTo>
                <a:lnTo>
                  <a:pt x="0" y="0"/>
                </a:lnTo>
                <a:lnTo>
                  <a:pt x="0" y="1038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22982" y="31066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5468" y="307390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830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813" y="3106673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0" y="0"/>
                </a:moveTo>
                <a:lnTo>
                  <a:pt x="3816096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868" y="25503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3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3108" y="266861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5">
                <a:moveTo>
                  <a:pt x="0" y="0"/>
                </a:moveTo>
                <a:lnTo>
                  <a:pt x="0" y="452541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668" y="2320239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3609" y="2566311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4146" y="2723906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6205" y="2311944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4146" y="2558016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868" y="2339592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4680" y="2715611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764" y="2316302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7545" y="2448890"/>
            <a:ext cx="1498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200" b="0" i="0" u="sng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78610" y="2218182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9896" y="2492197"/>
            <a:ext cx="2715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1800" b="0" i="0" u="none" strike="noStrike" kern="1200" cap="none" spc="-43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</a:t>
            </a:r>
            <a:r>
              <a:rPr kumimoji="0" sz="18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30679" y="499872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58484" y="4387596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4">
                <a:moveTo>
                  <a:pt x="0" y="0"/>
                </a:moveTo>
                <a:lnTo>
                  <a:pt x="0" y="426756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29917" y="44020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1161" y="34570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9300" y="37022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9873" y="38593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1734" y="34487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9873" y="36940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5306" y="34762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0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65032" y="3728462"/>
            <a:ext cx="85090" cy="8890"/>
          </a:xfrm>
          <a:custGeom>
            <a:avLst/>
            <a:gdLst/>
            <a:ahLst/>
            <a:cxnLst/>
            <a:rect l="l" t="t" r="r" b="b"/>
            <a:pathLst>
              <a:path w="85090" h="8889">
                <a:moveTo>
                  <a:pt x="84861" y="0"/>
                </a:moveTo>
                <a:lnTo>
                  <a:pt x="84861" y="8268"/>
                </a:lnTo>
                <a:lnTo>
                  <a:pt x="0" y="8268"/>
                </a:lnTo>
                <a:lnTo>
                  <a:pt x="0" y="0"/>
                </a:lnTo>
                <a:lnTo>
                  <a:pt x="8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10444" y="38511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69235" y="3459481"/>
            <a:ext cx="546876" cy="93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067140" y="4822647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015081" y="5068719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05618" y="5226315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57677" y="4814352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05618" y="5060424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081339" y="4842000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96152" y="5218019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36497" y="4380738"/>
            <a:ext cx="6948170" cy="1905"/>
          </a:xfrm>
          <a:custGeom>
            <a:avLst/>
            <a:gdLst/>
            <a:ahLst/>
            <a:cxnLst/>
            <a:rect l="l" t="t" r="r" b="b"/>
            <a:pathLst>
              <a:path w="6948170" h="1904">
                <a:moveTo>
                  <a:pt x="0" y="0"/>
                </a:moveTo>
                <a:lnTo>
                  <a:pt x="6947916" y="152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968498" y="3564763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021835" y="4387596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742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68551" y="4843273"/>
            <a:ext cx="546876" cy="408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21056" y="48286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869196" y="50738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859769" y="52309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911629" y="48203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859769" y="50656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935202" y="48478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1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850340" y="52227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030726" y="3710685"/>
            <a:ext cx="38601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50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44823" y="4825060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054128" y="4789170"/>
            <a:ext cx="238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97100" algn="l"/>
              </a:tabLst>
              <a:defRPr/>
            </a:pPr>
            <a:r>
              <a:rPr kumimoji="0" sz="1800" b="0" i="0" u="sng" strike="noStrike" kern="1200" cap="none" spc="0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 </a:t>
            </a:r>
            <a:r>
              <a:rPr kumimoji="0" sz="1800" b="0" i="0" u="sng" strike="noStrike" kern="1200" cap="none" spc="-44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	</a:t>
            </a:r>
            <a:r>
              <a:rPr kumimoji="0" sz="1800" b="0" i="0" u="sng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sng" strike="noStrike" kern="1200" cap="none" spc="1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93368" y="3925316"/>
            <a:ext cx="2329815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31645" algn="l"/>
              </a:tabLst>
              <a:defRPr/>
            </a:pP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128.30.33.130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17244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	128.30.33.129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399666" y="5320348"/>
            <a:ext cx="6263640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09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120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41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5525" algn="l"/>
                <a:tab pos="3549650" algn="l"/>
              </a:tabLst>
              <a:defRPr/>
            </a:pPr>
            <a:r>
              <a:rPr kumimoji="0" sz="2700" b="0" i="0" u="none" strike="noStrike" kern="1200" cap="none" spc="-7" normalizeH="0" baseline="3240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2700" b="0" i="0" u="none" strike="noStrike" kern="1200" cap="none" spc="-7" normalizeH="0" baseline="1543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128.30.36.12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0" y="5300471"/>
            <a:ext cx="9144000" cy="1557655"/>
          </a:xfrm>
          <a:custGeom>
            <a:avLst/>
            <a:gdLst/>
            <a:ahLst/>
            <a:cxnLst/>
            <a:rect l="l" t="t" r="r" b="b"/>
            <a:pathLst>
              <a:path w="9144000" h="1557654">
                <a:moveTo>
                  <a:pt x="0" y="1557527"/>
                </a:moveTo>
                <a:lnTo>
                  <a:pt x="9144000" y="1557527"/>
                </a:lnTo>
                <a:lnTo>
                  <a:pt x="9144000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6865" y="5317642"/>
            <a:ext cx="9111615" cy="14338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800" b="0" i="0" u="none" strike="noStrike" kern="1200" cap="none" spc="-1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不匹配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（因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与路由表中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6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不一致）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3255" y="1162811"/>
            <a:ext cx="7487920" cy="504825"/>
          </a:xfrm>
          <a:custGeom>
            <a:avLst/>
            <a:gdLst/>
            <a:ahLst/>
            <a:cxnLst/>
            <a:rect l="l" t="t" r="r" b="b"/>
            <a:pathLst>
              <a:path w="7487920" h="504825">
                <a:moveTo>
                  <a:pt x="0" y="504444"/>
                </a:moveTo>
                <a:lnTo>
                  <a:pt x="7487411" y="504444"/>
                </a:lnTo>
                <a:lnTo>
                  <a:pt x="74874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43255" y="1162811"/>
            <a:ext cx="7487920" cy="504825"/>
          </a:xfrm>
          <a:custGeom>
            <a:avLst/>
            <a:gdLst/>
            <a:ahLst/>
            <a:cxnLst/>
            <a:rect l="l" t="t" r="r" b="b"/>
            <a:pathLst>
              <a:path w="7487920" h="504825">
                <a:moveTo>
                  <a:pt x="0" y="504444"/>
                </a:moveTo>
                <a:lnTo>
                  <a:pt x="7487411" y="504444"/>
                </a:lnTo>
                <a:lnTo>
                  <a:pt x="74874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9463" y="1065839"/>
            <a:ext cx="8629650" cy="11842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04470" marR="0" lvl="0" indent="0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75" b="0" i="0" u="none" strike="noStrike" kern="1200" cap="none" spc="-22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收到的分组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的目的</a:t>
            </a:r>
            <a:r>
              <a:rPr kumimoji="0" sz="2800" b="0" i="0" u="none" strike="noStrike" kern="1200" cap="none" spc="-6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6455" marR="0" lvl="0" indent="0" algn="l" defTabSz="914400" rtl="0" eaLnBrk="1" fontAlgn="auto" latinLnBrk="0" hangingPunct="1">
              <a:lnSpc>
                <a:spcPts val="221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50" b="0" i="0" u="none" strike="noStrike" kern="1200" cap="none" spc="15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950" b="0" i="0" u="none" strike="noStrike" kern="1200" cap="none" spc="240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由表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未给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默认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由器）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0" marR="0" lvl="0" indent="0" algn="l" defTabSz="914400" rtl="0" eaLnBrk="1" fontAlgn="auto" latinLnBrk="0" hangingPunct="1">
              <a:lnSpc>
                <a:spcPts val="19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940552" y="2708148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154167" y="1653539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771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132583" y="1565275"/>
            <a:ext cx="377825" cy="2139315"/>
          </a:xfrm>
          <a:custGeom>
            <a:avLst/>
            <a:gdLst/>
            <a:ahLst/>
            <a:cxnLst/>
            <a:rect l="l" t="t" r="r" b="b"/>
            <a:pathLst>
              <a:path w="377825" h="2139315">
                <a:moveTo>
                  <a:pt x="71246" y="0"/>
                </a:moveTo>
                <a:lnTo>
                  <a:pt x="0" y="11429"/>
                </a:lnTo>
                <a:lnTo>
                  <a:pt x="256412" y="1611375"/>
                </a:lnTo>
                <a:lnTo>
                  <a:pt x="220725" y="1617090"/>
                </a:lnTo>
                <a:lnTo>
                  <a:pt x="377570" y="2139060"/>
                </a:lnTo>
                <a:lnTo>
                  <a:pt x="363621" y="1599945"/>
                </a:lnTo>
                <a:lnTo>
                  <a:pt x="327786" y="1599945"/>
                </a:lnTo>
                <a:lnTo>
                  <a:pt x="71246" y="0"/>
                </a:lnTo>
                <a:close/>
              </a:path>
              <a:path w="377825" h="2139315">
                <a:moveTo>
                  <a:pt x="363473" y="1594230"/>
                </a:moveTo>
                <a:lnTo>
                  <a:pt x="327786" y="1599945"/>
                </a:lnTo>
                <a:lnTo>
                  <a:pt x="363621" y="1599945"/>
                </a:lnTo>
                <a:lnTo>
                  <a:pt x="363473" y="15942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132583" y="1565275"/>
            <a:ext cx="377825" cy="2139315"/>
          </a:xfrm>
          <a:custGeom>
            <a:avLst/>
            <a:gdLst/>
            <a:ahLst/>
            <a:cxnLst/>
            <a:rect l="l" t="t" r="r" b="b"/>
            <a:pathLst>
              <a:path w="377825" h="2139315">
                <a:moveTo>
                  <a:pt x="220725" y="1617090"/>
                </a:moveTo>
                <a:lnTo>
                  <a:pt x="256412" y="1611375"/>
                </a:lnTo>
                <a:lnTo>
                  <a:pt x="0" y="11429"/>
                </a:lnTo>
                <a:lnTo>
                  <a:pt x="71246" y="0"/>
                </a:lnTo>
                <a:lnTo>
                  <a:pt x="327786" y="1599945"/>
                </a:lnTo>
                <a:lnTo>
                  <a:pt x="363473" y="1594230"/>
                </a:lnTo>
                <a:lnTo>
                  <a:pt x="377570" y="2139060"/>
                </a:lnTo>
                <a:lnTo>
                  <a:pt x="220725" y="161709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707891" y="242163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432689" y="0"/>
                </a:moveTo>
                <a:lnTo>
                  <a:pt x="432689" y="53721"/>
                </a:lnTo>
                <a:lnTo>
                  <a:pt x="0" y="53721"/>
                </a:lnTo>
                <a:lnTo>
                  <a:pt x="0" y="161163"/>
                </a:lnTo>
                <a:lnTo>
                  <a:pt x="432689" y="161163"/>
                </a:lnTo>
                <a:lnTo>
                  <a:pt x="432689" y="214884"/>
                </a:lnTo>
                <a:lnTo>
                  <a:pt x="576072" y="107442"/>
                </a:lnTo>
                <a:lnTo>
                  <a:pt x="432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707891" y="2421635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53721"/>
                </a:moveTo>
                <a:lnTo>
                  <a:pt x="432689" y="53721"/>
                </a:lnTo>
                <a:lnTo>
                  <a:pt x="432689" y="0"/>
                </a:lnTo>
                <a:lnTo>
                  <a:pt x="576072" y="107442"/>
                </a:lnTo>
                <a:lnTo>
                  <a:pt x="432689" y="214884"/>
                </a:lnTo>
                <a:lnTo>
                  <a:pt x="432689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146803" y="269900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2" name="object 142"/>
          <p:cNvGraphicFramePr>
            <a:graphicFrameLocks noGrp="1"/>
          </p:cNvGraphicFramePr>
          <p:nvPr/>
        </p:nvGraphicFramePr>
        <p:xfrm>
          <a:off x="4216463" y="2038413"/>
          <a:ext cx="4643754" cy="1376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2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目的网络地址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子网掩码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下一跳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口</a:t>
                      </a:r>
                      <a:r>
                        <a:rPr sz="1800" spc="-42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229235">
                        <a:lnSpc>
                          <a:spcPct val="1094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接口</a:t>
                      </a:r>
                      <a:r>
                        <a:rPr sz="1800" spc="-49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  R</a:t>
                      </a:r>
                      <a:r>
                        <a:rPr sz="18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object 143"/>
          <p:cNvSpPr/>
          <p:nvPr/>
        </p:nvSpPr>
        <p:spPr>
          <a:xfrm>
            <a:off x="6606540" y="5856732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771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003291" y="2708148"/>
            <a:ext cx="2664460" cy="2737485"/>
          </a:xfrm>
          <a:custGeom>
            <a:avLst/>
            <a:gdLst/>
            <a:ahLst/>
            <a:cxnLst/>
            <a:rect l="l" t="t" r="r" b="b"/>
            <a:pathLst>
              <a:path w="2664459" h="2737485">
                <a:moveTo>
                  <a:pt x="2370967" y="2490635"/>
                </a:moveTo>
                <a:lnTo>
                  <a:pt x="2316353" y="2543810"/>
                </a:lnTo>
                <a:lnTo>
                  <a:pt x="2663952" y="2737104"/>
                </a:lnTo>
                <a:lnTo>
                  <a:pt x="2549774" y="2517902"/>
                </a:lnTo>
                <a:lnTo>
                  <a:pt x="2397506" y="2517902"/>
                </a:lnTo>
                <a:lnTo>
                  <a:pt x="2370967" y="2490635"/>
                </a:lnTo>
                <a:close/>
              </a:path>
              <a:path w="2664459" h="2737485">
                <a:moveTo>
                  <a:pt x="2425534" y="2437505"/>
                </a:moveTo>
                <a:lnTo>
                  <a:pt x="2370967" y="2490635"/>
                </a:lnTo>
                <a:lnTo>
                  <a:pt x="2397506" y="2517902"/>
                </a:lnTo>
                <a:lnTo>
                  <a:pt x="2452116" y="2464816"/>
                </a:lnTo>
                <a:lnTo>
                  <a:pt x="2425534" y="2437505"/>
                </a:lnTo>
                <a:close/>
              </a:path>
              <a:path w="2664459" h="2737485">
                <a:moveTo>
                  <a:pt x="2480183" y="2384297"/>
                </a:moveTo>
                <a:lnTo>
                  <a:pt x="2425534" y="2437505"/>
                </a:lnTo>
                <a:lnTo>
                  <a:pt x="2452116" y="2464816"/>
                </a:lnTo>
                <a:lnTo>
                  <a:pt x="2397506" y="2517902"/>
                </a:lnTo>
                <a:lnTo>
                  <a:pt x="2549774" y="2517902"/>
                </a:lnTo>
                <a:lnTo>
                  <a:pt x="2480183" y="2384297"/>
                </a:lnTo>
                <a:close/>
              </a:path>
              <a:path w="2664459" h="2737485">
                <a:moveTo>
                  <a:pt x="292984" y="246468"/>
                </a:moveTo>
                <a:lnTo>
                  <a:pt x="238417" y="299598"/>
                </a:lnTo>
                <a:lnTo>
                  <a:pt x="2370967" y="2490635"/>
                </a:lnTo>
                <a:lnTo>
                  <a:pt x="2425534" y="2437505"/>
                </a:lnTo>
                <a:lnTo>
                  <a:pt x="292984" y="246468"/>
                </a:lnTo>
                <a:close/>
              </a:path>
              <a:path w="2664459" h="2737485">
                <a:moveTo>
                  <a:pt x="0" y="0"/>
                </a:moveTo>
                <a:lnTo>
                  <a:pt x="183769" y="352805"/>
                </a:lnTo>
                <a:lnTo>
                  <a:pt x="238417" y="299598"/>
                </a:lnTo>
                <a:lnTo>
                  <a:pt x="211836" y="272287"/>
                </a:lnTo>
                <a:lnTo>
                  <a:pt x="266446" y="219201"/>
                </a:lnTo>
                <a:lnTo>
                  <a:pt x="320989" y="219201"/>
                </a:lnTo>
                <a:lnTo>
                  <a:pt x="347599" y="193293"/>
                </a:lnTo>
                <a:lnTo>
                  <a:pt x="0" y="0"/>
                </a:lnTo>
                <a:close/>
              </a:path>
              <a:path w="2664459" h="2737485">
                <a:moveTo>
                  <a:pt x="266446" y="219201"/>
                </a:moveTo>
                <a:lnTo>
                  <a:pt x="211836" y="272287"/>
                </a:lnTo>
                <a:lnTo>
                  <a:pt x="238417" y="299598"/>
                </a:lnTo>
                <a:lnTo>
                  <a:pt x="292984" y="246468"/>
                </a:lnTo>
                <a:lnTo>
                  <a:pt x="266446" y="219201"/>
                </a:lnTo>
                <a:close/>
              </a:path>
              <a:path w="2664459" h="2737485">
                <a:moveTo>
                  <a:pt x="320989" y="219201"/>
                </a:moveTo>
                <a:lnTo>
                  <a:pt x="266446" y="219201"/>
                </a:lnTo>
                <a:lnTo>
                  <a:pt x="292984" y="246468"/>
                </a:lnTo>
                <a:lnTo>
                  <a:pt x="320989" y="2192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6440423" y="5044694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72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446773" y="4464303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404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440423" y="4457953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72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772145" y="4464303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532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465823" y="5012944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272" y="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478523" y="4502403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84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465823" y="4489703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272" y="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740395" y="4502403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332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503923" y="4981194"/>
            <a:ext cx="1211580" cy="0"/>
          </a:xfrm>
          <a:custGeom>
            <a:avLst/>
            <a:gdLst/>
            <a:ahLst/>
            <a:cxnLst/>
            <a:rect l="l" t="t" r="r" b="b"/>
            <a:pathLst>
              <a:path w="1211579">
                <a:moveTo>
                  <a:pt x="0" y="0"/>
                </a:moveTo>
                <a:lnTo>
                  <a:pt x="1211072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510273" y="4527803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0"/>
                </a:moveTo>
                <a:lnTo>
                  <a:pt x="0" y="44704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503923" y="4521453"/>
            <a:ext cx="1211580" cy="0"/>
          </a:xfrm>
          <a:custGeom>
            <a:avLst/>
            <a:gdLst/>
            <a:ahLst/>
            <a:cxnLst/>
            <a:rect l="l" t="t" r="r" b="b"/>
            <a:pathLst>
              <a:path w="1211579">
                <a:moveTo>
                  <a:pt x="0" y="0"/>
                </a:moveTo>
                <a:lnTo>
                  <a:pt x="1211072" y="0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708645" y="4527803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0"/>
                </a:moveTo>
                <a:lnTo>
                  <a:pt x="0" y="446532"/>
                </a:lnTo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491223" y="4502403"/>
            <a:ext cx="1236980" cy="49784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79375" marR="0" lvl="0" indent="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一致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89201D-431A-4B53-9AD9-70DE986F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07" y="691807"/>
            <a:ext cx="7056506" cy="52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296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196" y="115823"/>
            <a:ext cx="7538084" cy="992505"/>
          </a:xfrm>
          <a:prstGeom prst="rect">
            <a:avLst/>
          </a:prstGeom>
          <a:solidFill>
            <a:srgbClr val="CCEBFF"/>
          </a:solidFill>
          <a:ln w="9144">
            <a:solidFill>
              <a:srgbClr val="1F487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61009" marR="451484" indent="423545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solidFill>
                  <a:srgbClr val="000000"/>
                </a:solidFill>
              </a:rPr>
              <a:t>路由</a:t>
            </a:r>
            <a:r>
              <a:rPr sz="2800" spc="640" dirty="0">
                <a:solidFill>
                  <a:srgbClr val="000000"/>
                </a:solidFill>
              </a:rPr>
              <a:t>器</a:t>
            </a:r>
            <a:r>
              <a:rPr sz="2800" spc="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775" spc="7" baseline="-2102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z="2775" baseline="-2102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再用路由表中第</a:t>
            </a:r>
            <a:r>
              <a:rPr sz="2800" spc="-76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个项目的 子网掩码和</a:t>
            </a:r>
            <a:r>
              <a:rPr sz="2800" spc="-77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128.30.33.138</a:t>
            </a:r>
            <a:r>
              <a:rPr sz="2800" spc="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逐比</a:t>
            </a:r>
            <a:r>
              <a:rPr sz="2800" spc="640" dirty="0">
                <a:solidFill>
                  <a:srgbClr val="000000"/>
                </a:solidFill>
              </a:rPr>
              <a:t>特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操作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651" y="2045207"/>
            <a:ext cx="1681480" cy="1818639"/>
          </a:xfrm>
          <a:custGeom>
            <a:avLst/>
            <a:gdLst/>
            <a:ahLst/>
            <a:cxnLst/>
            <a:rect l="l" t="t" r="r" b="b"/>
            <a:pathLst>
              <a:path w="1681479" h="1818639">
                <a:moveTo>
                  <a:pt x="72887" y="1746740"/>
                </a:moveTo>
                <a:lnTo>
                  <a:pt x="0" y="1762633"/>
                </a:lnTo>
                <a:lnTo>
                  <a:pt x="7874" y="1818132"/>
                </a:lnTo>
                <a:lnTo>
                  <a:pt x="72887" y="1746740"/>
                </a:lnTo>
                <a:close/>
              </a:path>
              <a:path w="1681479" h="1818639">
                <a:moveTo>
                  <a:pt x="1663573" y="0"/>
                </a:moveTo>
                <a:lnTo>
                  <a:pt x="72887" y="1746740"/>
                </a:lnTo>
                <a:lnTo>
                  <a:pt x="1680972" y="1396111"/>
                </a:lnTo>
                <a:lnTo>
                  <a:pt x="1663573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778" y="3126485"/>
            <a:ext cx="216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41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645" y="31550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9150" y="2391029"/>
            <a:ext cx="1998980" cy="1038225"/>
          </a:xfrm>
          <a:custGeom>
            <a:avLst/>
            <a:gdLst/>
            <a:ahLst/>
            <a:cxnLst/>
            <a:rect l="l" t="t" r="r" b="b"/>
            <a:pathLst>
              <a:path w="1998979" h="1038225">
                <a:moveTo>
                  <a:pt x="0" y="1038225"/>
                </a:moveTo>
                <a:lnTo>
                  <a:pt x="1998726" y="1038225"/>
                </a:lnTo>
                <a:lnTo>
                  <a:pt x="1998726" y="0"/>
                </a:lnTo>
                <a:lnTo>
                  <a:pt x="0" y="0"/>
                </a:lnTo>
                <a:lnTo>
                  <a:pt x="0" y="10382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16463" y="2038413"/>
          <a:ext cx="4643754" cy="1376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27"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目的网络地址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子网掩码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下一跳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5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9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128.30.33.128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9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255.255.255.128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口</a:t>
                      </a:r>
                      <a:r>
                        <a:rPr sz="1800" spc="-42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229235">
                        <a:lnSpc>
                          <a:spcPct val="1094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接口</a:t>
                      </a:r>
                      <a:r>
                        <a:rPr sz="1800" spc="-495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  R</a:t>
                      </a:r>
                      <a:r>
                        <a:rPr sz="1800" spc="-7" baseline="-20833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128.30.36.0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255.255.255.0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522982" y="31066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5468" y="3073907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830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3" y="3106673"/>
            <a:ext cx="3816350" cy="0"/>
          </a:xfrm>
          <a:custGeom>
            <a:avLst/>
            <a:gdLst/>
            <a:ahLst/>
            <a:cxnLst/>
            <a:rect l="l" t="t" r="r" b="b"/>
            <a:pathLst>
              <a:path w="3816350">
                <a:moveTo>
                  <a:pt x="0" y="0"/>
                </a:moveTo>
                <a:lnTo>
                  <a:pt x="3816096" y="0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868" y="2550396"/>
            <a:ext cx="30480" cy="0"/>
          </a:xfrm>
          <a:custGeom>
            <a:avLst/>
            <a:gdLst/>
            <a:ahLst/>
            <a:cxnLst/>
            <a:rect l="l" t="t" r="r" b="b"/>
            <a:pathLst>
              <a:path w="30479">
                <a:moveTo>
                  <a:pt x="0" y="0"/>
                </a:moveTo>
                <a:lnTo>
                  <a:pt x="30480" y="0"/>
                </a:lnTo>
              </a:path>
            </a:pathLst>
          </a:custGeom>
          <a:ln w="1523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3108" y="2668610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5">
                <a:moveTo>
                  <a:pt x="0" y="0"/>
                </a:moveTo>
                <a:lnTo>
                  <a:pt x="0" y="452541"/>
                </a:lnTo>
              </a:path>
            </a:pathLst>
          </a:custGeom>
          <a:ln w="3048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1244" y="2524836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668" y="228982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5668" y="2320239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3609" y="2566311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1779" y="26769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146" y="2723906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1779" y="25165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6205" y="2281521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80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6205" y="2311944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69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4146" y="2558016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69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9868" y="2339592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2313" y="2668610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4680" y="2715611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64" y="2316302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7545" y="2448890"/>
            <a:ext cx="1498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sng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200" b="0" i="0" u="sng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78610" y="2218182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9896" y="2492197"/>
            <a:ext cx="2715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5244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1800" b="0" i="0" u="none" strike="noStrike" kern="1200" cap="none" spc="-43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</a:t>
            </a:r>
            <a:r>
              <a:rPr kumimoji="0" sz="18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30679" y="499872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58484" y="4387596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4">
                <a:moveTo>
                  <a:pt x="0" y="0"/>
                </a:moveTo>
                <a:lnTo>
                  <a:pt x="0" y="426756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29917" y="4402073"/>
            <a:ext cx="1905" cy="702945"/>
          </a:xfrm>
          <a:custGeom>
            <a:avLst/>
            <a:gdLst/>
            <a:ahLst/>
            <a:cxnLst/>
            <a:rect l="l" t="t" r="r" b="b"/>
            <a:pathLst>
              <a:path w="1905" h="702945">
                <a:moveTo>
                  <a:pt x="0" y="0"/>
                </a:moveTo>
                <a:lnTo>
                  <a:pt x="1524" y="70256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0240" y="6265457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48" y="0"/>
                </a:moveTo>
                <a:lnTo>
                  <a:pt x="42593" y="0"/>
                </a:lnTo>
                <a:lnTo>
                  <a:pt x="0" y="44095"/>
                </a:lnTo>
                <a:lnTo>
                  <a:pt x="362051" y="44095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4664" y="6031208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302"/>
                </a:lnTo>
                <a:lnTo>
                  <a:pt x="255574" y="30302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0775" y="641703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86" y="0"/>
                </a:moveTo>
                <a:lnTo>
                  <a:pt x="44961" y="0"/>
                </a:lnTo>
                <a:lnTo>
                  <a:pt x="0" y="49603"/>
                </a:lnTo>
                <a:lnTo>
                  <a:pt x="383346" y="49603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0775" y="625719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4" h="44450">
                <a:moveTo>
                  <a:pt x="319465" y="0"/>
                </a:moveTo>
                <a:lnTo>
                  <a:pt x="42593" y="0"/>
                </a:lnTo>
                <a:lnTo>
                  <a:pt x="0" y="44092"/>
                </a:lnTo>
                <a:lnTo>
                  <a:pt x="362044" y="44092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5201" y="6022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329"/>
                </a:lnTo>
                <a:lnTo>
                  <a:pt x="255565" y="30329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1309" y="640876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40" h="50164">
                <a:moveTo>
                  <a:pt x="338379" y="0"/>
                </a:moveTo>
                <a:lnTo>
                  <a:pt x="44959" y="0"/>
                </a:lnTo>
                <a:lnTo>
                  <a:pt x="0" y="49606"/>
                </a:lnTo>
                <a:lnTo>
                  <a:pt x="383336" y="49606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6944" y="36609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1161" y="34266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81161" y="34570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29300" y="37022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17515" y="38125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9873" y="38593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7515" y="36526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80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3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1734" y="34184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4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30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1734" y="34487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19873" y="36940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8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5306" y="34762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0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65032" y="3728462"/>
            <a:ext cx="85090" cy="8890"/>
          </a:xfrm>
          <a:custGeom>
            <a:avLst/>
            <a:gdLst/>
            <a:ahLst/>
            <a:cxnLst/>
            <a:rect l="l" t="t" r="r" b="b"/>
            <a:pathLst>
              <a:path w="85090" h="8889">
                <a:moveTo>
                  <a:pt x="84861" y="0"/>
                </a:moveTo>
                <a:lnTo>
                  <a:pt x="84861" y="8268"/>
                </a:lnTo>
                <a:lnTo>
                  <a:pt x="0" y="8268"/>
                </a:lnTo>
                <a:lnTo>
                  <a:pt x="0" y="0"/>
                </a:lnTo>
                <a:lnTo>
                  <a:pt x="848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8086" y="38042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7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10444" y="38511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90" h="19685">
                <a:moveTo>
                  <a:pt x="0" y="19291"/>
                </a:moveTo>
                <a:lnTo>
                  <a:pt x="377173" y="19291"/>
                </a:lnTo>
                <a:lnTo>
                  <a:pt x="377173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269235" y="3459481"/>
            <a:ext cx="546876" cy="935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012716" y="5027244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067140" y="4792236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067140" y="4822647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015081" y="5068719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03251" y="5179314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5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005618" y="5226315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03251" y="501895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057677" y="4783930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4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57677" y="4814352"/>
            <a:ext cx="255904" cy="229870"/>
          </a:xfrm>
          <a:custGeom>
            <a:avLst/>
            <a:gdLst/>
            <a:ahLst/>
            <a:cxnLst/>
            <a:rect l="l" t="t" r="r" b="b"/>
            <a:pathLst>
              <a:path w="255904" h="229870">
                <a:moveTo>
                  <a:pt x="0" y="229482"/>
                </a:moveTo>
                <a:lnTo>
                  <a:pt x="255572" y="229482"/>
                </a:lnTo>
                <a:lnTo>
                  <a:pt x="255572" y="0"/>
                </a:lnTo>
                <a:lnTo>
                  <a:pt x="0" y="0"/>
                </a:lnTo>
                <a:lnTo>
                  <a:pt x="0" y="229482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005618" y="5060424"/>
            <a:ext cx="360045" cy="102870"/>
          </a:xfrm>
          <a:custGeom>
            <a:avLst/>
            <a:gdLst/>
            <a:ahLst/>
            <a:cxnLst/>
            <a:rect l="l" t="t" r="r" b="b"/>
            <a:pathLst>
              <a:path w="360045" h="102870">
                <a:moveTo>
                  <a:pt x="0" y="102298"/>
                </a:moveTo>
                <a:lnTo>
                  <a:pt x="359676" y="102298"/>
                </a:lnTo>
                <a:lnTo>
                  <a:pt x="359676" y="0"/>
                </a:lnTo>
                <a:lnTo>
                  <a:pt x="0" y="0"/>
                </a:lnTo>
                <a:lnTo>
                  <a:pt x="0" y="102298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081339" y="4842000"/>
            <a:ext cx="208279" cy="177165"/>
          </a:xfrm>
          <a:custGeom>
            <a:avLst/>
            <a:gdLst/>
            <a:ahLst/>
            <a:cxnLst/>
            <a:rect l="l" t="t" r="r" b="b"/>
            <a:pathLst>
              <a:path w="208279" h="177164">
                <a:moveTo>
                  <a:pt x="0" y="176951"/>
                </a:moveTo>
                <a:lnTo>
                  <a:pt x="208237" y="176951"/>
                </a:lnTo>
                <a:lnTo>
                  <a:pt x="208237" y="0"/>
                </a:lnTo>
                <a:lnTo>
                  <a:pt x="0" y="0"/>
                </a:lnTo>
                <a:lnTo>
                  <a:pt x="0" y="176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93785" y="5171018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96152" y="5218019"/>
            <a:ext cx="379095" cy="19685"/>
          </a:xfrm>
          <a:custGeom>
            <a:avLst/>
            <a:gdLst/>
            <a:ahLst/>
            <a:cxnLst/>
            <a:rect l="l" t="t" r="r" b="b"/>
            <a:pathLst>
              <a:path w="379095" h="19685">
                <a:moveTo>
                  <a:pt x="0" y="19353"/>
                </a:moveTo>
                <a:lnTo>
                  <a:pt x="378621" y="19353"/>
                </a:lnTo>
                <a:lnTo>
                  <a:pt x="378621" y="0"/>
                </a:lnTo>
                <a:lnTo>
                  <a:pt x="0" y="0"/>
                </a:lnTo>
                <a:lnTo>
                  <a:pt x="0" y="19353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36497" y="4380738"/>
            <a:ext cx="6948170" cy="1905"/>
          </a:xfrm>
          <a:custGeom>
            <a:avLst/>
            <a:gdLst/>
            <a:ahLst/>
            <a:cxnLst/>
            <a:rect l="l" t="t" r="r" b="b"/>
            <a:pathLst>
              <a:path w="6948170" h="1904">
                <a:moveTo>
                  <a:pt x="0" y="0"/>
                </a:moveTo>
                <a:lnTo>
                  <a:pt x="6947916" y="1524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68498" y="3564763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021835" y="4387596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742"/>
                </a:lnTo>
              </a:path>
            </a:pathLst>
          </a:custGeom>
          <a:ln w="3047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368551" y="4843273"/>
            <a:ext cx="546876" cy="408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66840" y="5032542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26" y="0"/>
                </a:moveTo>
                <a:lnTo>
                  <a:pt x="42430" y="0"/>
                </a:lnTo>
                <a:lnTo>
                  <a:pt x="0" y="44095"/>
                </a:lnTo>
                <a:lnTo>
                  <a:pt x="360667" y="44095"/>
                </a:lnTo>
                <a:lnTo>
                  <a:pt x="318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921056" y="479829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40" y="0"/>
                </a:moveTo>
                <a:lnTo>
                  <a:pt x="30644" y="0"/>
                </a:lnTo>
                <a:lnTo>
                  <a:pt x="0" y="30302"/>
                </a:lnTo>
                <a:lnTo>
                  <a:pt x="254597" y="30302"/>
                </a:lnTo>
                <a:lnTo>
                  <a:pt x="223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921056" y="4828606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869196" y="5073883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857411" y="5184120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92" y="0"/>
                </a:moveTo>
                <a:lnTo>
                  <a:pt x="44789" y="0"/>
                </a:lnTo>
                <a:lnTo>
                  <a:pt x="0" y="49603"/>
                </a:lnTo>
                <a:lnTo>
                  <a:pt x="381880" y="49604"/>
                </a:lnTo>
                <a:lnTo>
                  <a:pt x="337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859769" y="5230969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857411" y="5024276"/>
            <a:ext cx="360680" cy="44450"/>
          </a:xfrm>
          <a:custGeom>
            <a:avLst/>
            <a:gdLst/>
            <a:ahLst/>
            <a:cxnLst/>
            <a:rect l="l" t="t" r="r" b="b"/>
            <a:pathLst>
              <a:path w="360679" h="44450">
                <a:moveTo>
                  <a:pt x="318243" y="0"/>
                </a:moveTo>
                <a:lnTo>
                  <a:pt x="42430" y="0"/>
                </a:lnTo>
                <a:lnTo>
                  <a:pt x="0" y="44092"/>
                </a:lnTo>
                <a:lnTo>
                  <a:pt x="360660" y="44092"/>
                </a:lnTo>
                <a:lnTo>
                  <a:pt x="318243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911629" y="4790013"/>
            <a:ext cx="254635" cy="30480"/>
          </a:xfrm>
          <a:custGeom>
            <a:avLst/>
            <a:gdLst/>
            <a:ahLst/>
            <a:cxnLst/>
            <a:rect l="l" t="t" r="r" b="b"/>
            <a:pathLst>
              <a:path w="254635" h="30479">
                <a:moveTo>
                  <a:pt x="223931" y="0"/>
                </a:moveTo>
                <a:lnTo>
                  <a:pt x="30644" y="0"/>
                </a:lnTo>
                <a:lnTo>
                  <a:pt x="0" y="30329"/>
                </a:lnTo>
                <a:lnTo>
                  <a:pt x="254587" y="30329"/>
                </a:lnTo>
                <a:lnTo>
                  <a:pt x="223931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911629" y="482033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5" h="229235">
                <a:moveTo>
                  <a:pt x="0" y="228740"/>
                </a:moveTo>
                <a:lnTo>
                  <a:pt x="254594" y="228740"/>
                </a:lnTo>
                <a:lnTo>
                  <a:pt x="254594" y="0"/>
                </a:lnTo>
                <a:lnTo>
                  <a:pt x="0" y="0"/>
                </a:lnTo>
                <a:lnTo>
                  <a:pt x="0" y="228740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859769" y="5065614"/>
            <a:ext cx="358775" cy="102235"/>
          </a:xfrm>
          <a:custGeom>
            <a:avLst/>
            <a:gdLst/>
            <a:ahLst/>
            <a:cxnLst/>
            <a:rect l="l" t="t" r="r" b="b"/>
            <a:pathLst>
              <a:path w="358775" h="102235">
                <a:moveTo>
                  <a:pt x="0" y="101967"/>
                </a:moveTo>
                <a:lnTo>
                  <a:pt x="358301" y="101967"/>
                </a:lnTo>
                <a:lnTo>
                  <a:pt x="358301" y="0"/>
                </a:lnTo>
                <a:lnTo>
                  <a:pt x="0" y="0"/>
                </a:lnTo>
                <a:lnTo>
                  <a:pt x="0" y="101967"/>
                </a:lnTo>
                <a:close/>
              </a:path>
            </a:pathLst>
          </a:custGeom>
          <a:solidFill>
            <a:srgbClr val="B7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935202" y="4847897"/>
            <a:ext cx="207645" cy="176530"/>
          </a:xfrm>
          <a:custGeom>
            <a:avLst/>
            <a:gdLst/>
            <a:ahLst/>
            <a:cxnLst/>
            <a:rect l="l" t="t" r="r" b="b"/>
            <a:pathLst>
              <a:path w="207645" h="176529">
                <a:moveTo>
                  <a:pt x="0" y="176379"/>
                </a:moveTo>
                <a:lnTo>
                  <a:pt x="207441" y="176379"/>
                </a:lnTo>
                <a:lnTo>
                  <a:pt x="207440" y="0"/>
                </a:lnTo>
                <a:lnTo>
                  <a:pt x="0" y="0"/>
                </a:lnTo>
                <a:lnTo>
                  <a:pt x="0" y="176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847982" y="5175851"/>
            <a:ext cx="382270" cy="50165"/>
          </a:xfrm>
          <a:custGeom>
            <a:avLst/>
            <a:gdLst/>
            <a:ahLst/>
            <a:cxnLst/>
            <a:rect l="l" t="t" r="r" b="b"/>
            <a:pathLst>
              <a:path w="382270" h="50164">
                <a:moveTo>
                  <a:pt x="337085" y="0"/>
                </a:moveTo>
                <a:lnTo>
                  <a:pt x="44787" y="0"/>
                </a:lnTo>
                <a:lnTo>
                  <a:pt x="0" y="49606"/>
                </a:lnTo>
                <a:lnTo>
                  <a:pt x="381870" y="49606"/>
                </a:lnTo>
                <a:lnTo>
                  <a:pt x="33708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850340" y="5222700"/>
            <a:ext cx="377190" cy="19685"/>
          </a:xfrm>
          <a:custGeom>
            <a:avLst/>
            <a:gdLst/>
            <a:ahLst/>
            <a:cxnLst/>
            <a:rect l="l" t="t" r="r" b="b"/>
            <a:pathLst>
              <a:path w="377189" h="19685">
                <a:moveTo>
                  <a:pt x="0" y="19290"/>
                </a:moveTo>
                <a:lnTo>
                  <a:pt x="377173" y="19290"/>
                </a:lnTo>
                <a:lnTo>
                  <a:pt x="377173" y="0"/>
                </a:lnTo>
                <a:lnTo>
                  <a:pt x="0" y="0"/>
                </a:lnTo>
                <a:lnTo>
                  <a:pt x="0" y="19290"/>
                </a:lnTo>
                <a:close/>
              </a:path>
            </a:pathLst>
          </a:custGeom>
          <a:solidFill>
            <a:srgbClr val="B9B79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030726" y="3710685"/>
            <a:ext cx="38601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50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544823" y="4825060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054128" y="4789170"/>
            <a:ext cx="238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97100" algn="l"/>
              </a:tabLst>
              <a:defRPr/>
            </a:pPr>
            <a:r>
              <a:rPr kumimoji="0" sz="1800" b="0" i="0" u="sng" strike="noStrike" kern="1200" cap="none" spc="0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 </a:t>
            </a:r>
            <a:r>
              <a:rPr kumimoji="0" sz="1800" b="0" i="0" u="sng" strike="noStrike" kern="1200" cap="none" spc="-44" normalizeH="0" baseline="-34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	</a:t>
            </a:r>
            <a:r>
              <a:rPr kumimoji="0" sz="1800" b="0" i="0" u="sng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kumimoji="0" sz="1800" b="0" i="0" u="sng" strike="noStrike" kern="1200" cap="none" spc="1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93368" y="3925316"/>
            <a:ext cx="2329815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31645" algn="l"/>
              </a:tabLst>
              <a:defRPr/>
            </a:pPr>
            <a:r>
              <a:rPr kumimoji="0" sz="2700" b="0" i="0" u="none" strike="noStrike" kern="1200" cap="none" spc="-7" normalizeH="0" baseline="154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128.30.33.130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060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17244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	128.30.33.129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95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800" b="0" i="0" u="none" strike="noStrike" kern="1200" cap="none" spc="-7" normalizeH="0" baseline="-208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065556" y="6264732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48" y="0"/>
                </a:moveTo>
                <a:lnTo>
                  <a:pt x="42593" y="0"/>
                </a:lnTo>
                <a:lnTo>
                  <a:pt x="0" y="44238"/>
                </a:lnTo>
                <a:lnTo>
                  <a:pt x="362051" y="44238"/>
                </a:lnTo>
                <a:lnTo>
                  <a:pt x="31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119980" y="6029724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800" y="0"/>
                </a:moveTo>
                <a:lnTo>
                  <a:pt x="30762" y="0"/>
                </a:lnTo>
                <a:lnTo>
                  <a:pt x="0" y="30400"/>
                </a:lnTo>
                <a:lnTo>
                  <a:pt x="255574" y="30400"/>
                </a:lnTo>
                <a:lnTo>
                  <a:pt x="22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056091" y="6416802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86" y="0"/>
                </a:moveTo>
                <a:lnTo>
                  <a:pt x="44961" y="0"/>
                </a:lnTo>
                <a:lnTo>
                  <a:pt x="0" y="49764"/>
                </a:lnTo>
                <a:lnTo>
                  <a:pt x="383346" y="49764"/>
                </a:lnTo>
                <a:lnTo>
                  <a:pt x="338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056091" y="6256440"/>
            <a:ext cx="362585" cy="44450"/>
          </a:xfrm>
          <a:custGeom>
            <a:avLst/>
            <a:gdLst/>
            <a:ahLst/>
            <a:cxnLst/>
            <a:rect l="l" t="t" r="r" b="b"/>
            <a:pathLst>
              <a:path w="362585" h="44450">
                <a:moveTo>
                  <a:pt x="319465" y="0"/>
                </a:moveTo>
                <a:lnTo>
                  <a:pt x="42593" y="0"/>
                </a:lnTo>
                <a:lnTo>
                  <a:pt x="0" y="44235"/>
                </a:lnTo>
                <a:lnTo>
                  <a:pt x="362044" y="44235"/>
                </a:lnTo>
                <a:lnTo>
                  <a:pt x="319465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110517" y="6021417"/>
            <a:ext cx="255904" cy="30480"/>
          </a:xfrm>
          <a:custGeom>
            <a:avLst/>
            <a:gdLst/>
            <a:ahLst/>
            <a:cxnLst/>
            <a:rect l="l" t="t" r="r" b="b"/>
            <a:pathLst>
              <a:path w="255905" h="30479">
                <a:moveTo>
                  <a:pt x="224790" y="0"/>
                </a:moveTo>
                <a:lnTo>
                  <a:pt x="30762" y="0"/>
                </a:lnTo>
                <a:lnTo>
                  <a:pt x="0" y="30428"/>
                </a:lnTo>
                <a:lnTo>
                  <a:pt x="255565" y="30428"/>
                </a:lnTo>
                <a:lnTo>
                  <a:pt x="224790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046625" y="6408506"/>
            <a:ext cx="383540" cy="50165"/>
          </a:xfrm>
          <a:custGeom>
            <a:avLst/>
            <a:gdLst/>
            <a:ahLst/>
            <a:cxnLst/>
            <a:rect l="l" t="t" r="r" b="b"/>
            <a:pathLst>
              <a:path w="383539" h="50164">
                <a:moveTo>
                  <a:pt x="338379" y="0"/>
                </a:moveTo>
                <a:lnTo>
                  <a:pt x="44959" y="0"/>
                </a:lnTo>
                <a:lnTo>
                  <a:pt x="0" y="49767"/>
                </a:lnTo>
                <a:lnTo>
                  <a:pt x="383336" y="49767"/>
                </a:lnTo>
                <a:lnTo>
                  <a:pt x="338379" y="0"/>
                </a:lnTo>
                <a:close/>
              </a:path>
            </a:pathLst>
          </a:custGeom>
          <a:solidFill>
            <a:srgbClr val="C8C8B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399666" y="5320348"/>
            <a:ext cx="6263640" cy="112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09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7120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络地址</a:t>
            </a:r>
            <a:r>
              <a:rPr kumimoji="0" sz="2000" b="0" i="0" u="none" strike="noStrike" kern="1200" cap="none" spc="-509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841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25525" algn="l"/>
                <a:tab pos="3549650" algn="l"/>
              </a:tabLst>
              <a:defRPr/>
            </a:pPr>
            <a:r>
              <a:rPr kumimoji="0" sz="2700" b="0" i="0" u="none" strike="noStrike" kern="1200" cap="none" spc="-7" normalizeH="0" baseline="3240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1800" b="0" i="0" u="none" strike="noStrike" kern="1200" cap="none" spc="-7" normalizeH="0" baseline="27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2700" b="0" i="0" u="none" strike="noStrike" kern="1200" cap="none" spc="-7" normalizeH="0" baseline="1543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128.30.36.12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掩码</a:t>
            </a:r>
            <a:r>
              <a:rPr kumimoji="0" sz="2000" b="0" i="0" u="none" strike="noStrike" kern="1200" cap="none" spc="-5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0" y="5300471"/>
            <a:ext cx="9144000" cy="1557655"/>
          </a:xfrm>
          <a:custGeom>
            <a:avLst/>
            <a:gdLst/>
            <a:ahLst/>
            <a:cxnLst/>
            <a:rect l="l" t="t" r="r" b="b"/>
            <a:pathLst>
              <a:path w="9144000" h="1557654">
                <a:moveTo>
                  <a:pt x="0" y="1557527"/>
                </a:moveTo>
                <a:lnTo>
                  <a:pt x="9144000" y="1557527"/>
                </a:lnTo>
                <a:lnTo>
                  <a:pt x="9144000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74421" y="5317642"/>
            <a:ext cx="8589645" cy="14338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255.255.255.128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800" b="0" i="0" u="none" strike="noStrike" kern="1200" cap="none" spc="-1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128.30.33.128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350" marR="0" lvl="0" indent="0" algn="ctr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匹配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!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" marR="0" lvl="0" indent="0" algn="ctr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这表明子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800" b="0" i="0" u="none" strike="noStrike" kern="1200" cap="none" spc="-6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就是收到的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分组所要寻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找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的目的网络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43255" y="1162811"/>
            <a:ext cx="7487920" cy="504825"/>
          </a:xfrm>
          <a:custGeom>
            <a:avLst/>
            <a:gdLst/>
            <a:ahLst/>
            <a:cxnLst/>
            <a:rect l="l" t="t" r="r" b="b"/>
            <a:pathLst>
              <a:path w="7487920" h="504825">
                <a:moveTo>
                  <a:pt x="0" y="504444"/>
                </a:moveTo>
                <a:lnTo>
                  <a:pt x="7487411" y="504444"/>
                </a:lnTo>
                <a:lnTo>
                  <a:pt x="74874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43255" y="1162811"/>
            <a:ext cx="7487920" cy="504825"/>
          </a:xfrm>
          <a:custGeom>
            <a:avLst/>
            <a:gdLst/>
            <a:ahLst/>
            <a:cxnLst/>
            <a:rect l="l" t="t" r="r" b="b"/>
            <a:pathLst>
              <a:path w="7487920" h="504825">
                <a:moveTo>
                  <a:pt x="0" y="504444"/>
                </a:moveTo>
                <a:lnTo>
                  <a:pt x="7487411" y="504444"/>
                </a:lnTo>
                <a:lnTo>
                  <a:pt x="7487411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9463" y="1065839"/>
            <a:ext cx="8629650" cy="11842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04470" marR="0" lvl="0" indent="0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2775" b="0" i="0" u="none" strike="noStrike" kern="1200" cap="none" spc="0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775" b="0" i="0" u="none" strike="noStrike" kern="1200" cap="none" spc="-22" normalizeH="0" baseline="-2102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收到的分组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的目的</a:t>
            </a:r>
            <a:r>
              <a:rPr kumimoji="0" sz="2800" b="0" i="0" u="none" strike="noStrike" kern="1200" cap="none" spc="-6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800" b="0" i="0" u="none" strike="noStrike" kern="1200" cap="none" spc="-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128.30.33.138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56455" marR="0" lvl="0" indent="0" algn="l" defTabSz="914400" rtl="0" eaLnBrk="1" fontAlgn="auto" latinLnBrk="0" hangingPunct="1">
              <a:lnSpc>
                <a:spcPts val="221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950" b="0" i="0" u="none" strike="noStrike" kern="1200" cap="none" spc="15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950" b="0" i="0" u="none" strike="noStrike" kern="1200" cap="none" spc="240" normalizeH="0" baseline="-2136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由表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未给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默认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由器）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5400" marR="0" lvl="0" indent="0" algn="l" defTabSz="914400" rtl="0" eaLnBrk="1" fontAlgn="auto" latinLnBrk="0" hangingPunct="1">
              <a:lnSpc>
                <a:spcPts val="19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128.30.33.13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940552" y="3034283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154167" y="1653539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771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2132583" y="1565275"/>
            <a:ext cx="377825" cy="2139315"/>
          </a:xfrm>
          <a:custGeom>
            <a:avLst/>
            <a:gdLst/>
            <a:ahLst/>
            <a:cxnLst/>
            <a:rect l="l" t="t" r="r" b="b"/>
            <a:pathLst>
              <a:path w="377825" h="2139315">
                <a:moveTo>
                  <a:pt x="71246" y="0"/>
                </a:moveTo>
                <a:lnTo>
                  <a:pt x="0" y="11429"/>
                </a:lnTo>
                <a:lnTo>
                  <a:pt x="256412" y="1611375"/>
                </a:lnTo>
                <a:lnTo>
                  <a:pt x="220725" y="1617090"/>
                </a:lnTo>
                <a:lnTo>
                  <a:pt x="377570" y="2139060"/>
                </a:lnTo>
                <a:lnTo>
                  <a:pt x="363621" y="1599945"/>
                </a:lnTo>
                <a:lnTo>
                  <a:pt x="327786" y="1599945"/>
                </a:lnTo>
                <a:lnTo>
                  <a:pt x="71246" y="0"/>
                </a:lnTo>
                <a:close/>
              </a:path>
              <a:path w="377825" h="2139315">
                <a:moveTo>
                  <a:pt x="363473" y="1594230"/>
                </a:moveTo>
                <a:lnTo>
                  <a:pt x="327786" y="1599945"/>
                </a:lnTo>
                <a:lnTo>
                  <a:pt x="363621" y="1599945"/>
                </a:lnTo>
                <a:lnTo>
                  <a:pt x="363473" y="15942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132583" y="1565275"/>
            <a:ext cx="377825" cy="2139315"/>
          </a:xfrm>
          <a:custGeom>
            <a:avLst/>
            <a:gdLst/>
            <a:ahLst/>
            <a:cxnLst/>
            <a:rect l="l" t="t" r="r" b="b"/>
            <a:pathLst>
              <a:path w="377825" h="2139315">
                <a:moveTo>
                  <a:pt x="220725" y="1617090"/>
                </a:moveTo>
                <a:lnTo>
                  <a:pt x="256412" y="1611375"/>
                </a:lnTo>
                <a:lnTo>
                  <a:pt x="0" y="11429"/>
                </a:lnTo>
                <a:lnTo>
                  <a:pt x="71246" y="0"/>
                </a:lnTo>
                <a:lnTo>
                  <a:pt x="327786" y="1599945"/>
                </a:lnTo>
                <a:lnTo>
                  <a:pt x="363473" y="1594230"/>
                </a:lnTo>
                <a:lnTo>
                  <a:pt x="377570" y="2139060"/>
                </a:lnTo>
                <a:lnTo>
                  <a:pt x="220725" y="161709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707891" y="2727960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432689" y="0"/>
                </a:moveTo>
                <a:lnTo>
                  <a:pt x="432689" y="53721"/>
                </a:lnTo>
                <a:lnTo>
                  <a:pt x="0" y="53721"/>
                </a:lnTo>
                <a:lnTo>
                  <a:pt x="0" y="161163"/>
                </a:lnTo>
                <a:lnTo>
                  <a:pt x="432689" y="161163"/>
                </a:lnTo>
                <a:lnTo>
                  <a:pt x="432689" y="214884"/>
                </a:lnTo>
                <a:lnTo>
                  <a:pt x="576072" y="107442"/>
                </a:lnTo>
                <a:lnTo>
                  <a:pt x="4326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707891" y="2727960"/>
            <a:ext cx="576580" cy="215265"/>
          </a:xfrm>
          <a:custGeom>
            <a:avLst/>
            <a:gdLst/>
            <a:ahLst/>
            <a:cxnLst/>
            <a:rect l="l" t="t" r="r" b="b"/>
            <a:pathLst>
              <a:path w="576579" h="215264">
                <a:moveTo>
                  <a:pt x="0" y="53721"/>
                </a:moveTo>
                <a:lnTo>
                  <a:pt x="432689" y="53721"/>
                </a:lnTo>
                <a:lnTo>
                  <a:pt x="432689" y="0"/>
                </a:lnTo>
                <a:lnTo>
                  <a:pt x="576072" y="107442"/>
                </a:lnTo>
                <a:lnTo>
                  <a:pt x="432689" y="214884"/>
                </a:lnTo>
                <a:lnTo>
                  <a:pt x="432689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146803" y="2997707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606540" y="5856732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771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221223" y="2997707"/>
            <a:ext cx="2590800" cy="2447925"/>
          </a:xfrm>
          <a:custGeom>
            <a:avLst/>
            <a:gdLst/>
            <a:ahLst/>
            <a:cxnLst/>
            <a:rect l="l" t="t" r="r" b="b"/>
            <a:pathLst>
              <a:path w="2590800" h="2447925">
                <a:moveTo>
                  <a:pt x="2287648" y="2213612"/>
                </a:moveTo>
                <a:lnTo>
                  <a:pt x="2235327" y="2268982"/>
                </a:lnTo>
                <a:lnTo>
                  <a:pt x="2590800" y="2447544"/>
                </a:lnTo>
                <a:lnTo>
                  <a:pt x="2471143" y="2239772"/>
                </a:lnTo>
                <a:lnTo>
                  <a:pt x="2315337" y="2239772"/>
                </a:lnTo>
                <a:lnTo>
                  <a:pt x="2287648" y="2213612"/>
                </a:lnTo>
                <a:close/>
              </a:path>
              <a:path w="2590800" h="2447925">
                <a:moveTo>
                  <a:pt x="2339972" y="2158240"/>
                </a:moveTo>
                <a:lnTo>
                  <a:pt x="2287648" y="2213612"/>
                </a:lnTo>
                <a:lnTo>
                  <a:pt x="2315337" y="2239772"/>
                </a:lnTo>
                <a:lnTo>
                  <a:pt x="2367661" y="2184400"/>
                </a:lnTo>
                <a:lnTo>
                  <a:pt x="2339972" y="2158240"/>
                </a:lnTo>
                <a:close/>
              </a:path>
              <a:path w="2590800" h="2447925">
                <a:moveTo>
                  <a:pt x="2392299" y="2102866"/>
                </a:moveTo>
                <a:lnTo>
                  <a:pt x="2339972" y="2158240"/>
                </a:lnTo>
                <a:lnTo>
                  <a:pt x="2367661" y="2184400"/>
                </a:lnTo>
                <a:lnTo>
                  <a:pt x="2315337" y="2239772"/>
                </a:lnTo>
                <a:lnTo>
                  <a:pt x="2471143" y="2239772"/>
                </a:lnTo>
                <a:lnTo>
                  <a:pt x="2392299" y="2102866"/>
                </a:lnTo>
                <a:close/>
              </a:path>
              <a:path w="2590800" h="2447925">
                <a:moveTo>
                  <a:pt x="303151" y="233931"/>
                </a:moveTo>
                <a:lnTo>
                  <a:pt x="250827" y="289303"/>
                </a:lnTo>
                <a:lnTo>
                  <a:pt x="2287648" y="2213612"/>
                </a:lnTo>
                <a:lnTo>
                  <a:pt x="2339972" y="2158240"/>
                </a:lnTo>
                <a:lnTo>
                  <a:pt x="303151" y="233931"/>
                </a:lnTo>
                <a:close/>
              </a:path>
              <a:path w="2590800" h="2447925">
                <a:moveTo>
                  <a:pt x="0" y="0"/>
                </a:moveTo>
                <a:lnTo>
                  <a:pt x="198501" y="344678"/>
                </a:lnTo>
                <a:lnTo>
                  <a:pt x="250827" y="289303"/>
                </a:lnTo>
                <a:lnTo>
                  <a:pt x="223138" y="263144"/>
                </a:lnTo>
                <a:lnTo>
                  <a:pt x="275463" y="207772"/>
                </a:lnTo>
                <a:lnTo>
                  <a:pt x="327870" y="207772"/>
                </a:lnTo>
                <a:lnTo>
                  <a:pt x="355473" y="178562"/>
                </a:lnTo>
                <a:lnTo>
                  <a:pt x="0" y="0"/>
                </a:lnTo>
                <a:close/>
              </a:path>
              <a:path w="2590800" h="2447925">
                <a:moveTo>
                  <a:pt x="275463" y="207772"/>
                </a:moveTo>
                <a:lnTo>
                  <a:pt x="223138" y="263144"/>
                </a:lnTo>
                <a:lnTo>
                  <a:pt x="250827" y="289303"/>
                </a:lnTo>
                <a:lnTo>
                  <a:pt x="303151" y="233931"/>
                </a:lnTo>
                <a:lnTo>
                  <a:pt x="275463" y="207772"/>
                </a:lnTo>
                <a:close/>
              </a:path>
              <a:path w="2590800" h="2447925">
                <a:moveTo>
                  <a:pt x="327870" y="207772"/>
                </a:moveTo>
                <a:lnTo>
                  <a:pt x="275463" y="207772"/>
                </a:lnTo>
                <a:lnTo>
                  <a:pt x="303151" y="233931"/>
                </a:lnTo>
                <a:lnTo>
                  <a:pt x="327870" y="2077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6478523" y="5045964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>
                <a:moveTo>
                  <a:pt x="0" y="0"/>
                </a:moveTo>
                <a:lnTo>
                  <a:pt x="1097279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484873" y="4464303"/>
            <a:ext cx="0" cy="575310"/>
          </a:xfrm>
          <a:custGeom>
            <a:avLst/>
            <a:gdLst/>
            <a:ahLst/>
            <a:cxnLst/>
            <a:rect l="l" t="t" r="r" b="b"/>
            <a:pathLst>
              <a:path h="575310">
                <a:moveTo>
                  <a:pt x="0" y="0"/>
                </a:moveTo>
                <a:lnTo>
                  <a:pt x="0" y="57531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478523" y="4457953"/>
            <a:ext cx="1097280" cy="0"/>
          </a:xfrm>
          <a:custGeom>
            <a:avLst/>
            <a:gdLst/>
            <a:ahLst/>
            <a:cxnLst/>
            <a:rect l="l" t="t" r="r" b="b"/>
            <a:pathLst>
              <a:path w="1097279">
                <a:moveTo>
                  <a:pt x="0" y="0"/>
                </a:moveTo>
                <a:lnTo>
                  <a:pt x="1097279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7569454" y="4464303"/>
            <a:ext cx="0" cy="575310"/>
          </a:xfrm>
          <a:custGeom>
            <a:avLst/>
            <a:gdLst/>
            <a:ahLst/>
            <a:cxnLst/>
            <a:rect l="l" t="t" r="r" b="b"/>
            <a:pathLst>
              <a:path h="575310">
                <a:moveTo>
                  <a:pt x="0" y="0"/>
                </a:moveTo>
                <a:lnTo>
                  <a:pt x="0" y="575056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503923" y="5014214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79">
                <a:moveTo>
                  <a:pt x="0" y="0"/>
                </a:moveTo>
                <a:lnTo>
                  <a:pt x="1046479" y="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6516623" y="4502403"/>
            <a:ext cx="0" cy="499109"/>
          </a:xfrm>
          <a:custGeom>
            <a:avLst/>
            <a:gdLst/>
            <a:ahLst/>
            <a:cxnLst/>
            <a:rect l="l" t="t" r="r" b="b"/>
            <a:pathLst>
              <a:path h="499110">
                <a:moveTo>
                  <a:pt x="0" y="0"/>
                </a:moveTo>
                <a:lnTo>
                  <a:pt x="0" y="49911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6503923" y="4489703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79">
                <a:moveTo>
                  <a:pt x="0" y="0"/>
                </a:moveTo>
                <a:lnTo>
                  <a:pt x="1046479" y="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537704" y="4502403"/>
            <a:ext cx="0" cy="499109"/>
          </a:xfrm>
          <a:custGeom>
            <a:avLst/>
            <a:gdLst/>
            <a:ahLst/>
            <a:cxnLst/>
            <a:rect l="l" t="t" r="r" b="b"/>
            <a:pathLst>
              <a:path h="499110">
                <a:moveTo>
                  <a:pt x="0" y="0"/>
                </a:moveTo>
                <a:lnTo>
                  <a:pt x="0" y="498856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542023" y="4982464"/>
            <a:ext cx="970280" cy="0"/>
          </a:xfrm>
          <a:custGeom>
            <a:avLst/>
            <a:gdLst/>
            <a:ahLst/>
            <a:cxnLst/>
            <a:rect l="l" t="t" r="r" b="b"/>
            <a:pathLst>
              <a:path w="970279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548373" y="4527803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31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542023" y="4521453"/>
            <a:ext cx="970280" cy="0"/>
          </a:xfrm>
          <a:custGeom>
            <a:avLst/>
            <a:gdLst/>
            <a:ahLst/>
            <a:cxnLst/>
            <a:rect l="l" t="t" r="r" b="b"/>
            <a:pathLst>
              <a:path w="970279">
                <a:moveTo>
                  <a:pt x="0" y="0"/>
                </a:moveTo>
                <a:lnTo>
                  <a:pt x="970279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505954" y="4527803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529323" y="4502403"/>
            <a:ext cx="995680" cy="499109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79375" marR="0" lvl="0" indent="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!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594" y="225932"/>
            <a:ext cx="3281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最长前缀匹配举例</a:t>
            </a:r>
          </a:p>
        </p:txBody>
      </p:sp>
      <p:sp>
        <p:nvSpPr>
          <p:cNvPr id="4" name="object 4"/>
          <p:cNvSpPr/>
          <p:nvPr/>
        </p:nvSpPr>
        <p:spPr>
          <a:xfrm>
            <a:off x="217931" y="1053083"/>
            <a:ext cx="7431405" cy="1373505"/>
          </a:xfrm>
          <a:custGeom>
            <a:avLst/>
            <a:gdLst/>
            <a:ahLst/>
            <a:cxnLst/>
            <a:rect l="l" t="t" r="r" b="b"/>
            <a:pathLst>
              <a:path w="7431405" h="1373505">
                <a:moveTo>
                  <a:pt x="0" y="1373124"/>
                </a:moveTo>
                <a:lnTo>
                  <a:pt x="7431024" y="1373124"/>
                </a:lnTo>
                <a:lnTo>
                  <a:pt x="7431024" y="0"/>
                </a:lnTo>
                <a:lnTo>
                  <a:pt x="0" y="0"/>
                </a:lnTo>
                <a:lnTo>
                  <a:pt x="0" y="1373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489" y="4424171"/>
          <a:ext cx="8823323" cy="1966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7363"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i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i="1" spc="-1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85725" algn="r">
                        <a:lnSpc>
                          <a:spcPct val="100000"/>
                        </a:lnSpc>
                        <a:spcBef>
                          <a:spcPts val="725"/>
                        </a:spcBef>
                        <a:tabLst>
                          <a:tab pos="1341120" algn="l"/>
                        </a:tabLst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AND	</a:t>
                      </a:r>
                      <a:r>
                        <a:rPr sz="2800" i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800" i="1" spc="-9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2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11111111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144145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1F487C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8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.11111111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931544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1F487C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14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.11111100</a:t>
                      </a:r>
                      <a:r>
                        <a:rPr sz="2800" spc="-5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220979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800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01000111.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1F487C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17018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00000000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254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1F48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1F48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912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206.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1F487C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556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T w="38100">
                      <a:solidFill>
                        <a:srgbClr val="1F487C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01000100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1F487C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1F487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6367" y="1080008"/>
            <a:ext cx="6420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收到的分组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的目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800" b="0" i="0" u="none" strike="noStrike" kern="1200" cap="none" spc="-6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800" b="0" i="1" u="none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800" b="0" i="0" u="none" strike="noStrike" kern="1200" cap="none" spc="-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206.0.71.128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367" y="1506423"/>
            <a:ext cx="54540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路由表中的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项目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206.0.68.0/22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86702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6.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.7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.1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8/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9842" y="1506423"/>
            <a:ext cx="14643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4765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（四系）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367" y="2448001"/>
            <a:ext cx="8804910" cy="195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查找路由表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中的第</a:t>
            </a:r>
            <a:r>
              <a:rPr kumimoji="0" sz="2800" b="0" i="0" u="none" strike="noStrike" kern="1200" cap="none" spc="-6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个项目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800" b="0" i="0" u="none" strike="noStrike" kern="1200" cap="none" spc="-6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</a:t>
            </a:r>
            <a:r>
              <a:rPr kumimoji="0" sz="2800" b="0" i="0" u="none" strike="noStrike" kern="1200" cap="none" spc="-6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206.0.68.0/22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的掩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2800" b="0" i="0" u="none" strike="noStrike" kern="1200" cap="none" spc="-6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-6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个连续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6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66825" marR="0" lvl="0" indent="0" algn="l" defTabSz="914400" rtl="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11111111. 11111111. 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11111100.</a:t>
            </a:r>
            <a:r>
              <a:rPr kumimoji="0" sz="2800" b="0" i="0" u="none" strike="noStrike" kern="1200" cap="none" spc="3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00000000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因此只需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把</a:t>
            </a:r>
            <a:r>
              <a:rPr kumimoji="0" sz="2800" b="0" i="0" u="none" strike="noStrike" kern="1200" cap="none" spc="-6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800" b="0" i="1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800" b="0" i="0" u="none" strike="noStrike" kern="1200" cap="none" spc="-6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个字节转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二进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0918" y="5543499"/>
            <a:ext cx="1012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80137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	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367" y="6178092"/>
            <a:ext cx="3471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</a:t>
            </a:r>
            <a:r>
              <a:rPr kumimoji="0" sz="2800" b="0" i="0" u="none" strike="noStrike" kern="1200" cap="none" spc="-6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206.0.68.0/22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匹配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5217" y="4510278"/>
            <a:ext cx="5279390" cy="1583690"/>
          </a:xfrm>
          <a:custGeom>
            <a:avLst/>
            <a:gdLst/>
            <a:ahLst/>
            <a:cxnLst/>
            <a:rect l="l" t="t" r="r" b="b"/>
            <a:pathLst>
              <a:path w="5279390" h="1583689">
                <a:moveTo>
                  <a:pt x="0" y="1583436"/>
                </a:moveTo>
                <a:lnTo>
                  <a:pt x="5279135" y="1583436"/>
                </a:lnTo>
                <a:lnTo>
                  <a:pt x="5279135" y="0"/>
                </a:lnTo>
                <a:lnTo>
                  <a:pt x="0" y="0"/>
                </a:lnTo>
                <a:lnTo>
                  <a:pt x="0" y="1583436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5217" y="4510278"/>
            <a:ext cx="5279390" cy="1583690"/>
          </a:xfrm>
          <a:custGeom>
            <a:avLst/>
            <a:gdLst/>
            <a:ahLst/>
            <a:cxnLst/>
            <a:rect l="l" t="t" r="r" b="b"/>
            <a:pathLst>
              <a:path w="5279390" h="1583689">
                <a:moveTo>
                  <a:pt x="0" y="1583436"/>
                </a:moveTo>
                <a:lnTo>
                  <a:pt x="5279135" y="1583436"/>
                </a:lnTo>
                <a:lnTo>
                  <a:pt x="5279135" y="0"/>
                </a:lnTo>
                <a:lnTo>
                  <a:pt x="0" y="0"/>
                </a:lnTo>
                <a:lnTo>
                  <a:pt x="0" y="1583436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1829" y="297941"/>
            <a:ext cx="3281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最长前缀匹配举例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639" y="1151585"/>
            <a:ext cx="6424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收到的分组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的目的地址</a:t>
            </a:r>
            <a:r>
              <a:rPr kumimoji="0" sz="2800" b="0" i="0" u="none" strike="noStrike" kern="1200" cap="none" spc="-6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800" b="0" i="1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206.0.71.128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0115" y="1578991"/>
            <a:ext cx="14655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47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（四系）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宋体"/>
                <a:cs typeface="宋体"/>
              </a:rPr>
              <a:t>路由表中的</a:t>
            </a:r>
            <a:r>
              <a:rPr spc="-5" dirty="0">
                <a:latin typeface="宋体"/>
                <a:cs typeface="宋体"/>
              </a:rPr>
              <a:t>项目</a:t>
            </a:r>
            <a:r>
              <a:rPr dirty="0">
                <a:latin typeface="宋体"/>
                <a:cs typeface="宋体"/>
              </a:rPr>
              <a:t>：</a:t>
            </a:r>
            <a:r>
              <a:rPr dirty="0"/>
              <a:t>206.0.68.0/22</a:t>
            </a:r>
          </a:p>
          <a:p>
            <a:pPr marL="2867660">
              <a:lnSpc>
                <a:spcPct val="100000"/>
              </a:lnSpc>
            </a:pPr>
            <a:r>
              <a:rPr spc="-5" dirty="0"/>
              <a:t>2</a:t>
            </a:r>
            <a:r>
              <a:rPr dirty="0"/>
              <a:t>0</a:t>
            </a:r>
            <a:r>
              <a:rPr spc="-5" dirty="0"/>
              <a:t>6.</a:t>
            </a:r>
            <a:r>
              <a:rPr spc="5" dirty="0"/>
              <a:t>0</a:t>
            </a:r>
            <a:r>
              <a:rPr spc="-5" dirty="0"/>
              <a:t>.7</a:t>
            </a:r>
            <a:r>
              <a:rPr spc="5" dirty="0"/>
              <a:t>1</a:t>
            </a:r>
            <a:r>
              <a:rPr spc="-5" dirty="0"/>
              <a:t>.1</a:t>
            </a:r>
            <a:r>
              <a:rPr spc="5" dirty="0"/>
              <a:t>2</a:t>
            </a:r>
            <a:r>
              <a:rPr spc="-5" dirty="0"/>
              <a:t>8/</a:t>
            </a:r>
            <a:r>
              <a:rPr spc="5" dirty="0"/>
              <a:t>2</a:t>
            </a:r>
            <a:r>
              <a:rPr spc="-5" dirty="0"/>
              <a:t>5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>
                <a:latin typeface="宋体"/>
                <a:cs typeface="宋体"/>
              </a:rPr>
              <a:t>再查找路由</a:t>
            </a:r>
            <a:r>
              <a:rPr spc="-5" dirty="0">
                <a:latin typeface="宋体"/>
                <a:cs typeface="宋体"/>
              </a:rPr>
              <a:t>表中</a:t>
            </a:r>
            <a:r>
              <a:rPr dirty="0">
                <a:latin typeface="宋体"/>
                <a:cs typeface="宋体"/>
              </a:rPr>
              <a:t>的</a:t>
            </a:r>
            <a:r>
              <a:rPr spc="-5" dirty="0">
                <a:latin typeface="宋体"/>
                <a:cs typeface="宋体"/>
              </a:rPr>
              <a:t>第</a:t>
            </a:r>
            <a:r>
              <a:rPr spc="-640" dirty="0">
                <a:latin typeface="宋体"/>
                <a:cs typeface="宋体"/>
              </a:rPr>
              <a:t> </a:t>
            </a:r>
            <a:r>
              <a:rPr spc="-5" dirty="0"/>
              <a:t>2</a:t>
            </a:r>
            <a:r>
              <a:rPr spc="-15" dirty="0"/>
              <a:t> </a:t>
            </a:r>
            <a:r>
              <a:rPr spc="5" dirty="0">
                <a:latin typeface="宋体"/>
                <a:cs typeface="宋体"/>
              </a:rPr>
              <a:t>个项目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61" y="4510278"/>
          <a:ext cx="8820783" cy="158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7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3790">
                <a:tc gridSpan="2">
                  <a:txBody>
                    <a:bodyPr/>
                    <a:lstStyle/>
                    <a:p>
                      <a:pPr marL="14116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i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800" i="1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800" spc="-16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11111111. 11111111. </a:t>
                      </a:r>
                      <a:r>
                        <a:rPr sz="2800" spc="-18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3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.10000000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3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38100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i="1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800" i="1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38100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38100">
                      <a:solidFill>
                        <a:srgbClr val="1F487C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38100">
                      <a:solidFill>
                        <a:srgbClr val="1F487C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243204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71.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38100">
                      <a:solidFill>
                        <a:srgbClr val="1F487C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B w="38100">
                      <a:solidFill>
                        <a:srgbClr val="1F48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1F48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1F48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832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2800" spc="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T w="38100">
                      <a:solidFill>
                        <a:srgbClr val="1F487C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0.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T w="38100">
                      <a:solidFill>
                        <a:srgbClr val="1F487C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8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71.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T w="38100">
                      <a:solidFill>
                        <a:srgbClr val="1F487C"/>
                      </a:solidFill>
                      <a:prstDash val="solid"/>
                    </a:lnT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8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T w="38100">
                      <a:solidFill>
                        <a:srgbClr val="1F487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86639" y="2818322"/>
            <a:ext cx="8846185" cy="16573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800" b="0" i="0" u="none" strike="noStrike" kern="1200" cap="none" spc="-6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个项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</a:t>
            </a:r>
            <a:r>
              <a:rPr kumimoji="0" sz="2800" b="0" i="0" u="none" strike="noStrike" kern="1200" cap="none" spc="-6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206.0.71.128/25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的掩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码</a:t>
            </a:r>
            <a:r>
              <a:rPr kumimoji="0" sz="2800" b="0" i="0" u="none" strike="noStrike" kern="1200" cap="none" spc="-6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-6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个连续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6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74700" marR="0" lvl="0" indent="0" algn="ctr" defTabSz="914400" rtl="0" eaLnBrk="1" fontAlgn="auto" latinLnBrk="0" hangingPunct="1">
              <a:lnSpc>
                <a:spcPct val="100000"/>
              </a:lnSpc>
              <a:spcBef>
                <a:spcPts val="10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11111111. 11111111. 11111111.</a:t>
            </a:r>
            <a:r>
              <a:rPr kumimoji="0" sz="2800" b="0" i="0" u="none" strike="noStrike" kern="1200" cap="none" spc="30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10000000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因此只需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把</a:t>
            </a:r>
            <a:r>
              <a:rPr kumimoji="0" sz="2800" b="0" i="0" u="none" strike="noStrike" kern="1200" cap="none" spc="-6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800" b="0" i="1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第</a:t>
            </a:r>
            <a:r>
              <a:rPr kumimoji="0" sz="2800" b="0" i="0" u="none" strike="noStrike" kern="1200" cap="none" spc="-6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个字节转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成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二进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639" y="6250635"/>
            <a:ext cx="3868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</a:t>
            </a:r>
            <a:r>
              <a:rPr kumimoji="0" sz="2800" b="0" i="0" u="none" strike="noStrike" kern="1200" cap="none" spc="-6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206.0.71.128/25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匹配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7994" y="305562"/>
            <a:ext cx="2466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最长前缀匹配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2057232"/>
            <a:ext cx="8185150" cy="30657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(11111111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11111111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11111100</a:t>
            </a:r>
            <a:r>
              <a:rPr kumimoji="0" sz="2800" b="0" i="0" u="none" strike="noStrike" kern="120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00000000)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9695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6471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206.0.68.0/22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匹配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(11111111 </a:t>
            </a:r>
            <a:r>
              <a:rPr kumimoji="0" sz="280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11111111 11111111</a:t>
            </a:r>
            <a:r>
              <a:rPr kumimoji="0" sz="2800" b="0" i="0" u="none" strike="noStrike" kern="1200" cap="none" spc="3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10000000)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97890" marR="0" lvl="0" indent="0" algn="l" defTabSz="914400" rtl="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66725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206.0.71.128/25	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匹配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64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选择两个匹配的地址中更具体的一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，即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选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择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最长 前缀的地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1451" y="4154423"/>
            <a:ext cx="4175760" cy="0"/>
          </a:xfrm>
          <a:custGeom>
            <a:avLst/>
            <a:gdLst/>
            <a:ahLst/>
            <a:cxnLst/>
            <a:rect l="l" t="t" r="r" b="b"/>
            <a:pathLst>
              <a:path w="4175760">
                <a:moveTo>
                  <a:pt x="0" y="0"/>
                </a:moveTo>
                <a:lnTo>
                  <a:pt x="417576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2110" y="240284"/>
            <a:ext cx="6528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Q27</a:t>
            </a:r>
            <a:r>
              <a:rPr sz="3600" spc="-5" dirty="0">
                <a:solidFill>
                  <a:srgbClr val="FFFF00"/>
                </a:solidFill>
              </a:rPr>
              <a:t>：</a:t>
            </a:r>
            <a:r>
              <a:rPr sz="3600" dirty="0"/>
              <a:t>基于距离向量的</a:t>
            </a:r>
            <a:r>
              <a:rPr sz="3600" spc="-5" dirty="0">
                <a:latin typeface="Times New Roman"/>
                <a:cs typeface="Times New Roman"/>
              </a:rPr>
              <a:t>RIP</a:t>
            </a:r>
            <a:r>
              <a:rPr sz="3600" dirty="0"/>
              <a:t>协议</a:t>
            </a:r>
            <a:r>
              <a:rPr sz="3600" spc="-80" dirty="0"/>
              <a:t> </a:t>
            </a:r>
            <a:r>
              <a:rPr sz="3600" dirty="0">
                <a:solidFill>
                  <a:srgbClr val="FFFF00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1364995"/>
            <a:ext cx="7689850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32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(Routing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Information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Protocol)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是一种 分布式的基于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距离向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量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选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择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议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是内部网关协</a:t>
            </a:r>
            <a:r>
              <a:rPr kumimoji="0" sz="3200" b="0" i="0" u="none" strike="noStrike" kern="1200" cap="none" spc="7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议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IGP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中最先得到广泛使用 的协议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4965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32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协议要求网络中的每一个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都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要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维护从它自己到其他每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个目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 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记录。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8964" y="275082"/>
            <a:ext cx="322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160" dirty="0">
                <a:latin typeface="Bookman Old Style"/>
                <a:cs typeface="Bookman Old Style"/>
              </a:rPr>
              <a:t>“</a:t>
            </a:r>
            <a:r>
              <a:rPr sz="3600" spc="2160" dirty="0"/>
              <a:t>距离”的定义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1296161"/>
            <a:ext cx="8695690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议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中的“</a:t>
            </a:r>
            <a:r>
              <a:rPr kumimoji="0" sz="28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离”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称</a:t>
            </a: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跳</a:t>
            </a:r>
            <a:r>
              <a:rPr kumimoji="0" sz="2800" b="0" i="0" u="none" strike="noStrike" kern="1200" cap="none" spc="7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(hop</a:t>
            </a:r>
            <a:r>
              <a:rPr kumimoji="0" sz="2800" b="0" i="0" u="none" strike="noStrike" kern="1200" cap="none" spc="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count)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因为每经过一个路由器，跳数就加</a:t>
            </a:r>
            <a:r>
              <a:rPr kumimoji="0" sz="2800" b="0" i="0" u="none" strike="noStrike" kern="1200" cap="none" spc="-5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从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一路由器到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直接连接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的网络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距离定义为</a:t>
            </a:r>
            <a:r>
              <a:rPr kumimoji="0" sz="2800" b="0" i="0" u="none" strike="noStrike" kern="1200" cap="none" spc="-5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360045" lvl="1" indent="-287020" algn="just" defTabSz="914400" rtl="0" eaLnBrk="1" fontAlgn="auto" latinLnBrk="0" hangingPunct="1">
              <a:lnSpc>
                <a:spcPts val="322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从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一个路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器到非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直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接连接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网络的</a:t>
            </a:r>
            <a:r>
              <a:rPr kumimoji="0" sz="2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</a:t>
            </a:r>
            <a:r>
              <a:rPr kumimoji="0" sz="2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离定义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所经过的路由器数加</a:t>
            </a:r>
            <a:r>
              <a:rPr kumimoji="0" sz="2800" b="0" i="0" u="none" strike="noStrike" kern="1200" cap="none" spc="-6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350520" lvl="0" indent="-342900" algn="just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800" b="0" i="0" u="none" strike="noStrike" kern="1200" cap="none" spc="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认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一个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好的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就是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它通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过的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器的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 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少，即“距离短”，不一定是物理距离最</a:t>
            </a:r>
            <a:r>
              <a:rPr kumimoji="0" sz="2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短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、或速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率最高、或最快。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354965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800" b="0" i="0" u="none" strike="noStrike" kern="1200" cap="none" spc="7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允</a:t>
            </a:r>
            <a:r>
              <a:rPr kumimoji="0" sz="28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许</a:t>
            </a:r>
            <a:r>
              <a:rPr kumimoji="0" sz="28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一条</a:t>
            </a:r>
            <a:r>
              <a:rPr kumimoji="0" sz="28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路径</a:t>
            </a:r>
            <a:r>
              <a:rPr kumimoji="0" sz="28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最多</a:t>
            </a:r>
            <a:r>
              <a:rPr kumimoji="0" sz="28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只能</a:t>
            </a:r>
            <a:r>
              <a:rPr kumimoji="0" sz="28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包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含</a:t>
            </a:r>
            <a:r>
              <a:rPr kumimoji="0" sz="2800" b="0" i="0" u="none" strike="noStrike" kern="1200" cap="none" spc="3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80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离”的值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r>
              <a:rPr kumimoji="0" sz="2800" b="0" i="0" u="none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时即相当于不可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达。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因此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 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只适用于小型互联网。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7873" y="275082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Bookman Old Style"/>
                <a:cs typeface="Bookman Old Style"/>
              </a:rPr>
              <a:t>RIP</a:t>
            </a:r>
            <a:r>
              <a:rPr sz="3600" b="0" spc="-80" dirty="0">
                <a:latin typeface="Bookman Old Style"/>
                <a:cs typeface="Bookman Old Style"/>
              </a:rPr>
              <a:t> </a:t>
            </a:r>
            <a:r>
              <a:rPr sz="3600" dirty="0"/>
              <a:t>协议的三个要点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168" y="1340777"/>
            <a:ext cx="8086090" cy="40265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与谁交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655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仅和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相邻路由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交换信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什么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1" indent="-287020" algn="l" defTabSz="914400" rtl="0" eaLnBrk="1" fontAlgn="auto" latinLnBrk="0" hangingPunct="1">
              <a:lnSpc>
                <a:spcPts val="3679"/>
              </a:lnSpc>
              <a:spcBef>
                <a:spcPts val="11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交换的信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是本路由器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前所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知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道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全 部信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，即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自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己的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由表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即距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向量。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何时交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655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定时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交换路由信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，例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，每隔</a:t>
            </a:r>
            <a:r>
              <a:rPr kumimoji="0" sz="3200" b="0" i="0" u="none" strike="noStrike" kern="1200" cap="none" spc="-7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秒。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3420" y="226517"/>
            <a:ext cx="276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距离向量算法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61544" y="1162811"/>
            <a:ext cx="8910955" cy="5577840"/>
          </a:xfrm>
          <a:custGeom>
            <a:avLst/>
            <a:gdLst/>
            <a:ahLst/>
            <a:cxnLst/>
            <a:rect l="l" t="t" r="r" b="b"/>
            <a:pathLst>
              <a:path w="8910955" h="5577840">
                <a:moveTo>
                  <a:pt x="0" y="5577840"/>
                </a:moveTo>
                <a:lnTo>
                  <a:pt x="8910828" y="5577840"/>
                </a:lnTo>
                <a:lnTo>
                  <a:pt x="8910828" y="0"/>
                </a:lnTo>
                <a:lnTo>
                  <a:pt x="0" y="0"/>
                </a:lnTo>
                <a:lnTo>
                  <a:pt x="0" y="557784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4" y="1162811"/>
            <a:ext cx="8910955" cy="5577840"/>
          </a:xfrm>
          <a:custGeom>
            <a:avLst/>
            <a:gdLst/>
            <a:ahLst/>
            <a:cxnLst/>
            <a:rect l="l" t="t" r="r" b="b"/>
            <a:pathLst>
              <a:path w="8910955" h="5577840">
                <a:moveTo>
                  <a:pt x="0" y="5577840"/>
                </a:moveTo>
                <a:lnTo>
                  <a:pt x="8910828" y="5577840"/>
                </a:lnTo>
                <a:lnTo>
                  <a:pt x="8910828" y="0"/>
                </a:lnTo>
                <a:lnTo>
                  <a:pt x="0" y="0"/>
                </a:lnTo>
                <a:lnTo>
                  <a:pt x="0" y="5577840"/>
                </a:lnTo>
                <a:close/>
              </a:path>
            </a:pathLst>
          </a:custGeom>
          <a:ln w="914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88" y="1191514"/>
            <a:ext cx="878713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收到相邻路由器（其地址为</a:t>
            </a:r>
            <a:r>
              <a:rPr kumimoji="0" sz="2400" b="0" i="0" u="none" strike="noStrike" kern="1200" cap="none" spc="-5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的一个</a:t>
            </a:r>
            <a:r>
              <a:rPr kumimoji="0" sz="2400" b="0" i="0" u="none" strike="noStrike" kern="1200" cap="none" spc="-5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报文：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3225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AutoNum type="arabicParenBoth"/>
              <a:tabLst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先修改此</a:t>
            </a:r>
            <a:r>
              <a:rPr kumimoji="0" sz="2400" b="0" i="0" u="none" strike="noStrike" kern="1200" cap="none" spc="-5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报文中的所有项目：把“下一跳”字段中的地 址都改为</a:t>
            </a:r>
            <a:r>
              <a:rPr kumimoji="0" sz="24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并把所有的“距离”字段的值加</a:t>
            </a:r>
            <a:r>
              <a:rPr kumimoji="0" sz="2400" b="0" i="0" u="none" strike="noStrike" kern="1200" cap="none" spc="-5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AutoNum type="arabicParenBoth"/>
              <a:tabLst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对修改后的</a:t>
            </a:r>
            <a:r>
              <a:rPr kumimoji="0" sz="2400" b="0" i="0" u="none" strike="noStrike" kern="1200" cap="none" spc="-5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报文中的每一个项目，重复以下步骤：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1155" marR="5080" lvl="0" indent="-3390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若项目中的目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不在路由表中，则把该项目加到路由表中。 否则</a:t>
            </a:r>
            <a:r>
              <a:rPr kumimoji="0" sz="2400" b="0" i="0" u="none" strike="noStrike" kern="1200" cap="none" spc="-56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即在路由表中有目的网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7100" marR="353695" lvl="0" indent="-32639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若下一跳字段给出的路由器地址是同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样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，则把收到的项 目替换原路由表中的项目。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60071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否则</a:t>
            </a:r>
            <a:r>
              <a:rPr kumimoji="0" sz="2400" b="0" i="0" u="none" strike="noStrike" kern="1200" cap="none" spc="-5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（即这个项目是到目的网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但是下一跳不是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927100" marR="130175" lvl="0" indent="10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</a:t>
            </a:r>
            <a:r>
              <a:rPr kumimoji="0" sz="2400" b="0" i="0" u="none" strike="noStrike" kern="1200" cap="none" spc="-6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收到项目中的距离小于路由表中的距离，则进行更新，  否则，什么也不做。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45085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AutoNum type="arabicParenBoth" startAt="3"/>
              <a:tabLst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若</a:t>
            </a:r>
            <a:r>
              <a:rPr kumimoji="0" sz="2400" b="0" i="0" u="none" strike="noStrike" kern="1200" cap="none" spc="-5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分钟还没有收到相邻路由器的更新路由表，则把此相邻路 由器记为不可达路由器，即将距离置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距离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表示不可 达）。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AutoNum type="arabicParenBoth" startAt="3"/>
              <a:tabLst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返回。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2170" y="234518"/>
            <a:ext cx="322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3600" b="0" spc="-5" dirty="0">
                <a:latin typeface="Bookman Old Style"/>
                <a:cs typeface="Bookman Old Style"/>
              </a:rPr>
              <a:t>RI</a:t>
            </a:r>
            <a:r>
              <a:rPr sz="3600" b="0" dirty="0">
                <a:latin typeface="Bookman Old Style"/>
                <a:cs typeface="Bookman Old Style"/>
              </a:rPr>
              <a:t>P	</a:t>
            </a:r>
            <a:r>
              <a:rPr sz="3600" spc="-5" dirty="0"/>
              <a:t>报文的传输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22070"/>
            <a:ext cx="8170545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协议使用传输层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UDP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行传送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（使用</a:t>
            </a:r>
            <a:r>
              <a:rPr kumimoji="0" sz="3200" b="0" i="0" u="none" strike="noStrike" kern="1200" cap="none" spc="-7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UDP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的端口</a:t>
            </a:r>
            <a:r>
              <a:rPr kumimoji="0" sz="3200" b="0" i="0" u="none" strike="noStrike" kern="1200" cap="none" spc="-7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520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形式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-7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32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位置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当在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用层。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逻辑上，是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协议的配套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在网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层。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8947" y="4489703"/>
            <a:ext cx="463550" cy="241300"/>
          </a:xfrm>
          <a:custGeom>
            <a:avLst/>
            <a:gdLst/>
            <a:ahLst/>
            <a:cxnLst/>
            <a:rect l="l" t="t" r="r" b="b"/>
            <a:pathLst>
              <a:path w="463550" h="241300">
                <a:moveTo>
                  <a:pt x="115697" y="0"/>
                </a:moveTo>
                <a:lnTo>
                  <a:pt x="0" y="120396"/>
                </a:lnTo>
                <a:lnTo>
                  <a:pt x="115697" y="240792"/>
                </a:lnTo>
                <a:lnTo>
                  <a:pt x="115697" y="180594"/>
                </a:lnTo>
                <a:lnTo>
                  <a:pt x="463296" y="180594"/>
                </a:lnTo>
                <a:lnTo>
                  <a:pt x="463296" y="60198"/>
                </a:lnTo>
                <a:lnTo>
                  <a:pt x="115697" y="60198"/>
                </a:lnTo>
                <a:lnTo>
                  <a:pt x="11569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8947" y="4489703"/>
            <a:ext cx="463550" cy="241300"/>
          </a:xfrm>
          <a:custGeom>
            <a:avLst/>
            <a:gdLst/>
            <a:ahLst/>
            <a:cxnLst/>
            <a:rect l="l" t="t" r="r" b="b"/>
            <a:pathLst>
              <a:path w="463550" h="241300">
                <a:moveTo>
                  <a:pt x="115697" y="0"/>
                </a:moveTo>
                <a:lnTo>
                  <a:pt x="115697" y="60198"/>
                </a:lnTo>
                <a:lnTo>
                  <a:pt x="463296" y="60198"/>
                </a:lnTo>
                <a:lnTo>
                  <a:pt x="463296" y="180594"/>
                </a:lnTo>
                <a:lnTo>
                  <a:pt x="115697" y="180594"/>
                </a:lnTo>
                <a:lnTo>
                  <a:pt x="115697" y="240792"/>
                </a:lnTo>
                <a:lnTo>
                  <a:pt x="0" y="120396"/>
                </a:lnTo>
                <a:lnTo>
                  <a:pt x="115697" y="0"/>
                </a:lnTo>
                <a:close/>
              </a:path>
            </a:pathLst>
          </a:custGeom>
          <a:ln w="914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3438" y="5176901"/>
            <a:ext cx="4617720" cy="57150"/>
          </a:xfrm>
          <a:custGeom>
            <a:avLst/>
            <a:gdLst/>
            <a:ahLst/>
            <a:cxnLst/>
            <a:rect l="l" t="t" r="r" b="b"/>
            <a:pathLst>
              <a:path w="4617720" h="57150">
                <a:moveTo>
                  <a:pt x="4541520" y="41131"/>
                </a:moveTo>
                <a:lnTo>
                  <a:pt x="4541520" y="56641"/>
                </a:lnTo>
                <a:lnTo>
                  <a:pt x="4588235" y="41147"/>
                </a:lnTo>
                <a:lnTo>
                  <a:pt x="4541520" y="41131"/>
                </a:lnTo>
                <a:close/>
              </a:path>
              <a:path w="4617720" h="57150">
                <a:moveTo>
                  <a:pt x="76200" y="0"/>
                </a:moveTo>
                <a:lnTo>
                  <a:pt x="0" y="25272"/>
                </a:lnTo>
                <a:lnTo>
                  <a:pt x="76200" y="50799"/>
                </a:lnTo>
                <a:lnTo>
                  <a:pt x="76200" y="35322"/>
                </a:lnTo>
                <a:lnTo>
                  <a:pt x="63500" y="35305"/>
                </a:lnTo>
                <a:lnTo>
                  <a:pt x="63500" y="15493"/>
                </a:lnTo>
                <a:lnTo>
                  <a:pt x="76200" y="15493"/>
                </a:lnTo>
                <a:lnTo>
                  <a:pt x="76200" y="0"/>
                </a:lnTo>
                <a:close/>
              </a:path>
              <a:path w="4617720" h="57150">
                <a:moveTo>
                  <a:pt x="4541520" y="21319"/>
                </a:moveTo>
                <a:lnTo>
                  <a:pt x="4541520" y="41131"/>
                </a:lnTo>
                <a:lnTo>
                  <a:pt x="4554220" y="41147"/>
                </a:lnTo>
                <a:lnTo>
                  <a:pt x="4554220" y="21335"/>
                </a:lnTo>
                <a:lnTo>
                  <a:pt x="4541520" y="21319"/>
                </a:lnTo>
                <a:close/>
              </a:path>
              <a:path w="4617720" h="57150">
                <a:moveTo>
                  <a:pt x="4541520" y="5841"/>
                </a:moveTo>
                <a:lnTo>
                  <a:pt x="4541520" y="21319"/>
                </a:lnTo>
                <a:lnTo>
                  <a:pt x="4554220" y="21335"/>
                </a:lnTo>
                <a:lnTo>
                  <a:pt x="4554220" y="41147"/>
                </a:lnTo>
                <a:lnTo>
                  <a:pt x="4588235" y="41147"/>
                </a:lnTo>
                <a:lnTo>
                  <a:pt x="4617720" y="31368"/>
                </a:lnTo>
                <a:lnTo>
                  <a:pt x="4541520" y="5841"/>
                </a:lnTo>
                <a:close/>
              </a:path>
              <a:path w="4617720" h="57150">
                <a:moveTo>
                  <a:pt x="76200" y="15510"/>
                </a:moveTo>
                <a:lnTo>
                  <a:pt x="76200" y="35322"/>
                </a:lnTo>
                <a:lnTo>
                  <a:pt x="4541520" y="41131"/>
                </a:lnTo>
                <a:lnTo>
                  <a:pt x="4541520" y="21319"/>
                </a:lnTo>
                <a:lnTo>
                  <a:pt x="76200" y="15510"/>
                </a:lnTo>
                <a:close/>
              </a:path>
              <a:path w="4617720" h="57150">
                <a:moveTo>
                  <a:pt x="63500" y="15493"/>
                </a:moveTo>
                <a:lnTo>
                  <a:pt x="63500" y="35305"/>
                </a:lnTo>
                <a:lnTo>
                  <a:pt x="76200" y="35322"/>
                </a:lnTo>
                <a:lnTo>
                  <a:pt x="76200" y="15510"/>
                </a:lnTo>
                <a:lnTo>
                  <a:pt x="63500" y="15493"/>
                </a:lnTo>
                <a:close/>
              </a:path>
              <a:path w="4617720" h="57150">
                <a:moveTo>
                  <a:pt x="76200" y="15493"/>
                </a:moveTo>
                <a:lnTo>
                  <a:pt x="63500" y="15493"/>
                </a:lnTo>
                <a:lnTo>
                  <a:pt x="76200" y="1551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8716" y="5003291"/>
            <a:ext cx="15240" cy="655320"/>
          </a:xfrm>
          <a:custGeom>
            <a:avLst/>
            <a:gdLst/>
            <a:ahLst/>
            <a:cxnLst/>
            <a:rect l="l" t="t" r="r" b="b"/>
            <a:pathLst>
              <a:path w="15239" h="655320">
                <a:moveTo>
                  <a:pt x="15239" y="0"/>
                </a:moveTo>
                <a:lnTo>
                  <a:pt x="0" y="6553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1935" y="5349240"/>
            <a:ext cx="1432560" cy="127000"/>
          </a:xfrm>
          <a:custGeom>
            <a:avLst/>
            <a:gdLst/>
            <a:ahLst/>
            <a:cxnLst/>
            <a:rect l="l" t="t" r="r" b="b"/>
            <a:pathLst>
              <a:path w="1432560" h="127000">
                <a:moveTo>
                  <a:pt x="0" y="126492"/>
                </a:moveTo>
                <a:lnTo>
                  <a:pt x="1432560" y="126492"/>
                </a:lnTo>
                <a:lnTo>
                  <a:pt x="1432560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4717" y="5512053"/>
            <a:ext cx="5777865" cy="50800"/>
          </a:xfrm>
          <a:custGeom>
            <a:avLst/>
            <a:gdLst/>
            <a:ahLst/>
            <a:cxnLst/>
            <a:rect l="l" t="t" r="r" b="b"/>
            <a:pathLst>
              <a:path w="5777865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5306"/>
                </a:lnTo>
                <a:lnTo>
                  <a:pt x="63500" y="35306"/>
                </a:lnTo>
                <a:lnTo>
                  <a:pt x="63500" y="15494"/>
                </a:lnTo>
                <a:lnTo>
                  <a:pt x="76200" y="15494"/>
                </a:lnTo>
                <a:lnTo>
                  <a:pt x="76200" y="0"/>
                </a:lnTo>
                <a:close/>
              </a:path>
              <a:path w="5777865" h="50800">
                <a:moveTo>
                  <a:pt x="5701284" y="0"/>
                </a:moveTo>
                <a:lnTo>
                  <a:pt x="5701284" y="50800"/>
                </a:lnTo>
                <a:lnTo>
                  <a:pt x="5747766" y="35306"/>
                </a:lnTo>
                <a:lnTo>
                  <a:pt x="5713984" y="35306"/>
                </a:lnTo>
                <a:lnTo>
                  <a:pt x="5713984" y="15494"/>
                </a:lnTo>
                <a:lnTo>
                  <a:pt x="5747766" y="15494"/>
                </a:lnTo>
                <a:lnTo>
                  <a:pt x="5701284" y="0"/>
                </a:lnTo>
                <a:close/>
              </a:path>
              <a:path w="5777865" h="50800">
                <a:moveTo>
                  <a:pt x="76200" y="15494"/>
                </a:moveTo>
                <a:lnTo>
                  <a:pt x="63500" y="15494"/>
                </a:lnTo>
                <a:lnTo>
                  <a:pt x="63500" y="35306"/>
                </a:lnTo>
                <a:lnTo>
                  <a:pt x="76200" y="35306"/>
                </a:lnTo>
                <a:lnTo>
                  <a:pt x="76200" y="15494"/>
                </a:lnTo>
                <a:close/>
              </a:path>
              <a:path w="5777865" h="50800">
                <a:moveTo>
                  <a:pt x="5701284" y="15494"/>
                </a:moveTo>
                <a:lnTo>
                  <a:pt x="76200" y="15494"/>
                </a:lnTo>
                <a:lnTo>
                  <a:pt x="76200" y="35306"/>
                </a:lnTo>
                <a:lnTo>
                  <a:pt x="5701284" y="35306"/>
                </a:lnTo>
                <a:lnTo>
                  <a:pt x="5701284" y="15494"/>
                </a:lnTo>
                <a:close/>
              </a:path>
              <a:path w="5777865" h="50800">
                <a:moveTo>
                  <a:pt x="5747766" y="15494"/>
                </a:moveTo>
                <a:lnTo>
                  <a:pt x="5713984" y="15494"/>
                </a:lnTo>
                <a:lnTo>
                  <a:pt x="5713984" y="35306"/>
                </a:lnTo>
                <a:lnTo>
                  <a:pt x="5747766" y="35306"/>
                </a:lnTo>
                <a:lnTo>
                  <a:pt x="5777484" y="25400"/>
                </a:lnTo>
                <a:lnTo>
                  <a:pt x="5747766" y="1549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3547" y="5315711"/>
            <a:ext cx="1256030" cy="396240"/>
          </a:xfrm>
          <a:custGeom>
            <a:avLst/>
            <a:gdLst/>
            <a:ahLst/>
            <a:cxnLst/>
            <a:rect l="l" t="t" r="r" b="b"/>
            <a:pathLst>
              <a:path w="1256029" h="396239">
                <a:moveTo>
                  <a:pt x="0" y="396240"/>
                </a:moveTo>
                <a:lnTo>
                  <a:pt x="1255776" y="396240"/>
                </a:lnTo>
                <a:lnTo>
                  <a:pt x="125577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11440" y="5003291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68952" y="4951476"/>
            <a:ext cx="2060575" cy="398145"/>
          </a:xfrm>
          <a:custGeom>
            <a:avLst/>
            <a:gdLst/>
            <a:ahLst/>
            <a:cxnLst/>
            <a:rect l="l" t="t" r="r" b="b"/>
            <a:pathLst>
              <a:path w="2060575" h="398145">
                <a:moveTo>
                  <a:pt x="0" y="397764"/>
                </a:moveTo>
                <a:lnTo>
                  <a:pt x="2060448" y="397764"/>
                </a:lnTo>
                <a:lnTo>
                  <a:pt x="2060448" y="0"/>
                </a:lnTo>
                <a:lnTo>
                  <a:pt x="0" y="0"/>
                </a:lnTo>
                <a:lnTo>
                  <a:pt x="0" y="397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2922" y="4923231"/>
            <a:ext cx="2469515" cy="7531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721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UDP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用户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9439" y="5003291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29383" y="4288535"/>
          <a:ext cx="5778498" cy="64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1905" algn="ctr">
                        <a:lnSpc>
                          <a:spcPts val="229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IP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R="1270"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首部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229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UDP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首部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116522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RIP</a:t>
                      </a:r>
                      <a:r>
                        <a:rPr sz="2000" spc="-5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报文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149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680" y="5402579"/>
            <a:ext cx="463550" cy="241300"/>
          </a:xfrm>
          <a:custGeom>
            <a:avLst/>
            <a:gdLst/>
            <a:ahLst/>
            <a:cxnLst/>
            <a:rect l="l" t="t" r="r" b="b"/>
            <a:pathLst>
              <a:path w="463550" h="241300">
                <a:moveTo>
                  <a:pt x="115646" y="0"/>
                </a:moveTo>
                <a:lnTo>
                  <a:pt x="0" y="120396"/>
                </a:lnTo>
                <a:lnTo>
                  <a:pt x="115646" y="240792"/>
                </a:lnTo>
                <a:lnTo>
                  <a:pt x="115646" y="180594"/>
                </a:lnTo>
                <a:lnTo>
                  <a:pt x="463296" y="180594"/>
                </a:lnTo>
                <a:lnTo>
                  <a:pt x="463296" y="60198"/>
                </a:lnTo>
                <a:lnTo>
                  <a:pt x="115646" y="60198"/>
                </a:lnTo>
                <a:lnTo>
                  <a:pt x="11564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" y="5402579"/>
            <a:ext cx="463550" cy="241300"/>
          </a:xfrm>
          <a:custGeom>
            <a:avLst/>
            <a:gdLst/>
            <a:ahLst/>
            <a:cxnLst/>
            <a:rect l="l" t="t" r="r" b="b"/>
            <a:pathLst>
              <a:path w="463550" h="241300">
                <a:moveTo>
                  <a:pt x="115646" y="0"/>
                </a:moveTo>
                <a:lnTo>
                  <a:pt x="115646" y="60198"/>
                </a:lnTo>
                <a:lnTo>
                  <a:pt x="463296" y="60198"/>
                </a:lnTo>
                <a:lnTo>
                  <a:pt x="463296" y="180594"/>
                </a:lnTo>
                <a:lnTo>
                  <a:pt x="115646" y="180594"/>
                </a:lnTo>
                <a:lnTo>
                  <a:pt x="115646" y="240792"/>
                </a:lnTo>
                <a:lnTo>
                  <a:pt x="0" y="120396"/>
                </a:lnTo>
                <a:lnTo>
                  <a:pt x="115646" y="0"/>
                </a:lnTo>
                <a:close/>
              </a:path>
            </a:pathLst>
          </a:custGeom>
          <a:ln w="914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67378" y="1359153"/>
            <a:ext cx="3630295" cy="50800"/>
          </a:xfrm>
          <a:custGeom>
            <a:avLst/>
            <a:gdLst/>
            <a:ahLst/>
            <a:cxnLst/>
            <a:rect l="l" t="t" r="r" b="b"/>
            <a:pathLst>
              <a:path w="3630295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5306"/>
                </a:lnTo>
                <a:lnTo>
                  <a:pt x="63500" y="35306"/>
                </a:lnTo>
                <a:lnTo>
                  <a:pt x="63500" y="15494"/>
                </a:lnTo>
                <a:lnTo>
                  <a:pt x="76200" y="15494"/>
                </a:lnTo>
                <a:lnTo>
                  <a:pt x="76200" y="0"/>
                </a:lnTo>
                <a:close/>
              </a:path>
              <a:path w="3630295" h="50800">
                <a:moveTo>
                  <a:pt x="3553967" y="0"/>
                </a:moveTo>
                <a:lnTo>
                  <a:pt x="3553967" y="50800"/>
                </a:lnTo>
                <a:lnTo>
                  <a:pt x="3600450" y="35306"/>
                </a:lnTo>
                <a:lnTo>
                  <a:pt x="3566667" y="35306"/>
                </a:lnTo>
                <a:lnTo>
                  <a:pt x="3566667" y="15494"/>
                </a:lnTo>
                <a:lnTo>
                  <a:pt x="3600450" y="15494"/>
                </a:lnTo>
                <a:lnTo>
                  <a:pt x="3553967" y="0"/>
                </a:lnTo>
                <a:close/>
              </a:path>
              <a:path w="3630295" h="50800">
                <a:moveTo>
                  <a:pt x="76200" y="15494"/>
                </a:moveTo>
                <a:lnTo>
                  <a:pt x="63500" y="15494"/>
                </a:lnTo>
                <a:lnTo>
                  <a:pt x="63500" y="35306"/>
                </a:lnTo>
                <a:lnTo>
                  <a:pt x="76200" y="35306"/>
                </a:lnTo>
                <a:lnTo>
                  <a:pt x="76200" y="15494"/>
                </a:lnTo>
                <a:close/>
              </a:path>
              <a:path w="3630295" h="50800">
                <a:moveTo>
                  <a:pt x="3553967" y="15494"/>
                </a:moveTo>
                <a:lnTo>
                  <a:pt x="76200" y="15494"/>
                </a:lnTo>
                <a:lnTo>
                  <a:pt x="76200" y="35306"/>
                </a:lnTo>
                <a:lnTo>
                  <a:pt x="3553967" y="35306"/>
                </a:lnTo>
                <a:lnTo>
                  <a:pt x="3553967" y="15494"/>
                </a:lnTo>
                <a:close/>
              </a:path>
              <a:path w="3630295" h="50800">
                <a:moveTo>
                  <a:pt x="3600450" y="15494"/>
                </a:moveTo>
                <a:lnTo>
                  <a:pt x="3566667" y="15494"/>
                </a:lnTo>
                <a:lnTo>
                  <a:pt x="3566667" y="35306"/>
                </a:lnTo>
                <a:lnTo>
                  <a:pt x="3600450" y="35306"/>
                </a:lnTo>
                <a:lnTo>
                  <a:pt x="3630167" y="25400"/>
                </a:lnTo>
                <a:lnTo>
                  <a:pt x="3600450" y="1549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5084" y="1196339"/>
            <a:ext cx="972819" cy="398145"/>
          </a:xfrm>
          <a:custGeom>
            <a:avLst/>
            <a:gdLst/>
            <a:ahLst/>
            <a:cxnLst/>
            <a:rect l="l" t="t" r="r" b="b"/>
            <a:pathLst>
              <a:path w="972820" h="398144">
                <a:moveTo>
                  <a:pt x="0" y="397763"/>
                </a:moveTo>
                <a:lnTo>
                  <a:pt x="972312" y="397763"/>
                </a:lnTo>
                <a:lnTo>
                  <a:pt x="972312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4182" y="1225676"/>
            <a:ext cx="748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1163" y="5205984"/>
            <a:ext cx="5779135" cy="647700"/>
          </a:xfrm>
          <a:custGeom>
            <a:avLst/>
            <a:gdLst/>
            <a:ahLst/>
            <a:cxnLst/>
            <a:rect l="l" t="t" r="r" b="b"/>
            <a:pathLst>
              <a:path w="5779134" h="647700">
                <a:moveTo>
                  <a:pt x="0" y="647699"/>
                </a:moveTo>
                <a:lnTo>
                  <a:pt x="5779008" y="647699"/>
                </a:lnTo>
                <a:lnTo>
                  <a:pt x="5779008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1163" y="5205984"/>
            <a:ext cx="5779135" cy="647700"/>
          </a:xfrm>
          <a:custGeom>
            <a:avLst/>
            <a:gdLst/>
            <a:ahLst/>
            <a:cxnLst/>
            <a:rect l="l" t="t" r="r" b="b"/>
            <a:pathLst>
              <a:path w="5779134" h="647700">
                <a:moveTo>
                  <a:pt x="0" y="647699"/>
                </a:moveTo>
                <a:lnTo>
                  <a:pt x="5779008" y="647699"/>
                </a:lnTo>
                <a:lnTo>
                  <a:pt x="5779008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7594" y="4878323"/>
            <a:ext cx="3857625" cy="64135"/>
          </a:xfrm>
          <a:custGeom>
            <a:avLst/>
            <a:gdLst/>
            <a:ahLst/>
            <a:cxnLst/>
            <a:rect l="l" t="t" r="r" b="b"/>
            <a:pathLst>
              <a:path w="3857625" h="64135">
                <a:moveTo>
                  <a:pt x="3780994" y="48468"/>
                </a:moveTo>
                <a:lnTo>
                  <a:pt x="3780916" y="64007"/>
                </a:lnTo>
                <a:lnTo>
                  <a:pt x="3827946" y="48513"/>
                </a:lnTo>
                <a:lnTo>
                  <a:pt x="3793744" y="48513"/>
                </a:lnTo>
                <a:lnTo>
                  <a:pt x="3780994" y="48468"/>
                </a:lnTo>
                <a:close/>
              </a:path>
              <a:path w="3857625" h="64135">
                <a:moveTo>
                  <a:pt x="76327" y="0"/>
                </a:moveTo>
                <a:lnTo>
                  <a:pt x="0" y="25145"/>
                </a:lnTo>
                <a:lnTo>
                  <a:pt x="76073" y="50799"/>
                </a:lnTo>
                <a:lnTo>
                  <a:pt x="76150" y="35350"/>
                </a:lnTo>
                <a:lnTo>
                  <a:pt x="63500" y="35305"/>
                </a:lnTo>
                <a:lnTo>
                  <a:pt x="63500" y="15493"/>
                </a:lnTo>
                <a:lnTo>
                  <a:pt x="76249" y="15493"/>
                </a:lnTo>
                <a:lnTo>
                  <a:pt x="76327" y="0"/>
                </a:lnTo>
                <a:close/>
              </a:path>
              <a:path w="3857625" h="64135">
                <a:moveTo>
                  <a:pt x="3781093" y="28657"/>
                </a:moveTo>
                <a:lnTo>
                  <a:pt x="3780994" y="48468"/>
                </a:lnTo>
                <a:lnTo>
                  <a:pt x="3793744" y="48513"/>
                </a:lnTo>
                <a:lnTo>
                  <a:pt x="3793744" y="28701"/>
                </a:lnTo>
                <a:lnTo>
                  <a:pt x="3781093" y="28657"/>
                </a:lnTo>
                <a:close/>
              </a:path>
              <a:path w="3857625" h="64135">
                <a:moveTo>
                  <a:pt x="3781171" y="13207"/>
                </a:moveTo>
                <a:lnTo>
                  <a:pt x="3781093" y="28657"/>
                </a:lnTo>
                <a:lnTo>
                  <a:pt x="3793744" y="28701"/>
                </a:lnTo>
                <a:lnTo>
                  <a:pt x="3793744" y="48513"/>
                </a:lnTo>
                <a:lnTo>
                  <a:pt x="3827946" y="48513"/>
                </a:lnTo>
                <a:lnTo>
                  <a:pt x="3857244" y="38861"/>
                </a:lnTo>
                <a:lnTo>
                  <a:pt x="3781171" y="13207"/>
                </a:lnTo>
                <a:close/>
              </a:path>
              <a:path w="3857625" h="64135">
                <a:moveTo>
                  <a:pt x="76249" y="15539"/>
                </a:moveTo>
                <a:lnTo>
                  <a:pt x="76150" y="35350"/>
                </a:lnTo>
                <a:lnTo>
                  <a:pt x="3780994" y="48468"/>
                </a:lnTo>
                <a:lnTo>
                  <a:pt x="3781093" y="28657"/>
                </a:lnTo>
                <a:lnTo>
                  <a:pt x="76249" y="15539"/>
                </a:lnTo>
                <a:close/>
              </a:path>
              <a:path w="3857625" h="64135">
                <a:moveTo>
                  <a:pt x="63500" y="15493"/>
                </a:moveTo>
                <a:lnTo>
                  <a:pt x="63500" y="35305"/>
                </a:lnTo>
                <a:lnTo>
                  <a:pt x="76150" y="35350"/>
                </a:lnTo>
                <a:lnTo>
                  <a:pt x="76249" y="15539"/>
                </a:lnTo>
                <a:lnTo>
                  <a:pt x="63500" y="15493"/>
                </a:lnTo>
                <a:close/>
              </a:path>
              <a:path w="3857625" h="64135">
                <a:moveTo>
                  <a:pt x="76249" y="15493"/>
                </a:moveTo>
                <a:lnTo>
                  <a:pt x="63500" y="15493"/>
                </a:lnTo>
                <a:lnTo>
                  <a:pt x="76249" y="1553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4235" y="4672584"/>
            <a:ext cx="1186180" cy="396240"/>
          </a:xfrm>
          <a:custGeom>
            <a:avLst/>
            <a:gdLst/>
            <a:ahLst/>
            <a:cxnLst/>
            <a:rect l="l" t="t" r="r" b="b"/>
            <a:pathLst>
              <a:path w="1186179" h="396239">
                <a:moveTo>
                  <a:pt x="0" y="396239"/>
                </a:moveTo>
                <a:lnTo>
                  <a:pt x="1185672" y="396239"/>
                </a:lnTo>
                <a:lnTo>
                  <a:pt x="118567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29077" y="239014"/>
            <a:ext cx="428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RIP2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/>
              <a:t>协议的报文格式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3591" y="3636264"/>
            <a:ext cx="4212590" cy="391795"/>
          </a:xfrm>
          <a:custGeom>
            <a:avLst/>
            <a:gdLst/>
            <a:ahLst/>
            <a:cxnLst/>
            <a:rect l="l" t="t" r="r" b="b"/>
            <a:pathLst>
              <a:path w="4212590" h="391795">
                <a:moveTo>
                  <a:pt x="4212336" y="0"/>
                </a:moveTo>
                <a:lnTo>
                  <a:pt x="553720" y="11556"/>
                </a:lnTo>
                <a:lnTo>
                  <a:pt x="0" y="391667"/>
                </a:lnTo>
                <a:lnTo>
                  <a:pt x="3105023" y="391667"/>
                </a:lnTo>
                <a:lnTo>
                  <a:pt x="4212336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63567" y="1618488"/>
            <a:ext cx="3679697" cy="203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7471" y="1612391"/>
            <a:ext cx="3670300" cy="2028825"/>
          </a:xfrm>
          <a:custGeom>
            <a:avLst/>
            <a:gdLst/>
            <a:ahLst/>
            <a:cxnLst/>
            <a:rect l="l" t="t" r="r" b="b"/>
            <a:pathLst>
              <a:path w="3670300" h="2028825">
                <a:moveTo>
                  <a:pt x="0" y="2028443"/>
                </a:moveTo>
                <a:lnTo>
                  <a:pt x="3669791" y="2028443"/>
                </a:lnTo>
                <a:lnTo>
                  <a:pt x="3669791" y="0"/>
                </a:lnTo>
                <a:lnTo>
                  <a:pt x="0" y="0"/>
                </a:lnTo>
                <a:lnTo>
                  <a:pt x="0" y="2028443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7471" y="1612391"/>
            <a:ext cx="3670300" cy="2028825"/>
          </a:xfrm>
          <a:custGeom>
            <a:avLst/>
            <a:gdLst/>
            <a:ahLst/>
            <a:cxnLst/>
            <a:rect l="l" t="t" r="r" b="b"/>
            <a:pathLst>
              <a:path w="3670300" h="2028825">
                <a:moveTo>
                  <a:pt x="0" y="2028443"/>
                </a:moveTo>
                <a:lnTo>
                  <a:pt x="3669791" y="2028443"/>
                </a:lnTo>
                <a:lnTo>
                  <a:pt x="3669791" y="0"/>
                </a:lnTo>
                <a:lnTo>
                  <a:pt x="0" y="0"/>
                </a:lnTo>
                <a:lnTo>
                  <a:pt x="0" y="20284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2170" y="6088253"/>
            <a:ext cx="4617720" cy="58419"/>
          </a:xfrm>
          <a:custGeom>
            <a:avLst/>
            <a:gdLst/>
            <a:ahLst/>
            <a:cxnLst/>
            <a:rect l="l" t="t" r="r" b="b"/>
            <a:pathLst>
              <a:path w="4617720" h="58420">
                <a:moveTo>
                  <a:pt x="4541520" y="42676"/>
                </a:moveTo>
                <a:lnTo>
                  <a:pt x="4541520" y="58166"/>
                </a:lnTo>
                <a:lnTo>
                  <a:pt x="4588158" y="42697"/>
                </a:lnTo>
                <a:lnTo>
                  <a:pt x="4554220" y="42697"/>
                </a:lnTo>
                <a:lnTo>
                  <a:pt x="4541520" y="42676"/>
                </a:lnTo>
                <a:close/>
              </a:path>
              <a:path w="4617720" h="58420">
                <a:moveTo>
                  <a:pt x="76200" y="0"/>
                </a:moveTo>
                <a:lnTo>
                  <a:pt x="0" y="25273"/>
                </a:lnTo>
                <a:lnTo>
                  <a:pt x="76200" y="50800"/>
                </a:lnTo>
                <a:lnTo>
                  <a:pt x="76200" y="35301"/>
                </a:lnTo>
                <a:lnTo>
                  <a:pt x="63500" y="35280"/>
                </a:lnTo>
                <a:lnTo>
                  <a:pt x="63500" y="15468"/>
                </a:lnTo>
                <a:lnTo>
                  <a:pt x="76200" y="15468"/>
                </a:lnTo>
                <a:lnTo>
                  <a:pt x="76200" y="0"/>
                </a:lnTo>
                <a:close/>
              </a:path>
              <a:path w="4617720" h="58420">
                <a:moveTo>
                  <a:pt x="4541520" y="22864"/>
                </a:moveTo>
                <a:lnTo>
                  <a:pt x="4541520" y="42676"/>
                </a:lnTo>
                <a:lnTo>
                  <a:pt x="4554220" y="42697"/>
                </a:lnTo>
                <a:lnTo>
                  <a:pt x="4554220" y="22885"/>
                </a:lnTo>
                <a:lnTo>
                  <a:pt x="4541520" y="22864"/>
                </a:lnTo>
                <a:close/>
              </a:path>
              <a:path w="4617720" h="58420">
                <a:moveTo>
                  <a:pt x="4541520" y="7366"/>
                </a:moveTo>
                <a:lnTo>
                  <a:pt x="4541520" y="22864"/>
                </a:lnTo>
                <a:lnTo>
                  <a:pt x="4554220" y="22885"/>
                </a:lnTo>
                <a:lnTo>
                  <a:pt x="4554220" y="42697"/>
                </a:lnTo>
                <a:lnTo>
                  <a:pt x="4588158" y="42697"/>
                </a:lnTo>
                <a:lnTo>
                  <a:pt x="4617720" y="32893"/>
                </a:lnTo>
                <a:lnTo>
                  <a:pt x="4541520" y="7366"/>
                </a:lnTo>
                <a:close/>
              </a:path>
              <a:path w="4617720" h="58420">
                <a:moveTo>
                  <a:pt x="76200" y="15489"/>
                </a:moveTo>
                <a:lnTo>
                  <a:pt x="76200" y="35301"/>
                </a:lnTo>
                <a:lnTo>
                  <a:pt x="4541520" y="42676"/>
                </a:lnTo>
                <a:lnTo>
                  <a:pt x="4541520" y="22864"/>
                </a:lnTo>
                <a:lnTo>
                  <a:pt x="76200" y="15489"/>
                </a:lnTo>
                <a:close/>
              </a:path>
              <a:path w="4617720" h="58420">
                <a:moveTo>
                  <a:pt x="63500" y="15468"/>
                </a:moveTo>
                <a:lnTo>
                  <a:pt x="63500" y="35280"/>
                </a:lnTo>
                <a:lnTo>
                  <a:pt x="76200" y="35301"/>
                </a:lnTo>
                <a:lnTo>
                  <a:pt x="76200" y="15489"/>
                </a:lnTo>
                <a:lnTo>
                  <a:pt x="63500" y="15468"/>
                </a:lnTo>
                <a:close/>
              </a:path>
              <a:path w="4617720" h="58420">
                <a:moveTo>
                  <a:pt x="76200" y="15468"/>
                </a:moveTo>
                <a:lnTo>
                  <a:pt x="63500" y="15468"/>
                </a:lnTo>
                <a:lnTo>
                  <a:pt x="76200" y="15489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7916" y="4293108"/>
            <a:ext cx="2141220" cy="1320165"/>
          </a:xfrm>
          <a:prstGeom prst="rect">
            <a:avLst/>
          </a:prstGeom>
          <a:solidFill>
            <a:srgbClr val="FFFF99"/>
          </a:solidFill>
          <a:ln w="9144">
            <a:solidFill>
              <a:srgbClr val="333399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62610" marR="0" lvl="0" indent="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路由信息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436245" marR="86995" lvl="0" indent="-34163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  可重复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现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</a:t>
            </a:r>
            <a:r>
              <a:rPr kumimoji="0" sz="2000" b="0" i="0" u="none" strike="noStrike" kern="1200" cap="none" spc="-48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25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8871" y="2900172"/>
            <a:ext cx="3606165" cy="1138555"/>
          </a:xfrm>
          <a:custGeom>
            <a:avLst/>
            <a:gdLst/>
            <a:ahLst/>
            <a:cxnLst/>
            <a:rect l="l" t="t" r="r" b="b"/>
            <a:pathLst>
              <a:path w="3606165" h="1138554">
                <a:moveTo>
                  <a:pt x="3605784" y="0"/>
                </a:moveTo>
                <a:lnTo>
                  <a:pt x="0" y="22351"/>
                </a:lnTo>
                <a:lnTo>
                  <a:pt x="2726055" y="1138427"/>
                </a:lnTo>
                <a:lnTo>
                  <a:pt x="3421126" y="1127252"/>
                </a:lnTo>
                <a:lnTo>
                  <a:pt x="360578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7447" y="5914644"/>
            <a:ext cx="13970" cy="655320"/>
          </a:xfrm>
          <a:custGeom>
            <a:avLst/>
            <a:gdLst/>
            <a:ahLst/>
            <a:cxnLst/>
            <a:rect l="l" t="t" r="r" b="b"/>
            <a:pathLst>
              <a:path w="13969" h="655320">
                <a:moveTo>
                  <a:pt x="13715" y="0"/>
                </a:moveTo>
                <a:lnTo>
                  <a:pt x="0" y="6553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0667" y="6260591"/>
            <a:ext cx="1432560" cy="128270"/>
          </a:xfrm>
          <a:custGeom>
            <a:avLst/>
            <a:gdLst/>
            <a:ahLst/>
            <a:cxnLst/>
            <a:rect l="l" t="t" r="r" b="b"/>
            <a:pathLst>
              <a:path w="1432560" h="128270">
                <a:moveTo>
                  <a:pt x="0" y="128016"/>
                </a:moveTo>
                <a:lnTo>
                  <a:pt x="1432560" y="128016"/>
                </a:lnTo>
                <a:lnTo>
                  <a:pt x="143256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1925" y="6423405"/>
            <a:ext cx="5779135" cy="50800"/>
          </a:xfrm>
          <a:custGeom>
            <a:avLst/>
            <a:gdLst/>
            <a:ahLst/>
            <a:cxnLst/>
            <a:rect l="l" t="t" r="r" b="b"/>
            <a:pathLst>
              <a:path w="5779134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5306"/>
                </a:lnTo>
                <a:lnTo>
                  <a:pt x="63500" y="35306"/>
                </a:lnTo>
                <a:lnTo>
                  <a:pt x="63500" y="15494"/>
                </a:lnTo>
                <a:lnTo>
                  <a:pt x="76200" y="15494"/>
                </a:lnTo>
                <a:lnTo>
                  <a:pt x="76200" y="0"/>
                </a:lnTo>
                <a:close/>
              </a:path>
              <a:path w="5779134" h="50800">
                <a:moveTo>
                  <a:pt x="5702808" y="0"/>
                </a:moveTo>
                <a:lnTo>
                  <a:pt x="5702808" y="50800"/>
                </a:lnTo>
                <a:lnTo>
                  <a:pt x="5749290" y="35306"/>
                </a:lnTo>
                <a:lnTo>
                  <a:pt x="5715508" y="35306"/>
                </a:lnTo>
                <a:lnTo>
                  <a:pt x="5715508" y="15494"/>
                </a:lnTo>
                <a:lnTo>
                  <a:pt x="5749290" y="15494"/>
                </a:lnTo>
                <a:lnTo>
                  <a:pt x="5702808" y="0"/>
                </a:lnTo>
                <a:close/>
              </a:path>
              <a:path w="5779134" h="50800">
                <a:moveTo>
                  <a:pt x="76200" y="15494"/>
                </a:moveTo>
                <a:lnTo>
                  <a:pt x="63500" y="15494"/>
                </a:lnTo>
                <a:lnTo>
                  <a:pt x="63500" y="35306"/>
                </a:lnTo>
                <a:lnTo>
                  <a:pt x="76200" y="35306"/>
                </a:lnTo>
                <a:lnTo>
                  <a:pt x="76200" y="15494"/>
                </a:lnTo>
                <a:close/>
              </a:path>
              <a:path w="5779134" h="50800">
                <a:moveTo>
                  <a:pt x="5702808" y="15494"/>
                </a:moveTo>
                <a:lnTo>
                  <a:pt x="76200" y="15494"/>
                </a:lnTo>
                <a:lnTo>
                  <a:pt x="76200" y="35306"/>
                </a:lnTo>
                <a:lnTo>
                  <a:pt x="5702808" y="35306"/>
                </a:lnTo>
                <a:lnTo>
                  <a:pt x="5702808" y="15494"/>
                </a:lnTo>
                <a:close/>
              </a:path>
              <a:path w="5779134" h="50800">
                <a:moveTo>
                  <a:pt x="5749290" y="15494"/>
                </a:moveTo>
                <a:lnTo>
                  <a:pt x="5715508" y="15494"/>
                </a:lnTo>
                <a:lnTo>
                  <a:pt x="5715508" y="35306"/>
                </a:lnTo>
                <a:lnTo>
                  <a:pt x="5749290" y="35306"/>
                </a:lnTo>
                <a:lnTo>
                  <a:pt x="5779008" y="25400"/>
                </a:lnTo>
                <a:lnTo>
                  <a:pt x="5749290" y="15494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02279" y="6227064"/>
            <a:ext cx="1256030" cy="398145"/>
          </a:xfrm>
          <a:custGeom>
            <a:avLst/>
            <a:gdLst/>
            <a:ahLst/>
            <a:cxnLst/>
            <a:rect l="l" t="t" r="r" b="b"/>
            <a:pathLst>
              <a:path w="1256029" h="398145">
                <a:moveTo>
                  <a:pt x="0" y="397764"/>
                </a:moveTo>
                <a:lnTo>
                  <a:pt x="1255775" y="397764"/>
                </a:lnTo>
                <a:lnTo>
                  <a:pt x="1255775" y="0"/>
                </a:lnTo>
                <a:lnTo>
                  <a:pt x="0" y="0"/>
                </a:lnTo>
                <a:lnTo>
                  <a:pt x="0" y="397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04559" y="1612391"/>
            <a:ext cx="1823085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6890" marR="0" lvl="0" indent="0" algn="l" defTabSz="914400" rtl="0" eaLnBrk="1" fontAlgn="auto" latinLnBrk="0" hangingPunct="1">
              <a:lnSpc>
                <a:spcPts val="22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路由标记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7471" y="2002535"/>
            <a:ext cx="3670300" cy="42418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5250" marR="0" lvl="0" indent="0" algn="ctr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网络地址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7471" y="1612391"/>
            <a:ext cx="1847214" cy="3905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7495" marR="0" lvl="0" indent="0" algn="l" defTabSz="914400" rtl="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族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标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识符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57471" y="3212592"/>
            <a:ext cx="3670300" cy="428625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27965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离</a:t>
            </a:r>
            <a:r>
              <a:rPr kumimoji="0" sz="2000" b="0" i="0" u="none" strike="noStrike" kern="1200" cap="none" spc="-48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(1-16)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57500" y="5218176"/>
            <a:ext cx="3840479" cy="622300"/>
          </a:xfrm>
          <a:custGeom>
            <a:avLst/>
            <a:gdLst/>
            <a:ahLst/>
            <a:cxnLst/>
            <a:rect l="l" t="t" r="r" b="b"/>
            <a:pathLst>
              <a:path w="3840479" h="622300">
                <a:moveTo>
                  <a:pt x="0" y="621792"/>
                </a:moveTo>
                <a:lnTo>
                  <a:pt x="3840479" y="621792"/>
                </a:lnTo>
                <a:lnTo>
                  <a:pt x="3840479" y="0"/>
                </a:lnTo>
                <a:lnTo>
                  <a:pt x="0" y="0"/>
                </a:lnTo>
                <a:lnTo>
                  <a:pt x="0" y="621792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1163" y="5205984"/>
            <a:ext cx="1203960" cy="647700"/>
          </a:xfrm>
          <a:prstGeom prst="rect">
            <a:avLst/>
          </a:prstGeom>
          <a:solidFill>
            <a:srgbClr val="FFCC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75" marR="0" lvl="0" indent="0" algn="ctr" defTabSz="914400" rtl="0" eaLnBrk="1" fontAlgn="auto" latinLnBrk="0" hangingPunct="1">
              <a:lnSpc>
                <a:spcPts val="229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635" lvl="0" indent="0" algn="ctr" defTabSz="914400" rtl="0" eaLnBrk="1" fontAlgn="auto" latinLnBrk="0" hangingPunct="1">
              <a:lnSpc>
                <a:spcPts val="22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10171" y="5914644"/>
            <a:ext cx="0" cy="620395"/>
          </a:xfrm>
          <a:custGeom>
            <a:avLst/>
            <a:gdLst/>
            <a:ahLst/>
            <a:cxnLst/>
            <a:rect l="l" t="t" r="r" b="b"/>
            <a:pathLst>
              <a:path h="620395">
                <a:moveTo>
                  <a:pt x="0" y="0"/>
                </a:moveTo>
                <a:lnTo>
                  <a:pt x="0" y="6202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43044" y="5113020"/>
            <a:ext cx="242570" cy="463550"/>
          </a:xfrm>
          <a:custGeom>
            <a:avLst/>
            <a:gdLst/>
            <a:ahLst/>
            <a:cxnLst/>
            <a:rect l="l" t="t" r="r" b="b"/>
            <a:pathLst>
              <a:path w="242570" h="463550">
                <a:moveTo>
                  <a:pt x="242315" y="346963"/>
                </a:moveTo>
                <a:lnTo>
                  <a:pt x="0" y="346963"/>
                </a:lnTo>
                <a:lnTo>
                  <a:pt x="121157" y="463295"/>
                </a:lnTo>
                <a:lnTo>
                  <a:pt x="242315" y="346963"/>
                </a:lnTo>
                <a:close/>
              </a:path>
              <a:path w="242570" h="463550">
                <a:moveTo>
                  <a:pt x="181737" y="0"/>
                </a:moveTo>
                <a:lnTo>
                  <a:pt x="60578" y="0"/>
                </a:lnTo>
                <a:lnTo>
                  <a:pt x="60578" y="346963"/>
                </a:lnTo>
                <a:lnTo>
                  <a:pt x="181737" y="346963"/>
                </a:lnTo>
                <a:lnTo>
                  <a:pt x="1817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43044" y="5113020"/>
            <a:ext cx="242570" cy="463550"/>
          </a:xfrm>
          <a:custGeom>
            <a:avLst/>
            <a:gdLst/>
            <a:ahLst/>
            <a:cxnLst/>
            <a:rect l="l" t="t" r="r" b="b"/>
            <a:pathLst>
              <a:path w="242570" h="463550">
                <a:moveTo>
                  <a:pt x="0" y="346963"/>
                </a:moveTo>
                <a:lnTo>
                  <a:pt x="60578" y="346963"/>
                </a:lnTo>
                <a:lnTo>
                  <a:pt x="60578" y="0"/>
                </a:lnTo>
                <a:lnTo>
                  <a:pt x="181737" y="0"/>
                </a:lnTo>
                <a:lnTo>
                  <a:pt x="181737" y="346963"/>
                </a:lnTo>
                <a:lnTo>
                  <a:pt x="242315" y="346963"/>
                </a:lnTo>
                <a:lnTo>
                  <a:pt x="121157" y="463295"/>
                </a:lnTo>
                <a:lnTo>
                  <a:pt x="0" y="346963"/>
                </a:lnTo>
                <a:close/>
              </a:path>
            </a:pathLst>
          </a:custGeom>
          <a:ln w="914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35123" y="5205984"/>
            <a:ext cx="722630" cy="647700"/>
          </a:xfrm>
          <a:prstGeom prst="rect">
            <a:avLst/>
          </a:prstGeom>
          <a:solidFill>
            <a:srgbClr val="FFCCFF"/>
          </a:solidFill>
          <a:ln w="9144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46050" marR="0" lvl="0" indent="0" algn="l" defTabSz="914400" rtl="0" eaLnBrk="1" fontAlgn="auto" latinLnBrk="0" hangingPunct="1">
              <a:lnSpc>
                <a:spcPts val="229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46050" marR="0" lvl="0" indent="0" algn="l" defTabSz="914400" rtl="0" eaLnBrk="1" fontAlgn="auto" latinLnBrk="0" hangingPunct="1">
              <a:lnSpc>
                <a:spcPts val="22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57500" y="5218176"/>
            <a:ext cx="0" cy="646430"/>
          </a:xfrm>
          <a:custGeom>
            <a:avLst/>
            <a:gdLst/>
            <a:ahLst/>
            <a:cxnLst/>
            <a:rect l="l" t="t" r="r" b="b"/>
            <a:pathLst>
              <a:path h="646429">
                <a:moveTo>
                  <a:pt x="0" y="0"/>
                </a:moveTo>
                <a:lnTo>
                  <a:pt x="0" y="6461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98130" y="1631442"/>
            <a:ext cx="247015" cy="1976755"/>
          </a:xfrm>
          <a:custGeom>
            <a:avLst/>
            <a:gdLst/>
            <a:ahLst/>
            <a:cxnLst/>
            <a:rect l="l" t="t" r="r" b="b"/>
            <a:pathLst>
              <a:path w="247015" h="1976754">
                <a:moveTo>
                  <a:pt x="0" y="0"/>
                </a:moveTo>
                <a:lnTo>
                  <a:pt x="39026" y="8429"/>
                </a:lnTo>
                <a:lnTo>
                  <a:pt x="72914" y="31898"/>
                </a:lnTo>
                <a:lnTo>
                  <a:pt x="99633" y="67674"/>
                </a:lnTo>
                <a:lnTo>
                  <a:pt x="117152" y="113027"/>
                </a:lnTo>
                <a:lnTo>
                  <a:pt x="123444" y="165227"/>
                </a:lnTo>
                <a:lnTo>
                  <a:pt x="123444" y="823087"/>
                </a:lnTo>
                <a:lnTo>
                  <a:pt x="129735" y="875286"/>
                </a:lnTo>
                <a:lnTo>
                  <a:pt x="147254" y="920639"/>
                </a:lnTo>
                <a:lnTo>
                  <a:pt x="173973" y="956415"/>
                </a:lnTo>
                <a:lnTo>
                  <a:pt x="207861" y="979884"/>
                </a:lnTo>
                <a:lnTo>
                  <a:pt x="246888" y="988313"/>
                </a:lnTo>
                <a:lnTo>
                  <a:pt x="207861" y="996743"/>
                </a:lnTo>
                <a:lnTo>
                  <a:pt x="173973" y="1020212"/>
                </a:lnTo>
                <a:lnTo>
                  <a:pt x="147254" y="1055988"/>
                </a:lnTo>
                <a:lnTo>
                  <a:pt x="129735" y="1101341"/>
                </a:lnTo>
                <a:lnTo>
                  <a:pt x="123444" y="1153541"/>
                </a:lnTo>
                <a:lnTo>
                  <a:pt x="123444" y="1811401"/>
                </a:lnTo>
                <a:lnTo>
                  <a:pt x="117152" y="1863600"/>
                </a:lnTo>
                <a:lnTo>
                  <a:pt x="99633" y="1908953"/>
                </a:lnTo>
                <a:lnTo>
                  <a:pt x="72914" y="1944729"/>
                </a:lnTo>
                <a:lnTo>
                  <a:pt x="39026" y="1968198"/>
                </a:lnTo>
                <a:lnTo>
                  <a:pt x="0" y="1976627"/>
                </a:lnTo>
              </a:path>
            </a:pathLst>
          </a:custGeom>
          <a:ln w="1981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57500" y="4759452"/>
            <a:ext cx="0" cy="321945"/>
          </a:xfrm>
          <a:custGeom>
            <a:avLst/>
            <a:gdLst/>
            <a:ahLst/>
            <a:cxnLst/>
            <a:rect l="l" t="t" r="r" b="b"/>
            <a:pathLst>
              <a:path h="321945">
                <a:moveTo>
                  <a:pt x="0" y="0"/>
                </a:moveTo>
                <a:lnTo>
                  <a:pt x="0" y="3215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848355" y="4032503"/>
          <a:ext cx="3851910" cy="100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176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首部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路由部分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1054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4">
                <a:tc gridSpan="2"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RIP</a:t>
                      </a:r>
                      <a:r>
                        <a:rPr sz="2000" spc="-5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solidFill>
                            <a:srgbClr val="333399"/>
                          </a:solidFill>
                          <a:latin typeface="宋体"/>
                          <a:cs typeface="宋体"/>
                        </a:rPr>
                        <a:t>报文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108204" y="2499360"/>
            <a:ext cx="3629025" cy="401320"/>
          </a:xfrm>
          <a:custGeom>
            <a:avLst/>
            <a:gdLst/>
            <a:ahLst/>
            <a:cxnLst/>
            <a:rect l="l" t="t" r="r" b="b"/>
            <a:pathLst>
              <a:path w="3629025" h="401319">
                <a:moveTo>
                  <a:pt x="0" y="400812"/>
                </a:moveTo>
                <a:lnTo>
                  <a:pt x="3628644" y="400812"/>
                </a:lnTo>
                <a:lnTo>
                  <a:pt x="3628644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8204" y="2499360"/>
            <a:ext cx="3629025" cy="401320"/>
          </a:xfrm>
          <a:custGeom>
            <a:avLst/>
            <a:gdLst/>
            <a:ahLst/>
            <a:cxnLst/>
            <a:rect l="l" t="t" r="r" b="b"/>
            <a:pathLst>
              <a:path w="3629025" h="401319">
                <a:moveTo>
                  <a:pt x="0" y="400812"/>
                </a:moveTo>
                <a:lnTo>
                  <a:pt x="3628644" y="400812"/>
                </a:lnTo>
                <a:lnTo>
                  <a:pt x="3628644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21764" y="2499360"/>
            <a:ext cx="1815464" cy="4013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753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必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000" b="0" i="0" u="none" strike="noStrike" kern="1200" cap="none" spc="-49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4983" y="2499360"/>
            <a:ext cx="906780" cy="4013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0" marR="0" lvl="0" indent="0" algn="l" defTabSz="914400" rtl="0" eaLnBrk="1" fontAlgn="auto" latinLnBrk="0" hangingPunct="1">
              <a:lnSpc>
                <a:spcPts val="23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版本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204" y="2499360"/>
            <a:ext cx="906780" cy="40132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 marR="0" lvl="0" indent="0" algn="l" defTabSz="914400" rtl="0" eaLnBrk="1" fontAlgn="auto" latinLnBrk="0" hangingPunct="1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命令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8015" y="2216404"/>
            <a:ext cx="3629025" cy="50800"/>
          </a:xfrm>
          <a:custGeom>
            <a:avLst/>
            <a:gdLst/>
            <a:ahLst/>
            <a:cxnLst/>
            <a:rect l="l" t="t" r="r" b="b"/>
            <a:pathLst>
              <a:path w="3629025" h="50800">
                <a:moveTo>
                  <a:pt x="76200" y="0"/>
                </a:moveTo>
                <a:lnTo>
                  <a:pt x="0" y="25400"/>
                </a:lnTo>
                <a:lnTo>
                  <a:pt x="76200" y="50800"/>
                </a:lnTo>
                <a:lnTo>
                  <a:pt x="76200" y="31750"/>
                </a:lnTo>
                <a:lnTo>
                  <a:pt x="63500" y="31750"/>
                </a:lnTo>
                <a:lnTo>
                  <a:pt x="63500" y="19050"/>
                </a:lnTo>
                <a:lnTo>
                  <a:pt x="76200" y="19050"/>
                </a:lnTo>
                <a:lnTo>
                  <a:pt x="76200" y="0"/>
                </a:lnTo>
                <a:close/>
              </a:path>
              <a:path w="3629025" h="50800">
                <a:moveTo>
                  <a:pt x="3552444" y="0"/>
                </a:moveTo>
                <a:lnTo>
                  <a:pt x="3552444" y="50800"/>
                </a:lnTo>
                <a:lnTo>
                  <a:pt x="3609594" y="31750"/>
                </a:lnTo>
                <a:lnTo>
                  <a:pt x="3565144" y="31750"/>
                </a:lnTo>
                <a:lnTo>
                  <a:pt x="3565144" y="19050"/>
                </a:lnTo>
                <a:lnTo>
                  <a:pt x="3609594" y="19050"/>
                </a:lnTo>
                <a:lnTo>
                  <a:pt x="3552444" y="0"/>
                </a:lnTo>
                <a:close/>
              </a:path>
              <a:path w="3629025" h="50800">
                <a:moveTo>
                  <a:pt x="76200" y="19050"/>
                </a:moveTo>
                <a:lnTo>
                  <a:pt x="63500" y="190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19050"/>
                </a:lnTo>
                <a:close/>
              </a:path>
              <a:path w="3629025" h="50800">
                <a:moveTo>
                  <a:pt x="3552444" y="19050"/>
                </a:moveTo>
                <a:lnTo>
                  <a:pt x="76200" y="19050"/>
                </a:lnTo>
                <a:lnTo>
                  <a:pt x="76200" y="31750"/>
                </a:lnTo>
                <a:lnTo>
                  <a:pt x="3552444" y="31750"/>
                </a:lnTo>
                <a:lnTo>
                  <a:pt x="3552444" y="19050"/>
                </a:lnTo>
                <a:close/>
              </a:path>
              <a:path w="3629025" h="50800">
                <a:moveTo>
                  <a:pt x="3609594" y="19050"/>
                </a:moveTo>
                <a:lnTo>
                  <a:pt x="3565144" y="19050"/>
                </a:lnTo>
                <a:lnTo>
                  <a:pt x="3565144" y="31750"/>
                </a:lnTo>
                <a:lnTo>
                  <a:pt x="3609594" y="31750"/>
                </a:lnTo>
                <a:lnTo>
                  <a:pt x="3628644" y="25400"/>
                </a:lnTo>
                <a:lnTo>
                  <a:pt x="360959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84960" y="2004060"/>
            <a:ext cx="972819" cy="396240"/>
          </a:xfrm>
          <a:custGeom>
            <a:avLst/>
            <a:gdLst/>
            <a:ahLst/>
            <a:cxnLst/>
            <a:rect l="l" t="t" r="r" b="b"/>
            <a:pathLst>
              <a:path w="972819" h="396239">
                <a:moveTo>
                  <a:pt x="0" y="396239"/>
                </a:moveTo>
                <a:lnTo>
                  <a:pt x="972312" y="396239"/>
                </a:lnTo>
                <a:lnTo>
                  <a:pt x="97231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3550" y="2031949"/>
            <a:ext cx="748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57471" y="2426207"/>
            <a:ext cx="3670300" cy="402590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5250" marR="0" lvl="0" indent="0" algn="ctr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子网掩码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57471" y="2828544"/>
            <a:ext cx="3670300" cy="384175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9805" marR="0" lvl="0" indent="0" algn="l" defTabSz="914400" rtl="0" eaLnBrk="1" fontAlgn="auto" latinLnBrk="0" hangingPunct="1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下一跳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67684" y="5864352"/>
            <a:ext cx="2060575" cy="396240"/>
          </a:xfrm>
          <a:custGeom>
            <a:avLst/>
            <a:gdLst/>
            <a:ahLst/>
            <a:cxnLst/>
            <a:rect l="l" t="t" r="r" b="b"/>
            <a:pathLst>
              <a:path w="2060575" h="396239">
                <a:moveTo>
                  <a:pt x="0" y="396240"/>
                </a:moveTo>
                <a:lnTo>
                  <a:pt x="2060448" y="396240"/>
                </a:lnTo>
                <a:lnTo>
                  <a:pt x="2060448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81273" y="5835802"/>
            <a:ext cx="2470150" cy="7531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77850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UDP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用户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38172" y="5914644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30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029193" y="2618994"/>
            <a:ext cx="576580" cy="1675130"/>
          </a:xfrm>
          <a:custGeom>
            <a:avLst/>
            <a:gdLst/>
            <a:ahLst/>
            <a:cxnLst/>
            <a:rect l="l" t="t" r="r" b="b"/>
            <a:pathLst>
              <a:path w="576579" h="1675129">
                <a:moveTo>
                  <a:pt x="73025" y="0"/>
                </a:moveTo>
                <a:lnTo>
                  <a:pt x="576072" y="0"/>
                </a:lnTo>
                <a:lnTo>
                  <a:pt x="0" y="1674876"/>
                </a:lnTo>
              </a:path>
            </a:pathLst>
          </a:custGeom>
          <a:ln w="2895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87196" y="867155"/>
            <a:ext cx="3146425" cy="932180"/>
          </a:xfrm>
          <a:custGeom>
            <a:avLst/>
            <a:gdLst/>
            <a:ahLst/>
            <a:cxnLst/>
            <a:rect l="l" t="t" r="r" b="b"/>
            <a:pathLst>
              <a:path w="3146425" h="932180">
                <a:moveTo>
                  <a:pt x="2159000" y="762000"/>
                </a:moveTo>
                <a:lnTo>
                  <a:pt x="1511300" y="762000"/>
                </a:lnTo>
                <a:lnTo>
                  <a:pt x="3146425" y="931926"/>
                </a:lnTo>
                <a:lnTo>
                  <a:pt x="2159000" y="762000"/>
                </a:lnTo>
                <a:close/>
              </a:path>
              <a:path w="3146425" h="932180">
                <a:moveTo>
                  <a:pt x="2590800" y="0"/>
                </a:moveTo>
                <a:lnTo>
                  <a:pt x="0" y="0"/>
                </a:lnTo>
                <a:lnTo>
                  <a:pt x="0" y="762000"/>
                </a:lnTo>
                <a:lnTo>
                  <a:pt x="2590800" y="762000"/>
                </a:lnTo>
                <a:lnTo>
                  <a:pt x="2590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187196" y="867155"/>
            <a:ext cx="3146425" cy="932180"/>
          </a:xfrm>
          <a:custGeom>
            <a:avLst/>
            <a:gdLst/>
            <a:ahLst/>
            <a:cxnLst/>
            <a:rect l="l" t="t" r="r" b="b"/>
            <a:pathLst>
              <a:path w="3146425" h="932180">
                <a:moveTo>
                  <a:pt x="0" y="0"/>
                </a:moveTo>
                <a:lnTo>
                  <a:pt x="1511300" y="0"/>
                </a:lnTo>
                <a:lnTo>
                  <a:pt x="2159000" y="0"/>
                </a:lnTo>
                <a:lnTo>
                  <a:pt x="2590800" y="0"/>
                </a:lnTo>
                <a:lnTo>
                  <a:pt x="2590800" y="444500"/>
                </a:lnTo>
                <a:lnTo>
                  <a:pt x="2590800" y="635000"/>
                </a:lnTo>
                <a:lnTo>
                  <a:pt x="2590800" y="762000"/>
                </a:lnTo>
                <a:lnTo>
                  <a:pt x="2159000" y="762000"/>
                </a:lnTo>
                <a:lnTo>
                  <a:pt x="3146425" y="931926"/>
                </a:lnTo>
                <a:lnTo>
                  <a:pt x="1511300" y="762000"/>
                </a:lnTo>
                <a:lnTo>
                  <a:pt x="0" y="762000"/>
                </a:lnTo>
                <a:lnTo>
                  <a:pt x="0" y="6350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03730" y="843788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又称为地址类别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96694" y="1209243"/>
            <a:ext cx="1973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地址则值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03693" y="464819"/>
            <a:ext cx="1117600" cy="1238250"/>
          </a:xfrm>
          <a:custGeom>
            <a:avLst/>
            <a:gdLst/>
            <a:ahLst/>
            <a:cxnLst/>
            <a:rect l="l" t="t" r="r" b="b"/>
            <a:pathLst>
              <a:path w="1117600" h="1238250">
                <a:moveTo>
                  <a:pt x="597153" y="443484"/>
                </a:moveTo>
                <a:lnTo>
                  <a:pt x="374268" y="443484"/>
                </a:lnTo>
                <a:lnTo>
                  <a:pt x="0" y="1238250"/>
                </a:lnTo>
                <a:lnTo>
                  <a:pt x="597153" y="443484"/>
                </a:lnTo>
                <a:close/>
              </a:path>
              <a:path w="1117600" h="1238250">
                <a:moveTo>
                  <a:pt x="1117218" y="0"/>
                </a:moveTo>
                <a:lnTo>
                  <a:pt x="225678" y="0"/>
                </a:lnTo>
                <a:lnTo>
                  <a:pt x="225678" y="443484"/>
                </a:lnTo>
                <a:lnTo>
                  <a:pt x="1117218" y="443484"/>
                </a:lnTo>
                <a:lnTo>
                  <a:pt x="111721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03693" y="464819"/>
            <a:ext cx="1117600" cy="1238250"/>
          </a:xfrm>
          <a:custGeom>
            <a:avLst/>
            <a:gdLst/>
            <a:ahLst/>
            <a:cxnLst/>
            <a:rect l="l" t="t" r="r" b="b"/>
            <a:pathLst>
              <a:path w="1117600" h="1238250">
                <a:moveTo>
                  <a:pt x="225678" y="0"/>
                </a:moveTo>
                <a:lnTo>
                  <a:pt x="374268" y="0"/>
                </a:lnTo>
                <a:lnTo>
                  <a:pt x="597153" y="0"/>
                </a:lnTo>
                <a:lnTo>
                  <a:pt x="1117218" y="0"/>
                </a:lnTo>
                <a:lnTo>
                  <a:pt x="1117218" y="258699"/>
                </a:lnTo>
                <a:lnTo>
                  <a:pt x="1117218" y="369570"/>
                </a:lnTo>
                <a:lnTo>
                  <a:pt x="1117218" y="443484"/>
                </a:lnTo>
                <a:lnTo>
                  <a:pt x="597153" y="443484"/>
                </a:lnTo>
                <a:lnTo>
                  <a:pt x="0" y="1238250"/>
                </a:lnTo>
                <a:lnTo>
                  <a:pt x="374268" y="443484"/>
                </a:lnTo>
                <a:lnTo>
                  <a:pt x="225678" y="443484"/>
                </a:lnTo>
                <a:lnTo>
                  <a:pt x="225678" y="369570"/>
                </a:lnTo>
                <a:lnTo>
                  <a:pt x="225678" y="258699"/>
                </a:lnTo>
                <a:lnTo>
                  <a:pt x="225678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17002" y="442086"/>
            <a:ext cx="71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6576" y="2843783"/>
            <a:ext cx="2590800" cy="1449705"/>
          </a:xfrm>
          <a:custGeom>
            <a:avLst/>
            <a:gdLst/>
            <a:ahLst/>
            <a:cxnLst/>
            <a:rect l="l" t="t" r="r" b="b"/>
            <a:pathLst>
              <a:path w="2590800" h="1449704">
                <a:moveTo>
                  <a:pt x="2590800" y="687324"/>
                </a:moveTo>
                <a:lnTo>
                  <a:pt x="0" y="687324"/>
                </a:lnTo>
                <a:lnTo>
                  <a:pt x="0" y="1449324"/>
                </a:lnTo>
                <a:lnTo>
                  <a:pt x="2590800" y="1449324"/>
                </a:lnTo>
                <a:lnTo>
                  <a:pt x="2590800" y="687324"/>
                </a:lnTo>
                <a:close/>
              </a:path>
              <a:path w="2590800" h="1449704">
                <a:moveTo>
                  <a:pt x="669975" y="0"/>
                </a:moveTo>
                <a:lnTo>
                  <a:pt x="431800" y="687324"/>
                </a:lnTo>
                <a:lnTo>
                  <a:pt x="1079500" y="687324"/>
                </a:lnTo>
                <a:lnTo>
                  <a:pt x="6699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576" y="2843783"/>
            <a:ext cx="2590800" cy="1449705"/>
          </a:xfrm>
          <a:custGeom>
            <a:avLst/>
            <a:gdLst/>
            <a:ahLst/>
            <a:cxnLst/>
            <a:rect l="l" t="t" r="r" b="b"/>
            <a:pathLst>
              <a:path w="2590800" h="1449704">
                <a:moveTo>
                  <a:pt x="0" y="687324"/>
                </a:moveTo>
                <a:lnTo>
                  <a:pt x="431800" y="687324"/>
                </a:lnTo>
                <a:lnTo>
                  <a:pt x="669975" y="0"/>
                </a:lnTo>
                <a:lnTo>
                  <a:pt x="1079500" y="687324"/>
                </a:lnTo>
                <a:lnTo>
                  <a:pt x="2590800" y="687324"/>
                </a:lnTo>
                <a:lnTo>
                  <a:pt x="2590800" y="814324"/>
                </a:lnTo>
                <a:lnTo>
                  <a:pt x="2590800" y="1004824"/>
                </a:lnTo>
                <a:lnTo>
                  <a:pt x="2590800" y="1449324"/>
                </a:lnTo>
                <a:lnTo>
                  <a:pt x="1079500" y="1449324"/>
                </a:lnTo>
                <a:lnTo>
                  <a:pt x="431800" y="1449324"/>
                </a:lnTo>
                <a:lnTo>
                  <a:pt x="0" y="1449324"/>
                </a:lnTo>
                <a:lnTo>
                  <a:pt x="0" y="1004824"/>
                </a:lnTo>
                <a:lnTo>
                  <a:pt x="0" y="814324"/>
                </a:lnTo>
                <a:lnTo>
                  <a:pt x="0" y="6873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6476" y="3508629"/>
            <a:ext cx="2450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“1”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请求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路由信息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“2”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响应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路由信息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31F8D8-2430-4833-912F-D97001E0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7" y="704781"/>
            <a:ext cx="6898325" cy="526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88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3316" y="234518"/>
            <a:ext cx="3683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Bookman Old Style"/>
                <a:cs typeface="Bookman Old Style"/>
              </a:rPr>
              <a:t>RIP</a:t>
            </a:r>
            <a:r>
              <a:rPr sz="3600" b="0" spc="-80" dirty="0">
                <a:latin typeface="Bookman Old Style"/>
                <a:cs typeface="Bookman Old Style"/>
              </a:rPr>
              <a:t> </a:t>
            </a:r>
            <a:r>
              <a:rPr sz="3600" spc="-5" dirty="0"/>
              <a:t>协议的优缺点</a:t>
            </a:r>
            <a:endParaRPr sz="36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814" y="1122929"/>
            <a:ext cx="7873365" cy="49549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优点：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just" defTabSz="914400" rtl="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实现简单，开销较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缺点：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26034" lvl="1" indent="-287020" algn="just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限制了网络的规模，它能使用的最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大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距离 为</a:t>
            </a:r>
            <a:r>
              <a:rPr kumimoji="0" sz="2800" b="0" i="0" u="none" strike="noStrike" kern="1200" cap="none" spc="-6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表示不可达）。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1" indent="-287020" algn="just" defTabSz="914400" rtl="0" eaLnBrk="1" fontAlgn="auto" latinLnBrk="0" hangingPunct="1">
              <a:lnSpc>
                <a:spcPct val="979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路由器之间交换的路由信息是路由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整 路由表，因而随着网络规模的扩大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也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 增加。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1" indent="-287020" algn="just" defTabSz="914400" rtl="0" eaLnBrk="1" fontAlgn="auto" latinLnBrk="0" hangingPunct="1">
              <a:lnSpc>
                <a:spcPts val="322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“坏消息传播得慢”，使更新过程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收敛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过长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017" y="1158697"/>
            <a:ext cx="7988300" cy="551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marR="0" lvl="0" indent="-29781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Pct val="96428"/>
              <a:buFont typeface="Times New Roman"/>
              <a:buAutoNum type="arabicPlain"/>
              <a:tabLst>
                <a:tab pos="31051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最大度量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值（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maximum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hop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定义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最大跳数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ts val="287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（最大为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15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跳），当跳数为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16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跳时，目标为不可达。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88900" lvl="0" indent="0" algn="l" defTabSz="914400" rtl="0" eaLnBrk="1" fontAlgn="auto" latinLnBrk="0" hangingPunct="1">
              <a:lnSpc>
                <a:spcPts val="2980"/>
              </a:lnSpc>
              <a:spcBef>
                <a:spcPts val="409"/>
              </a:spcBef>
              <a:spcAft>
                <a:spcPts val="0"/>
              </a:spcAft>
              <a:buClrTx/>
              <a:buSzPct val="96428"/>
              <a:buFont typeface="Times New Roman"/>
              <a:buAutoNum type="arabicPlain" startAt="2"/>
              <a:tabLst>
                <a:tab pos="31051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水平分割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split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horizon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：从一个接口学习到的路由 不会再广播回该接口。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09880" marR="0" lvl="0" indent="-297815" algn="l" defTabSz="914400" rtl="0" eaLnBrk="1" fontAlgn="auto" latinLnBrk="0" hangingPunct="1">
              <a:lnSpc>
                <a:spcPts val="3225"/>
              </a:lnSpc>
              <a:spcBef>
                <a:spcPts val="0"/>
              </a:spcBef>
              <a:spcAft>
                <a:spcPts val="0"/>
              </a:spcAft>
              <a:buClrTx/>
              <a:buSzPct val="96428"/>
              <a:buFont typeface="Times New Roman"/>
              <a:buAutoNum type="arabicPlain" startAt="2"/>
              <a:tabLst>
                <a:tab pos="31051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毒化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route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poisoning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当拓扑变化时，路由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100965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器会将失效的路由标记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possibly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down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状态，并分配一个不 可达的度量值。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09880" marR="0" lvl="0" indent="-297815" algn="l" defTabSz="914400" rtl="0" eaLnBrk="1" fontAlgn="auto" latinLnBrk="0" hangingPunct="1">
              <a:lnSpc>
                <a:spcPts val="3345"/>
              </a:lnSpc>
              <a:spcBef>
                <a:spcPts val="0"/>
              </a:spcBef>
              <a:spcAft>
                <a:spcPts val="0"/>
              </a:spcAft>
              <a:buClrTx/>
              <a:buSzPct val="96428"/>
              <a:buFont typeface="Times New Roman"/>
              <a:buAutoNum type="arabicPlain" startAt="4"/>
              <a:tabLst>
                <a:tab pos="31051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毒性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逆转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poison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reverse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当拓扑变化时，路由器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9779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会将失效的路由标记为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possibly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down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状态，并分配一个不可 达的度量值。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980"/>
              </a:lnSpc>
              <a:spcBef>
                <a:spcPts val="400"/>
              </a:spcBef>
              <a:spcAft>
                <a:spcPts val="0"/>
              </a:spcAft>
              <a:buClrTx/>
              <a:buSzPct val="96428"/>
              <a:buFont typeface="Times New Roman"/>
              <a:buAutoNum type="arabicPlain" startAt="5"/>
              <a:tabLst>
                <a:tab pos="31051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抑制计时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hold-down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防止路由表频繁翻 动，增加了网络的稳定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性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142240" lvl="0" indent="0" algn="l" defTabSz="914400" rtl="0" eaLnBrk="1" fontAlgn="auto" latinLnBrk="0" hangingPunct="1">
              <a:lnSpc>
                <a:spcPts val="2980"/>
              </a:lnSpc>
              <a:spcBef>
                <a:spcPts val="280"/>
              </a:spcBef>
              <a:spcAft>
                <a:spcPts val="0"/>
              </a:spcAft>
              <a:buClrTx/>
              <a:buSzPct val="96428"/>
              <a:buFont typeface="Times New Roman"/>
              <a:buAutoNum type="arabicPlain" startAt="5"/>
              <a:tabLst>
                <a:tab pos="310515" algn="l"/>
              </a:tabLst>
              <a:defRPr/>
            </a:pP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触发更新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trigger</a:t>
            </a:r>
            <a:r>
              <a:rPr kumimoji="0" sz="2800" b="0" i="0" u="none" strike="noStrike" kern="1200" cap="none" spc="-8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update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一旦检测到路由崩溃，  立即广播路由刷新报文，而不等到下一刷新周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期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7058" y="184150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RIP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dirty="0"/>
              <a:t>的防环机制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1328" y="131063"/>
            <a:ext cx="3456940" cy="830580"/>
          </a:xfrm>
          <a:custGeom>
            <a:avLst/>
            <a:gdLst/>
            <a:ahLst/>
            <a:cxnLst/>
            <a:rect l="l" t="t" r="r" b="b"/>
            <a:pathLst>
              <a:path w="3456940" h="830580">
                <a:moveTo>
                  <a:pt x="0" y="830579"/>
                </a:moveTo>
                <a:lnTo>
                  <a:pt x="3456431" y="830579"/>
                </a:lnTo>
                <a:lnTo>
                  <a:pt x="3456431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4621" y="172973"/>
            <a:ext cx="307340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22300" marR="5080" lvl="0" indent="-609600" algn="l" defTabSz="914400" rtl="0" eaLnBrk="1" fontAlgn="auto" latinLnBrk="0" hangingPunct="1">
              <a:lnSpc>
                <a:spcPts val="281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六种同时使用才能完全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解决路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环路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497" y="240284"/>
            <a:ext cx="6938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Q2</a:t>
            </a:r>
            <a:r>
              <a:rPr sz="3600" dirty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r>
              <a:rPr sz="3600" dirty="0">
                <a:solidFill>
                  <a:srgbClr val="FFFF00"/>
                </a:solidFill>
              </a:rPr>
              <a:t>：</a:t>
            </a:r>
            <a:r>
              <a:rPr sz="3600" dirty="0"/>
              <a:t>基于链路状态</a:t>
            </a:r>
            <a:r>
              <a:rPr sz="3600" spc="5" dirty="0"/>
              <a:t>的</a:t>
            </a:r>
            <a:r>
              <a:rPr sz="3600" spc="-5" dirty="0">
                <a:latin typeface="Times New Roman"/>
                <a:cs typeface="Times New Roman"/>
              </a:rPr>
              <a:t>OSP</a:t>
            </a:r>
            <a:r>
              <a:rPr sz="3600" spc="5" dirty="0">
                <a:latin typeface="Times New Roman"/>
                <a:cs typeface="Times New Roman"/>
              </a:rPr>
              <a:t>F</a:t>
            </a:r>
            <a:r>
              <a:rPr sz="3600" dirty="0"/>
              <a:t>协</a:t>
            </a:r>
            <a:r>
              <a:rPr sz="3600" spc="-5" dirty="0"/>
              <a:t>议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1222070"/>
            <a:ext cx="8552815" cy="523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开放最短路径优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先</a:t>
            </a:r>
            <a:r>
              <a:rPr kumimoji="0" sz="2800" b="0" i="0" u="none" strike="noStrike" kern="1200" cap="none" spc="-6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(Open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Shortest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Path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First)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是为克服</a:t>
            </a:r>
            <a:r>
              <a:rPr kumimoji="0" sz="2800" b="0" i="0" u="none" strike="noStrike" kern="1200" cap="none" spc="-6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的缺点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1989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年开发出来的。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000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的原理很简单，但实现起来却较复杂。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138557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	(Open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Shortest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Path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First)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协议的基本特点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1" indent="-2870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FF"/>
              </a:buClr>
              <a:buSzPct val="75000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“开放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表明</a:t>
            </a:r>
            <a:r>
              <a:rPr kumimoji="0" sz="2800" b="0" i="0" u="none" strike="noStrike" kern="1200" cap="none" spc="-7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议不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是受某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家厂商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控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制，  而是公开发表的。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421640" lvl="1" indent="-28702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0000FF"/>
              </a:buClr>
              <a:buSzPct val="75000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“最短路径优先”是因为使用了</a:t>
            </a:r>
            <a:r>
              <a:rPr kumimoji="0" sz="2800" b="0" i="0" u="none" strike="noStrike" kern="1200" cap="none" spc="-6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Dijkstra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提出的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最短路径算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法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SPF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453390" lvl="1" indent="-2870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FF"/>
              </a:buClr>
              <a:buSzPct val="75000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只是一个协议的名字，它并不表示其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他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 路由选择协议不是“最短路径优先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FF"/>
              </a:buClr>
              <a:buSzPct val="75000"/>
              <a:buFont typeface="Wingdings"/>
              <a:buChar char=""/>
              <a:tabLst>
                <a:tab pos="756920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是分布式的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链路状态协议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7516" y="234518"/>
            <a:ext cx="5054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路由信息交换的三个要点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53644" y="1314449"/>
            <a:ext cx="8184515" cy="43599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marR="5715" lvl="0" indent="-342900" algn="l" defTabSz="914400" rtl="0" eaLnBrk="1" fontAlgn="auto" latinLnBrk="0" hangingPunct="1">
              <a:lnSpc>
                <a:spcPts val="322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①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交换什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：与本路由器相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邻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的链路 状态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，但只是路由器所知道的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部分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链路状态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15633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本路由器和哪些路由器相邻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156335" algn="l"/>
              </a:tabLst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与相邻路由器的链路的“度量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”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(metric)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612900" marR="170180" lvl="0" indent="-228600" algn="l" defTabSz="914400" rtl="0" eaLnBrk="1" fontAlgn="auto" latinLnBrk="0" hangingPunct="1">
              <a:lnSpc>
                <a:spcPts val="3220"/>
              </a:lnSpc>
              <a:spcBef>
                <a:spcPts val="10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度量”可用来表示费用、距离、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延、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带宽，等等，这些都可由管理人员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定。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与谁交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：向本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AS(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区域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所有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送信息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何时交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：只有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链路状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发生变化时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722" y="304545"/>
            <a:ext cx="72999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链路状态数据</a:t>
            </a:r>
            <a:r>
              <a:rPr spc="5" dirty="0"/>
              <a:t>库</a:t>
            </a:r>
            <a:r>
              <a:rPr dirty="0">
                <a:latin typeface="Times New Roman"/>
                <a:cs typeface="Times New Roman"/>
              </a:rPr>
              <a:t>LSDB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(link-state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database)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57" y="1224153"/>
            <a:ext cx="4633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各路由器交换链路状态后：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162" y="1725244"/>
            <a:ext cx="46812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0" lvl="0" indent="-287020" algn="l" defTabSz="914400" rtl="0" eaLnBrk="1" fontAlgn="auto" latinLnBrk="0" hangingPunct="1">
              <a:lnSpc>
                <a:spcPts val="287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2997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所有路由器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都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建立一个整个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299085" marR="0" lvl="0" indent="0" algn="l" defTabSz="914400" rtl="0" eaLnBrk="1" fontAlgn="auto" latinLnBrk="0" hangingPunct="1">
              <a:lnSpc>
                <a:spcPts val="28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LSDB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29972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LSDB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描述了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整个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的拓扑结构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853" y="1953005"/>
            <a:ext cx="12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3223" y="1408175"/>
            <a:ext cx="775970" cy="920750"/>
          </a:xfrm>
          <a:custGeom>
            <a:avLst/>
            <a:gdLst/>
            <a:ahLst/>
            <a:cxnLst/>
            <a:rect l="l" t="t" r="r" b="b"/>
            <a:pathLst>
              <a:path w="775970" h="920750">
                <a:moveTo>
                  <a:pt x="775715" y="0"/>
                </a:moveTo>
                <a:lnTo>
                  <a:pt x="0" y="9204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3223" y="2328672"/>
            <a:ext cx="603885" cy="817244"/>
          </a:xfrm>
          <a:custGeom>
            <a:avLst/>
            <a:gdLst/>
            <a:ahLst/>
            <a:cxnLst/>
            <a:rect l="l" t="t" r="r" b="b"/>
            <a:pathLst>
              <a:path w="603884" h="817244">
                <a:moveTo>
                  <a:pt x="0" y="0"/>
                </a:moveTo>
                <a:lnTo>
                  <a:pt x="603504" y="8168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65947" y="1408175"/>
            <a:ext cx="603885" cy="716280"/>
          </a:xfrm>
          <a:custGeom>
            <a:avLst/>
            <a:gdLst/>
            <a:ahLst/>
            <a:cxnLst/>
            <a:rect l="l" t="t" r="r" b="b"/>
            <a:pathLst>
              <a:path w="603884" h="716280">
                <a:moveTo>
                  <a:pt x="0" y="0"/>
                </a:moveTo>
                <a:lnTo>
                  <a:pt x="603504" y="716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5028" y="2124455"/>
            <a:ext cx="344805" cy="1021080"/>
          </a:xfrm>
          <a:custGeom>
            <a:avLst/>
            <a:gdLst/>
            <a:ahLst/>
            <a:cxnLst/>
            <a:rect l="l" t="t" r="r" b="b"/>
            <a:pathLst>
              <a:path w="344804" h="1021080">
                <a:moveTo>
                  <a:pt x="344424" y="0"/>
                </a:moveTo>
                <a:lnTo>
                  <a:pt x="0" y="10210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3086" y="2152650"/>
            <a:ext cx="117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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4145" y="2868295"/>
            <a:ext cx="1768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6510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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Symbol"/>
                <a:ea typeface="+mn-ea"/>
                <a:cs typeface="Symbol"/>
              </a:rPr>
              <a:t>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6738" y="1232357"/>
            <a:ext cx="1350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2198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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0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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ymbol"/>
              <a:ea typeface="+mn-ea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86728" y="1408175"/>
            <a:ext cx="1379220" cy="1737360"/>
          </a:xfrm>
          <a:custGeom>
            <a:avLst/>
            <a:gdLst/>
            <a:ahLst/>
            <a:cxnLst/>
            <a:rect l="l" t="t" r="r" b="b"/>
            <a:pathLst>
              <a:path w="1379220" h="1737360">
                <a:moveTo>
                  <a:pt x="0" y="1737360"/>
                </a:moveTo>
                <a:lnTo>
                  <a:pt x="13792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58940" y="1408175"/>
            <a:ext cx="1466215" cy="1737360"/>
          </a:xfrm>
          <a:custGeom>
            <a:avLst/>
            <a:gdLst/>
            <a:ahLst/>
            <a:cxnLst/>
            <a:rect l="l" t="t" r="r" b="b"/>
            <a:pathLst>
              <a:path w="1466215" h="1737360">
                <a:moveTo>
                  <a:pt x="0" y="0"/>
                </a:moveTo>
                <a:lnTo>
                  <a:pt x="1466088" y="1737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6738" y="1052271"/>
            <a:ext cx="145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4000" y="1033017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7911" y="3077082"/>
            <a:ext cx="139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1758" y="3179444"/>
            <a:ext cx="106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62853" y="2768854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2970" y="2360168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87767" y="2258060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6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6475" y="1142745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91525" y="1440307"/>
            <a:ext cx="12318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77757" y="1953005"/>
            <a:ext cx="335280" cy="7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0" lvl="0" indent="-17272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Pct val="125000"/>
              <a:buFont typeface="Symbol"/>
              <a:buChar char=""/>
              <a:tabLst>
                <a:tab pos="18542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99060" marR="0" lvl="0" indent="0" algn="l" defTabSz="914400" rtl="0" eaLnBrk="1" fontAlgn="auto" latinLnBrk="0" hangingPunct="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7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0242" y="3177362"/>
            <a:ext cx="123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8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2853" y="1755470"/>
            <a:ext cx="12318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98931" y="3438144"/>
          <a:ext cx="1143000" cy="2673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1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68">
                <a:tc gridSpan="2"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Seq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1">
                <a:tc gridSpan="2"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163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970532" y="3416808"/>
          <a:ext cx="1143000" cy="322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39">
                <a:tc gridSpan="2"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Seq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16">
                <a:tc gridSpan="2"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342132" y="3416808"/>
          <a:ext cx="1143000" cy="322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4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39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Seq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16">
                <a:tc gridSpan="2"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085332" y="3416808"/>
          <a:ext cx="1143000" cy="322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39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Seq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16">
                <a:tc gridSpan="2"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7546085" y="3429761"/>
            <a:ext cx="1143000" cy="3221990"/>
          </a:xfrm>
          <a:custGeom>
            <a:avLst/>
            <a:gdLst/>
            <a:ahLst/>
            <a:cxnLst/>
            <a:rect l="l" t="t" r="r" b="b"/>
            <a:pathLst>
              <a:path w="1143000" h="3221990">
                <a:moveTo>
                  <a:pt x="0" y="3221736"/>
                </a:moveTo>
                <a:lnTo>
                  <a:pt x="1143000" y="3221736"/>
                </a:lnTo>
                <a:lnTo>
                  <a:pt x="1143000" y="0"/>
                </a:lnTo>
                <a:lnTo>
                  <a:pt x="0" y="0"/>
                </a:lnTo>
                <a:lnTo>
                  <a:pt x="0" y="3221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7533131" y="3416808"/>
          <a:ext cx="1143000" cy="3221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44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39">
                <a:tc gridSpan="2"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Seq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16">
                <a:tc gridSpan="2"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73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713732" y="3438144"/>
          <a:ext cx="1143000" cy="2673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1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68">
                <a:tc gridSpan="2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Seq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1">
                <a:tc gridSpan="2"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163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6116" y="266522"/>
            <a:ext cx="3902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Flooding(</a:t>
            </a:r>
            <a:r>
              <a:rPr dirty="0"/>
              <a:t>洪</a:t>
            </a:r>
            <a:r>
              <a:rPr spc="-10" dirty="0"/>
              <a:t>泛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5" dirty="0"/>
              <a:t>扩</a:t>
            </a:r>
            <a:r>
              <a:rPr spc="-15" dirty="0"/>
              <a:t>散</a:t>
            </a:r>
            <a:r>
              <a:rPr dirty="0"/>
              <a:t>法</a:t>
            </a:r>
            <a:r>
              <a:rPr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源站：向各个端口发送更新报文</a:t>
            </a:r>
          </a:p>
          <a:p>
            <a:pPr marL="355600" indent="-343535">
              <a:lnSpc>
                <a:spcPts val="3345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pc="-10" dirty="0"/>
              <a:t>收到更新报文的路由器</a:t>
            </a:r>
          </a:p>
          <a:p>
            <a:pPr marL="355600">
              <a:lnSpc>
                <a:spcPts val="3345"/>
              </a:lnSpc>
            </a:pP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/>
              <a:t>序</a:t>
            </a:r>
            <a:r>
              <a:rPr sz="2600" spc="-5" dirty="0"/>
              <a:t>号</a:t>
            </a:r>
            <a:r>
              <a:rPr sz="2600" dirty="0">
                <a:latin typeface="Times New Roman"/>
                <a:cs typeface="Times New Roman"/>
              </a:rPr>
              <a:t>&lt;</a:t>
            </a:r>
            <a:r>
              <a:rPr sz="2600" dirty="0"/>
              <a:t>＝已收到的相同源</a:t>
            </a:r>
            <a:r>
              <a:rPr sz="2600" spc="-15" dirty="0"/>
              <a:t>地</a:t>
            </a:r>
            <a:r>
              <a:rPr sz="2600" dirty="0"/>
              <a:t>址</a:t>
            </a:r>
            <a:r>
              <a:rPr sz="2600" spc="5" dirty="0"/>
              <a:t>的</a:t>
            </a:r>
            <a:r>
              <a:rPr sz="2600" dirty="0">
                <a:latin typeface="Times New Roman"/>
                <a:cs typeface="Times New Roman"/>
              </a:rPr>
              <a:t>LSP</a:t>
            </a:r>
            <a:r>
              <a:rPr sz="2600" spc="-15" dirty="0"/>
              <a:t>的</a:t>
            </a:r>
            <a:r>
              <a:rPr sz="2600" dirty="0"/>
              <a:t>最大序号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2515604"/>
            <a:ext cx="63817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07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  else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5310" y="2515604"/>
            <a:ext cx="4665345" cy="9702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丢弃</a:t>
            </a:r>
            <a:r>
              <a:rPr kumimoji="0" sz="2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//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过时的、或重复的报文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9375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//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新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的状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态报文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152" y="3567810"/>
            <a:ext cx="7050405" cy="2989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1244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	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接收，更新自己的数据库，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7023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将新的链路状态信息发送给其他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62000" marR="0" lvl="0" indent="-268605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Pct val="96428"/>
              <a:buFont typeface="Times New Roman"/>
              <a:buAutoNum type="arabicPeriod" startAt="2"/>
              <a:tabLst>
                <a:tab pos="76263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记录关键字：源地址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后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较用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61365" marR="0" lvl="0" indent="-26797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96428"/>
              <a:buFont typeface="Times New Roman"/>
              <a:buAutoNum type="arabicPeriod" startAt="2"/>
              <a:tabLst>
                <a:tab pos="7620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向除输入端口外的各端口发送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61365" marR="0" lvl="0" indent="-26797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Pct val="96428"/>
              <a:buFont typeface="Times New Roman"/>
              <a:buAutoNum type="arabicPeriod" startAt="2"/>
              <a:tabLst>
                <a:tab pos="7620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向源站发送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链路状态确认报文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应答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50800" marR="0" lvl="0" indent="0" algn="l" defTabSz="914400" rtl="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429" y="264998"/>
            <a:ext cx="28746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划分区域</a:t>
            </a:r>
            <a:r>
              <a:rPr spc="5" dirty="0"/>
              <a:t>的</a:t>
            </a:r>
            <a:r>
              <a:rPr dirty="0"/>
              <a:t>优点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04792"/>
            <a:ext cx="8369934" cy="4519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区域内部路由器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仅与同区域的路由器交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状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态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只需知道本区域的完整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络拓扑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优点：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减少了链路状态的通信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流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量（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在区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域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内广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播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减少了链路状态信息库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表项；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提高最短路径算法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SPF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的计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算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速度；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简化管理；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扩展能力远远超过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RIP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议；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使路由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的运行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更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快速、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更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经济、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占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用的资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源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更少。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7611" y="131063"/>
            <a:ext cx="4618355" cy="1316990"/>
          </a:xfrm>
          <a:custGeom>
            <a:avLst/>
            <a:gdLst/>
            <a:ahLst/>
            <a:cxnLst/>
            <a:rect l="l" t="t" r="r" b="b"/>
            <a:pathLst>
              <a:path w="4618355" h="1316990">
                <a:moveTo>
                  <a:pt x="4482083" y="0"/>
                </a:moveTo>
                <a:lnTo>
                  <a:pt x="2346451" y="0"/>
                </a:lnTo>
                <a:lnTo>
                  <a:pt x="2303422" y="6941"/>
                </a:lnTo>
                <a:lnTo>
                  <a:pt x="2266049" y="26269"/>
                </a:lnTo>
                <a:lnTo>
                  <a:pt x="2236577" y="55741"/>
                </a:lnTo>
                <a:lnTo>
                  <a:pt x="2217249" y="93114"/>
                </a:lnTo>
                <a:lnTo>
                  <a:pt x="2210307" y="136144"/>
                </a:lnTo>
                <a:lnTo>
                  <a:pt x="2210307" y="476504"/>
                </a:lnTo>
                <a:lnTo>
                  <a:pt x="0" y="1316990"/>
                </a:lnTo>
                <a:lnTo>
                  <a:pt x="2210307" y="680720"/>
                </a:lnTo>
                <a:lnTo>
                  <a:pt x="4618228" y="680720"/>
                </a:lnTo>
                <a:lnTo>
                  <a:pt x="4618228" y="136144"/>
                </a:lnTo>
                <a:lnTo>
                  <a:pt x="4611286" y="93114"/>
                </a:lnTo>
                <a:lnTo>
                  <a:pt x="4591958" y="55741"/>
                </a:lnTo>
                <a:lnTo>
                  <a:pt x="4562486" y="26269"/>
                </a:lnTo>
                <a:lnTo>
                  <a:pt x="4525113" y="6941"/>
                </a:lnTo>
                <a:lnTo>
                  <a:pt x="4482083" y="0"/>
                </a:lnTo>
                <a:close/>
              </a:path>
              <a:path w="4618355" h="1316990">
                <a:moveTo>
                  <a:pt x="4618228" y="680720"/>
                </a:moveTo>
                <a:lnTo>
                  <a:pt x="2210307" y="680720"/>
                </a:lnTo>
                <a:lnTo>
                  <a:pt x="2217249" y="723749"/>
                </a:lnTo>
                <a:lnTo>
                  <a:pt x="2236577" y="761122"/>
                </a:lnTo>
                <a:lnTo>
                  <a:pt x="2266049" y="790594"/>
                </a:lnTo>
                <a:lnTo>
                  <a:pt x="2303422" y="809922"/>
                </a:lnTo>
                <a:lnTo>
                  <a:pt x="2346451" y="816864"/>
                </a:lnTo>
                <a:lnTo>
                  <a:pt x="4482083" y="816864"/>
                </a:lnTo>
                <a:lnTo>
                  <a:pt x="4525113" y="809922"/>
                </a:lnTo>
                <a:lnTo>
                  <a:pt x="4562486" y="790594"/>
                </a:lnTo>
                <a:lnTo>
                  <a:pt x="4591958" y="761122"/>
                </a:lnTo>
                <a:lnTo>
                  <a:pt x="4611286" y="723749"/>
                </a:lnTo>
                <a:lnTo>
                  <a:pt x="4618228" y="68072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7611" y="131063"/>
            <a:ext cx="4618355" cy="1316990"/>
          </a:xfrm>
          <a:custGeom>
            <a:avLst/>
            <a:gdLst/>
            <a:ahLst/>
            <a:cxnLst/>
            <a:rect l="l" t="t" r="r" b="b"/>
            <a:pathLst>
              <a:path w="4618355" h="1316990">
                <a:moveTo>
                  <a:pt x="2210307" y="136144"/>
                </a:moveTo>
                <a:lnTo>
                  <a:pt x="2217249" y="93114"/>
                </a:lnTo>
                <a:lnTo>
                  <a:pt x="2236577" y="55741"/>
                </a:lnTo>
                <a:lnTo>
                  <a:pt x="2266049" y="26269"/>
                </a:lnTo>
                <a:lnTo>
                  <a:pt x="2303422" y="6941"/>
                </a:lnTo>
                <a:lnTo>
                  <a:pt x="2346451" y="0"/>
                </a:lnTo>
                <a:lnTo>
                  <a:pt x="2611627" y="0"/>
                </a:lnTo>
                <a:lnTo>
                  <a:pt x="3213607" y="0"/>
                </a:lnTo>
                <a:lnTo>
                  <a:pt x="4482083" y="0"/>
                </a:lnTo>
                <a:lnTo>
                  <a:pt x="4525113" y="6941"/>
                </a:lnTo>
                <a:lnTo>
                  <a:pt x="4562486" y="26269"/>
                </a:lnTo>
                <a:lnTo>
                  <a:pt x="4591958" y="55741"/>
                </a:lnTo>
                <a:lnTo>
                  <a:pt x="4611286" y="93114"/>
                </a:lnTo>
                <a:lnTo>
                  <a:pt x="4618228" y="136144"/>
                </a:lnTo>
                <a:lnTo>
                  <a:pt x="4618228" y="476504"/>
                </a:lnTo>
                <a:lnTo>
                  <a:pt x="4618228" y="680720"/>
                </a:lnTo>
                <a:lnTo>
                  <a:pt x="4611286" y="723749"/>
                </a:lnTo>
                <a:lnTo>
                  <a:pt x="4591958" y="761122"/>
                </a:lnTo>
                <a:lnTo>
                  <a:pt x="4562486" y="790594"/>
                </a:lnTo>
                <a:lnTo>
                  <a:pt x="4525113" y="809922"/>
                </a:lnTo>
                <a:lnTo>
                  <a:pt x="4482083" y="816864"/>
                </a:lnTo>
                <a:lnTo>
                  <a:pt x="3213607" y="816864"/>
                </a:lnTo>
                <a:lnTo>
                  <a:pt x="2611627" y="816864"/>
                </a:lnTo>
                <a:lnTo>
                  <a:pt x="2346451" y="816864"/>
                </a:lnTo>
                <a:lnTo>
                  <a:pt x="2303422" y="809922"/>
                </a:lnTo>
                <a:lnTo>
                  <a:pt x="2266049" y="790594"/>
                </a:lnTo>
                <a:lnTo>
                  <a:pt x="2236577" y="761122"/>
                </a:lnTo>
                <a:lnTo>
                  <a:pt x="2217249" y="723749"/>
                </a:lnTo>
                <a:lnTo>
                  <a:pt x="2210307" y="680720"/>
                </a:lnTo>
                <a:lnTo>
                  <a:pt x="0" y="1316990"/>
                </a:lnTo>
                <a:lnTo>
                  <a:pt x="2210307" y="476504"/>
                </a:lnTo>
                <a:lnTo>
                  <a:pt x="2210307" y="1361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3885" y="198882"/>
            <a:ext cx="1938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marR="5080" indent="-34671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5</a:t>
            </a:r>
            <a:r>
              <a:rPr sz="2400" dirty="0">
                <a:solidFill>
                  <a:srgbClr val="333399"/>
                </a:solidFill>
              </a:rPr>
              <a:t>种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OSP</a:t>
            </a:r>
            <a:r>
              <a:rPr sz="2400" spc="-10" dirty="0">
                <a:solidFill>
                  <a:srgbClr val="333399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333399"/>
                </a:solidFill>
              </a:rPr>
              <a:t>分组 </a:t>
            </a:r>
            <a:r>
              <a:rPr sz="2400" spc="-5" dirty="0">
                <a:solidFill>
                  <a:srgbClr val="333399"/>
                </a:solidFill>
              </a:rPr>
              <a:t>类型之一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6755" y="5948171"/>
            <a:ext cx="699770" cy="227329"/>
          </a:xfrm>
          <a:custGeom>
            <a:avLst/>
            <a:gdLst/>
            <a:ahLst/>
            <a:cxnLst/>
            <a:rect l="l" t="t" r="r" b="b"/>
            <a:pathLst>
              <a:path w="699769" h="227329">
                <a:moveTo>
                  <a:pt x="175133" y="0"/>
                </a:moveTo>
                <a:lnTo>
                  <a:pt x="0" y="113537"/>
                </a:lnTo>
                <a:lnTo>
                  <a:pt x="175133" y="227075"/>
                </a:lnTo>
                <a:lnTo>
                  <a:pt x="175133" y="170306"/>
                </a:lnTo>
                <a:lnTo>
                  <a:pt x="699516" y="170306"/>
                </a:lnTo>
                <a:lnTo>
                  <a:pt x="699516" y="56768"/>
                </a:lnTo>
                <a:lnTo>
                  <a:pt x="175133" y="56768"/>
                </a:lnTo>
                <a:lnTo>
                  <a:pt x="17513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6755" y="5948171"/>
            <a:ext cx="699770" cy="227329"/>
          </a:xfrm>
          <a:custGeom>
            <a:avLst/>
            <a:gdLst/>
            <a:ahLst/>
            <a:cxnLst/>
            <a:rect l="l" t="t" r="r" b="b"/>
            <a:pathLst>
              <a:path w="699769" h="227329">
                <a:moveTo>
                  <a:pt x="0" y="113537"/>
                </a:moveTo>
                <a:lnTo>
                  <a:pt x="175133" y="0"/>
                </a:lnTo>
                <a:lnTo>
                  <a:pt x="175133" y="56768"/>
                </a:lnTo>
                <a:lnTo>
                  <a:pt x="699516" y="56768"/>
                </a:lnTo>
                <a:lnTo>
                  <a:pt x="699516" y="170306"/>
                </a:lnTo>
                <a:lnTo>
                  <a:pt x="175133" y="170306"/>
                </a:lnTo>
                <a:lnTo>
                  <a:pt x="175133" y="227075"/>
                </a:lnTo>
                <a:lnTo>
                  <a:pt x="0" y="1135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1595" y="6643623"/>
            <a:ext cx="5736590" cy="50800"/>
          </a:xfrm>
          <a:custGeom>
            <a:avLst/>
            <a:gdLst/>
            <a:ahLst/>
            <a:cxnLst/>
            <a:rect l="l" t="t" r="r" b="b"/>
            <a:pathLst>
              <a:path w="5736590" h="50800">
                <a:moveTo>
                  <a:pt x="127000" y="0"/>
                </a:moveTo>
                <a:lnTo>
                  <a:pt x="0" y="25399"/>
                </a:lnTo>
                <a:lnTo>
                  <a:pt x="127000" y="50799"/>
                </a:lnTo>
                <a:lnTo>
                  <a:pt x="127000" y="31749"/>
                </a:lnTo>
                <a:lnTo>
                  <a:pt x="114300" y="31749"/>
                </a:lnTo>
                <a:lnTo>
                  <a:pt x="114300" y="19049"/>
                </a:lnTo>
                <a:lnTo>
                  <a:pt x="127000" y="19049"/>
                </a:lnTo>
                <a:lnTo>
                  <a:pt x="127000" y="0"/>
                </a:lnTo>
                <a:close/>
              </a:path>
              <a:path w="5736590" h="50800">
                <a:moveTo>
                  <a:pt x="5609336" y="0"/>
                </a:moveTo>
                <a:lnTo>
                  <a:pt x="5609336" y="50799"/>
                </a:lnTo>
                <a:lnTo>
                  <a:pt x="5704586" y="31749"/>
                </a:lnTo>
                <a:lnTo>
                  <a:pt x="5622036" y="31749"/>
                </a:lnTo>
                <a:lnTo>
                  <a:pt x="5622036" y="19049"/>
                </a:lnTo>
                <a:lnTo>
                  <a:pt x="5704586" y="19049"/>
                </a:lnTo>
                <a:lnTo>
                  <a:pt x="5609336" y="0"/>
                </a:lnTo>
                <a:close/>
              </a:path>
              <a:path w="5736590" h="50800">
                <a:moveTo>
                  <a:pt x="127000" y="19049"/>
                </a:moveTo>
                <a:lnTo>
                  <a:pt x="114300" y="19049"/>
                </a:lnTo>
                <a:lnTo>
                  <a:pt x="114300" y="31749"/>
                </a:lnTo>
                <a:lnTo>
                  <a:pt x="127000" y="31749"/>
                </a:lnTo>
                <a:lnTo>
                  <a:pt x="127000" y="19049"/>
                </a:lnTo>
                <a:close/>
              </a:path>
              <a:path w="5736590" h="50800">
                <a:moveTo>
                  <a:pt x="5609336" y="19049"/>
                </a:moveTo>
                <a:lnTo>
                  <a:pt x="127000" y="19049"/>
                </a:lnTo>
                <a:lnTo>
                  <a:pt x="127000" y="31749"/>
                </a:lnTo>
                <a:lnTo>
                  <a:pt x="5609336" y="31749"/>
                </a:lnTo>
                <a:lnTo>
                  <a:pt x="5609336" y="19049"/>
                </a:lnTo>
                <a:close/>
              </a:path>
              <a:path w="5736590" h="50800">
                <a:moveTo>
                  <a:pt x="5704586" y="19049"/>
                </a:moveTo>
                <a:lnTo>
                  <a:pt x="5622036" y="19049"/>
                </a:lnTo>
                <a:lnTo>
                  <a:pt x="5622036" y="31749"/>
                </a:lnTo>
                <a:lnTo>
                  <a:pt x="5704586" y="31749"/>
                </a:lnTo>
                <a:lnTo>
                  <a:pt x="5736336" y="25399"/>
                </a:lnTo>
                <a:lnTo>
                  <a:pt x="5704586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37303" y="6416040"/>
            <a:ext cx="1256030" cy="396240"/>
          </a:xfrm>
          <a:custGeom>
            <a:avLst/>
            <a:gdLst/>
            <a:ahLst/>
            <a:cxnLst/>
            <a:rect l="l" t="t" r="r" b="b"/>
            <a:pathLst>
              <a:path w="1256029" h="396240">
                <a:moveTo>
                  <a:pt x="0" y="396240"/>
                </a:moveTo>
                <a:lnTo>
                  <a:pt x="1255776" y="396240"/>
                </a:lnTo>
                <a:lnTo>
                  <a:pt x="1255776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6678" y="6445097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685" y="214376"/>
            <a:ext cx="1786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OSPF</a:t>
            </a:r>
            <a:r>
              <a:rPr kumimoji="0" sz="3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0559" y="3700271"/>
            <a:ext cx="8093964" cy="88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37104" y="5205984"/>
            <a:ext cx="5690616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16835" y="5800344"/>
            <a:ext cx="5756910" cy="610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02357" y="5785865"/>
            <a:ext cx="5736590" cy="589915"/>
          </a:xfrm>
          <a:custGeom>
            <a:avLst/>
            <a:gdLst/>
            <a:ahLst/>
            <a:cxnLst/>
            <a:rect l="l" t="t" r="r" b="b"/>
            <a:pathLst>
              <a:path w="5736590" h="589914">
                <a:moveTo>
                  <a:pt x="0" y="589787"/>
                </a:moveTo>
                <a:lnTo>
                  <a:pt x="5736336" y="589787"/>
                </a:lnTo>
                <a:lnTo>
                  <a:pt x="5736336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2357" y="5785865"/>
            <a:ext cx="5736590" cy="589915"/>
          </a:xfrm>
          <a:custGeom>
            <a:avLst/>
            <a:gdLst/>
            <a:ahLst/>
            <a:cxnLst/>
            <a:rect l="l" t="t" r="r" b="b"/>
            <a:pathLst>
              <a:path w="5736590" h="589914">
                <a:moveTo>
                  <a:pt x="0" y="589787"/>
                </a:moveTo>
                <a:lnTo>
                  <a:pt x="5736336" y="589787"/>
                </a:lnTo>
                <a:lnTo>
                  <a:pt x="5736336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ln w="1981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4844" y="5785103"/>
            <a:ext cx="0" cy="589915"/>
          </a:xfrm>
          <a:custGeom>
            <a:avLst/>
            <a:gdLst/>
            <a:ahLst/>
            <a:cxnLst/>
            <a:rect l="l" t="t" r="r" b="b"/>
            <a:pathLst>
              <a:path h="589914">
                <a:moveTo>
                  <a:pt x="0" y="0"/>
                </a:moveTo>
                <a:lnTo>
                  <a:pt x="0" y="5897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2264" y="5867196"/>
            <a:ext cx="158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数据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报首部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9415" y="5795771"/>
            <a:ext cx="4119879" cy="570230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83185" rIns="0" bIns="0" rtlCol="0">
            <a:spAutoFit/>
          </a:bodyPr>
          <a:lstStyle/>
          <a:p>
            <a:pPr marL="1256030" marR="0" lvl="0" indent="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OSPF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9672" y="4617720"/>
            <a:ext cx="5753862" cy="6103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5194" y="4603241"/>
            <a:ext cx="5733415" cy="589915"/>
          </a:xfrm>
          <a:custGeom>
            <a:avLst/>
            <a:gdLst/>
            <a:ahLst/>
            <a:cxnLst/>
            <a:rect l="l" t="t" r="r" b="b"/>
            <a:pathLst>
              <a:path w="5733415" h="589914">
                <a:moveTo>
                  <a:pt x="0" y="589787"/>
                </a:moveTo>
                <a:lnTo>
                  <a:pt x="5733287" y="589787"/>
                </a:lnTo>
                <a:lnTo>
                  <a:pt x="5733287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5194" y="4603241"/>
            <a:ext cx="5733415" cy="589915"/>
          </a:xfrm>
          <a:custGeom>
            <a:avLst/>
            <a:gdLst/>
            <a:ahLst/>
            <a:cxnLst/>
            <a:rect l="l" t="t" r="r" b="b"/>
            <a:pathLst>
              <a:path w="5733415" h="589914">
                <a:moveTo>
                  <a:pt x="0" y="589787"/>
                </a:moveTo>
                <a:lnTo>
                  <a:pt x="5733287" y="589787"/>
                </a:lnTo>
                <a:lnTo>
                  <a:pt x="5733287" y="0"/>
                </a:lnTo>
                <a:lnTo>
                  <a:pt x="0" y="0"/>
                </a:lnTo>
                <a:lnTo>
                  <a:pt x="0" y="589787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37931" y="6374891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59808" y="4631435"/>
            <a:ext cx="3860800" cy="558165"/>
          </a:xfrm>
          <a:custGeom>
            <a:avLst/>
            <a:gdLst/>
            <a:ahLst/>
            <a:cxnLst/>
            <a:rect l="l" t="t" r="r" b="b"/>
            <a:pathLst>
              <a:path w="3860800" h="558164">
                <a:moveTo>
                  <a:pt x="0" y="557783"/>
                </a:moveTo>
                <a:lnTo>
                  <a:pt x="3860291" y="557783"/>
                </a:lnTo>
                <a:lnTo>
                  <a:pt x="3860291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49140" y="4602479"/>
            <a:ext cx="0" cy="589915"/>
          </a:xfrm>
          <a:custGeom>
            <a:avLst/>
            <a:gdLst/>
            <a:ahLst/>
            <a:cxnLst/>
            <a:rect l="l" t="t" r="r" b="b"/>
            <a:pathLst>
              <a:path h="589914">
                <a:moveTo>
                  <a:pt x="0" y="0"/>
                </a:moveTo>
                <a:lnTo>
                  <a:pt x="0" y="5897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06370" y="4717237"/>
            <a:ext cx="180911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OSPF</a:t>
            </a:r>
            <a:r>
              <a:rPr kumimoji="0" sz="2000" b="0" i="0" u="none" strike="noStrike" kern="1200" cap="none" spc="-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首部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6154" y="4717237"/>
            <a:ext cx="345630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型</a:t>
            </a:r>
            <a:r>
              <a:rPr kumimoji="0" sz="2000" b="0" i="0" u="none" strike="noStrike" kern="1200" cap="none" spc="-48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至类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型</a:t>
            </a:r>
            <a:r>
              <a:rPr kumimoji="0" sz="2000" b="0" i="0" u="none" strike="noStrike" kern="1200" cap="none" spc="-50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0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OSPF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01595" y="6448044"/>
            <a:ext cx="0" cy="297180"/>
          </a:xfrm>
          <a:custGeom>
            <a:avLst/>
            <a:gdLst/>
            <a:ahLst/>
            <a:cxnLst/>
            <a:rect l="l" t="t" r="r" b="b"/>
            <a:pathLst>
              <a:path h="297179">
                <a:moveTo>
                  <a:pt x="0" y="0"/>
                </a:moveTo>
                <a:lnTo>
                  <a:pt x="0" y="29717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94432" y="427177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6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49140" y="4271771"/>
            <a:ext cx="0" cy="295910"/>
          </a:xfrm>
          <a:custGeom>
            <a:avLst/>
            <a:gdLst/>
            <a:ahLst/>
            <a:cxnLst/>
            <a:rect l="l" t="t" r="r" b="b"/>
            <a:pathLst>
              <a:path h="295910">
                <a:moveTo>
                  <a:pt x="0" y="0"/>
                </a:moveTo>
                <a:lnTo>
                  <a:pt x="0" y="2956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41647" y="4388103"/>
            <a:ext cx="501650" cy="50800"/>
          </a:xfrm>
          <a:custGeom>
            <a:avLst/>
            <a:gdLst/>
            <a:ahLst/>
            <a:cxnLst/>
            <a:rect l="l" t="t" r="r" b="b"/>
            <a:pathLst>
              <a:path w="501650" h="50800">
                <a:moveTo>
                  <a:pt x="425195" y="0"/>
                </a:moveTo>
                <a:lnTo>
                  <a:pt x="425195" y="50800"/>
                </a:lnTo>
                <a:lnTo>
                  <a:pt x="482345" y="31750"/>
                </a:lnTo>
                <a:lnTo>
                  <a:pt x="437895" y="31750"/>
                </a:lnTo>
                <a:lnTo>
                  <a:pt x="437895" y="19050"/>
                </a:lnTo>
                <a:lnTo>
                  <a:pt x="482345" y="19050"/>
                </a:lnTo>
                <a:lnTo>
                  <a:pt x="425195" y="0"/>
                </a:lnTo>
                <a:close/>
              </a:path>
              <a:path w="501650" h="50800">
                <a:moveTo>
                  <a:pt x="425195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425195" y="31750"/>
                </a:lnTo>
                <a:lnTo>
                  <a:pt x="425195" y="19050"/>
                </a:lnTo>
                <a:close/>
              </a:path>
              <a:path w="501650" h="50800">
                <a:moveTo>
                  <a:pt x="482345" y="19050"/>
                </a:moveTo>
                <a:lnTo>
                  <a:pt x="437895" y="19050"/>
                </a:lnTo>
                <a:lnTo>
                  <a:pt x="437895" y="31750"/>
                </a:lnTo>
                <a:lnTo>
                  <a:pt x="482345" y="31750"/>
                </a:lnTo>
                <a:lnTo>
                  <a:pt x="501395" y="25400"/>
                </a:lnTo>
                <a:lnTo>
                  <a:pt x="48234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94050" y="4202633"/>
            <a:ext cx="889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5612" y="1488947"/>
            <a:ext cx="8088630" cy="2241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5800" y="1469136"/>
            <a:ext cx="8079105" cy="2231390"/>
          </a:xfrm>
          <a:custGeom>
            <a:avLst/>
            <a:gdLst/>
            <a:ahLst/>
            <a:cxnLst/>
            <a:rect l="l" t="t" r="r" b="b"/>
            <a:pathLst>
              <a:path w="8079105" h="2231390">
                <a:moveTo>
                  <a:pt x="0" y="2231136"/>
                </a:moveTo>
                <a:lnTo>
                  <a:pt x="8078724" y="2231136"/>
                </a:lnTo>
                <a:lnTo>
                  <a:pt x="8078724" y="0"/>
                </a:lnTo>
                <a:lnTo>
                  <a:pt x="0" y="0"/>
                </a:lnTo>
                <a:lnTo>
                  <a:pt x="0" y="2231136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5800" y="1469136"/>
            <a:ext cx="8079105" cy="2231390"/>
          </a:xfrm>
          <a:custGeom>
            <a:avLst/>
            <a:gdLst/>
            <a:ahLst/>
            <a:cxnLst/>
            <a:rect l="l" t="t" r="r" b="b"/>
            <a:pathLst>
              <a:path w="8079105" h="2231390">
                <a:moveTo>
                  <a:pt x="0" y="2231136"/>
                </a:moveTo>
                <a:lnTo>
                  <a:pt x="8078724" y="2231136"/>
                </a:lnTo>
                <a:lnTo>
                  <a:pt x="8078724" y="0"/>
                </a:lnTo>
                <a:lnTo>
                  <a:pt x="0" y="0"/>
                </a:lnTo>
                <a:lnTo>
                  <a:pt x="0" y="2231136"/>
                </a:lnTo>
                <a:close/>
              </a:path>
            </a:pathLst>
          </a:custGeom>
          <a:ln w="914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8180" y="1847088"/>
            <a:ext cx="8092440" cy="12700"/>
          </a:xfrm>
          <a:custGeom>
            <a:avLst/>
            <a:gdLst/>
            <a:ahLst/>
            <a:cxnLst/>
            <a:rect l="l" t="t" r="r" b="b"/>
            <a:pathLst>
              <a:path w="8092440" h="12700">
                <a:moveTo>
                  <a:pt x="0" y="12192"/>
                </a:moveTo>
                <a:lnTo>
                  <a:pt x="8092440" y="12192"/>
                </a:lnTo>
                <a:lnTo>
                  <a:pt x="809244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8180" y="2214372"/>
            <a:ext cx="8092440" cy="12700"/>
          </a:xfrm>
          <a:custGeom>
            <a:avLst/>
            <a:gdLst/>
            <a:ahLst/>
            <a:cxnLst/>
            <a:rect l="l" t="t" r="r" b="b"/>
            <a:pathLst>
              <a:path w="8092440" h="12700">
                <a:moveTo>
                  <a:pt x="0" y="12192"/>
                </a:moveTo>
                <a:lnTo>
                  <a:pt x="8092440" y="12192"/>
                </a:lnTo>
                <a:lnTo>
                  <a:pt x="809244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8180" y="2586227"/>
            <a:ext cx="8092440" cy="12700"/>
          </a:xfrm>
          <a:custGeom>
            <a:avLst/>
            <a:gdLst/>
            <a:ahLst/>
            <a:cxnLst/>
            <a:rect l="l" t="t" r="r" b="b"/>
            <a:pathLst>
              <a:path w="8092440" h="12700">
                <a:moveTo>
                  <a:pt x="0" y="12192"/>
                </a:moveTo>
                <a:lnTo>
                  <a:pt x="8092440" y="12192"/>
                </a:lnTo>
                <a:lnTo>
                  <a:pt x="809244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8180" y="2955035"/>
            <a:ext cx="8092440" cy="12700"/>
          </a:xfrm>
          <a:custGeom>
            <a:avLst/>
            <a:gdLst/>
            <a:ahLst/>
            <a:cxnLst/>
            <a:rect l="l" t="t" r="r" b="b"/>
            <a:pathLst>
              <a:path w="8092440" h="12700">
                <a:moveTo>
                  <a:pt x="0" y="12192"/>
                </a:moveTo>
                <a:lnTo>
                  <a:pt x="8092440" y="12192"/>
                </a:lnTo>
                <a:lnTo>
                  <a:pt x="809244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78180" y="3326891"/>
            <a:ext cx="8092440" cy="12700"/>
          </a:xfrm>
          <a:custGeom>
            <a:avLst/>
            <a:gdLst/>
            <a:ahLst/>
            <a:cxnLst/>
            <a:rect l="l" t="t" r="r" b="b"/>
            <a:pathLst>
              <a:path w="8092440" h="12700">
                <a:moveTo>
                  <a:pt x="0" y="12192"/>
                </a:moveTo>
                <a:lnTo>
                  <a:pt x="8092440" y="12192"/>
                </a:lnTo>
                <a:lnTo>
                  <a:pt x="8092440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88335" y="1475232"/>
            <a:ext cx="6350" cy="378460"/>
          </a:xfrm>
          <a:custGeom>
            <a:avLst/>
            <a:gdLst/>
            <a:ahLst/>
            <a:cxnLst/>
            <a:rect l="l" t="t" r="r" b="b"/>
            <a:pathLst>
              <a:path w="6350" h="378460">
                <a:moveTo>
                  <a:pt x="0" y="0"/>
                </a:moveTo>
                <a:lnTo>
                  <a:pt x="6096" y="37795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12208" y="1475232"/>
            <a:ext cx="6350" cy="378460"/>
          </a:xfrm>
          <a:custGeom>
            <a:avLst/>
            <a:gdLst/>
            <a:ahLst/>
            <a:cxnLst/>
            <a:rect l="l" t="t" r="r" b="b"/>
            <a:pathLst>
              <a:path w="6350" h="378460">
                <a:moveTo>
                  <a:pt x="0" y="0"/>
                </a:moveTo>
                <a:lnTo>
                  <a:pt x="6096" y="37795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6627" y="109308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88082" y="109308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35405" y="1494536"/>
            <a:ext cx="813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454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版	本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1460" y="1897456"/>
            <a:ext cx="7397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46100" algn="l"/>
                <a:tab pos="1079500" algn="l"/>
                <a:tab pos="1612900" algn="l"/>
                <a:tab pos="2146300" algn="l"/>
                <a:tab pos="2679700" algn="l"/>
              </a:tabLst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	由	器	标	识	符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发送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该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器的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接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地址）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93185" y="1494536"/>
            <a:ext cx="813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454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	型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90364" y="989177"/>
            <a:ext cx="4092575" cy="84455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ClrTx/>
              <a:buSzTx/>
              <a:buFontTx/>
              <a:buNone/>
              <a:tabLst>
                <a:tab pos="3796029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	31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6839" marR="0" lvl="0" indent="0" algn="l" defTabSz="914400" rtl="0" eaLnBrk="1" fontAlgn="auto" latinLnBrk="0" hangingPunct="1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长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度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包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括首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部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在内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分组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字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节长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度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08707" y="2637789"/>
            <a:ext cx="1206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475615" algn="l"/>
                <a:tab pos="93916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检	验	和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82870" y="2990469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别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676" y="1080262"/>
            <a:ext cx="28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90161" y="3359861"/>
            <a:ext cx="1373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1104900" algn="l"/>
              </a:tabLst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鉴	别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85209" y="2266314"/>
            <a:ext cx="4434840" cy="105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45465" algn="l"/>
                <a:tab pos="1079500" algn="l"/>
                <a:tab pos="1612900" algn="l"/>
                <a:tab pos="21463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区	域	标	识	符</a:t>
            </a:r>
            <a:r>
              <a:rPr kumimoji="0" sz="2000" b="0" i="0" u="none" strike="noStrike" kern="1200" cap="none" spc="-50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组所属的区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域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17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鉴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54548" y="2637789"/>
            <a:ext cx="3273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鉴</a:t>
            </a:r>
            <a:r>
              <a:rPr kumimoji="0" sz="2000" b="0" i="0" u="none" strike="noStrike" kern="1200" cap="none" spc="-47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别</a:t>
            </a:r>
            <a:r>
              <a:rPr kumimoji="0" sz="2000" b="0" i="0" u="none" strike="noStrike" kern="1200" cap="none" spc="-4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</a:t>
            </a:r>
            <a:r>
              <a:rPr kumimoji="0" sz="2000" b="0" i="0" u="none" strike="noStrike" kern="1200" cap="none" spc="-4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型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(0=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1=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口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令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18303" y="2584704"/>
            <a:ext cx="5080" cy="376555"/>
          </a:xfrm>
          <a:custGeom>
            <a:avLst/>
            <a:gdLst/>
            <a:ahLst/>
            <a:cxnLst/>
            <a:rect l="l" t="t" r="r" b="b"/>
            <a:pathLst>
              <a:path w="5079" h="376555">
                <a:moveTo>
                  <a:pt x="0" y="0"/>
                </a:moveTo>
                <a:lnTo>
                  <a:pt x="4572" y="37642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694432" y="4399026"/>
            <a:ext cx="500380" cy="50800"/>
          </a:xfrm>
          <a:custGeom>
            <a:avLst/>
            <a:gdLst/>
            <a:ahLst/>
            <a:cxnLst/>
            <a:rect l="l" t="t" r="r" b="b"/>
            <a:pathLst>
              <a:path w="500380" h="50800">
                <a:moveTo>
                  <a:pt x="76326" y="0"/>
                </a:moveTo>
                <a:lnTo>
                  <a:pt x="0" y="25145"/>
                </a:lnTo>
                <a:lnTo>
                  <a:pt x="76072" y="50799"/>
                </a:lnTo>
                <a:lnTo>
                  <a:pt x="76168" y="31786"/>
                </a:lnTo>
                <a:lnTo>
                  <a:pt x="63499" y="31749"/>
                </a:lnTo>
                <a:lnTo>
                  <a:pt x="63499" y="19049"/>
                </a:lnTo>
                <a:lnTo>
                  <a:pt x="76231" y="19049"/>
                </a:lnTo>
                <a:lnTo>
                  <a:pt x="76326" y="0"/>
                </a:lnTo>
                <a:close/>
              </a:path>
              <a:path w="500380" h="50800">
                <a:moveTo>
                  <a:pt x="76231" y="19087"/>
                </a:moveTo>
                <a:lnTo>
                  <a:pt x="76168" y="31786"/>
                </a:lnTo>
                <a:lnTo>
                  <a:pt x="499871" y="33019"/>
                </a:lnTo>
                <a:lnTo>
                  <a:pt x="499871" y="20319"/>
                </a:lnTo>
                <a:lnTo>
                  <a:pt x="76231" y="19087"/>
                </a:lnTo>
                <a:close/>
              </a:path>
              <a:path w="500380" h="50800">
                <a:moveTo>
                  <a:pt x="63499" y="19049"/>
                </a:moveTo>
                <a:lnTo>
                  <a:pt x="63499" y="31749"/>
                </a:lnTo>
                <a:lnTo>
                  <a:pt x="76168" y="31786"/>
                </a:lnTo>
                <a:lnTo>
                  <a:pt x="76231" y="19087"/>
                </a:lnTo>
                <a:lnTo>
                  <a:pt x="63499" y="19049"/>
                </a:lnTo>
                <a:close/>
              </a:path>
              <a:path w="500380" h="50800">
                <a:moveTo>
                  <a:pt x="76231" y="19049"/>
                </a:moveTo>
                <a:lnTo>
                  <a:pt x="63499" y="19049"/>
                </a:lnTo>
                <a:lnTo>
                  <a:pt x="76231" y="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93457" y="3725417"/>
            <a:ext cx="2051685" cy="862965"/>
          </a:xfrm>
          <a:custGeom>
            <a:avLst/>
            <a:gdLst/>
            <a:ahLst/>
            <a:cxnLst/>
            <a:rect l="l" t="t" r="r" b="b"/>
            <a:pathLst>
              <a:path w="2051684" h="862964">
                <a:moveTo>
                  <a:pt x="0" y="862584"/>
                </a:moveTo>
                <a:lnTo>
                  <a:pt x="2051303" y="862584"/>
                </a:lnTo>
                <a:lnTo>
                  <a:pt x="2051303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93457" y="3725417"/>
            <a:ext cx="2051685" cy="862965"/>
          </a:xfrm>
          <a:custGeom>
            <a:avLst/>
            <a:gdLst/>
            <a:ahLst/>
            <a:cxnLst/>
            <a:rect l="l" t="t" r="r" b="b"/>
            <a:pathLst>
              <a:path w="2051684" h="862964">
                <a:moveTo>
                  <a:pt x="0" y="862584"/>
                </a:moveTo>
                <a:lnTo>
                  <a:pt x="2051303" y="862584"/>
                </a:lnTo>
                <a:lnTo>
                  <a:pt x="2051303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539613" y="3176142"/>
            <a:ext cx="1383030" cy="711200"/>
          </a:xfrm>
          <a:custGeom>
            <a:avLst/>
            <a:gdLst/>
            <a:ahLst/>
            <a:cxnLst/>
            <a:rect l="l" t="t" r="r" b="b"/>
            <a:pathLst>
              <a:path w="1383029" h="711200">
                <a:moveTo>
                  <a:pt x="1382902" y="710946"/>
                </a:moveTo>
                <a:lnTo>
                  <a:pt x="1211960" y="710946"/>
                </a:lnTo>
                <a:lnTo>
                  <a:pt x="0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34225" y="3721354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7620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鉴别类型为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时，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填入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；为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时，填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入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8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个字符的口令。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475232" y="408431"/>
            <a:ext cx="1522730" cy="1059815"/>
          </a:xfrm>
          <a:custGeom>
            <a:avLst/>
            <a:gdLst/>
            <a:ahLst/>
            <a:cxnLst/>
            <a:rect l="l" t="t" r="r" b="b"/>
            <a:pathLst>
              <a:path w="1522730" h="1059815">
                <a:moveTo>
                  <a:pt x="634365" y="428244"/>
                </a:moveTo>
                <a:lnTo>
                  <a:pt x="253746" y="428244"/>
                </a:lnTo>
                <a:lnTo>
                  <a:pt x="323088" y="1059561"/>
                </a:lnTo>
                <a:lnTo>
                  <a:pt x="634365" y="428244"/>
                </a:lnTo>
                <a:close/>
              </a:path>
              <a:path w="1522730" h="1059815">
                <a:moveTo>
                  <a:pt x="1451102" y="0"/>
                </a:moveTo>
                <a:lnTo>
                  <a:pt x="71374" y="0"/>
                </a:lnTo>
                <a:lnTo>
                  <a:pt x="43612" y="5615"/>
                </a:lnTo>
                <a:lnTo>
                  <a:pt x="20923" y="20923"/>
                </a:lnTo>
                <a:lnTo>
                  <a:pt x="5615" y="43612"/>
                </a:lnTo>
                <a:lnTo>
                  <a:pt x="0" y="71374"/>
                </a:lnTo>
                <a:lnTo>
                  <a:pt x="0" y="356870"/>
                </a:lnTo>
                <a:lnTo>
                  <a:pt x="5615" y="384631"/>
                </a:lnTo>
                <a:lnTo>
                  <a:pt x="20923" y="407320"/>
                </a:lnTo>
                <a:lnTo>
                  <a:pt x="43612" y="422628"/>
                </a:lnTo>
                <a:lnTo>
                  <a:pt x="71374" y="428244"/>
                </a:lnTo>
                <a:lnTo>
                  <a:pt x="1451102" y="428244"/>
                </a:lnTo>
                <a:lnTo>
                  <a:pt x="1478863" y="422628"/>
                </a:lnTo>
                <a:lnTo>
                  <a:pt x="1501552" y="407320"/>
                </a:lnTo>
                <a:lnTo>
                  <a:pt x="1516860" y="384631"/>
                </a:lnTo>
                <a:lnTo>
                  <a:pt x="1522476" y="356870"/>
                </a:lnTo>
                <a:lnTo>
                  <a:pt x="1522476" y="71374"/>
                </a:lnTo>
                <a:lnTo>
                  <a:pt x="1516860" y="43612"/>
                </a:lnTo>
                <a:lnTo>
                  <a:pt x="1501552" y="20923"/>
                </a:lnTo>
                <a:lnTo>
                  <a:pt x="1478863" y="5615"/>
                </a:lnTo>
                <a:lnTo>
                  <a:pt x="145110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75232" y="408431"/>
            <a:ext cx="1522730" cy="1059815"/>
          </a:xfrm>
          <a:custGeom>
            <a:avLst/>
            <a:gdLst/>
            <a:ahLst/>
            <a:cxnLst/>
            <a:rect l="l" t="t" r="r" b="b"/>
            <a:pathLst>
              <a:path w="1522730" h="1059815">
                <a:moveTo>
                  <a:pt x="0" y="71374"/>
                </a:moveTo>
                <a:lnTo>
                  <a:pt x="5615" y="43612"/>
                </a:lnTo>
                <a:lnTo>
                  <a:pt x="20923" y="20923"/>
                </a:lnTo>
                <a:lnTo>
                  <a:pt x="43612" y="5615"/>
                </a:lnTo>
                <a:lnTo>
                  <a:pt x="71374" y="0"/>
                </a:lnTo>
                <a:lnTo>
                  <a:pt x="253746" y="0"/>
                </a:lnTo>
                <a:lnTo>
                  <a:pt x="634365" y="0"/>
                </a:lnTo>
                <a:lnTo>
                  <a:pt x="1451102" y="0"/>
                </a:lnTo>
                <a:lnTo>
                  <a:pt x="1478863" y="5615"/>
                </a:lnTo>
                <a:lnTo>
                  <a:pt x="1501552" y="20923"/>
                </a:lnTo>
                <a:lnTo>
                  <a:pt x="1516860" y="43612"/>
                </a:lnTo>
                <a:lnTo>
                  <a:pt x="1522476" y="71374"/>
                </a:lnTo>
                <a:lnTo>
                  <a:pt x="1522476" y="249809"/>
                </a:lnTo>
                <a:lnTo>
                  <a:pt x="1522476" y="356870"/>
                </a:lnTo>
                <a:lnTo>
                  <a:pt x="1516860" y="384631"/>
                </a:lnTo>
                <a:lnTo>
                  <a:pt x="1501552" y="407320"/>
                </a:lnTo>
                <a:lnTo>
                  <a:pt x="1478863" y="422628"/>
                </a:lnTo>
                <a:lnTo>
                  <a:pt x="1451102" y="428244"/>
                </a:lnTo>
                <a:lnTo>
                  <a:pt x="634365" y="428244"/>
                </a:lnTo>
                <a:lnTo>
                  <a:pt x="323088" y="1059561"/>
                </a:lnTo>
                <a:lnTo>
                  <a:pt x="253746" y="428244"/>
                </a:lnTo>
                <a:lnTo>
                  <a:pt x="71374" y="428244"/>
                </a:lnTo>
                <a:lnTo>
                  <a:pt x="43612" y="422628"/>
                </a:lnTo>
                <a:lnTo>
                  <a:pt x="20923" y="407320"/>
                </a:lnTo>
                <a:lnTo>
                  <a:pt x="5615" y="384631"/>
                </a:lnTo>
                <a:lnTo>
                  <a:pt x="0" y="356870"/>
                </a:lnTo>
                <a:lnTo>
                  <a:pt x="0" y="249809"/>
                </a:lnTo>
                <a:lnTo>
                  <a:pt x="0" y="713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18258" y="457580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或</a:t>
            </a:r>
            <a:r>
              <a:rPr kumimoji="0" sz="2400" b="0" i="0" u="none" strike="noStrike" kern="1200" cap="none" spc="-6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9246" y="264998"/>
            <a:ext cx="2770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Bookman Old Style"/>
                <a:cs typeface="Bookman Old Style"/>
              </a:rPr>
              <a:t>OSPF</a:t>
            </a:r>
            <a:r>
              <a:rPr spc="5" dirty="0"/>
              <a:t>的特</a:t>
            </a:r>
            <a:r>
              <a:rPr dirty="0"/>
              <a:t>点</a:t>
            </a:r>
            <a:r>
              <a:rPr b="0" dirty="0">
                <a:latin typeface="Bookman Old Style"/>
                <a:cs typeface="Bookman Old Style"/>
              </a:rPr>
              <a:t>-1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814" y="1222070"/>
            <a:ext cx="8085455" cy="5086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8110" lvl="0" indent="-34290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允许管理员给每条路由指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派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不同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代价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 此对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于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不同类型的业务可计算出不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311150" lvl="1" indent="-287020" algn="just" defTabSz="914400" rtl="0" eaLnBrk="1" fontAlgn="auto" latinLnBrk="0" hangingPunct="1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例如：高带宽的卫星链路对于非实时的业务可设置为 较低的代价，但对于时延敏感的业务就可设置为非常 高的代价。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链路的代价可以是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至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65535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中的任何一个无量纲的数。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192405" lvl="1" indent="-2870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商用的网络在使用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时，通常根据链路带宽来计算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链路的代价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259715" lvl="0" indent="-342900" algn="just" defTabSz="914400" rtl="0" eaLnBrk="1" fontAlgn="auto" latinLnBrk="0" hangingPunct="1">
              <a:lnSpc>
                <a:spcPct val="977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到同一个目的网络有多条相同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价的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径， 那么可以将通信量分配给这几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，叫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作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多路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径间的负载平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：到一个目的网络只有一条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路径）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9246" y="264998"/>
            <a:ext cx="2770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Bookman Old Style"/>
                <a:cs typeface="Bookman Old Style"/>
              </a:rPr>
              <a:t>OSPF</a:t>
            </a:r>
            <a:r>
              <a:rPr spc="5" dirty="0"/>
              <a:t>的特</a:t>
            </a:r>
            <a:r>
              <a:rPr dirty="0"/>
              <a:t>点</a:t>
            </a:r>
            <a:r>
              <a:rPr b="0" dirty="0">
                <a:latin typeface="Bookman Old Style"/>
                <a:cs typeface="Bookman Old Style"/>
              </a:rPr>
              <a:t>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814" y="1222070"/>
            <a:ext cx="8087995" cy="397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3189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所有在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OSFP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路由器之间交换的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组（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如，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 状态更新分组）都具有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鉴别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的功能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证了 仅在可信赖的路由器之间交换链路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态信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支持可变长度的子网划分和无分类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编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址</a:t>
            </a:r>
            <a:r>
              <a:rPr kumimoji="0" sz="2800" b="0" i="0" u="none" strike="noStrike" kern="1200" cap="none" spc="-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CIDR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121285" lvl="0" indent="-342900" algn="l" defTabSz="914400" rtl="0" eaLnBrk="1" fontAlgn="auto" latinLnBrk="0" hangingPunct="1">
              <a:lnSpc>
                <a:spcPct val="977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由于网络中的链路状态可能经常发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生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变化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因此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让每一个链路状态都带上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序号越大状态就越新。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0" indent="-287020" algn="l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400" b="0" i="0" u="none" strike="noStrike" kern="120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规定，链路状态序号增长的速率不得超过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秒钟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次。这样，全部序号空间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600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年内不会产生重复号。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2354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2441" y="264998"/>
            <a:ext cx="3446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Bookman Old Style"/>
                <a:cs typeface="Bookman Old Style"/>
              </a:rPr>
              <a:t>OSPF</a:t>
            </a:r>
            <a:r>
              <a:rPr dirty="0"/>
              <a:t>与</a:t>
            </a:r>
            <a:r>
              <a:rPr b="0" dirty="0">
                <a:latin typeface="Bookman Old Style"/>
                <a:cs typeface="Bookman Old Style"/>
              </a:rPr>
              <a:t>RIP</a:t>
            </a:r>
            <a:r>
              <a:rPr dirty="0"/>
              <a:t>的比较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135849"/>
            <a:ext cx="8132445" cy="485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是分布式、动态、基于链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状态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IGP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“链路状态”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63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本路由器和哪些路由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相邻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155700" marR="0" lvl="2" indent="-2292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633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该链路的“度量”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(metric)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当自治系统很大时，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更新收敛得快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1" indent="-28702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规定每隔一段时间，如</a:t>
            </a:r>
            <a:r>
              <a:rPr kumimoji="0" sz="2400" b="0" i="0" u="none" strike="noStrike" kern="1200" cap="none" spc="-6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30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分钟，要刷新一次数据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库中的链路状态。使各个路由器能及时更新其路由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表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没有“坏消息传播得慢”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问题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据统计，其响应网络变化的时间小于</a:t>
            </a:r>
            <a:r>
              <a:rPr kumimoji="0" sz="2400" b="0" i="0" u="none" strike="noStrike" kern="1200" cap="none" spc="-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100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采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作为通信协议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于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UDP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转发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BGP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/>
              <a:t>协议的特点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220546"/>
            <a:ext cx="8264525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0489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32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协议交换路由信息的结点数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量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级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是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自治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系统数的量级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，这要比这些自治系统中的网 络数少很多。</a:t>
            </a:r>
          </a:p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每一个自治系统</a:t>
            </a:r>
            <a:r>
              <a:rPr kumimoji="0" sz="3200" b="0" i="0" u="none" strike="noStrike" kern="1200" cap="none" spc="7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中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发言人（或边界路由 器）的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数目是很少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的。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样就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得自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系统 之间的路由选择不致过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复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杂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</a:p>
          <a:p>
            <a:pPr marL="355600" marR="8255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刚刚运行时，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32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的邻站是交换整个 </a:t>
            </a:r>
            <a:r>
              <a:rPr kumimoji="0" sz="3200" b="0" i="0" u="none" strike="noStrike" kern="1200" cap="none" spc="7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3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路由表。但以后只需要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发生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变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化时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更新有变化的部分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。这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样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做对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省网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带宽 和减少路由器的处理开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销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方面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都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有好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处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BGP</a:t>
            </a:r>
            <a:r>
              <a:rPr spc="-200" dirty="0">
                <a:latin typeface="Times New Roman"/>
                <a:cs typeface="Times New Roman"/>
              </a:rPr>
              <a:t> </a:t>
            </a:r>
            <a:r>
              <a:rPr dirty="0"/>
              <a:t>协议的特点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220546"/>
            <a:ext cx="8178165" cy="499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支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持</a:t>
            </a:r>
            <a:r>
              <a:rPr kumimoji="0" sz="3200" b="0" i="0" u="none" strike="noStrike" kern="1200" cap="none" spc="-8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CIDR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，因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此</a:t>
            </a:r>
            <a:r>
              <a:rPr kumimoji="0" sz="3200" b="0" i="0" u="none" strike="noStrike" kern="1200" cap="none" spc="-8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的路由表也就应 当包括目的网络前缀、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下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一跳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由器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以及 到达该目的网络所要经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过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的各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自治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系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统序 列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just" defTabSz="914400" rtl="0" eaLnBrk="1" fontAlgn="auto" latinLnBrk="0" hangingPunct="1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采用路径向量的路由（路由表主要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数）：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目的网络前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缀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、下一跳路由器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到达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的路径向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量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5700" marR="0" lvl="2" indent="-229870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63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例：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{N3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R8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，（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AS1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AS2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AS4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}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0" algn="just" defTabSz="914400" rtl="0" eaLnBrk="1" fontAlgn="auto" latinLnBrk="0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8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支持</a:t>
            </a:r>
            <a:r>
              <a:rPr kumimoji="0" sz="2800" b="0" i="0" u="none" strike="noStrike" kern="1200" cap="none" spc="-7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CIDR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，（如，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N3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＝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134.34.128/17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155700" marR="0" lvl="2" indent="-229870" algn="l" defTabSz="914400" rtl="0" eaLnBrk="1" fontAlgn="auto" latinLnBrk="0" hangingPunct="1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63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减少了路由表项，加快了选路速度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155700" marR="0" lvl="2" indent="-229870" algn="l" defTabSz="914400" rtl="0" eaLnBrk="1" fontAlgn="auto" latinLnBrk="0" hangingPunct="1">
              <a:lnSpc>
                <a:spcPct val="100000"/>
              </a:lnSpc>
              <a:spcBef>
                <a:spcPts val="8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11563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减少了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发言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人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间交换的路由信息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9850" y="234441"/>
            <a:ext cx="4817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BGP</a:t>
            </a:r>
            <a:r>
              <a:rPr dirty="0"/>
              <a:t>基于</a:t>
            </a:r>
            <a:r>
              <a:rPr spc="-5" dirty="0">
                <a:latin typeface="Times New Roman"/>
                <a:cs typeface="Times New Roman"/>
              </a:rPr>
              <a:t>TCP</a:t>
            </a:r>
            <a:r>
              <a:rPr dirty="0"/>
              <a:t>交</a:t>
            </a:r>
            <a:r>
              <a:rPr spc="-5" dirty="0"/>
              <a:t>换</a:t>
            </a:r>
            <a:r>
              <a:rPr dirty="0"/>
              <a:t>路由信息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437" y="1222070"/>
            <a:ext cx="8482330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1765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个</a:t>
            </a:r>
            <a:r>
              <a:rPr kumimoji="0" sz="2800" b="0" i="0" u="none" strike="noStrike" kern="1200" cap="none" spc="-7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发言人与其他自治系统中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发言人 要交换路由信息，就要先建立</a:t>
            </a:r>
            <a:r>
              <a:rPr kumimoji="0" sz="2800" b="0" i="0" u="none" strike="noStrike" kern="1200" cap="none" spc="-7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连接，然后在 此连接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上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交换</a:t>
            </a:r>
            <a:r>
              <a:rPr kumimoji="0" sz="2800" b="0" i="0" u="none" strike="noStrike" kern="1200" cap="none" spc="-7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报文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以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建</a:t>
            </a:r>
            <a:r>
              <a:rPr kumimoji="0" sz="2800" b="0" i="0" u="none" strike="noStrike" kern="1200" cap="none" spc="6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立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会话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(session)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 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利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7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会话交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路由信息，如增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加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了新的路由，  或撤销过时的路由，以及报告差错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情况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13080" lvl="1" indent="-287020" algn="l" defTabSz="914400" rtl="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</a:t>
            </a:r>
            <a:r>
              <a:rPr kumimoji="0" sz="2800" b="0" i="0" u="none" strike="noStrike" kern="1200" cap="none" spc="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连接能提供可靠的服务，也简化了路 由选择协议。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端口号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179(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目的端口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5080" lvl="1" indent="-28702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</a:t>
            </a:r>
            <a:r>
              <a:rPr kumimoji="0" sz="2800" b="0" i="0" u="none" strike="noStrike" kern="1200" cap="none" spc="6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</a:t>
            </a:r>
            <a:r>
              <a:rPr kumimoji="0" sz="2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连接交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换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路由信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息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的两个</a:t>
            </a:r>
            <a:r>
              <a:rPr kumimoji="0" sz="2800" b="0" i="0" u="none" strike="noStrike" kern="1200" cap="none" spc="-7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发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人，  彼此成为对方的邻站或对等站。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12341"/>
            <a:ext cx="7781290" cy="48742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与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、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比较，了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解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特点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追求的目标不同：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：跳数最少（最优）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代价最小（最优）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能够到达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5080" lvl="0" indent="0" algn="l" defTabSz="914400" rtl="0" eaLnBrk="1" fontAlgn="auto" latinLnBrk="0" hangingPunct="1">
              <a:lnSpc>
                <a:spcPts val="276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只求寻找一条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能够到达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目的网络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且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比较好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（不能兜圈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子）的路由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策略不同：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0" u="none" strike="noStrike" kern="1200" cap="none" spc="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距离向量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到各个网络的跳数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OSPF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：链路状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态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各链路的代价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时延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9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BGP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：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路径向量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经过的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序列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4" y="266522"/>
            <a:ext cx="4455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BGP</a:t>
            </a:r>
            <a:r>
              <a:rPr dirty="0"/>
              <a:t>、</a:t>
            </a:r>
            <a:r>
              <a:rPr spc="-5" dirty="0">
                <a:latin typeface="Times New Roman"/>
                <a:cs typeface="Times New Roman"/>
              </a:rPr>
              <a:t>OSPF</a:t>
            </a:r>
            <a:r>
              <a:rPr dirty="0"/>
              <a:t>与</a:t>
            </a:r>
            <a:r>
              <a:rPr spc="-5" dirty="0">
                <a:latin typeface="Times New Roman"/>
                <a:cs typeface="Times New Roman"/>
              </a:rPr>
              <a:t>RIP</a:t>
            </a:r>
            <a:r>
              <a:rPr dirty="0"/>
              <a:t>的比较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5567" y="725423"/>
            <a:ext cx="7287768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3308" y="120218"/>
            <a:ext cx="3895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BGP</a:t>
            </a:r>
            <a:r>
              <a:rPr sz="2800" spc="-10" dirty="0"/>
              <a:t>、</a:t>
            </a:r>
            <a:r>
              <a:rPr sz="2800" dirty="0">
                <a:latin typeface="Times New Roman"/>
                <a:cs typeface="Times New Roman"/>
              </a:rPr>
              <a:t>OSPF</a:t>
            </a:r>
            <a:r>
              <a:rPr sz="2800" spc="-10" dirty="0"/>
              <a:t>与</a:t>
            </a:r>
            <a:r>
              <a:rPr sz="2800" spc="-5" dirty="0">
                <a:latin typeface="Times New Roman"/>
                <a:cs typeface="Times New Roman"/>
              </a:rPr>
              <a:t>RIP</a:t>
            </a:r>
            <a:r>
              <a:rPr sz="2800" spc="-10" dirty="0"/>
              <a:t>的比较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6505" y="2521965"/>
            <a:ext cx="71120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15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端口号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" marR="0" lvl="0" indent="0" algn="ctr" defTabSz="914400" rtl="0" eaLnBrk="1" fontAlgn="auto" latinLnBrk="0" hangingPunct="1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4509" y="2521965"/>
            <a:ext cx="71120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15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端口号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" marR="0" lvl="0" indent="0" algn="ctr" defTabSz="914400" rtl="0" eaLnBrk="1" fontAlgn="auto" latinLnBrk="0" hangingPunct="1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179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3777" y="2521965"/>
            <a:ext cx="71247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15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协议号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ctr" defTabSz="914400" rtl="0" eaLnBrk="1" fontAlgn="auto" latinLnBrk="0" hangingPunct="1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89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7559" y="246710"/>
            <a:ext cx="2423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IPv</a:t>
            </a:r>
            <a:r>
              <a:rPr b="0" spc="5" dirty="0">
                <a:latin typeface="Times New Roman"/>
                <a:cs typeface="Times New Roman"/>
              </a:rPr>
              <a:t>6</a:t>
            </a:r>
            <a:r>
              <a:rPr b="0" dirty="0">
                <a:latin typeface="宋体"/>
                <a:cs typeface="宋体"/>
              </a:rPr>
              <a:t>的特点</a:t>
            </a:r>
            <a:r>
              <a:rPr b="0" spc="5" dirty="0">
                <a:solidFill>
                  <a:srgbClr val="1F487C"/>
                </a:solidFill>
                <a:latin typeface="宋体"/>
                <a:cs typeface="宋体"/>
              </a:rPr>
              <a:t>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189836"/>
            <a:ext cx="8176895" cy="52578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更大的地址空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间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将地址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从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IPv4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32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位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增大到了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128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位。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扩展的地址层次结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构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灵活的首部格式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定义了许多可选的扩展首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部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改进的选项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</a:t>
            </a:r>
            <a:r>
              <a:rPr kumimoji="0" sz="2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允许数据报包含有选项的控制信息，其 选项放在有效载荷中。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允许协议继续扩充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支持即插即用（即自动配</a:t>
            </a:r>
            <a:r>
              <a:rPr kumimoji="0" sz="2400" b="1" i="0" u="none" strike="noStrike" kern="1200" cap="none" spc="1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置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）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。因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此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不需要使用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DHCP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8128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支持资源的预分配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</a:t>
            </a:r>
            <a:r>
              <a:rPr kumimoji="0" sz="24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支持实时视像等要求，保证一定 的带宽和时延的应用。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431800" marR="0" lvl="0" indent="-41910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431165" algn="l"/>
                <a:tab pos="43180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首部改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为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字节对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齐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。首部长度必须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是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字节的整数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355600" marR="0" lvl="0" indent="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倍。原来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的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IPv4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首部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是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字节对齐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。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4409" y="5321714"/>
            <a:ext cx="1904286" cy="105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5181" y="5291997"/>
            <a:ext cx="1903983" cy="1056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7921" y="5321714"/>
            <a:ext cx="1904286" cy="1052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8692" y="5291997"/>
            <a:ext cx="1903983" cy="105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5350" y="3315334"/>
            <a:ext cx="1187450" cy="1871980"/>
          </a:xfrm>
          <a:custGeom>
            <a:avLst/>
            <a:gdLst/>
            <a:ahLst/>
            <a:cxnLst/>
            <a:rect l="l" t="t" r="r" b="b"/>
            <a:pathLst>
              <a:path w="1187450" h="1871979">
                <a:moveTo>
                  <a:pt x="0" y="1871599"/>
                </a:moveTo>
                <a:lnTo>
                  <a:pt x="1187361" y="1871599"/>
                </a:lnTo>
                <a:lnTo>
                  <a:pt x="1187361" y="0"/>
                </a:lnTo>
                <a:lnTo>
                  <a:pt x="0" y="0"/>
                </a:lnTo>
                <a:lnTo>
                  <a:pt x="0" y="18715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82673" y="2913126"/>
            <a:ext cx="402590" cy="2273935"/>
          </a:xfrm>
          <a:custGeom>
            <a:avLst/>
            <a:gdLst/>
            <a:ahLst/>
            <a:cxnLst/>
            <a:rect l="l" t="t" r="r" b="b"/>
            <a:pathLst>
              <a:path w="402589" h="2273935">
                <a:moveTo>
                  <a:pt x="402209" y="0"/>
                </a:moveTo>
                <a:lnTo>
                  <a:pt x="0" y="402209"/>
                </a:lnTo>
                <a:lnTo>
                  <a:pt x="0" y="2273808"/>
                </a:lnTo>
                <a:lnTo>
                  <a:pt x="402209" y="1871599"/>
                </a:lnTo>
                <a:lnTo>
                  <a:pt x="402209" y="0"/>
                </a:lnTo>
                <a:close/>
              </a:path>
            </a:pathLst>
          </a:custGeom>
          <a:solidFill>
            <a:srgbClr val="CDCD7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350" y="2913126"/>
            <a:ext cx="1590040" cy="402590"/>
          </a:xfrm>
          <a:custGeom>
            <a:avLst/>
            <a:gdLst/>
            <a:ahLst/>
            <a:cxnLst/>
            <a:rect l="l" t="t" r="r" b="b"/>
            <a:pathLst>
              <a:path w="1590039" h="402589">
                <a:moveTo>
                  <a:pt x="1589532" y="0"/>
                </a:moveTo>
                <a:lnTo>
                  <a:pt x="402209" y="0"/>
                </a:lnTo>
                <a:lnTo>
                  <a:pt x="0" y="402209"/>
                </a:lnTo>
                <a:lnTo>
                  <a:pt x="1187323" y="402209"/>
                </a:lnTo>
                <a:lnTo>
                  <a:pt x="1589532" y="0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5350" y="2913126"/>
            <a:ext cx="1590040" cy="2273935"/>
          </a:xfrm>
          <a:custGeom>
            <a:avLst/>
            <a:gdLst/>
            <a:ahLst/>
            <a:cxnLst/>
            <a:rect l="l" t="t" r="r" b="b"/>
            <a:pathLst>
              <a:path w="1590039" h="2273935">
                <a:moveTo>
                  <a:pt x="0" y="402209"/>
                </a:moveTo>
                <a:lnTo>
                  <a:pt x="402209" y="0"/>
                </a:lnTo>
                <a:lnTo>
                  <a:pt x="1589532" y="0"/>
                </a:lnTo>
                <a:lnTo>
                  <a:pt x="1589532" y="1871599"/>
                </a:lnTo>
                <a:lnTo>
                  <a:pt x="1187323" y="2273808"/>
                </a:lnTo>
                <a:lnTo>
                  <a:pt x="0" y="2273808"/>
                </a:lnTo>
                <a:lnTo>
                  <a:pt x="0" y="40220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5350" y="2913126"/>
            <a:ext cx="1590040" cy="402590"/>
          </a:xfrm>
          <a:custGeom>
            <a:avLst/>
            <a:gdLst/>
            <a:ahLst/>
            <a:cxnLst/>
            <a:rect l="l" t="t" r="r" b="b"/>
            <a:pathLst>
              <a:path w="1590039" h="402589">
                <a:moveTo>
                  <a:pt x="0" y="402209"/>
                </a:moveTo>
                <a:lnTo>
                  <a:pt x="1187323" y="402209"/>
                </a:lnTo>
                <a:lnTo>
                  <a:pt x="15895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2673" y="3315334"/>
            <a:ext cx="0" cy="1871980"/>
          </a:xfrm>
          <a:custGeom>
            <a:avLst/>
            <a:gdLst/>
            <a:ahLst/>
            <a:cxnLst/>
            <a:rect l="l" t="t" r="r" b="b"/>
            <a:pathLst>
              <a:path h="1871979">
                <a:moveTo>
                  <a:pt x="0" y="0"/>
                </a:moveTo>
                <a:lnTo>
                  <a:pt x="0" y="18715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3825" y="3303270"/>
            <a:ext cx="1586865" cy="365760"/>
          </a:xfrm>
          <a:custGeom>
            <a:avLst/>
            <a:gdLst/>
            <a:ahLst/>
            <a:cxnLst/>
            <a:rect l="l" t="t" r="r" b="b"/>
            <a:pathLst>
              <a:path w="1586864" h="365760">
                <a:moveTo>
                  <a:pt x="1586484" y="0"/>
                </a:moveTo>
                <a:lnTo>
                  <a:pt x="1221613" y="359410"/>
                </a:lnTo>
                <a:lnTo>
                  <a:pt x="0" y="36576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253" y="3694938"/>
            <a:ext cx="1591310" cy="387350"/>
          </a:xfrm>
          <a:custGeom>
            <a:avLst/>
            <a:gdLst/>
            <a:ahLst/>
            <a:cxnLst/>
            <a:rect l="l" t="t" r="r" b="b"/>
            <a:pathLst>
              <a:path w="1591310" h="387350">
                <a:moveTo>
                  <a:pt x="1591056" y="0"/>
                </a:moveTo>
                <a:lnTo>
                  <a:pt x="1222629" y="380746"/>
                </a:lnTo>
                <a:lnTo>
                  <a:pt x="0" y="38709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9253" y="4085082"/>
            <a:ext cx="1591310" cy="410209"/>
          </a:xfrm>
          <a:custGeom>
            <a:avLst/>
            <a:gdLst/>
            <a:ahLst/>
            <a:cxnLst/>
            <a:rect l="l" t="t" r="r" b="b"/>
            <a:pathLst>
              <a:path w="1591310" h="410210">
                <a:moveTo>
                  <a:pt x="1591056" y="0"/>
                </a:moveTo>
                <a:lnTo>
                  <a:pt x="1222629" y="403606"/>
                </a:lnTo>
                <a:lnTo>
                  <a:pt x="0" y="40995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4405" y="5626405"/>
            <a:ext cx="700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29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2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8801" y="5600801"/>
            <a:ext cx="692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</a:t>
            </a:r>
            <a:r>
              <a:rPr kumimoji="0" sz="2000" b="0" i="0" u="none" strike="noStrike" kern="1200" cap="none" spc="2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络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1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61338" y="5188458"/>
            <a:ext cx="756285" cy="481965"/>
          </a:xfrm>
          <a:custGeom>
            <a:avLst/>
            <a:gdLst/>
            <a:ahLst/>
            <a:cxnLst/>
            <a:rect l="l" t="t" r="r" b="b"/>
            <a:pathLst>
              <a:path w="756285" h="481964">
                <a:moveTo>
                  <a:pt x="626011" y="416022"/>
                </a:moveTo>
                <a:lnTo>
                  <a:pt x="610488" y="440423"/>
                </a:lnTo>
                <a:lnTo>
                  <a:pt x="755904" y="481584"/>
                </a:lnTo>
                <a:lnTo>
                  <a:pt x="705985" y="423773"/>
                </a:lnTo>
                <a:lnTo>
                  <a:pt x="638174" y="423773"/>
                </a:lnTo>
                <a:lnTo>
                  <a:pt x="626011" y="416022"/>
                </a:lnTo>
                <a:close/>
              </a:path>
              <a:path w="756285" h="481964">
                <a:moveTo>
                  <a:pt x="641543" y="391606"/>
                </a:moveTo>
                <a:lnTo>
                  <a:pt x="626011" y="416022"/>
                </a:lnTo>
                <a:lnTo>
                  <a:pt x="638174" y="423773"/>
                </a:lnTo>
                <a:lnTo>
                  <a:pt x="653796" y="399415"/>
                </a:lnTo>
                <a:lnTo>
                  <a:pt x="641543" y="391606"/>
                </a:lnTo>
                <a:close/>
              </a:path>
              <a:path w="756285" h="481964">
                <a:moveTo>
                  <a:pt x="657097" y="367157"/>
                </a:moveTo>
                <a:lnTo>
                  <a:pt x="641543" y="391606"/>
                </a:lnTo>
                <a:lnTo>
                  <a:pt x="653796" y="399415"/>
                </a:lnTo>
                <a:lnTo>
                  <a:pt x="638174" y="423773"/>
                </a:lnTo>
                <a:lnTo>
                  <a:pt x="705985" y="423773"/>
                </a:lnTo>
                <a:lnTo>
                  <a:pt x="657097" y="367157"/>
                </a:lnTo>
                <a:close/>
              </a:path>
              <a:path w="756285" h="481964">
                <a:moveTo>
                  <a:pt x="129899" y="65541"/>
                </a:moveTo>
                <a:lnTo>
                  <a:pt x="114358" y="89975"/>
                </a:lnTo>
                <a:lnTo>
                  <a:pt x="626011" y="416022"/>
                </a:lnTo>
                <a:lnTo>
                  <a:pt x="641543" y="391606"/>
                </a:lnTo>
                <a:lnTo>
                  <a:pt x="129899" y="65541"/>
                </a:lnTo>
                <a:close/>
              </a:path>
              <a:path w="756285" h="481964">
                <a:moveTo>
                  <a:pt x="0" y="0"/>
                </a:moveTo>
                <a:lnTo>
                  <a:pt x="98805" y="114427"/>
                </a:lnTo>
                <a:lnTo>
                  <a:pt x="114358" y="89975"/>
                </a:lnTo>
                <a:lnTo>
                  <a:pt x="102107" y="82169"/>
                </a:lnTo>
                <a:lnTo>
                  <a:pt x="117728" y="57785"/>
                </a:lnTo>
                <a:lnTo>
                  <a:pt x="134833" y="57785"/>
                </a:lnTo>
                <a:lnTo>
                  <a:pt x="145414" y="41148"/>
                </a:lnTo>
                <a:lnTo>
                  <a:pt x="0" y="0"/>
                </a:lnTo>
                <a:close/>
              </a:path>
              <a:path w="756285" h="481964">
                <a:moveTo>
                  <a:pt x="117728" y="57785"/>
                </a:moveTo>
                <a:lnTo>
                  <a:pt x="102107" y="82169"/>
                </a:lnTo>
                <a:lnTo>
                  <a:pt x="114358" y="89975"/>
                </a:lnTo>
                <a:lnTo>
                  <a:pt x="129899" y="65541"/>
                </a:lnTo>
                <a:lnTo>
                  <a:pt x="117728" y="57785"/>
                </a:lnTo>
                <a:close/>
              </a:path>
              <a:path w="756285" h="481964">
                <a:moveTo>
                  <a:pt x="134833" y="57785"/>
                </a:moveTo>
                <a:lnTo>
                  <a:pt x="117728" y="57785"/>
                </a:lnTo>
                <a:lnTo>
                  <a:pt x="129899" y="65541"/>
                </a:lnTo>
                <a:lnTo>
                  <a:pt x="134833" y="5778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77590" y="5188458"/>
            <a:ext cx="586740" cy="413384"/>
          </a:xfrm>
          <a:custGeom>
            <a:avLst/>
            <a:gdLst/>
            <a:ahLst/>
            <a:cxnLst/>
            <a:rect l="l" t="t" r="r" b="b"/>
            <a:pathLst>
              <a:path w="586739" h="413385">
                <a:moveTo>
                  <a:pt x="93344" y="294132"/>
                </a:moveTo>
                <a:lnTo>
                  <a:pt x="0" y="413004"/>
                </a:lnTo>
                <a:lnTo>
                  <a:pt x="143382" y="365125"/>
                </a:lnTo>
                <a:lnTo>
                  <a:pt x="132641" y="349885"/>
                </a:lnTo>
                <a:lnTo>
                  <a:pt x="114934" y="349885"/>
                </a:lnTo>
                <a:lnTo>
                  <a:pt x="98170" y="326136"/>
                </a:lnTo>
                <a:lnTo>
                  <a:pt x="110022" y="317793"/>
                </a:lnTo>
                <a:lnTo>
                  <a:pt x="93344" y="294132"/>
                </a:lnTo>
                <a:close/>
              </a:path>
              <a:path w="586739" h="413385">
                <a:moveTo>
                  <a:pt x="110022" y="317793"/>
                </a:moveTo>
                <a:lnTo>
                  <a:pt x="98170" y="326136"/>
                </a:lnTo>
                <a:lnTo>
                  <a:pt x="114934" y="349885"/>
                </a:lnTo>
                <a:lnTo>
                  <a:pt x="126769" y="341554"/>
                </a:lnTo>
                <a:lnTo>
                  <a:pt x="110022" y="317793"/>
                </a:lnTo>
                <a:close/>
              </a:path>
              <a:path w="586739" h="413385">
                <a:moveTo>
                  <a:pt x="126769" y="341554"/>
                </a:moveTo>
                <a:lnTo>
                  <a:pt x="114934" y="349885"/>
                </a:lnTo>
                <a:lnTo>
                  <a:pt x="132641" y="349885"/>
                </a:lnTo>
                <a:lnTo>
                  <a:pt x="126769" y="341554"/>
                </a:lnTo>
                <a:close/>
              </a:path>
              <a:path w="586739" h="413385">
                <a:moveTo>
                  <a:pt x="459970" y="71449"/>
                </a:moveTo>
                <a:lnTo>
                  <a:pt x="110022" y="317793"/>
                </a:lnTo>
                <a:lnTo>
                  <a:pt x="126769" y="341554"/>
                </a:lnTo>
                <a:lnTo>
                  <a:pt x="476717" y="95210"/>
                </a:lnTo>
                <a:lnTo>
                  <a:pt x="459970" y="71449"/>
                </a:lnTo>
                <a:close/>
              </a:path>
              <a:path w="586739" h="413385">
                <a:moveTo>
                  <a:pt x="537175" y="63119"/>
                </a:moveTo>
                <a:lnTo>
                  <a:pt x="471804" y="63119"/>
                </a:lnTo>
                <a:lnTo>
                  <a:pt x="488568" y="86868"/>
                </a:lnTo>
                <a:lnTo>
                  <a:pt x="476717" y="95210"/>
                </a:lnTo>
                <a:lnTo>
                  <a:pt x="493394" y="118872"/>
                </a:lnTo>
                <a:lnTo>
                  <a:pt x="537175" y="63119"/>
                </a:lnTo>
                <a:close/>
              </a:path>
              <a:path w="586739" h="413385">
                <a:moveTo>
                  <a:pt x="471804" y="63119"/>
                </a:moveTo>
                <a:lnTo>
                  <a:pt x="459970" y="71449"/>
                </a:lnTo>
                <a:lnTo>
                  <a:pt x="476717" y="95210"/>
                </a:lnTo>
                <a:lnTo>
                  <a:pt x="488568" y="86868"/>
                </a:lnTo>
                <a:lnTo>
                  <a:pt x="471804" y="63119"/>
                </a:lnTo>
                <a:close/>
              </a:path>
              <a:path w="586739" h="413385">
                <a:moveTo>
                  <a:pt x="586739" y="0"/>
                </a:moveTo>
                <a:lnTo>
                  <a:pt x="443356" y="47879"/>
                </a:lnTo>
                <a:lnTo>
                  <a:pt x="459970" y="71449"/>
                </a:lnTo>
                <a:lnTo>
                  <a:pt x="471804" y="63119"/>
                </a:lnTo>
                <a:lnTo>
                  <a:pt x="537175" y="63119"/>
                </a:lnTo>
                <a:lnTo>
                  <a:pt x="586739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01134" y="5188458"/>
            <a:ext cx="756285" cy="481965"/>
          </a:xfrm>
          <a:custGeom>
            <a:avLst/>
            <a:gdLst/>
            <a:ahLst/>
            <a:cxnLst/>
            <a:rect l="l" t="t" r="r" b="b"/>
            <a:pathLst>
              <a:path w="756285" h="481964">
                <a:moveTo>
                  <a:pt x="626011" y="416022"/>
                </a:moveTo>
                <a:lnTo>
                  <a:pt x="610488" y="440423"/>
                </a:lnTo>
                <a:lnTo>
                  <a:pt x="755903" y="481584"/>
                </a:lnTo>
                <a:lnTo>
                  <a:pt x="705985" y="423773"/>
                </a:lnTo>
                <a:lnTo>
                  <a:pt x="638174" y="423773"/>
                </a:lnTo>
                <a:lnTo>
                  <a:pt x="626011" y="416022"/>
                </a:lnTo>
                <a:close/>
              </a:path>
              <a:path w="756285" h="481964">
                <a:moveTo>
                  <a:pt x="641543" y="391606"/>
                </a:moveTo>
                <a:lnTo>
                  <a:pt x="626011" y="416022"/>
                </a:lnTo>
                <a:lnTo>
                  <a:pt x="638174" y="423773"/>
                </a:lnTo>
                <a:lnTo>
                  <a:pt x="653795" y="399415"/>
                </a:lnTo>
                <a:lnTo>
                  <a:pt x="641543" y="391606"/>
                </a:lnTo>
                <a:close/>
              </a:path>
              <a:path w="756285" h="481964">
                <a:moveTo>
                  <a:pt x="657097" y="367157"/>
                </a:moveTo>
                <a:lnTo>
                  <a:pt x="641543" y="391606"/>
                </a:lnTo>
                <a:lnTo>
                  <a:pt x="653795" y="399415"/>
                </a:lnTo>
                <a:lnTo>
                  <a:pt x="638174" y="423773"/>
                </a:lnTo>
                <a:lnTo>
                  <a:pt x="705985" y="423773"/>
                </a:lnTo>
                <a:lnTo>
                  <a:pt x="657097" y="367157"/>
                </a:lnTo>
                <a:close/>
              </a:path>
              <a:path w="756285" h="481964">
                <a:moveTo>
                  <a:pt x="129899" y="65541"/>
                </a:moveTo>
                <a:lnTo>
                  <a:pt x="114358" y="89975"/>
                </a:lnTo>
                <a:lnTo>
                  <a:pt x="626011" y="416022"/>
                </a:lnTo>
                <a:lnTo>
                  <a:pt x="641543" y="391606"/>
                </a:lnTo>
                <a:lnTo>
                  <a:pt x="129899" y="65541"/>
                </a:lnTo>
                <a:close/>
              </a:path>
              <a:path w="756285" h="481964">
                <a:moveTo>
                  <a:pt x="0" y="0"/>
                </a:moveTo>
                <a:lnTo>
                  <a:pt x="98805" y="114427"/>
                </a:lnTo>
                <a:lnTo>
                  <a:pt x="114358" y="89975"/>
                </a:lnTo>
                <a:lnTo>
                  <a:pt x="102107" y="82169"/>
                </a:lnTo>
                <a:lnTo>
                  <a:pt x="117728" y="57785"/>
                </a:lnTo>
                <a:lnTo>
                  <a:pt x="134833" y="57785"/>
                </a:lnTo>
                <a:lnTo>
                  <a:pt x="145414" y="41148"/>
                </a:lnTo>
                <a:lnTo>
                  <a:pt x="0" y="0"/>
                </a:lnTo>
                <a:close/>
              </a:path>
              <a:path w="756285" h="481964">
                <a:moveTo>
                  <a:pt x="117728" y="57785"/>
                </a:moveTo>
                <a:lnTo>
                  <a:pt x="102107" y="82169"/>
                </a:lnTo>
                <a:lnTo>
                  <a:pt x="114358" y="89975"/>
                </a:lnTo>
                <a:lnTo>
                  <a:pt x="129899" y="65541"/>
                </a:lnTo>
                <a:lnTo>
                  <a:pt x="117728" y="57785"/>
                </a:lnTo>
                <a:close/>
              </a:path>
              <a:path w="756285" h="481964">
                <a:moveTo>
                  <a:pt x="134833" y="57785"/>
                </a:moveTo>
                <a:lnTo>
                  <a:pt x="117728" y="57785"/>
                </a:lnTo>
                <a:lnTo>
                  <a:pt x="129899" y="65541"/>
                </a:lnTo>
                <a:lnTo>
                  <a:pt x="134833" y="57785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0777" y="5522163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路由器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7541" y="4504182"/>
            <a:ext cx="1588135" cy="332740"/>
          </a:xfrm>
          <a:custGeom>
            <a:avLst/>
            <a:gdLst/>
            <a:ahLst/>
            <a:cxnLst/>
            <a:rect l="l" t="t" r="r" b="b"/>
            <a:pathLst>
              <a:path w="1588135" h="332739">
                <a:moveTo>
                  <a:pt x="1588008" y="0"/>
                </a:moveTo>
                <a:lnTo>
                  <a:pt x="1222756" y="326517"/>
                </a:lnTo>
                <a:lnTo>
                  <a:pt x="0" y="332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51326" y="4110011"/>
            <a:ext cx="1223645" cy="1082040"/>
          </a:xfrm>
          <a:custGeom>
            <a:avLst/>
            <a:gdLst/>
            <a:ahLst/>
            <a:cxnLst/>
            <a:rect l="l" t="t" r="r" b="b"/>
            <a:pathLst>
              <a:path w="1223645" h="1082039">
                <a:moveTo>
                  <a:pt x="0" y="1081493"/>
                </a:moveTo>
                <a:lnTo>
                  <a:pt x="1223225" y="1081493"/>
                </a:lnTo>
                <a:lnTo>
                  <a:pt x="1223225" y="0"/>
                </a:lnTo>
                <a:lnTo>
                  <a:pt x="0" y="0"/>
                </a:lnTo>
                <a:lnTo>
                  <a:pt x="0" y="1081493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74590" y="3743705"/>
            <a:ext cx="366395" cy="1447800"/>
          </a:xfrm>
          <a:custGeom>
            <a:avLst/>
            <a:gdLst/>
            <a:ahLst/>
            <a:cxnLst/>
            <a:rect l="l" t="t" r="r" b="b"/>
            <a:pathLst>
              <a:path w="366395" h="1447800">
                <a:moveTo>
                  <a:pt x="366268" y="0"/>
                </a:moveTo>
                <a:lnTo>
                  <a:pt x="0" y="366268"/>
                </a:lnTo>
                <a:lnTo>
                  <a:pt x="0" y="1447800"/>
                </a:lnTo>
                <a:lnTo>
                  <a:pt x="366268" y="1081532"/>
                </a:lnTo>
                <a:lnTo>
                  <a:pt x="366268" y="0"/>
                </a:lnTo>
                <a:close/>
              </a:path>
            </a:pathLst>
          </a:custGeom>
          <a:solidFill>
            <a:srgbClr val="A3BD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51326" y="3743705"/>
            <a:ext cx="1590040" cy="366395"/>
          </a:xfrm>
          <a:custGeom>
            <a:avLst/>
            <a:gdLst/>
            <a:ahLst/>
            <a:cxnLst/>
            <a:rect l="l" t="t" r="r" b="b"/>
            <a:pathLst>
              <a:path w="1590039" h="366395">
                <a:moveTo>
                  <a:pt x="1589532" y="0"/>
                </a:moveTo>
                <a:lnTo>
                  <a:pt x="366268" y="0"/>
                </a:lnTo>
                <a:lnTo>
                  <a:pt x="0" y="366268"/>
                </a:lnTo>
                <a:lnTo>
                  <a:pt x="1223264" y="366268"/>
                </a:lnTo>
                <a:lnTo>
                  <a:pt x="1589532" y="0"/>
                </a:lnTo>
                <a:close/>
              </a:path>
            </a:pathLst>
          </a:custGeom>
          <a:solidFill>
            <a:srgbClr val="D5E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51326" y="3743705"/>
            <a:ext cx="1590040" cy="1447800"/>
          </a:xfrm>
          <a:custGeom>
            <a:avLst/>
            <a:gdLst/>
            <a:ahLst/>
            <a:cxnLst/>
            <a:rect l="l" t="t" r="r" b="b"/>
            <a:pathLst>
              <a:path w="1590039" h="1447800">
                <a:moveTo>
                  <a:pt x="0" y="366268"/>
                </a:moveTo>
                <a:lnTo>
                  <a:pt x="366268" y="0"/>
                </a:lnTo>
                <a:lnTo>
                  <a:pt x="1589532" y="0"/>
                </a:lnTo>
                <a:lnTo>
                  <a:pt x="1589532" y="1081532"/>
                </a:lnTo>
                <a:lnTo>
                  <a:pt x="1223264" y="1447800"/>
                </a:lnTo>
                <a:lnTo>
                  <a:pt x="0" y="1447800"/>
                </a:lnTo>
                <a:lnTo>
                  <a:pt x="0" y="36626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51326" y="3743705"/>
            <a:ext cx="1590040" cy="366395"/>
          </a:xfrm>
          <a:custGeom>
            <a:avLst/>
            <a:gdLst/>
            <a:ahLst/>
            <a:cxnLst/>
            <a:rect l="l" t="t" r="r" b="b"/>
            <a:pathLst>
              <a:path w="1590039" h="366395">
                <a:moveTo>
                  <a:pt x="0" y="366268"/>
                </a:moveTo>
                <a:lnTo>
                  <a:pt x="1223264" y="366268"/>
                </a:lnTo>
                <a:lnTo>
                  <a:pt x="15895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74590" y="4109973"/>
            <a:ext cx="0" cy="1082040"/>
          </a:xfrm>
          <a:custGeom>
            <a:avLst/>
            <a:gdLst/>
            <a:ahLst/>
            <a:cxnLst/>
            <a:rect l="l" t="t" r="r" b="b"/>
            <a:pathLst>
              <a:path h="1082039">
                <a:moveTo>
                  <a:pt x="0" y="0"/>
                </a:moveTo>
                <a:lnTo>
                  <a:pt x="0" y="108153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36420" y="3715511"/>
            <a:ext cx="3354704" cy="394970"/>
          </a:xfrm>
          <a:custGeom>
            <a:avLst/>
            <a:gdLst/>
            <a:ahLst/>
            <a:cxnLst/>
            <a:rect l="l" t="t" r="r" b="b"/>
            <a:pathLst>
              <a:path w="3354704" h="394970">
                <a:moveTo>
                  <a:pt x="3354324" y="0"/>
                </a:moveTo>
                <a:lnTo>
                  <a:pt x="670814" y="0"/>
                </a:lnTo>
                <a:lnTo>
                  <a:pt x="0" y="394715"/>
                </a:lnTo>
                <a:lnTo>
                  <a:pt x="2683510" y="394715"/>
                </a:lnTo>
                <a:lnTo>
                  <a:pt x="33543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45229" y="4132326"/>
            <a:ext cx="1592580" cy="367665"/>
          </a:xfrm>
          <a:custGeom>
            <a:avLst/>
            <a:gdLst/>
            <a:ahLst/>
            <a:cxnLst/>
            <a:rect l="l" t="t" r="r" b="b"/>
            <a:pathLst>
              <a:path w="1592579" h="367664">
                <a:moveTo>
                  <a:pt x="1592580" y="0"/>
                </a:moveTo>
                <a:lnTo>
                  <a:pt x="1222629" y="360934"/>
                </a:lnTo>
                <a:lnTo>
                  <a:pt x="0" y="367284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7573" y="4006189"/>
            <a:ext cx="789305" cy="1149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8500"/>
              </a:lnSpc>
              <a:spcBef>
                <a:spcPts val="5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链路层 物理层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69614" y="4519421"/>
            <a:ext cx="1586865" cy="332740"/>
          </a:xfrm>
          <a:custGeom>
            <a:avLst/>
            <a:gdLst/>
            <a:ahLst/>
            <a:cxnLst/>
            <a:rect l="l" t="t" r="r" b="b"/>
            <a:pathLst>
              <a:path w="1586864" h="332739">
                <a:moveTo>
                  <a:pt x="1586484" y="0"/>
                </a:moveTo>
                <a:lnTo>
                  <a:pt x="1221613" y="326517"/>
                </a:lnTo>
                <a:lnTo>
                  <a:pt x="0" y="332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55485" y="5188458"/>
            <a:ext cx="718185" cy="481965"/>
          </a:xfrm>
          <a:custGeom>
            <a:avLst/>
            <a:gdLst/>
            <a:ahLst/>
            <a:cxnLst/>
            <a:rect l="l" t="t" r="r" b="b"/>
            <a:pathLst>
              <a:path w="718184" h="481964">
                <a:moveTo>
                  <a:pt x="96012" y="364871"/>
                </a:moveTo>
                <a:lnTo>
                  <a:pt x="0" y="481584"/>
                </a:lnTo>
                <a:lnTo>
                  <a:pt x="144399" y="436981"/>
                </a:lnTo>
                <a:lnTo>
                  <a:pt x="133678" y="421005"/>
                </a:lnTo>
                <a:lnTo>
                  <a:pt x="116332" y="421005"/>
                </a:lnTo>
                <a:lnTo>
                  <a:pt x="100203" y="397002"/>
                </a:lnTo>
                <a:lnTo>
                  <a:pt x="112178" y="388964"/>
                </a:lnTo>
                <a:lnTo>
                  <a:pt x="96012" y="364871"/>
                </a:lnTo>
                <a:close/>
              </a:path>
              <a:path w="718184" h="481964">
                <a:moveTo>
                  <a:pt x="112178" y="388964"/>
                </a:moveTo>
                <a:lnTo>
                  <a:pt x="100203" y="397002"/>
                </a:lnTo>
                <a:lnTo>
                  <a:pt x="116332" y="421005"/>
                </a:lnTo>
                <a:lnTo>
                  <a:pt x="128293" y="412979"/>
                </a:lnTo>
                <a:lnTo>
                  <a:pt x="112178" y="388964"/>
                </a:lnTo>
                <a:close/>
              </a:path>
              <a:path w="718184" h="481964">
                <a:moveTo>
                  <a:pt x="128293" y="412979"/>
                </a:moveTo>
                <a:lnTo>
                  <a:pt x="116332" y="421005"/>
                </a:lnTo>
                <a:lnTo>
                  <a:pt x="133678" y="421005"/>
                </a:lnTo>
                <a:lnTo>
                  <a:pt x="128293" y="412979"/>
                </a:lnTo>
                <a:close/>
              </a:path>
              <a:path w="718184" h="481964">
                <a:moveTo>
                  <a:pt x="589519" y="68600"/>
                </a:moveTo>
                <a:lnTo>
                  <a:pt x="112178" y="388964"/>
                </a:lnTo>
                <a:lnTo>
                  <a:pt x="128293" y="412979"/>
                </a:lnTo>
                <a:lnTo>
                  <a:pt x="605667" y="92674"/>
                </a:lnTo>
                <a:lnTo>
                  <a:pt x="589519" y="68600"/>
                </a:lnTo>
                <a:close/>
              </a:path>
              <a:path w="718184" h="481964">
                <a:moveTo>
                  <a:pt x="667969" y="60579"/>
                </a:moveTo>
                <a:lnTo>
                  <a:pt x="601472" y="60579"/>
                </a:lnTo>
                <a:lnTo>
                  <a:pt x="617728" y="84582"/>
                </a:lnTo>
                <a:lnTo>
                  <a:pt x="605667" y="92674"/>
                </a:lnTo>
                <a:lnTo>
                  <a:pt x="621792" y="116713"/>
                </a:lnTo>
                <a:lnTo>
                  <a:pt x="667969" y="60579"/>
                </a:lnTo>
                <a:close/>
              </a:path>
              <a:path w="718184" h="481964">
                <a:moveTo>
                  <a:pt x="601472" y="60579"/>
                </a:moveTo>
                <a:lnTo>
                  <a:pt x="589519" y="68600"/>
                </a:lnTo>
                <a:lnTo>
                  <a:pt x="605667" y="92674"/>
                </a:lnTo>
                <a:lnTo>
                  <a:pt x="617728" y="84582"/>
                </a:lnTo>
                <a:lnTo>
                  <a:pt x="601472" y="60579"/>
                </a:lnTo>
                <a:close/>
              </a:path>
              <a:path w="718184" h="481964">
                <a:moveTo>
                  <a:pt x="717804" y="0"/>
                </a:moveTo>
                <a:lnTo>
                  <a:pt x="573405" y="44577"/>
                </a:lnTo>
                <a:lnTo>
                  <a:pt x="589519" y="68600"/>
                </a:lnTo>
                <a:lnTo>
                  <a:pt x="601472" y="60579"/>
                </a:lnTo>
                <a:lnTo>
                  <a:pt x="667969" y="60579"/>
                </a:lnTo>
                <a:lnTo>
                  <a:pt x="717804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817" y="3287496"/>
            <a:ext cx="1368425" cy="18910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61340" algn="l"/>
              </a:tabLst>
              <a:defRPr/>
            </a:pPr>
            <a:r>
              <a:rPr kumimoji="0" sz="3000" b="0" i="0" u="none" strike="noStrike" kern="1200" cap="none" spc="0" normalizeH="0" baseline="-8333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5	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None/>
              <a:tabLst>
                <a:tab pos="544830" algn="l"/>
              </a:tabLst>
              <a:defRPr/>
            </a:pPr>
            <a:r>
              <a:rPr kumimoji="0" sz="3000" b="0" i="0" u="none" strike="noStrike" kern="1200" cap="none" spc="0" normalizeH="0" baseline="-11111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4	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运输层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Tx/>
              <a:buSzTx/>
              <a:buFontTx/>
              <a:buNone/>
              <a:tabLst>
                <a:tab pos="565150" algn="l"/>
              </a:tabLst>
              <a:defRPr/>
            </a:pPr>
            <a:r>
              <a:rPr kumimoji="0" sz="3000" b="0" i="0" u="none" strike="noStrike" kern="1200" cap="none" spc="0" normalizeH="0" baseline="2777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3	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>
                <a:tab pos="565150" algn="l"/>
              </a:tabLst>
              <a:defRPr/>
            </a:pPr>
            <a:r>
              <a:rPr kumimoji="0" sz="3000" b="0" i="0" u="none" strike="noStrike" kern="1200" cap="none" spc="0" normalizeH="0" baseline="9722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	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链路层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>
                <a:tab pos="565150" algn="l"/>
              </a:tabLst>
              <a:defRPr/>
            </a:pPr>
            <a:r>
              <a:rPr kumimoji="0" sz="3000" b="0" i="0" u="none" strike="noStrike" kern="1200" cap="none" spc="0" normalizeH="0" baseline="1388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	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物理层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089785" y="251205"/>
            <a:ext cx="561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00"/>
                </a:solidFill>
                <a:latin typeface="Times New Roman"/>
                <a:cs typeface="Times New Roman"/>
              </a:rPr>
              <a:t>Q2</a:t>
            </a:r>
            <a:r>
              <a:rPr sz="3600" spc="-5" dirty="0">
                <a:solidFill>
                  <a:srgbClr val="FFFF00"/>
                </a:solidFill>
              </a:rPr>
              <a:t>：</a:t>
            </a:r>
            <a:r>
              <a:rPr sz="3600" spc="-5" dirty="0"/>
              <a:t>运输层承担</a:t>
            </a:r>
            <a:r>
              <a:rPr sz="3600" dirty="0"/>
              <a:t>哪些功能</a:t>
            </a:r>
            <a:r>
              <a:rPr sz="3600" dirty="0">
                <a:solidFill>
                  <a:srgbClr val="FFFF00"/>
                </a:solidFill>
              </a:rPr>
              <a:t>？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098035" y="3717035"/>
            <a:ext cx="3354704" cy="393700"/>
          </a:xfrm>
          <a:custGeom>
            <a:avLst/>
            <a:gdLst/>
            <a:ahLst/>
            <a:cxnLst/>
            <a:rect l="l" t="t" r="r" b="b"/>
            <a:pathLst>
              <a:path w="3354704" h="393700">
                <a:moveTo>
                  <a:pt x="3354324" y="0"/>
                </a:moveTo>
                <a:lnTo>
                  <a:pt x="670814" y="0"/>
                </a:lnTo>
                <a:lnTo>
                  <a:pt x="0" y="393192"/>
                </a:lnTo>
                <a:lnTo>
                  <a:pt x="2683510" y="393192"/>
                </a:lnTo>
                <a:lnTo>
                  <a:pt x="335432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86550" y="3315334"/>
            <a:ext cx="1187450" cy="1871980"/>
          </a:xfrm>
          <a:custGeom>
            <a:avLst/>
            <a:gdLst/>
            <a:ahLst/>
            <a:cxnLst/>
            <a:rect l="l" t="t" r="r" b="b"/>
            <a:pathLst>
              <a:path w="1187450" h="1871979">
                <a:moveTo>
                  <a:pt x="0" y="1871599"/>
                </a:moveTo>
                <a:lnTo>
                  <a:pt x="1187361" y="1871599"/>
                </a:lnTo>
                <a:lnTo>
                  <a:pt x="1187361" y="0"/>
                </a:lnTo>
                <a:lnTo>
                  <a:pt x="0" y="0"/>
                </a:lnTo>
                <a:lnTo>
                  <a:pt x="0" y="18715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73872" y="2913126"/>
            <a:ext cx="402590" cy="2273935"/>
          </a:xfrm>
          <a:custGeom>
            <a:avLst/>
            <a:gdLst/>
            <a:ahLst/>
            <a:cxnLst/>
            <a:rect l="l" t="t" r="r" b="b"/>
            <a:pathLst>
              <a:path w="402590" h="2273935">
                <a:moveTo>
                  <a:pt x="402209" y="0"/>
                </a:moveTo>
                <a:lnTo>
                  <a:pt x="0" y="402209"/>
                </a:lnTo>
                <a:lnTo>
                  <a:pt x="0" y="2273808"/>
                </a:lnTo>
                <a:lnTo>
                  <a:pt x="402209" y="1871599"/>
                </a:lnTo>
                <a:lnTo>
                  <a:pt x="402209" y="0"/>
                </a:lnTo>
                <a:close/>
              </a:path>
            </a:pathLst>
          </a:custGeom>
          <a:solidFill>
            <a:srgbClr val="CDCD7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86550" y="2913126"/>
            <a:ext cx="1590040" cy="402590"/>
          </a:xfrm>
          <a:custGeom>
            <a:avLst/>
            <a:gdLst/>
            <a:ahLst/>
            <a:cxnLst/>
            <a:rect l="l" t="t" r="r" b="b"/>
            <a:pathLst>
              <a:path w="1590040" h="402589">
                <a:moveTo>
                  <a:pt x="1589532" y="0"/>
                </a:moveTo>
                <a:lnTo>
                  <a:pt x="402209" y="0"/>
                </a:lnTo>
                <a:lnTo>
                  <a:pt x="0" y="402209"/>
                </a:lnTo>
                <a:lnTo>
                  <a:pt x="1187323" y="402209"/>
                </a:lnTo>
                <a:lnTo>
                  <a:pt x="1589532" y="0"/>
                </a:lnTo>
                <a:close/>
              </a:path>
            </a:pathLst>
          </a:custGeom>
          <a:solidFill>
            <a:srgbClr val="FFFFA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86550" y="2913126"/>
            <a:ext cx="1590040" cy="2273935"/>
          </a:xfrm>
          <a:custGeom>
            <a:avLst/>
            <a:gdLst/>
            <a:ahLst/>
            <a:cxnLst/>
            <a:rect l="l" t="t" r="r" b="b"/>
            <a:pathLst>
              <a:path w="1590040" h="2273935">
                <a:moveTo>
                  <a:pt x="0" y="402209"/>
                </a:moveTo>
                <a:lnTo>
                  <a:pt x="402209" y="0"/>
                </a:lnTo>
                <a:lnTo>
                  <a:pt x="1589532" y="0"/>
                </a:lnTo>
                <a:lnTo>
                  <a:pt x="1589532" y="1871599"/>
                </a:lnTo>
                <a:lnTo>
                  <a:pt x="1187323" y="2273808"/>
                </a:lnTo>
                <a:lnTo>
                  <a:pt x="0" y="2273808"/>
                </a:lnTo>
                <a:lnTo>
                  <a:pt x="0" y="402209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86550" y="2913126"/>
            <a:ext cx="1590040" cy="402590"/>
          </a:xfrm>
          <a:custGeom>
            <a:avLst/>
            <a:gdLst/>
            <a:ahLst/>
            <a:cxnLst/>
            <a:rect l="l" t="t" r="r" b="b"/>
            <a:pathLst>
              <a:path w="1590040" h="402589">
                <a:moveTo>
                  <a:pt x="0" y="402209"/>
                </a:moveTo>
                <a:lnTo>
                  <a:pt x="1187323" y="402209"/>
                </a:lnTo>
                <a:lnTo>
                  <a:pt x="15895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73872" y="3315334"/>
            <a:ext cx="0" cy="1871980"/>
          </a:xfrm>
          <a:custGeom>
            <a:avLst/>
            <a:gdLst/>
            <a:ahLst/>
            <a:cxnLst/>
            <a:rect l="l" t="t" r="r" b="b"/>
            <a:pathLst>
              <a:path h="1871979">
                <a:moveTo>
                  <a:pt x="0" y="0"/>
                </a:moveTo>
                <a:lnTo>
                  <a:pt x="0" y="187159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85026" y="3303270"/>
            <a:ext cx="1595755" cy="365760"/>
          </a:xfrm>
          <a:custGeom>
            <a:avLst/>
            <a:gdLst/>
            <a:ahLst/>
            <a:cxnLst/>
            <a:rect l="l" t="t" r="r" b="b"/>
            <a:pathLst>
              <a:path w="1595754" h="365760">
                <a:moveTo>
                  <a:pt x="1595627" y="0"/>
                </a:moveTo>
                <a:lnTo>
                  <a:pt x="1221358" y="359410"/>
                </a:lnTo>
                <a:lnTo>
                  <a:pt x="0" y="36576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80454" y="3704082"/>
            <a:ext cx="1582420" cy="378460"/>
          </a:xfrm>
          <a:custGeom>
            <a:avLst/>
            <a:gdLst/>
            <a:ahLst/>
            <a:cxnLst/>
            <a:rect l="l" t="t" r="r" b="b"/>
            <a:pathLst>
              <a:path w="1582420" h="378460">
                <a:moveTo>
                  <a:pt x="1581912" y="0"/>
                </a:moveTo>
                <a:lnTo>
                  <a:pt x="1223010" y="371602"/>
                </a:lnTo>
                <a:lnTo>
                  <a:pt x="0" y="377952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80454" y="4103370"/>
            <a:ext cx="1582420" cy="391795"/>
          </a:xfrm>
          <a:custGeom>
            <a:avLst/>
            <a:gdLst/>
            <a:ahLst/>
            <a:cxnLst/>
            <a:rect l="l" t="t" r="r" b="b"/>
            <a:pathLst>
              <a:path w="1582420" h="391795">
                <a:moveTo>
                  <a:pt x="1581912" y="0"/>
                </a:moveTo>
                <a:lnTo>
                  <a:pt x="1223010" y="385317"/>
                </a:lnTo>
                <a:lnTo>
                  <a:pt x="0" y="391667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9027" y="1300353"/>
            <a:ext cx="7484745" cy="15894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ts val="32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功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能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一：运输层提供端到端控制机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制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，提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供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可靠 传输保证，对收到的报文进行差错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测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0" marR="62865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37555" algn="l"/>
              </a:tabLst>
              <a:defRPr/>
            </a:pP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	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主机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04838" y="4498085"/>
            <a:ext cx="1588135" cy="332740"/>
          </a:xfrm>
          <a:custGeom>
            <a:avLst/>
            <a:gdLst/>
            <a:ahLst/>
            <a:cxnLst/>
            <a:rect l="l" t="t" r="r" b="b"/>
            <a:pathLst>
              <a:path w="1588134" h="332739">
                <a:moveTo>
                  <a:pt x="1588007" y="0"/>
                </a:moveTo>
                <a:lnTo>
                  <a:pt x="1222755" y="326517"/>
                </a:lnTo>
                <a:lnTo>
                  <a:pt x="0" y="332232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69938" y="3271225"/>
            <a:ext cx="790575" cy="18903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运输层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3335" marR="5080" lvl="0" indent="0" algn="l" defTabSz="914400" rtl="0" eaLnBrk="1" fontAlgn="auto" latinLnBrk="0" hangingPunct="1">
              <a:lnSpc>
                <a:spcPct val="13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网络层 链路层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13335" marR="0" lvl="0" indent="0" algn="l" defTabSz="914400" rtl="0" eaLnBrk="1" fontAlgn="auto" latinLnBrk="0" hangingPunct="1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物理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层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453" y="4424832"/>
            <a:ext cx="8183245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2900" algn="just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运输层向高层用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户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屏蔽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了下面网络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核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心的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细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节（如 网络拓扑、所采用的路由选择协议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等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），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它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使应用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进程看见的就是好像在两个运输层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实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体之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间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有一条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端到端的逻辑通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信道。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702" y="1936985"/>
            <a:ext cx="3763638" cy="2084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4324" y="1902937"/>
            <a:ext cx="3766929" cy="2092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1184" y="2084960"/>
            <a:ext cx="2365375" cy="1637664"/>
          </a:xfrm>
          <a:custGeom>
            <a:avLst/>
            <a:gdLst/>
            <a:ahLst/>
            <a:cxnLst/>
            <a:rect l="l" t="t" r="r" b="b"/>
            <a:pathLst>
              <a:path w="2365375" h="1637664">
                <a:moveTo>
                  <a:pt x="829775" y="41223"/>
                </a:moveTo>
                <a:lnTo>
                  <a:pt x="730167" y="165304"/>
                </a:lnTo>
                <a:lnTo>
                  <a:pt x="0" y="612013"/>
                </a:lnTo>
                <a:lnTo>
                  <a:pt x="74835" y="884860"/>
                </a:lnTo>
                <a:lnTo>
                  <a:pt x="74835" y="1215575"/>
                </a:lnTo>
                <a:lnTo>
                  <a:pt x="232371" y="1538294"/>
                </a:lnTo>
                <a:lnTo>
                  <a:pt x="713607" y="1637394"/>
                </a:lnTo>
                <a:lnTo>
                  <a:pt x="1651321" y="1496856"/>
                </a:lnTo>
                <a:lnTo>
                  <a:pt x="1933339" y="975699"/>
                </a:lnTo>
                <a:lnTo>
                  <a:pt x="1983185" y="843390"/>
                </a:lnTo>
                <a:lnTo>
                  <a:pt x="2309283" y="843390"/>
                </a:lnTo>
                <a:lnTo>
                  <a:pt x="2364812" y="727701"/>
                </a:lnTo>
                <a:lnTo>
                  <a:pt x="2306852" y="645008"/>
                </a:lnTo>
                <a:lnTo>
                  <a:pt x="2283141" y="190153"/>
                </a:lnTo>
                <a:lnTo>
                  <a:pt x="1974905" y="190153"/>
                </a:lnTo>
                <a:lnTo>
                  <a:pt x="1686397" y="49451"/>
                </a:lnTo>
                <a:lnTo>
                  <a:pt x="1269528" y="49451"/>
                </a:lnTo>
                <a:lnTo>
                  <a:pt x="829775" y="41223"/>
                </a:lnTo>
                <a:close/>
              </a:path>
              <a:path w="2365375" h="1637664">
                <a:moveTo>
                  <a:pt x="2309283" y="843390"/>
                </a:moveTo>
                <a:lnTo>
                  <a:pt x="1983185" y="843390"/>
                </a:lnTo>
                <a:lnTo>
                  <a:pt x="2182237" y="1108074"/>
                </a:lnTo>
                <a:lnTo>
                  <a:pt x="2309283" y="843390"/>
                </a:lnTo>
                <a:close/>
              </a:path>
              <a:path w="2365375" h="1637664">
                <a:moveTo>
                  <a:pt x="2173957" y="140537"/>
                </a:moveTo>
                <a:lnTo>
                  <a:pt x="1974905" y="190153"/>
                </a:lnTo>
                <a:lnTo>
                  <a:pt x="2283141" y="190153"/>
                </a:lnTo>
                <a:lnTo>
                  <a:pt x="2281846" y="165304"/>
                </a:lnTo>
                <a:lnTo>
                  <a:pt x="2173957" y="140537"/>
                </a:lnTo>
                <a:close/>
              </a:path>
              <a:path w="2365375" h="1637664">
                <a:moveTo>
                  <a:pt x="1584998" y="0"/>
                </a:moveTo>
                <a:lnTo>
                  <a:pt x="1269528" y="49451"/>
                </a:lnTo>
                <a:lnTo>
                  <a:pt x="1686397" y="49451"/>
                </a:lnTo>
                <a:lnTo>
                  <a:pt x="1584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2183" y="162915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62218" y="2434"/>
                </a:lnTo>
                <a:lnTo>
                  <a:pt x="307666" y="9525"/>
                </a:lnTo>
                <a:lnTo>
                  <a:pt x="255942" y="20955"/>
                </a:lnTo>
                <a:lnTo>
                  <a:pt x="207546" y="36406"/>
                </a:lnTo>
                <a:lnTo>
                  <a:pt x="162975" y="55562"/>
                </a:lnTo>
                <a:lnTo>
                  <a:pt x="122729" y="78105"/>
                </a:lnTo>
                <a:lnTo>
                  <a:pt x="87306" y="103716"/>
                </a:lnTo>
                <a:lnTo>
                  <a:pt x="57206" y="132080"/>
                </a:lnTo>
                <a:lnTo>
                  <a:pt x="32926" y="162877"/>
                </a:lnTo>
                <a:lnTo>
                  <a:pt x="3824" y="230504"/>
                </a:lnTo>
                <a:lnTo>
                  <a:pt x="0" y="266700"/>
                </a:lnTo>
                <a:lnTo>
                  <a:pt x="3824" y="302895"/>
                </a:lnTo>
                <a:lnTo>
                  <a:pt x="32926" y="370522"/>
                </a:lnTo>
                <a:lnTo>
                  <a:pt x="57206" y="401320"/>
                </a:lnTo>
                <a:lnTo>
                  <a:pt x="87306" y="429683"/>
                </a:lnTo>
                <a:lnTo>
                  <a:pt x="122729" y="455295"/>
                </a:lnTo>
                <a:lnTo>
                  <a:pt x="162975" y="477837"/>
                </a:lnTo>
                <a:lnTo>
                  <a:pt x="207546" y="496993"/>
                </a:lnTo>
                <a:lnTo>
                  <a:pt x="255942" y="512445"/>
                </a:lnTo>
                <a:lnTo>
                  <a:pt x="307666" y="523875"/>
                </a:lnTo>
                <a:lnTo>
                  <a:pt x="362218" y="530965"/>
                </a:lnTo>
                <a:lnTo>
                  <a:pt x="419100" y="533400"/>
                </a:lnTo>
                <a:lnTo>
                  <a:pt x="475981" y="530965"/>
                </a:lnTo>
                <a:lnTo>
                  <a:pt x="530533" y="523875"/>
                </a:lnTo>
                <a:lnTo>
                  <a:pt x="582257" y="512445"/>
                </a:lnTo>
                <a:lnTo>
                  <a:pt x="630653" y="496993"/>
                </a:lnTo>
                <a:lnTo>
                  <a:pt x="675224" y="477837"/>
                </a:lnTo>
                <a:lnTo>
                  <a:pt x="715470" y="455295"/>
                </a:lnTo>
                <a:lnTo>
                  <a:pt x="750893" y="429683"/>
                </a:lnTo>
                <a:lnTo>
                  <a:pt x="780993" y="401320"/>
                </a:lnTo>
                <a:lnTo>
                  <a:pt x="805273" y="370522"/>
                </a:lnTo>
                <a:lnTo>
                  <a:pt x="834375" y="302895"/>
                </a:lnTo>
                <a:lnTo>
                  <a:pt x="838200" y="266700"/>
                </a:lnTo>
                <a:lnTo>
                  <a:pt x="834375" y="230504"/>
                </a:lnTo>
                <a:lnTo>
                  <a:pt x="805273" y="162877"/>
                </a:lnTo>
                <a:lnTo>
                  <a:pt x="780993" y="132080"/>
                </a:lnTo>
                <a:lnTo>
                  <a:pt x="750893" y="103716"/>
                </a:lnTo>
                <a:lnTo>
                  <a:pt x="715470" y="78105"/>
                </a:lnTo>
                <a:lnTo>
                  <a:pt x="675224" y="55562"/>
                </a:lnTo>
                <a:lnTo>
                  <a:pt x="630653" y="36406"/>
                </a:lnTo>
                <a:lnTo>
                  <a:pt x="582257" y="20955"/>
                </a:lnTo>
                <a:lnTo>
                  <a:pt x="530533" y="9525"/>
                </a:lnTo>
                <a:lnTo>
                  <a:pt x="475981" y="2434"/>
                </a:lnTo>
                <a:lnTo>
                  <a:pt x="4191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2183" y="162915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700"/>
                </a:moveTo>
                <a:lnTo>
                  <a:pt x="14966" y="195791"/>
                </a:lnTo>
                <a:lnTo>
                  <a:pt x="57206" y="132080"/>
                </a:lnTo>
                <a:lnTo>
                  <a:pt x="87306" y="103716"/>
                </a:lnTo>
                <a:lnTo>
                  <a:pt x="122729" y="78105"/>
                </a:lnTo>
                <a:lnTo>
                  <a:pt x="162975" y="55562"/>
                </a:lnTo>
                <a:lnTo>
                  <a:pt x="207546" y="36406"/>
                </a:lnTo>
                <a:lnTo>
                  <a:pt x="255942" y="20955"/>
                </a:lnTo>
                <a:lnTo>
                  <a:pt x="307666" y="9525"/>
                </a:lnTo>
                <a:lnTo>
                  <a:pt x="362218" y="2434"/>
                </a:lnTo>
                <a:lnTo>
                  <a:pt x="419100" y="0"/>
                </a:lnTo>
                <a:lnTo>
                  <a:pt x="475981" y="2434"/>
                </a:lnTo>
                <a:lnTo>
                  <a:pt x="530533" y="9525"/>
                </a:lnTo>
                <a:lnTo>
                  <a:pt x="582257" y="20954"/>
                </a:lnTo>
                <a:lnTo>
                  <a:pt x="630653" y="36406"/>
                </a:lnTo>
                <a:lnTo>
                  <a:pt x="675224" y="55562"/>
                </a:lnTo>
                <a:lnTo>
                  <a:pt x="715470" y="78104"/>
                </a:lnTo>
                <a:lnTo>
                  <a:pt x="750893" y="103716"/>
                </a:lnTo>
                <a:lnTo>
                  <a:pt x="780993" y="132079"/>
                </a:lnTo>
                <a:lnTo>
                  <a:pt x="805273" y="162877"/>
                </a:lnTo>
                <a:lnTo>
                  <a:pt x="834375" y="230504"/>
                </a:lnTo>
                <a:lnTo>
                  <a:pt x="838200" y="266700"/>
                </a:lnTo>
                <a:lnTo>
                  <a:pt x="834375" y="302895"/>
                </a:lnTo>
                <a:lnTo>
                  <a:pt x="805273" y="370522"/>
                </a:lnTo>
                <a:lnTo>
                  <a:pt x="780993" y="401320"/>
                </a:lnTo>
                <a:lnTo>
                  <a:pt x="750893" y="429683"/>
                </a:lnTo>
                <a:lnTo>
                  <a:pt x="715470" y="455294"/>
                </a:lnTo>
                <a:lnTo>
                  <a:pt x="675224" y="477837"/>
                </a:lnTo>
                <a:lnTo>
                  <a:pt x="630653" y="496993"/>
                </a:lnTo>
                <a:lnTo>
                  <a:pt x="582257" y="512444"/>
                </a:lnTo>
                <a:lnTo>
                  <a:pt x="530533" y="523874"/>
                </a:lnTo>
                <a:lnTo>
                  <a:pt x="475981" y="530965"/>
                </a:lnTo>
                <a:lnTo>
                  <a:pt x="419100" y="533400"/>
                </a:lnTo>
                <a:lnTo>
                  <a:pt x="362218" y="530965"/>
                </a:lnTo>
                <a:lnTo>
                  <a:pt x="307666" y="523875"/>
                </a:lnTo>
                <a:lnTo>
                  <a:pt x="255942" y="512445"/>
                </a:lnTo>
                <a:lnTo>
                  <a:pt x="207546" y="496993"/>
                </a:lnTo>
                <a:lnTo>
                  <a:pt x="162975" y="477837"/>
                </a:lnTo>
                <a:lnTo>
                  <a:pt x="122729" y="455295"/>
                </a:lnTo>
                <a:lnTo>
                  <a:pt x="87306" y="429683"/>
                </a:lnTo>
                <a:lnTo>
                  <a:pt x="57206" y="401320"/>
                </a:lnTo>
                <a:lnTo>
                  <a:pt x="32926" y="370522"/>
                </a:lnTo>
                <a:lnTo>
                  <a:pt x="3824" y="302895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3732" y="1680464"/>
            <a:ext cx="37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9983" y="162915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419100" y="0"/>
                </a:moveTo>
                <a:lnTo>
                  <a:pt x="362218" y="2434"/>
                </a:lnTo>
                <a:lnTo>
                  <a:pt x="307666" y="9525"/>
                </a:lnTo>
                <a:lnTo>
                  <a:pt x="255942" y="20955"/>
                </a:lnTo>
                <a:lnTo>
                  <a:pt x="207546" y="36406"/>
                </a:lnTo>
                <a:lnTo>
                  <a:pt x="162975" y="55562"/>
                </a:lnTo>
                <a:lnTo>
                  <a:pt x="122729" y="78105"/>
                </a:lnTo>
                <a:lnTo>
                  <a:pt x="87306" y="103716"/>
                </a:lnTo>
                <a:lnTo>
                  <a:pt x="57206" y="132080"/>
                </a:lnTo>
                <a:lnTo>
                  <a:pt x="32926" y="162877"/>
                </a:lnTo>
                <a:lnTo>
                  <a:pt x="3824" y="230504"/>
                </a:lnTo>
                <a:lnTo>
                  <a:pt x="0" y="266700"/>
                </a:lnTo>
                <a:lnTo>
                  <a:pt x="3824" y="302895"/>
                </a:lnTo>
                <a:lnTo>
                  <a:pt x="32926" y="370522"/>
                </a:lnTo>
                <a:lnTo>
                  <a:pt x="57206" y="401320"/>
                </a:lnTo>
                <a:lnTo>
                  <a:pt x="87306" y="429683"/>
                </a:lnTo>
                <a:lnTo>
                  <a:pt x="122729" y="455295"/>
                </a:lnTo>
                <a:lnTo>
                  <a:pt x="162975" y="477837"/>
                </a:lnTo>
                <a:lnTo>
                  <a:pt x="207546" y="496993"/>
                </a:lnTo>
                <a:lnTo>
                  <a:pt x="255942" y="512445"/>
                </a:lnTo>
                <a:lnTo>
                  <a:pt x="307666" y="523875"/>
                </a:lnTo>
                <a:lnTo>
                  <a:pt x="362218" y="530965"/>
                </a:lnTo>
                <a:lnTo>
                  <a:pt x="419100" y="533400"/>
                </a:lnTo>
                <a:lnTo>
                  <a:pt x="475981" y="530965"/>
                </a:lnTo>
                <a:lnTo>
                  <a:pt x="530533" y="523875"/>
                </a:lnTo>
                <a:lnTo>
                  <a:pt x="582257" y="512445"/>
                </a:lnTo>
                <a:lnTo>
                  <a:pt x="630653" y="496993"/>
                </a:lnTo>
                <a:lnTo>
                  <a:pt x="675224" y="477837"/>
                </a:lnTo>
                <a:lnTo>
                  <a:pt x="715470" y="455295"/>
                </a:lnTo>
                <a:lnTo>
                  <a:pt x="750893" y="429683"/>
                </a:lnTo>
                <a:lnTo>
                  <a:pt x="780993" y="401320"/>
                </a:lnTo>
                <a:lnTo>
                  <a:pt x="805273" y="370522"/>
                </a:lnTo>
                <a:lnTo>
                  <a:pt x="834375" y="302895"/>
                </a:lnTo>
                <a:lnTo>
                  <a:pt x="838200" y="266700"/>
                </a:lnTo>
                <a:lnTo>
                  <a:pt x="834375" y="230504"/>
                </a:lnTo>
                <a:lnTo>
                  <a:pt x="805273" y="162877"/>
                </a:lnTo>
                <a:lnTo>
                  <a:pt x="780993" y="132080"/>
                </a:lnTo>
                <a:lnTo>
                  <a:pt x="750893" y="103716"/>
                </a:lnTo>
                <a:lnTo>
                  <a:pt x="715470" y="78105"/>
                </a:lnTo>
                <a:lnTo>
                  <a:pt x="675224" y="55562"/>
                </a:lnTo>
                <a:lnTo>
                  <a:pt x="630653" y="36406"/>
                </a:lnTo>
                <a:lnTo>
                  <a:pt x="582257" y="20955"/>
                </a:lnTo>
                <a:lnTo>
                  <a:pt x="530533" y="9525"/>
                </a:lnTo>
                <a:lnTo>
                  <a:pt x="475981" y="2434"/>
                </a:lnTo>
                <a:lnTo>
                  <a:pt x="4191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29983" y="1629155"/>
            <a:ext cx="838200" cy="533400"/>
          </a:xfrm>
          <a:custGeom>
            <a:avLst/>
            <a:gdLst/>
            <a:ahLst/>
            <a:cxnLst/>
            <a:rect l="l" t="t" r="r" b="b"/>
            <a:pathLst>
              <a:path w="838200" h="533400">
                <a:moveTo>
                  <a:pt x="0" y="266700"/>
                </a:moveTo>
                <a:lnTo>
                  <a:pt x="14966" y="195791"/>
                </a:lnTo>
                <a:lnTo>
                  <a:pt x="57206" y="132080"/>
                </a:lnTo>
                <a:lnTo>
                  <a:pt x="87306" y="103716"/>
                </a:lnTo>
                <a:lnTo>
                  <a:pt x="122729" y="78105"/>
                </a:lnTo>
                <a:lnTo>
                  <a:pt x="162975" y="55562"/>
                </a:lnTo>
                <a:lnTo>
                  <a:pt x="207546" y="36406"/>
                </a:lnTo>
                <a:lnTo>
                  <a:pt x="255942" y="20955"/>
                </a:lnTo>
                <a:lnTo>
                  <a:pt x="307666" y="9525"/>
                </a:lnTo>
                <a:lnTo>
                  <a:pt x="362218" y="2434"/>
                </a:lnTo>
                <a:lnTo>
                  <a:pt x="419100" y="0"/>
                </a:lnTo>
                <a:lnTo>
                  <a:pt x="475981" y="2434"/>
                </a:lnTo>
                <a:lnTo>
                  <a:pt x="530533" y="9525"/>
                </a:lnTo>
                <a:lnTo>
                  <a:pt x="582257" y="20954"/>
                </a:lnTo>
                <a:lnTo>
                  <a:pt x="630653" y="36406"/>
                </a:lnTo>
                <a:lnTo>
                  <a:pt x="675224" y="55562"/>
                </a:lnTo>
                <a:lnTo>
                  <a:pt x="715470" y="78104"/>
                </a:lnTo>
                <a:lnTo>
                  <a:pt x="750893" y="103716"/>
                </a:lnTo>
                <a:lnTo>
                  <a:pt x="780993" y="132079"/>
                </a:lnTo>
                <a:lnTo>
                  <a:pt x="805273" y="162877"/>
                </a:lnTo>
                <a:lnTo>
                  <a:pt x="834375" y="230504"/>
                </a:lnTo>
                <a:lnTo>
                  <a:pt x="838200" y="266700"/>
                </a:lnTo>
                <a:lnTo>
                  <a:pt x="834375" y="302895"/>
                </a:lnTo>
                <a:lnTo>
                  <a:pt x="805273" y="370522"/>
                </a:lnTo>
                <a:lnTo>
                  <a:pt x="780993" y="401320"/>
                </a:lnTo>
                <a:lnTo>
                  <a:pt x="750893" y="429683"/>
                </a:lnTo>
                <a:lnTo>
                  <a:pt x="715470" y="455294"/>
                </a:lnTo>
                <a:lnTo>
                  <a:pt x="675224" y="477837"/>
                </a:lnTo>
                <a:lnTo>
                  <a:pt x="630653" y="496993"/>
                </a:lnTo>
                <a:lnTo>
                  <a:pt x="582257" y="512444"/>
                </a:lnTo>
                <a:lnTo>
                  <a:pt x="530533" y="523874"/>
                </a:lnTo>
                <a:lnTo>
                  <a:pt x="475981" y="530965"/>
                </a:lnTo>
                <a:lnTo>
                  <a:pt x="419100" y="533400"/>
                </a:lnTo>
                <a:lnTo>
                  <a:pt x="362218" y="530965"/>
                </a:lnTo>
                <a:lnTo>
                  <a:pt x="307666" y="523875"/>
                </a:lnTo>
                <a:lnTo>
                  <a:pt x="255942" y="512445"/>
                </a:lnTo>
                <a:lnTo>
                  <a:pt x="207546" y="496993"/>
                </a:lnTo>
                <a:lnTo>
                  <a:pt x="162975" y="477837"/>
                </a:lnTo>
                <a:lnTo>
                  <a:pt x="122729" y="455295"/>
                </a:lnTo>
                <a:lnTo>
                  <a:pt x="87306" y="429683"/>
                </a:lnTo>
                <a:lnTo>
                  <a:pt x="57206" y="401320"/>
                </a:lnTo>
                <a:lnTo>
                  <a:pt x="32926" y="370522"/>
                </a:lnTo>
                <a:lnTo>
                  <a:pt x="3824" y="302895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2421" y="1680464"/>
            <a:ext cx="37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57983" y="2010155"/>
            <a:ext cx="4648200" cy="642620"/>
          </a:xfrm>
          <a:custGeom>
            <a:avLst/>
            <a:gdLst/>
            <a:ahLst/>
            <a:cxnLst/>
            <a:rect l="l" t="t" r="r" b="b"/>
            <a:pathLst>
              <a:path w="4648200" h="642619">
                <a:moveTo>
                  <a:pt x="0" y="76200"/>
                </a:moveTo>
                <a:lnTo>
                  <a:pt x="47471" y="99960"/>
                </a:lnTo>
                <a:lnTo>
                  <a:pt x="101674" y="131486"/>
                </a:lnTo>
                <a:lnTo>
                  <a:pt x="162543" y="169396"/>
                </a:lnTo>
                <a:lnTo>
                  <a:pt x="195457" y="190312"/>
                </a:lnTo>
                <a:lnTo>
                  <a:pt x="230012" y="212305"/>
                </a:lnTo>
                <a:lnTo>
                  <a:pt x="266201" y="235203"/>
                </a:lnTo>
                <a:lnTo>
                  <a:pt x="304015" y="258833"/>
                </a:lnTo>
                <a:lnTo>
                  <a:pt x="343445" y="283022"/>
                </a:lnTo>
                <a:lnTo>
                  <a:pt x="384484" y="307597"/>
                </a:lnTo>
                <a:lnTo>
                  <a:pt x="427123" y="332385"/>
                </a:lnTo>
                <a:lnTo>
                  <a:pt x="471354" y="357213"/>
                </a:lnTo>
                <a:lnTo>
                  <a:pt x="517168" y="381909"/>
                </a:lnTo>
                <a:lnTo>
                  <a:pt x="564558" y="406300"/>
                </a:lnTo>
                <a:lnTo>
                  <a:pt x="613515" y="430212"/>
                </a:lnTo>
                <a:lnTo>
                  <a:pt x="664031" y="453474"/>
                </a:lnTo>
                <a:lnTo>
                  <a:pt x="716097" y="475912"/>
                </a:lnTo>
                <a:lnTo>
                  <a:pt x="769705" y="497354"/>
                </a:lnTo>
                <a:lnTo>
                  <a:pt x="824848" y="517626"/>
                </a:lnTo>
                <a:lnTo>
                  <a:pt x="881516" y="536557"/>
                </a:lnTo>
                <a:lnTo>
                  <a:pt x="939701" y="553972"/>
                </a:lnTo>
                <a:lnTo>
                  <a:pt x="999395" y="569700"/>
                </a:lnTo>
                <a:lnTo>
                  <a:pt x="1060590" y="583567"/>
                </a:lnTo>
                <a:lnTo>
                  <a:pt x="1123278" y="595400"/>
                </a:lnTo>
                <a:lnTo>
                  <a:pt x="1187450" y="605028"/>
                </a:lnTo>
                <a:lnTo>
                  <a:pt x="1226350" y="609822"/>
                </a:lnTo>
                <a:lnTo>
                  <a:pt x="1266804" y="614270"/>
                </a:lnTo>
                <a:lnTo>
                  <a:pt x="1308741" y="618376"/>
                </a:lnTo>
                <a:lnTo>
                  <a:pt x="1352089" y="622144"/>
                </a:lnTo>
                <a:lnTo>
                  <a:pt x="1396778" y="625578"/>
                </a:lnTo>
                <a:lnTo>
                  <a:pt x="1442736" y="628683"/>
                </a:lnTo>
                <a:lnTo>
                  <a:pt x="1489892" y="631464"/>
                </a:lnTo>
                <a:lnTo>
                  <a:pt x="1538174" y="633924"/>
                </a:lnTo>
                <a:lnTo>
                  <a:pt x="1587513" y="636068"/>
                </a:lnTo>
                <a:lnTo>
                  <a:pt x="1637836" y="637901"/>
                </a:lnTo>
                <a:lnTo>
                  <a:pt x="1689073" y="639427"/>
                </a:lnTo>
                <a:lnTo>
                  <a:pt x="1741152" y="640649"/>
                </a:lnTo>
                <a:lnTo>
                  <a:pt x="1794002" y="641574"/>
                </a:lnTo>
                <a:lnTo>
                  <a:pt x="1847553" y="642205"/>
                </a:lnTo>
                <a:lnTo>
                  <a:pt x="1901732" y="642546"/>
                </a:lnTo>
                <a:lnTo>
                  <a:pt x="1956470" y="642602"/>
                </a:lnTo>
                <a:lnTo>
                  <a:pt x="2011694" y="642377"/>
                </a:lnTo>
                <a:lnTo>
                  <a:pt x="2067334" y="641876"/>
                </a:lnTo>
                <a:lnTo>
                  <a:pt x="2123318" y="641103"/>
                </a:lnTo>
                <a:lnTo>
                  <a:pt x="2179576" y="640063"/>
                </a:lnTo>
                <a:lnTo>
                  <a:pt x="2236035" y="638759"/>
                </a:lnTo>
                <a:lnTo>
                  <a:pt x="2292626" y="637197"/>
                </a:lnTo>
                <a:lnTo>
                  <a:pt x="2349277" y="635381"/>
                </a:lnTo>
                <a:lnTo>
                  <a:pt x="2405917" y="633314"/>
                </a:lnTo>
                <a:lnTo>
                  <a:pt x="2462474" y="631002"/>
                </a:lnTo>
                <a:lnTo>
                  <a:pt x="2518878" y="628449"/>
                </a:lnTo>
                <a:lnTo>
                  <a:pt x="2575058" y="625659"/>
                </a:lnTo>
                <a:lnTo>
                  <a:pt x="2630942" y="622637"/>
                </a:lnTo>
                <a:lnTo>
                  <a:pt x="2686459" y="619387"/>
                </a:lnTo>
                <a:lnTo>
                  <a:pt x="2741538" y="615913"/>
                </a:lnTo>
                <a:lnTo>
                  <a:pt x="2796108" y="612220"/>
                </a:lnTo>
                <a:lnTo>
                  <a:pt x="2850097" y="608313"/>
                </a:lnTo>
                <a:lnTo>
                  <a:pt x="2903436" y="604195"/>
                </a:lnTo>
                <a:lnTo>
                  <a:pt x="2956052" y="599871"/>
                </a:lnTo>
                <a:lnTo>
                  <a:pt x="3007874" y="595346"/>
                </a:lnTo>
                <a:lnTo>
                  <a:pt x="3058832" y="590624"/>
                </a:lnTo>
                <a:lnTo>
                  <a:pt x="3108854" y="585709"/>
                </a:lnTo>
                <a:lnTo>
                  <a:pt x="3157868" y="580605"/>
                </a:lnTo>
                <a:lnTo>
                  <a:pt x="3205805" y="575318"/>
                </a:lnTo>
                <a:lnTo>
                  <a:pt x="3252592" y="569851"/>
                </a:lnTo>
                <a:lnTo>
                  <a:pt x="3298160" y="564209"/>
                </a:lnTo>
                <a:lnTo>
                  <a:pt x="3342435" y="558397"/>
                </a:lnTo>
                <a:lnTo>
                  <a:pt x="3385348" y="552418"/>
                </a:lnTo>
                <a:lnTo>
                  <a:pt x="3426827" y="546277"/>
                </a:lnTo>
                <a:lnTo>
                  <a:pt x="3466801" y="539978"/>
                </a:lnTo>
                <a:lnTo>
                  <a:pt x="3505200" y="533527"/>
                </a:lnTo>
                <a:lnTo>
                  <a:pt x="3570798" y="520923"/>
                </a:lnTo>
                <a:lnTo>
                  <a:pt x="3634626" y="506320"/>
                </a:lnTo>
                <a:lnTo>
                  <a:pt x="3696691" y="489889"/>
                </a:lnTo>
                <a:lnTo>
                  <a:pt x="3756995" y="471800"/>
                </a:lnTo>
                <a:lnTo>
                  <a:pt x="3815544" y="452224"/>
                </a:lnTo>
                <a:lnTo>
                  <a:pt x="3872343" y="431331"/>
                </a:lnTo>
                <a:lnTo>
                  <a:pt x="3927397" y="409294"/>
                </a:lnTo>
                <a:lnTo>
                  <a:pt x="3980710" y="386281"/>
                </a:lnTo>
                <a:lnTo>
                  <a:pt x="4032288" y="362464"/>
                </a:lnTo>
                <a:lnTo>
                  <a:pt x="4082134" y="338014"/>
                </a:lnTo>
                <a:lnTo>
                  <a:pt x="4130255" y="313102"/>
                </a:lnTo>
                <a:lnTo>
                  <a:pt x="4176654" y="287898"/>
                </a:lnTo>
                <a:lnTo>
                  <a:pt x="4221337" y="262572"/>
                </a:lnTo>
                <a:lnTo>
                  <a:pt x="4264308" y="237296"/>
                </a:lnTo>
                <a:lnTo>
                  <a:pt x="4305572" y="212240"/>
                </a:lnTo>
                <a:lnTo>
                  <a:pt x="4345134" y="187576"/>
                </a:lnTo>
                <a:lnTo>
                  <a:pt x="4382998" y="163473"/>
                </a:lnTo>
                <a:lnTo>
                  <a:pt x="4419171" y="140103"/>
                </a:lnTo>
                <a:lnTo>
                  <a:pt x="4453656" y="117636"/>
                </a:lnTo>
                <a:lnTo>
                  <a:pt x="4486457" y="96243"/>
                </a:lnTo>
                <a:lnTo>
                  <a:pt x="4517581" y="76095"/>
                </a:lnTo>
                <a:lnTo>
                  <a:pt x="4547032" y="57362"/>
                </a:lnTo>
                <a:lnTo>
                  <a:pt x="4574814" y="40215"/>
                </a:lnTo>
                <a:lnTo>
                  <a:pt x="4600933" y="24825"/>
                </a:lnTo>
                <a:lnTo>
                  <a:pt x="4625393" y="11363"/>
                </a:lnTo>
                <a:lnTo>
                  <a:pt x="4648200" y="0"/>
                </a:lnTo>
              </a:path>
            </a:pathLst>
          </a:custGeom>
          <a:ln w="579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2759" y="2195829"/>
            <a:ext cx="186372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逻辑通信信道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  <a:p>
            <a:pPr marL="0" marR="53975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"/>
                <a:ea typeface="+mn-ea"/>
                <a:cs typeface="Microsoft JhengHei"/>
              </a:rPr>
              <a:t>互联网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/>
              <a:ea typeface="+mn-ea"/>
              <a:cs typeface="Microsoft JhengHe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42085" y="303987"/>
            <a:ext cx="7135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功能二：运输层提供应用进程之间</a:t>
            </a:r>
            <a:r>
              <a:rPr sz="2800" dirty="0"/>
              <a:t>的</a:t>
            </a:r>
            <a:r>
              <a:rPr sz="2800" spc="-5" dirty="0"/>
              <a:t>逻辑</a:t>
            </a:r>
            <a:r>
              <a:rPr sz="2800" dirty="0"/>
              <a:t>通</a:t>
            </a:r>
            <a:r>
              <a:rPr sz="2800" spc="-5" dirty="0"/>
              <a:t>信</a:t>
            </a:r>
            <a:endParaRPr sz="2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34" y="328676"/>
            <a:ext cx="351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GJ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386331"/>
            <a:ext cx="8189595" cy="4444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989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运行在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计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算机中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进程是用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进程标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识符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来标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志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的， 但是运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行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在应用层的各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种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应用进程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却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不应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当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让计 算机操作系统指派它的进程标识符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这是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因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为在 因特网上使用的计算机的操作系统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种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类很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多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，而 不同的操作系统又使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不同格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式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程标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识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符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198120" lvl="0" indent="-342900" algn="l" defTabSz="914400" rtl="0" eaLnBrk="1" fontAlgn="auto" latinLnBrk="0" hangingPunct="1">
              <a:lnSpc>
                <a:spcPct val="977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为了使运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行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不同操作系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统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的计算机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应用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进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程能 够互相通信，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就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必须用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统一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的方法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对</a:t>
            </a:r>
            <a:r>
              <a:rPr kumimoji="0" sz="2800" b="0" i="0" u="none" strike="noStrike" kern="1200" cap="none" spc="-7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TCP/IP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体系 的应用进程进行标志。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  <a:p>
            <a:pPr marL="355600" marR="364490" lvl="0" indent="-342900" algn="l" defTabSz="914400" rtl="0" eaLnBrk="1" fontAlgn="auto" latinLnBrk="0" hangingPunct="1">
              <a:lnSpc>
                <a:spcPts val="321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解决这个问题的方法就是在运输层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使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用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协议端口 号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(protocol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port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number)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，或通常简称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为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端口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。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4135" y="284479"/>
            <a:ext cx="5707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功能三：让应用进程在网络中可识别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7153</Words>
  <Application>Microsoft Office PowerPoint</Application>
  <PresentationFormat>全屏显示(4:3)</PresentationFormat>
  <Paragraphs>1741</Paragraphs>
  <Slides>139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21</vt:i4>
      </vt:variant>
      <vt:variant>
        <vt:lpstr>幻灯片标题</vt:lpstr>
      </vt:variant>
      <vt:variant>
        <vt:i4>139</vt:i4>
      </vt:variant>
    </vt:vector>
  </HeadingPairs>
  <TitlesOfParts>
    <vt:vector size="172" baseType="lpstr">
      <vt:lpstr>Microsoft JhengHei</vt:lpstr>
      <vt:lpstr>华文中宋</vt:lpstr>
      <vt:lpstr>宋体</vt:lpstr>
      <vt:lpstr>微软雅黑</vt:lpstr>
      <vt:lpstr>Arial</vt:lpstr>
      <vt:lpstr>Bookman Old Style</vt:lpstr>
      <vt:lpstr>Calibri</vt:lpstr>
      <vt:lpstr>Calibri Light</vt:lpstr>
      <vt:lpstr>Symbol</vt:lpstr>
      <vt:lpstr>Tahoma</vt:lpstr>
      <vt:lpstr>Times New Roman</vt:lpstr>
      <vt:lpstr>Wingdings</vt:lpstr>
      <vt:lpstr>Office 主题​​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16_Office Theme</vt:lpstr>
      <vt:lpstr>17_Office Theme</vt:lpstr>
      <vt:lpstr>18_Office Theme</vt:lpstr>
      <vt:lpstr>19_Office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信息传输率的两种表示方法</vt:lpstr>
      <vt:lpstr>比特率S和波特率B的比较</vt:lpstr>
      <vt:lpstr>字符帧异步通信与帧同步通信的比较</vt:lpstr>
      <vt:lpstr>同步通信与异步通信的比较</vt:lpstr>
      <vt:lpstr>PowerPoint 演示文稿</vt:lpstr>
      <vt:lpstr>PowerPoint 演示文稿</vt:lpstr>
      <vt:lpstr>PowerPoint 演示文稿</vt:lpstr>
      <vt:lpstr>数字-数字编码</vt:lpstr>
      <vt:lpstr>CDMA解码举例</vt:lpstr>
      <vt:lpstr>CDMA解码举例</vt:lpstr>
      <vt:lpstr>CDMA 的工作原理（m=8）</vt:lpstr>
      <vt:lpstr>PowerPoint 演示文稿</vt:lpstr>
      <vt:lpstr>PowerPoint 演示文稿</vt:lpstr>
      <vt:lpstr>Q3：路由器是如何工作的？</vt:lpstr>
      <vt:lpstr>“转发”和“路由选择”的区别</vt:lpstr>
      <vt:lpstr>分组丢弃</vt:lpstr>
      <vt:lpstr>路由器的交换结构</vt:lpstr>
      <vt:lpstr>A类地址</vt:lpstr>
      <vt:lpstr>A类地址</vt:lpstr>
      <vt:lpstr>B类地址</vt:lpstr>
      <vt:lpstr>B类地址</vt:lpstr>
      <vt:lpstr>B类地址</vt:lpstr>
      <vt:lpstr>C类地址</vt:lpstr>
      <vt:lpstr>C类地址</vt:lpstr>
      <vt:lpstr>ARP 高速缓存的作用</vt:lpstr>
      <vt:lpstr>首部的前一部分是固定长度，共 20 字节，  是所有 IP 数据报必须具有的。</vt:lpstr>
      <vt:lpstr>PowerPoint 演示文稿</vt:lpstr>
      <vt:lpstr>IP 数据报分片示例</vt:lpstr>
      <vt:lpstr>IP 数据报分片示例</vt:lpstr>
      <vt:lpstr>IP 数据报分片示例</vt:lpstr>
      <vt:lpstr>已知某IP地址的二进制为11001011 01001010 11001101 10110110</vt:lpstr>
      <vt:lpstr>RFC 950 vs. RFC 1878</vt:lpstr>
      <vt:lpstr>RFC 950规定下的子网数计算</vt:lpstr>
      <vt:lpstr>RFC 1878规定下的子网数计算</vt:lpstr>
      <vt:lpstr>主机数的计算</vt:lpstr>
      <vt:lpstr>【例1】设有一个网络地址为 172.168.0.0，要 在此网络中划分14个等长子网，试问：RFC  950规定下需要多少位表示子网？子网掩码的 点分十进制数值是多少？每个子网地址是什么？</vt:lpstr>
      <vt:lpstr>PowerPoint 演示文稿</vt:lpstr>
      <vt:lpstr>PowerPoint 演示文稿</vt:lpstr>
      <vt:lpstr>从子网个数为5个出发 22 – 2 ≤ 5 ≤ 23 -2</vt:lpstr>
      <vt:lpstr>PowerPoint 演示文稿</vt:lpstr>
      <vt:lpstr>C类网络的等长子网划分RFC950/1878</vt:lpstr>
      <vt:lpstr>PowerPoint 演示文稿</vt:lpstr>
      <vt:lpstr>从子网个数为5个出发</vt:lpstr>
      <vt:lpstr>【例4】某公司申请到一个IP 192.168.10.0，子 网掩码是255.255.255.0。 这个IP 按照 29，24，  13，12，7，1台主机需求分配给各个部门，请 遵照RFC1878的规定划分变长子网。</vt:lpstr>
      <vt:lpstr>PowerPoint 演示文稿</vt:lpstr>
      <vt:lpstr>PowerPoint 演示文稿</vt:lpstr>
      <vt:lpstr>PowerPoint 演示文稿</vt:lpstr>
      <vt:lpstr>PowerPoint 演示文稿</vt:lpstr>
      <vt:lpstr>变长子网掩码IP地址使用率</vt:lpstr>
      <vt:lpstr>【例5】某公司申请到一个IP 192.168.10.0，子 网掩码是255.255.255.0。 这个IP按照 30，24，  14，12，7，2台主机需求分配给各个部门，请 遵照RFC1878的规定划分变长子网。</vt:lpstr>
      <vt:lpstr>PowerPoint 演示文稿</vt:lpstr>
      <vt:lpstr>PowerPoint 演示文稿</vt:lpstr>
      <vt:lpstr>PowerPoint 演示文稿</vt:lpstr>
      <vt:lpstr>余下的地址：</vt:lpstr>
      <vt:lpstr>余下的地址：</vt:lpstr>
      <vt:lpstr>PowerPoint 演示文稿</vt:lpstr>
      <vt:lpstr>主机H1 要发送分组给H2</vt:lpstr>
      <vt:lpstr>PowerPoint 演示文稿</vt:lpstr>
      <vt:lpstr>PowerPoint 演示文稿</vt:lpstr>
      <vt:lpstr>路由器R1 收到分组后就用路由表中第 1 个项目的 子网掩码和 128.30.33.138 逐比特AND 操作</vt:lpstr>
      <vt:lpstr>路由器R1 再用路由表中第 2 个项目的 子网掩码和 128.30.33.138 逐比特AND 操作</vt:lpstr>
      <vt:lpstr>最长前缀匹配举例</vt:lpstr>
      <vt:lpstr>最长前缀匹配举例</vt:lpstr>
      <vt:lpstr>最长前缀匹配</vt:lpstr>
      <vt:lpstr>Q27：基于距离向量的RIP协议 ?</vt:lpstr>
      <vt:lpstr>“距离”的定义</vt:lpstr>
      <vt:lpstr>RIP 协议的三个要点</vt:lpstr>
      <vt:lpstr>距离向量算法</vt:lpstr>
      <vt:lpstr>RIP 报文的传输</vt:lpstr>
      <vt:lpstr>RIP2 协议的报文格式</vt:lpstr>
      <vt:lpstr>RIP 协议的优缺点</vt:lpstr>
      <vt:lpstr>RIP 的防环机制</vt:lpstr>
      <vt:lpstr>Q29：基于链路状态的OSPF协议？</vt:lpstr>
      <vt:lpstr>路由信息交换的三个要点</vt:lpstr>
      <vt:lpstr>链路状态数据库LSDB (link-state database)</vt:lpstr>
      <vt:lpstr>Flooding(洪泛,扩散法)</vt:lpstr>
      <vt:lpstr>划分区域的优点</vt:lpstr>
      <vt:lpstr>5种OSPF分组 类型之一</vt:lpstr>
      <vt:lpstr>OSPF的特点-1</vt:lpstr>
      <vt:lpstr>OSPF的特点-2</vt:lpstr>
      <vt:lpstr>OSPF与RIP的比较</vt:lpstr>
      <vt:lpstr>BGP 协议的特点</vt:lpstr>
      <vt:lpstr>BGP 协议的特点</vt:lpstr>
      <vt:lpstr>BGP基于TCP交换路由信息</vt:lpstr>
      <vt:lpstr>BGP、OSPF与RIP的比较</vt:lpstr>
      <vt:lpstr>BGP、OSPF与RIP的比较</vt:lpstr>
      <vt:lpstr>IPv6的特点？</vt:lpstr>
      <vt:lpstr>Q2：运输层承担哪些功能？</vt:lpstr>
      <vt:lpstr>功能二：运输层提供应用进程之间的逻辑通信</vt:lpstr>
      <vt:lpstr>功能三：让应用进程在网络中可识别</vt:lpstr>
      <vt:lpstr>端口号的分类</vt:lpstr>
      <vt:lpstr>常用的熟知端口（0～1023）</vt:lpstr>
      <vt:lpstr>UDP协议与TCP协议的区别</vt:lpstr>
      <vt:lpstr>UDP 的首部格式</vt:lpstr>
      <vt:lpstr>UDP的优点</vt:lpstr>
      <vt:lpstr>注 意</vt:lpstr>
      <vt:lpstr>发送缓存与接收缓存的作用</vt:lpstr>
      <vt:lpstr>超时重传时间 RTO计算小结</vt:lpstr>
      <vt:lpstr>Q15：TCP 报文段如何设计？</vt:lpstr>
      <vt:lpstr>Q20：如何描述TCP连接 ？</vt:lpstr>
      <vt:lpstr>TCP 连接，IP 地址，套接字</vt:lpstr>
      <vt:lpstr>Q22：确认重传机制够用吗？</vt:lpstr>
      <vt:lpstr>拥塞控制习题1：</vt:lpstr>
      <vt:lpstr>PowerPoint 演示文稿</vt:lpstr>
      <vt:lpstr>拥塞控制习题2：</vt:lpstr>
      <vt:lpstr>PowerPoint 演示文稿</vt:lpstr>
      <vt:lpstr>Q35：拥塞控制与流量控制的关系 ？</vt:lpstr>
      <vt:lpstr>拥塞控制与流量控制的异同</vt:lpstr>
      <vt:lpstr>TCP/IP协议族中的应用层协议</vt:lpstr>
      <vt:lpstr>Q4：如何解析域名 ？</vt:lpstr>
      <vt:lpstr>本地DNS的迭代查询过程</vt:lpstr>
      <vt:lpstr>电子邮件的一些标准</vt:lpstr>
      <vt:lpstr>SMTP 通信的三个阶段</vt:lpstr>
      <vt:lpstr>Q29：邮件读取协议POP3和IMAP ？</vt:lpstr>
      <vt:lpstr>IMAP 协议 (Internet Message Access Protocol)</vt:lpstr>
      <vt:lpstr>IMAP 的特点</vt:lpstr>
      <vt:lpstr>【例题1】试将数据 01001100 10011101 00111001进行 quoted-printable编码，并得出最后传送的ASCII编码。</vt:lpstr>
      <vt:lpstr>base64 编码</vt:lpstr>
      <vt:lpstr>【例题2】试将二进制的文件：01001001 00110001 01111001 进行base64编码，求最后所传送的ASCII码？</vt:lpstr>
      <vt:lpstr>【例题3】字符串“Man”的Base64编码</vt:lpstr>
      <vt:lpstr>【例题4】字符串“Ma”的Base64编码</vt:lpstr>
      <vt:lpstr>【例题5】字符串“M”的Base64编码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zsseekerp</dc:creator>
  <cp:lastModifiedBy>zsseekerp</cp:lastModifiedBy>
  <cp:revision>77</cp:revision>
  <dcterms:created xsi:type="dcterms:W3CDTF">2022-07-02T07:09:57Z</dcterms:created>
  <dcterms:modified xsi:type="dcterms:W3CDTF">2022-08-27T15:56:28Z</dcterms:modified>
</cp:coreProperties>
</file>