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cean’s 4  March 11, 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Ocean’s 4  March 11, 2022</a:t>
            </a:r>
          </a:p>
        </p:txBody>
      </p:sp>
      <p:sp>
        <p:nvSpPr>
          <p:cNvPr id="152" name="Career Outlook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Career Outlook </a:t>
            </a:r>
          </a:p>
        </p:txBody>
      </p:sp>
      <p:sp>
        <p:nvSpPr>
          <p:cNvPr id="153" name="MACS 30122 Group project code present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MACS 30122 Group project code presentation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1. Data scrapping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Data scrapping code </a:t>
            </a:r>
          </a:p>
        </p:txBody>
      </p:sp>
      <p:sp>
        <p:nvSpPr>
          <p:cNvPr id="156" name="LinkedIn data scrapping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8500" indent="-698500">
              <a:buSzPct val="40000"/>
              <a:buBlip>
                <a:blip r:embed="rId2"/>
              </a:buBlip>
            </a:pPr>
            <a:r>
              <a:t>LinkedIn data scrapping:</a:t>
            </a:r>
          </a:p>
          <a:p>
            <a:pPr lvl="1" marL="1308100" indent="-698500">
              <a:buSzPct val="123000"/>
              <a:buChar char="•"/>
            </a:pPr>
            <a:r>
              <a:t>School alumni list</a:t>
            </a:r>
          </a:p>
          <a:p>
            <a:pPr lvl="1" marL="1308100" indent="-698500">
              <a:buSzPct val="123000"/>
              <a:buChar char="•"/>
            </a:pPr>
            <a:r>
              <a:t>Individual profile </a:t>
            </a:r>
          </a:p>
          <a:p>
            <a:pPr marL="698500" indent="-698500">
              <a:buSzPct val="40000"/>
              <a:buBlip>
                <a:blip r:embed="rId2"/>
              </a:buBlip>
            </a:pPr>
            <a:r>
              <a:t>Companies’ industry category data scrapping </a:t>
            </a:r>
          </a:p>
          <a:p>
            <a:pPr marL="698500" indent="-698500">
              <a:buSzPct val="40000"/>
              <a:buBlip>
                <a:blip r:embed="rId2"/>
              </a:buBlip>
            </a:pPr>
            <a:r>
              <a:t>Geographical data scrapping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2. Data mapping &amp; cleaning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Data mapping &amp; cleaning code </a:t>
            </a:r>
          </a:p>
        </p:txBody>
      </p:sp>
      <p:sp>
        <p:nvSpPr>
          <p:cNvPr id="159" name="Mapping companies’ industry category with NAICS c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8500" indent="-698500">
              <a:buSzPct val="40000"/>
              <a:buBlip>
                <a:blip r:embed="rId2"/>
              </a:buBlip>
            </a:pPr>
            <a:r>
              <a:t>Mapping companies’ industry category with NAICS code</a:t>
            </a:r>
          </a:p>
          <a:p>
            <a:pPr marL="698500" indent="-698500">
              <a:buSzPct val="40000"/>
              <a:buBlip>
                <a:blip r:embed="rId2"/>
              </a:buBlip>
            </a:pPr>
            <a:r>
              <a:t>Mapping NAICS code with annual average salary data </a:t>
            </a:r>
          </a:p>
          <a:p>
            <a:pPr marL="698500" indent="-698500">
              <a:buSzPct val="40000"/>
              <a:buBlip>
                <a:blip r:embed="rId2"/>
              </a:buBlip>
            </a:pPr>
            <a:r>
              <a:t>Mapping alumni employment location with geographical data</a:t>
            </a:r>
          </a:p>
          <a:p>
            <a:pPr marL="698500" indent="-698500">
              <a:buSzPct val="40000"/>
              <a:buBlip>
                <a:blip r:embed="rId2"/>
              </a:buBlip>
            </a:pPr>
            <a:r>
              <a:t>Cleaning: </a:t>
            </a:r>
          </a:p>
          <a:p>
            <a:pPr lvl="1" marL="1308100" indent="-698500">
              <a:buSzPct val="40000"/>
              <a:buBlip>
                <a:blip r:embed="rId2"/>
              </a:buBlip>
            </a:pPr>
            <a:r>
              <a:t>………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3. Data visualization"/>
          <p:cNvSpPr txBox="1"/>
          <p:nvPr>
            <p:ph type="title"/>
          </p:nvPr>
        </p:nvSpPr>
        <p:spPr>
          <a:xfrm>
            <a:off x="1206500" y="2105025"/>
            <a:ext cx="21971000" cy="1435101"/>
          </a:xfrm>
          <a:prstGeom prst="rect">
            <a:avLst/>
          </a:prstGeom>
        </p:spPr>
        <p:txBody>
          <a:bodyPr/>
          <a:lstStyle/>
          <a:p>
            <a:pPr/>
            <a:r>
              <a:t>3. Data visualization </a:t>
            </a:r>
          </a:p>
        </p:txBody>
      </p:sp>
      <p:sp>
        <p:nvSpPr>
          <p:cNvPr id="162" name="Bar chart…"/>
          <p:cNvSpPr txBox="1"/>
          <p:nvPr>
            <p:ph type="body" idx="1"/>
          </p:nvPr>
        </p:nvSpPr>
        <p:spPr>
          <a:xfrm>
            <a:off x="1206500" y="4532866"/>
            <a:ext cx="21971000" cy="8256011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40000"/>
              <a:buBlip>
                <a:blip r:embed="rId2"/>
              </a:buBlip>
            </a:pPr>
            <a:r>
              <a:t>Bar chart</a:t>
            </a:r>
          </a:p>
          <a:p>
            <a:pPr marL="698500" indent="-698500">
              <a:buSzPct val="40000"/>
              <a:buBlip>
                <a:blip r:embed="rId2"/>
              </a:buBlip>
            </a:pPr>
            <a:r>
              <a:t>Pie chart </a:t>
            </a:r>
          </a:p>
          <a:p>
            <a:pPr marL="698500" indent="-698500">
              <a:buSzPct val="40000"/>
              <a:buBlip>
                <a:blip r:embed="rId2"/>
              </a:buBlip>
            </a:pPr>
            <a:r>
              <a:t>Snaky chart </a:t>
            </a:r>
          </a:p>
          <a:p>
            <a:pPr marL="698500" indent="-698500">
              <a:buSzPct val="40000"/>
              <a:buBlip>
                <a:blip r:embed="rId2"/>
              </a:buBlip>
            </a:pPr>
            <a:r>
              <a:t>Map chart </a:t>
            </a:r>
          </a:p>
        </p:txBody>
      </p:sp>
      <p:sp>
        <p:nvSpPr>
          <p:cNvPr id="163" name="4. Dash web-application implementation"/>
          <p:cNvSpPr txBox="1"/>
          <p:nvPr/>
        </p:nvSpPr>
        <p:spPr>
          <a:xfrm>
            <a:off x="1206500" y="9397074"/>
            <a:ext cx="21971001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4. Dash web-application implementation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