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14" r:id="rId4"/>
    <p:sldId id="328" r:id="rId5"/>
    <p:sldId id="333" r:id="rId6"/>
    <p:sldId id="334" r:id="rId7"/>
    <p:sldId id="315" r:id="rId8"/>
    <p:sldId id="330" r:id="rId9"/>
    <p:sldId id="332" r:id="rId10"/>
    <p:sldId id="331" r:id="rId11"/>
    <p:sldId id="30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트리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필수 메소드 </a:t>
            </a:r>
            <a:r>
              <a:rPr lang="en-US" altLang="ko-KR" sz="3200">
                <a:solidFill>
                  <a:schemeClr val="tx1"/>
                </a:solidFill>
              </a:rPr>
              <a:t>(</a:t>
            </a:r>
            <a:r>
              <a:rPr lang="ko-KR" altLang="en-US" sz="3200">
                <a:solidFill>
                  <a:schemeClr val="tx1"/>
                </a:solidFill>
              </a:rPr>
              <a:t>순회관련</a:t>
            </a:r>
            <a:r>
              <a:rPr lang="en-US" altLang="ko-KR" sz="3200">
                <a:solidFill>
                  <a:schemeClr val="tx1"/>
                </a:solidFill>
              </a:rPr>
              <a:t>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91F2CB-5905-4070-B124-78C98E66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94" y="3429000"/>
            <a:ext cx="7403211" cy="24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7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트리 종류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이진 트리 표현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사용 사례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구현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이론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트리 종류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382CC49C-E2A4-4222-B1A0-9B15DEB8B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91556"/>
              </p:ext>
            </p:extLst>
          </p:nvPr>
        </p:nvGraphicFramePr>
        <p:xfrm>
          <a:off x="107504" y="3145063"/>
          <a:ext cx="8928992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352317409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437595680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3878256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이진 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완전 이진 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계층적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개의 자식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마지막 레벨의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노드 생략 가능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중간 노드 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생략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5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이진 트리 표현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05B40-3A2E-4282-B7A6-267142B6A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167476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표현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빈칸이 발생하지 않는 완전 이진 트리에 적합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표현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링크를 담는 구조체를 활용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C1A27-AA26-40B3-82DB-400C4559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43" y="4245353"/>
            <a:ext cx="4172532" cy="1171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F69F7D-6ECD-4C6F-AA47-5881AFA1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6052201"/>
            <a:ext cx="84994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링크 표현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연결리스트를 의미하는가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링크를 다루지만 트리는 선형이 아니기 때문에 연결리스트를 의미하지 않는다고 생각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0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트리 사용 사례 </a:t>
            </a:r>
            <a:r>
              <a:rPr lang="en-US" altLang="ko-KR" sz="3200">
                <a:solidFill>
                  <a:schemeClr val="tx1"/>
                </a:solidFill>
              </a:rPr>
              <a:t>(Node.js</a:t>
            </a:r>
            <a:r>
              <a:rPr lang="ko-KR" altLang="en-US" sz="3200">
                <a:solidFill>
                  <a:schemeClr val="tx1"/>
                </a:solidFill>
              </a:rPr>
              <a:t>의 패키지 의존성</a:t>
            </a:r>
            <a:r>
              <a:rPr lang="en-US" altLang="ko-KR" sz="3200">
                <a:solidFill>
                  <a:schemeClr val="tx1"/>
                </a:solidFill>
              </a:rPr>
              <a:t>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B8CD2CA-A5D1-449D-A3D7-F1503E3E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82179"/>
              </p:ext>
            </p:extLst>
          </p:nvPr>
        </p:nvGraphicFramePr>
        <p:xfrm>
          <a:off x="107504" y="1397000"/>
          <a:ext cx="89289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84926097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530257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node_modules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폴더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package.json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3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동기화된 버전의 패키지만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패키지를 의존하는 패키지 명시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45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BCCC6C-CA5A-4C1B-A003-995D19B66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97109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프로젝트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설치된 패키지의 버전과 이를 의존하는 패키지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A45FE8-8B51-4EAF-A4C5-FEFB9482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20" y="2321927"/>
            <a:ext cx="2232248" cy="8585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05A019-99E5-4CA2-8B22-27E1B228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20" y="3404950"/>
            <a:ext cx="2520280" cy="619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E6358B-9527-4E44-A580-A6AEE5CC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7809"/>
            <a:ext cx="9144000" cy="27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구현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필수 메소드 </a:t>
            </a:r>
            <a:r>
              <a:rPr lang="en-US" altLang="ko-KR" sz="3200">
                <a:solidFill>
                  <a:schemeClr val="tx1"/>
                </a:solidFill>
              </a:rPr>
              <a:t>(</a:t>
            </a:r>
            <a:r>
              <a:rPr lang="ko-KR" altLang="en-US" sz="3200">
                <a:solidFill>
                  <a:schemeClr val="tx1"/>
                </a:solidFill>
              </a:rPr>
              <a:t>연산관련</a:t>
            </a:r>
            <a:r>
              <a:rPr lang="en-US" altLang="ko-KR" sz="3200">
                <a:solidFill>
                  <a:schemeClr val="tx1"/>
                </a:solidFill>
              </a:rPr>
              <a:t>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BD0B7B-9319-4A0D-A137-24763EAEF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0" y="3356717"/>
            <a:ext cx="7735380" cy="220058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5E59D9-3A7C-4EFC-963F-17F17ACBAAC5}"/>
              </a:ext>
            </a:extLst>
          </p:cNvPr>
          <p:cNvCxnSpPr/>
          <p:nvPr/>
        </p:nvCxnSpPr>
        <p:spPr bwMode="auto">
          <a:xfrm>
            <a:off x="5292080" y="3861048"/>
            <a:ext cx="28803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2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필수 메소드 </a:t>
            </a:r>
            <a:r>
              <a:rPr lang="en-US" altLang="ko-KR" sz="3200">
                <a:solidFill>
                  <a:schemeClr val="tx1"/>
                </a:solidFill>
              </a:rPr>
              <a:t>(delete </a:t>
            </a:r>
            <a:r>
              <a:rPr lang="ko-KR" altLang="en-US" sz="3200">
                <a:solidFill>
                  <a:schemeClr val="tx1"/>
                </a:solidFill>
              </a:rPr>
              <a:t>연산관련</a:t>
            </a:r>
            <a:r>
              <a:rPr lang="en-US" altLang="ko-KR" sz="3200">
                <a:solidFill>
                  <a:schemeClr val="tx1"/>
                </a:solidFill>
              </a:rPr>
              <a:t>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F1573F-5330-4DA5-AB71-4A0D6F39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1440908"/>
            <a:ext cx="7854950" cy="1530350"/>
          </a:xfrm>
          <a:prstGeom prst="rect">
            <a:avLst/>
          </a:prstGeom>
        </p:spPr>
      </p:pic>
      <p:pic>
        <p:nvPicPr>
          <p:cNvPr id="9" name="그래픽 8" descr="확인 표시 단색으로 채워진">
            <a:extLst>
              <a:ext uri="{FF2B5EF4-FFF2-40B4-BE49-F238E27FC236}">
                <a16:creationId xmlns:a16="http://schemas.microsoft.com/office/drawing/2014/main" id="{C0909511-A241-495A-BE73-A10E1FD91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2280" y="1440908"/>
            <a:ext cx="573084" cy="5730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CD5737-C662-4972-8881-977D4EBC6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" y="3053189"/>
            <a:ext cx="4896533" cy="16671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E2F35C-3847-4506-8E0B-A499EA2C3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7" y="3066869"/>
            <a:ext cx="6347190" cy="2503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392787-0856-49EB-8529-5BCF517D6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11" y="4720297"/>
            <a:ext cx="5991836" cy="21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10915</TotalTime>
  <Words>158</Words>
  <Application>Microsoft Office PowerPoint</Application>
  <PresentationFormat>화면 슬라이드 쇼(4:3)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Calibri</vt:lpstr>
      <vt:lpstr>Diseño predeterminado</vt:lpstr>
      <vt:lpstr>트리</vt:lpstr>
      <vt:lpstr>목차</vt:lpstr>
      <vt:lpstr>PowerPoint 프레젠테이션</vt:lpstr>
      <vt:lpstr>트리 종류</vt:lpstr>
      <vt:lpstr>이진 트리 표현</vt:lpstr>
      <vt:lpstr>트리 사용 사례 (Node.js의 패키지 의존성)</vt:lpstr>
      <vt:lpstr>PowerPoint 프레젠테이션</vt:lpstr>
      <vt:lpstr>필수 메소드 (연산관련)</vt:lpstr>
      <vt:lpstr>필수 메소드 (delete 연산관련)</vt:lpstr>
      <vt:lpstr>필수 메소드 (순회관련)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966</cp:revision>
  <dcterms:created xsi:type="dcterms:W3CDTF">2010-05-23T14:28:12Z</dcterms:created>
  <dcterms:modified xsi:type="dcterms:W3CDTF">2022-04-28T07:36:35Z</dcterms:modified>
</cp:coreProperties>
</file>