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84" r:id="rId4"/>
    <p:sldId id="277" r:id="rId5"/>
    <p:sldId id="281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43" d="100"/>
          <a:sy n="43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905312" y="154807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우리가 여러 개의 문자열을 가지고 있을 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어떤 문자열이 그 문자열 중 하나인지 알아내는 방법은 무엇일까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‘</a:t>
            </a:r>
            <a:r>
              <a:rPr lang="en-US" altLang="ko-KR" sz="2400" dirty="0" err="1">
                <a:solidFill>
                  <a:srgbClr val="000000"/>
                </a:solidFill>
                <a:latin typeface="-apple-system"/>
              </a:rPr>
              <a:t>abc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’, ‘ab’, ‘car’]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가 있을 때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‘ab‘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찾는 방법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?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일일이 비교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배열을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 돌면서 문자열 하나씩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검증해야하기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때문에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문을 한번 더 돌아야 하는 중첩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문을 돌아야 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이진 탐색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이진 탐색으로 검색하면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일일이 비교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 비해 더 짧지만 결국 정렬 과정에서 시간 복잡도가 늘어 나기 때문에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N(n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logn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시간이 걸린다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838200" y="1372509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는 문자열을 저장하고 효율적으로 탐색하기 위한 </a:t>
            </a:r>
            <a:r>
              <a:rPr lang="ko-KR" alt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트리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형태의 자료구조이다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사용예제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문자열 탐색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검색어 자동 완성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사전 찾기</a:t>
            </a:r>
          </a:p>
          <a:p>
            <a:b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트라이 장점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트라이는 문자열 검색을 빠르게 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트라이 단점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각 노드에서 자식들에 대한 포인터들을 배열로 모두 저장하고 있다는 점에서 저장 공간의 크기가 크다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253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 동작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094218" y="1859340"/>
            <a:ext cx="4391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['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ab, car]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단어들을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트라이에 저장한다고 가정 해보자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CCA7E-2383-D5D7-9FCD-53DF21DA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8075"/>
            <a:ext cx="4580238" cy="44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 동작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6C0A0-B0A7-2C61-0FBD-DC4DE121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78" y="1548075"/>
            <a:ext cx="1933845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D061D-A01E-D013-333B-E6DD3BCE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39" y="3002580"/>
            <a:ext cx="1686160" cy="1105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7505D-0AF2-B2BF-38A9-1A94F3F4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79" y="4161769"/>
            <a:ext cx="1924319" cy="1152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08686-986F-B177-94D5-B9D768AB1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709" y="5368590"/>
            <a:ext cx="1838582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E4E4A-81B1-83C8-294E-24DD656F1B10}"/>
              </a:ext>
            </a:extLst>
          </p:cNvPr>
          <p:cNvSpPr txBox="1"/>
          <p:nvPr/>
        </p:nvSpPr>
        <p:spPr>
          <a:xfrm>
            <a:off x="867230" y="2031613"/>
            <a:ext cx="4391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ab, car]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단어들을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트라이에 저장한다고 가정 해보자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트라이에 삽입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9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 동작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6C0A0-B0A7-2C61-0FBD-DC4DE121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78" y="1548075"/>
            <a:ext cx="1933845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D061D-A01E-D013-333B-E6DD3BCE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39" y="3002580"/>
            <a:ext cx="1686160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08686-986F-B177-94D5-B9D768AB1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09" y="5368590"/>
            <a:ext cx="1838582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743DD-17B8-7A90-F0AA-783AF8CCAEF2}"/>
              </a:ext>
            </a:extLst>
          </p:cNvPr>
          <p:cNvSpPr txBox="1"/>
          <p:nvPr/>
        </p:nvSpPr>
        <p:spPr>
          <a:xfrm>
            <a:off x="867230" y="1905506"/>
            <a:ext cx="4391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ab, car]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단어들을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트라이에 저장한다고 가정 해보자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트라이에 삽입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`ab`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트라이에 삽입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41AC8-9B16-B077-7BB5-B654D33CE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13830"/>
            <a:ext cx="166710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 동작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D061D-A01E-D013-333B-E6DD3BC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39" y="3002580"/>
            <a:ext cx="1686160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08686-986F-B177-94D5-B9D768AB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09" y="5368590"/>
            <a:ext cx="1838582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743DD-17B8-7A90-F0AA-783AF8CCAEF2}"/>
              </a:ext>
            </a:extLst>
          </p:cNvPr>
          <p:cNvSpPr txBox="1"/>
          <p:nvPr/>
        </p:nvSpPr>
        <p:spPr>
          <a:xfrm>
            <a:off x="867230" y="1905506"/>
            <a:ext cx="4391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ab, car]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단어들을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트라이에 저장한다고 가정 해보자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트라이에 삽입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`ab`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트라이에 삽입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`car`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트라이에 삽입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41AC8-9B16-B077-7BB5-B654D33CE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13830"/>
            <a:ext cx="1667108" cy="1095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3F252B-2E6A-9B22-27C4-EEE057E49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753" y="1548075"/>
            <a:ext cx="1692303" cy="1332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30621-8EB6-5158-88EB-B291C03D3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013" y="3002580"/>
            <a:ext cx="1686161" cy="11557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C2C67F-B0DD-5667-8BDB-B35047C04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1056" y="4206515"/>
            <a:ext cx="1672562" cy="1095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D7F66C-ABBE-846E-3EFE-76E84557D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688" y="5549589"/>
            <a:ext cx="1675996" cy="10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트라이 동작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D061D-A01E-D013-333B-E6DD3BC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39" y="3002580"/>
            <a:ext cx="1686160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08686-986F-B177-94D5-B9D768AB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09" y="5368590"/>
            <a:ext cx="1838582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743DD-17B8-7A90-F0AA-783AF8CCAEF2}"/>
              </a:ext>
            </a:extLst>
          </p:cNvPr>
          <p:cNvSpPr txBox="1"/>
          <p:nvPr/>
        </p:nvSpPr>
        <p:spPr>
          <a:xfrm>
            <a:off x="867230" y="1905506"/>
            <a:ext cx="4391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EX) [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ab, car]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단어들을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트라이에 저장한다고 가정 해보자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abc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`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트라이에 삽입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`ab`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트라이에 삽입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`car`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트라이에 삽입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문자열 탐색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41AC8-9B16-B077-7BB5-B654D33CE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13830"/>
            <a:ext cx="1667108" cy="1095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3F252B-2E6A-9B22-27C4-EEE057E49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753" y="1555957"/>
            <a:ext cx="1692303" cy="1332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30621-8EB6-5158-88EB-B291C03D3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013" y="3002580"/>
            <a:ext cx="1686161" cy="11557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C2C67F-B0DD-5667-8BDB-B35047C04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1056" y="4206515"/>
            <a:ext cx="1672562" cy="1095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D7F66C-ABBE-846E-3EFE-76E84557D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688" y="5549589"/>
            <a:ext cx="1675996" cy="10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321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Consolas</vt:lpstr>
      <vt:lpstr>Office 테마</vt:lpstr>
      <vt:lpstr>Trie</vt:lpstr>
      <vt:lpstr>개요</vt:lpstr>
      <vt:lpstr>트라이</vt:lpstr>
      <vt:lpstr>트라이 동작 과정</vt:lpstr>
      <vt:lpstr>트라이 동작 과정</vt:lpstr>
      <vt:lpstr>트라이 동작 과정</vt:lpstr>
      <vt:lpstr>트라이 동작 과정</vt:lpstr>
      <vt:lpstr>트라이 동작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16</cp:revision>
  <dcterms:created xsi:type="dcterms:W3CDTF">2022-01-06T05:20:31Z</dcterms:created>
  <dcterms:modified xsi:type="dcterms:W3CDTF">2022-05-26T07:50:42Z</dcterms:modified>
</cp:coreProperties>
</file>