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7" r:id="rId2"/>
    <p:sldId id="259" r:id="rId3"/>
    <p:sldId id="313" r:id="rId4"/>
    <p:sldId id="314" r:id="rId5"/>
    <p:sldId id="316" r:id="rId6"/>
    <p:sldId id="315" r:id="rId7"/>
    <p:sldId id="310" r:id="rId8"/>
    <p:sldId id="307" r:id="rId9"/>
    <p:sldId id="306" r:id="rId10"/>
    <p:sldId id="317" r:id="rId11"/>
    <p:sldId id="308" r:id="rId12"/>
    <p:sldId id="318" r:id="rId13"/>
    <p:sldId id="319" r:id="rId14"/>
    <p:sldId id="273" r:id="rId15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55"/>
    <p:restoredTop sz="94650"/>
  </p:normalViewPr>
  <p:slideViewPr>
    <p:cSldViewPr snapToGrid="0" snapToObjects="1">
      <p:cViewPr varScale="1">
        <p:scale>
          <a:sx n="81" d="100"/>
          <a:sy n="81" d="100"/>
        </p:scale>
        <p:origin x="208" y="10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3E6723-DD58-0F4A-9FE0-EEDE4F34B7D1}" type="datetimeFigureOut">
              <a:rPr kumimoji="1" lang="ko-Kore-KR" altLang="en-US" smtClean="0"/>
              <a:t>2022. 3. 11.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D1895C-C431-F440-8998-4A7CC888F9D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361839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D1895C-C431-F440-8998-4A7CC888F9DC}" type="slidenum">
              <a:rPr kumimoji="1" lang="ko-Kore-KR" altLang="en-US" smtClean="0"/>
              <a:t>12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307791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D1895C-C431-F440-8998-4A7CC888F9DC}" type="slidenum">
              <a:rPr kumimoji="1" lang="ko-Kore-KR" altLang="en-US" smtClean="0"/>
              <a:t>13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79491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3032C6-AC90-A145-96CA-59100CF160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7ACC4C-4476-5545-B95B-7D33B1880F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10DAAB-99C6-4244-ADD5-DA7D0CDBC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C2325-EA9A-6C4A-AFAB-C3D928C1EEE8}" type="datetimeFigureOut">
              <a:rPr kumimoji="1" lang="ko-Kore-KR" altLang="en-US" smtClean="0"/>
              <a:t>2022. 3. 11.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6BE3B4-0958-FD40-96B4-3D132FA47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852A06-961A-5748-A326-9945C88B3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595E9-BF75-C647-92BE-7BD1BA53042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52453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FF3F7A-78CC-7D40-9477-BFE665712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F9A2460-27ED-0244-82B7-D18BF4C9D3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1E4A98-B422-D447-B1EE-89BA363E4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C2325-EA9A-6C4A-AFAB-C3D928C1EEE8}" type="datetimeFigureOut">
              <a:rPr kumimoji="1" lang="ko-Kore-KR" altLang="en-US" smtClean="0"/>
              <a:t>2022. 3. 11.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26F5EB-63B7-804E-A14C-85D41D077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CFB92F-FEE4-E24C-A485-5774F00D0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595E9-BF75-C647-92BE-7BD1BA53042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06928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0E4E457-4F72-B541-8D2D-E7C802C98C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C75B630-EC8E-F847-96DC-9070839DF3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867E49-0690-4F46-AB89-90C68450D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C2325-EA9A-6C4A-AFAB-C3D928C1EEE8}" type="datetimeFigureOut">
              <a:rPr kumimoji="1" lang="ko-Kore-KR" altLang="en-US" smtClean="0"/>
              <a:t>2022. 3. 11.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FA0AD0-FFCB-A04C-AB8E-233EDB851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46DE6F-3950-FE41-928C-31D2338C0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595E9-BF75-C647-92BE-7BD1BA53042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34903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F2F153-951B-DE47-A9CD-F6DE23672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8D8EF8-96E8-204C-84B7-4DD38B42F3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806267-30BA-854D-84E7-DDC7AD6BC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C2325-EA9A-6C4A-AFAB-C3D928C1EEE8}" type="datetimeFigureOut">
              <a:rPr kumimoji="1" lang="ko-Kore-KR" altLang="en-US" smtClean="0"/>
              <a:t>2022. 3. 11.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82C9CC-08E8-234A-B8DE-5535E272D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F25DA7-FC70-6644-803C-E729321F8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595E9-BF75-C647-92BE-7BD1BA53042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261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0EBFB0-AC96-D44E-B31F-30EBB6CF5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A8BA22-0DED-A44A-B9C7-CDC83C7920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329012-03C0-5F41-B572-8191201D0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C2325-EA9A-6C4A-AFAB-C3D928C1EEE8}" type="datetimeFigureOut">
              <a:rPr kumimoji="1" lang="ko-Kore-KR" altLang="en-US" smtClean="0"/>
              <a:t>2022. 3. 11.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050D2B-8AD0-4344-8B4E-8662683FC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292FC8-687F-2849-9983-8EC67045C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595E9-BF75-C647-92BE-7BD1BA53042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77366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3A944F-32BF-0D4D-9437-7BCE072FE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67DF6E-127E-C945-9FA6-D9C67E731A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B0247B6-1798-3A4D-A6AB-67F201AB09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42AA23-EB49-5740-9DD7-D8F9AE2E2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C2325-EA9A-6C4A-AFAB-C3D928C1EEE8}" type="datetimeFigureOut">
              <a:rPr kumimoji="1" lang="ko-Kore-KR" altLang="en-US" smtClean="0"/>
              <a:t>2022. 3. 11.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8B6566-3428-3F44-A9F4-478005E9A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AB2AEB-92DA-6949-AE6F-0CB59D5CA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595E9-BF75-C647-92BE-7BD1BA53042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35318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F441FA-A765-6A47-A28C-8A00E87EA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4598E8-18D7-5B43-9489-3D9C409EA5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323061-04A0-CA4F-90C0-E51412C0CD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BC5D27F-E548-4A4F-BB2C-39351812AE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E3A69FD-45CA-7345-A1CE-1ECA894AD3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548C4F9-D214-1044-88C7-B474B3A63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C2325-EA9A-6C4A-AFAB-C3D928C1EEE8}" type="datetimeFigureOut">
              <a:rPr kumimoji="1" lang="ko-Kore-KR" altLang="en-US" smtClean="0"/>
              <a:t>2022. 3. 11.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80CA169-2251-8746-BAC2-A2286A910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7CDA17F-D572-D347-B442-8D284DECC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595E9-BF75-C647-92BE-7BD1BA53042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34006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3D3A6-7F2E-B44C-9FA0-F490FC059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7D6B165-A07C-6E48-82AB-692563E04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C2325-EA9A-6C4A-AFAB-C3D928C1EEE8}" type="datetimeFigureOut">
              <a:rPr kumimoji="1" lang="ko-Kore-KR" altLang="en-US" smtClean="0"/>
              <a:t>2022. 3. 11.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E9ED5CB-114C-C146-8902-CB014ADF3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6B878DB-E93B-3446-AFED-97D2AE692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595E9-BF75-C647-92BE-7BD1BA53042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94004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937443B-FA37-A84C-9CCC-12DF653EC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C2325-EA9A-6C4A-AFAB-C3D928C1EEE8}" type="datetimeFigureOut">
              <a:rPr kumimoji="1" lang="ko-Kore-KR" altLang="en-US" smtClean="0"/>
              <a:t>2022. 3. 11.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CF0996F-3A04-6C4A-8836-C9412B570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185B268-D87C-4144-9147-B6ACDEC24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595E9-BF75-C647-92BE-7BD1BA53042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31335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0AD353-95CD-B241-A173-3E37CC250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710D05-F20C-FD4B-B85F-289220BA88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5B75C23-8118-BA48-A0C6-4994431D5D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80F080-27EF-AF4F-B3CC-85E0EF108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C2325-EA9A-6C4A-AFAB-C3D928C1EEE8}" type="datetimeFigureOut">
              <a:rPr kumimoji="1" lang="ko-Kore-KR" altLang="en-US" smtClean="0"/>
              <a:t>2022. 3. 11.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C7596C-BCA2-5E40-9ACA-CAA3637B8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4A91EF-ED8F-344F-A081-1D320A4B2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595E9-BF75-C647-92BE-7BD1BA53042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67450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105500-00CD-8149-9D36-3CDA04799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729AB21-F08E-B041-A1AB-7AFC6BFB90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8E48B-8255-DB4A-86E5-86A8A43537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E209B3-5B69-8049-ABC4-F4445C3BB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C2325-EA9A-6C4A-AFAB-C3D928C1EEE8}" type="datetimeFigureOut">
              <a:rPr kumimoji="1" lang="ko-Kore-KR" altLang="en-US" smtClean="0"/>
              <a:t>2022. 3. 11.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54D6CD2-9E0B-354D-A088-2B97B382D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1E4391-7610-DB4C-8690-66EE09F8A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595E9-BF75-C647-92BE-7BD1BA53042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68895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B862B93-3A94-6D4A-BB87-E2AF4E2E8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7ED5D2-6DF7-8845-B0AF-CDBEA5BC5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0C96A3-AD92-604B-935D-C6E66C7E5D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0C2325-EA9A-6C4A-AFAB-C3D928C1EEE8}" type="datetimeFigureOut">
              <a:rPr kumimoji="1" lang="ko-Kore-KR" altLang="en-US" smtClean="0"/>
              <a:t>2022. 3. 11.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AD6C83-1B15-3D4D-A9D0-FD50CD61B6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A8A3DA-58EA-7348-9189-21A35224F8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595E9-BF75-C647-92BE-7BD1BA53042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6470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1E0F65-454C-F548-B8DC-E3FF22F3BC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00200"/>
            <a:ext cx="9144000" cy="1493246"/>
          </a:xfrm>
        </p:spPr>
        <p:txBody>
          <a:bodyPr>
            <a:normAutofit/>
          </a:bodyPr>
          <a:lstStyle/>
          <a:p>
            <a:r>
              <a:rPr kumimoji="1" lang="ko-KR" altLang="en-US" sz="4000" dirty="0"/>
              <a:t>자료구조 개념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2276216-644F-E34E-8C56-C6BD1A50D4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64555"/>
            <a:ext cx="9144000" cy="1655762"/>
          </a:xfrm>
        </p:spPr>
        <p:txBody>
          <a:bodyPr/>
          <a:lstStyle/>
          <a:p>
            <a:r>
              <a:rPr kumimoji="1" lang="ko-KR" altLang="en-US" dirty="0"/>
              <a:t>발표자</a:t>
            </a:r>
            <a:r>
              <a:rPr kumimoji="1" lang="en-US" altLang="ko-KR" dirty="0"/>
              <a:t>-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JiYong</a:t>
            </a:r>
            <a:r>
              <a:rPr kumimoji="1" lang="en-US" altLang="ko-KR" dirty="0"/>
              <a:t> Kim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12300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72F562-A894-BB44-8DE5-568C94F16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Open Addressing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1A224757-AE0A-6949-A384-B454261A75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263084" cy="3795712"/>
          </a:xfrm>
        </p:spPr>
      </p:pic>
    </p:spTree>
    <p:extLst>
      <p:ext uri="{BB962C8B-B14F-4D97-AF65-F5344CB8AC3E}">
        <p14:creationId xmlns:p14="http://schemas.microsoft.com/office/powerpoint/2010/main" val="11774354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A1BEA81-9351-6548-ADC0-99339D0E3B52}"/>
              </a:ext>
            </a:extLst>
          </p:cNvPr>
          <p:cNvSpPr txBox="1"/>
          <p:nvPr/>
        </p:nvSpPr>
        <p:spPr>
          <a:xfrm>
            <a:off x="228600" y="500063"/>
            <a:ext cx="2900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Java 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HashMap</a:t>
            </a:r>
            <a:endParaRPr kumimoji="1" lang="ko-Kore-KR" altLang="en-US" dirty="0"/>
          </a:p>
        </p:txBody>
      </p:sp>
      <p:pic>
        <p:nvPicPr>
          <p:cNvPr id="6" name="내용 개체 틀 5" descr="테이블이(가) 표시된 사진&#10;&#10;자동 생성된 설명">
            <a:extLst>
              <a:ext uri="{FF2B5EF4-FFF2-40B4-BE49-F238E27FC236}">
                <a16:creationId xmlns:a16="http://schemas.microsoft.com/office/drawing/2014/main" id="{DF90DF36-7AC3-9F47-81A3-50E082408B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1944" y="1145607"/>
            <a:ext cx="6860754" cy="3760221"/>
          </a:xfrm>
        </p:spPr>
      </p:pic>
    </p:spTree>
    <p:extLst>
      <p:ext uri="{BB962C8B-B14F-4D97-AF65-F5344CB8AC3E}">
        <p14:creationId xmlns:p14="http://schemas.microsoft.com/office/powerpoint/2010/main" val="4240003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4C080A6D-CE47-5F4A-A474-0233164C3146}"/>
              </a:ext>
            </a:extLst>
          </p:cNvPr>
          <p:cNvSpPr/>
          <p:nvPr/>
        </p:nvSpPr>
        <p:spPr>
          <a:xfrm>
            <a:off x="840156" y="543997"/>
            <a:ext cx="24256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dirty="0"/>
              <a:t>&lt;</a:t>
            </a:r>
            <a:r>
              <a:rPr lang="en" altLang="ko-Kore-KR" dirty="0"/>
              <a:t>Hash </a:t>
            </a:r>
            <a:r>
              <a:rPr lang="ko-KR" altLang="en-US" dirty="0"/>
              <a:t>충돌 방지 기법</a:t>
            </a:r>
            <a:r>
              <a:rPr kumimoji="1" lang="en-US" altLang="ko-KR" dirty="0"/>
              <a:t>&gt;</a:t>
            </a:r>
            <a:endParaRPr kumimoji="1" lang="ko-Kore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415C16CB-C688-F640-839B-0E0DE7D9FE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42828" y="1593397"/>
            <a:ext cx="8903144" cy="4351338"/>
          </a:xfrm>
        </p:spPr>
      </p:pic>
    </p:spTree>
    <p:extLst>
      <p:ext uri="{BB962C8B-B14F-4D97-AF65-F5344CB8AC3E}">
        <p14:creationId xmlns:p14="http://schemas.microsoft.com/office/powerpoint/2010/main" val="27979913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4C080A6D-CE47-5F4A-A474-0233164C3146}"/>
              </a:ext>
            </a:extLst>
          </p:cNvPr>
          <p:cNvSpPr/>
          <p:nvPr/>
        </p:nvSpPr>
        <p:spPr>
          <a:xfrm>
            <a:off x="840156" y="543997"/>
            <a:ext cx="28023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dirty="0"/>
              <a:t>&lt;</a:t>
            </a:r>
            <a:r>
              <a:rPr lang="en" altLang="ko-Kore-KR" dirty="0"/>
              <a:t>Hash</a:t>
            </a:r>
            <a:r>
              <a:rPr lang="en-US" altLang="ko-Kore-KR" dirty="0"/>
              <a:t>Map</a:t>
            </a:r>
            <a:r>
              <a:rPr lang="ko-KR" altLang="en-US" dirty="0"/>
              <a:t>의 시간 복잡도</a:t>
            </a:r>
            <a:r>
              <a:rPr kumimoji="1" lang="en-US" altLang="ko-KR" dirty="0"/>
              <a:t>&gt;</a:t>
            </a:r>
            <a:endParaRPr kumimoji="1" lang="ko-Kore-KR" altLang="en-US" dirty="0"/>
          </a:p>
        </p:txBody>
      </p:sp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FC3B8936-A8DC-634D-B30B-7D616F210E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2099" y="1814285"/>
            <a:ext cx="8827477" cy="3643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8966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48ECAE-61BB-0B45-9E1D-4BF84608A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kumimoji="1" lang="ko-KR" altLang="en-US" dirty="0"/>
              <a:t>이상으로 발표 마치겠습니다</a:t>
            </a:r>
            <a:r>
              <a:rPr kumimoji="1" lang="en-US" altLang="ko-KR" dirty="0"/>
              <a:t>.</a:t>
            </a:r>
            <a:br>
              <a:rPr kumimoji="1" lang="en-US" altLang="ko-KR" dirty="0"/>
            </a:br>
            <a:br>
              <a:rPr kumimoji="1" lang="en-US" altLang="ko-KR" dirty="0"/>
            </a:br>
            <a:r>
              <a:rPr kumimoji="1" lang="ko-KR" altLang="en-US" dirty="0"/>
              <a:t>감사합니다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3036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8C383C-060D-BD43-9E1C-5D97B90B2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424" y="737419"/>
            <a:ext cx="10515600" cy="51304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Hash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CB7C1A5-F50A-DA4E-A96D-D0E7875E0ADE}"/>
              </a:ext>
            </a:extLst>
          </p:cNvPr>
          <p:cNvSpPr/>
          <p:nvPr/>
        </p:nvSpPr>
        <p:spPr>
          <a:xfrm>
            <a:off x="2340429" y="2405743"/>
            <a:ext cx="6150428" cy="21444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522115-49D6-BB46-9258-5E438F4F1AB5}"/>
              </a:ext>
            </a:extLst>
          </p:cNvPr>
          <p:cNvSpPr txBox="1"/>
          <p:nvPr/>
        </p:nvSpPr>
        <p:spPr>
          <a:xfrm>
            <a:off x="2340429" y="2036411"/>
            <a:ext cx="1807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&lt;Hash Function&gt;</a:t>
            </a:r>
            <a:endParaRPr kumimoji="1" lang="ko-Kore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FC4E842E-4E83-C247-9BA8-C75B459DFE2F}"/>
              </a:ext>
            </a:extLst>
          </p:cNvPr>
          <p:cNvSpPr/>
          <p:nvPr/>
        </p:nvSpPr>
        <p:spPr>
          <a:xfrm>
            <a:off x="718457" y="3156857"/>
            <a:ext cx="762000" cy="7293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5E9910-CDE8-CA49-86F4-A0D0C3BB0D1D}"/>
              </a:ext>
            </a:extLst>
          </p:cNvPr>
          <p:cNvSpPr txBox="1"/>
          <p:nvPr/>
        </p:nvSpPr>
        <p:spPr>
          <a:xfrm>
            <a:off x="707571" y="4082926"/>
            <a:ext cx="1807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&lt;Data&gt;</a:t>
            </a:r>
            <a:endParaRPr kumimoji="1" lang="ko-Kore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A9CDDFBC-1CEC-CD41-B656-C23FBA395E62}"/>
              </a:ext>
            </a:extLst>
          </p:cNvPr>
          <p:cNvCxnSpPr>
            <a:stCxn id="6" idx="6"/>
          </p:cNvCxnSpPr>
          <p:nvPr/>
        </p:nvCxnSpPr>
        <p:spPr>
          <a:xfrm flipV="1">
            <a:off x="1480457" y="3521528"/>
            <a:ext cx="772886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6980254-4C3B-774C-8EA9-199119A97617}"/>
              </a:ext>
            </a:extLst>
          </p:cNvPr>
          <p:cNvCxnSpPr>
            <a:stCxn id="2" idx="3"/>
          </p:cNvCxnSpPr>
          <p:nvPr/>
        </p:nvCxnSpPr>
        <p:spPr>
          <a:xfrm>
            <a:off x="8490857" y="3477986"/>
            <a:ext cx="52251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270875D-B997-4A4C-AD69-235D147FF2AC}"/>
              </a:ext>
            </a:extLst>
          </p:cNvPr>
          <p:cNvSpPr/>
          <p:nvPr/>
        </p:nvSpPr>
        <p:spPr>
          <a:xfrm>
            <a:off x="9350829" y="3302639"/>
            <a:ext cx="1328057" cy="39850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89FF69-A8FE-DE4B-8692-66D12FF15C96}"/>
              </a:ext>
            </a:extLst>
          </p:cNvPr>
          <p:cNvSpPr txBox="1"/>
          <p:nvPr/>
        </p:nvSpPr>
        <p:spPr>
          <a:xfrm>
            <a:off x="8835276" y="3898260"/>
            <a:ext cx="2841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&lt;</a:t>
            </a:r>
            <a:r>
              <a:rPr kumimoji="1" lang="ko-KR" altLang="en-US" dirty="0"/>
              <a:t>고정된 길이의 데이터</a:t>
            </a:r>
            <a:r>
              <a:rPr kumimoji="1" lang="en-US" altLang="ko-Kore-KR" dirty="0"/>
              <a:t>&gt;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264763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8C383C-060D-BD43-9E1C-5D97B90B2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424" y="737419"/>
            <a:ext cx="10515600" cy="51304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Hash</a:t>
            </a:r>
            <a:r>
              <a:rPr lang="ko-KR" altLang="en-US" dirty="0"/>
              <a:t> 특징</a:t>
            </a:r>
            <a:endParaRPr lang="en-US" altLang="ko-KR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CB7C1A5-F50A-DA4E-A96D-D0E7875E0ADE}"/>
              </a:ext>
            </a:extLst>
          </p:cNvPr>
          <p:cNvSpPr/>
          <p:nvPr/>
        </p:nvSpPr>
        <p:spPr>
          <a:xfrm>
            <a:off x="2340429" y="2405743"/>
            <a:ext cx="6150428" cy="21444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522115-49D6-BB46-9258-5E438F4F1AB5}"/>
              </a:ext>
            </a:extLst>
          </p:cNvPr>
          <p:cNvSpPr txBox="1"/>
          <p:nvPr/>
        </p:nvSpPr>
        <p:spPr>
          <a:xfrm>
            <a:off x="2340429" y="2036411"/>
            <a:ext cx="1807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&lt;Hash Function&gt;</a:t>
            </a:r>
            <a:endParaRPr kumimoji="1" lang="ko-Kore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FC4E842E-4E83-C247-9BA8-C75B459DFE2F}"/>
              </a:ext>
            </a:extLst>
          </p:cNvPr>
          <p:cNvSpPr/>
          <p:nvPr/>
        </p:nvSpPr>
        <p:spPr>
          <a:xfrm>
            <a:off x="718457" y="3156857"/>
            <a:ext cx="762000" cy="7293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5E9910-CDE8-CA49-86F4-A0D0C3BB0D1D}"/>
              </a:ext>
            </a:extLst>
          </p:cNvPr>
          <p:cNvSpPr txBox="1"/>
          <p:nvPr/>
        </p:nvSpPr>
        <p:spPr>
          <a:xfrm>
            <a:off x="707571" y="4082926"/>
            <a:ext cx="1807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&lt;Data&gt;</a:t>
            </a:r>
            <a:endParaRPr kumimoji="1" lang="ko-Kore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A9CDDFBC-1CEC-CD41-B656-C23FBA395E62}"/>
              </a:ext>
            </a:extLst>
          </p:cNvPr>
          <p:cNvCxnSpPr>
            <a:stCxn id="6" idx="6"/>
          </p:cNvCxnSpPr>
          <p:nvPr/>
        </p:nvCxnSpPr>
        <p:spPr>
          <a:xfrm flipV="1">
            <a:off x="1480457" y="3521528"/>
            <a:ext cx="772886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6980254-4C3B-774C-8EA9-199119A97617}"/>
              </a:ext>
            </a:extLst>
          </p:cNvPr>
          <p:cNvCxnSpPr>
            <a:stCxn id="2" idx="3"/>
          </p:cNvCxnSpPr>
          <p:nvPr/>
        </p:nvCxnSpPr>
        <p:spPr>
          <a:xfrm>
            <a:off x="8490857" y="3477986"/>
            <a:ext cx="52251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270875D-B997-4A4C-AD69-235D147FF2AC}"/>
              </a:ext>
            </a:extLst>
          </p:cNvPr>
          <p:cNvSpPr/>
          <p:nvPr/>
        </p:nvSpPr>
        <p:spPr>
          <a:xfrm>
            <a:off x="9350829" y="3302639"/>
            <a:ext cx="1328057" cy="39850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89FF69-A8FE-DE4B-8692-66D12FF15C96}"/>
              </a:ext>
            </a:extLst>
          </p:cNvPr>
          <p:cNvSpPr txBox="1"/>
          <p:nvPr/>
        </p:nvSpPr>
        <p:spPr>
          <a:xfrm>
            <a:off x="8835276" y="3898260"/>
            <a:ext cx="2841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&lt;</a:t>
            </a:r>
            <a:r>
              <a:rPr kumimoji="1" lang="ko-KR" altLang="en-US" dirty="0"/>
              <a:t>고정된 길이의 데이터</a:t>
            </a:r>
            <a:r>
              <a:rPr kumimoji="1" lang="en-US" altLang="ko-Kore-KR" dirty="0"/>
              <a:t>&gt;</a:t>
            </a:r>
            <a:endParaRPr kumimoji="1" lang="ko-Kore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0115E0EE-F48A-824C-B6EC-0E1F69E866A2}"/>
              </a:ext>
            </a:extLst>
          </p:cNvPr>
          <p:cNvSpPr/>
          <p:nvPr/>
        </p:nvSpPr>
        <p:spPr>
          <a:xfrm>
            <a:off x="1012371" y="3048000"/>
            <a:ext cx="391886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D15A37E-582C-DA4D-93B4-D368EAC2B020}"/>
              </a:ext>
            </a:extLst>
          </p:cNvPr>
          <p:cNvSpPr/>
          <p:nvPr/>
        </p:nvSpPr>
        <p:spPr>
          <a:xfrm>
            <a:off x="9470571" y="3364470"/>
            <a:ext cx="272143" cy="27135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11A6DFB5-1436-3548-8467-B21B9E7866D8}"/>
              </a:ext>
            </a:extLst>
          </p:cNvPr>
          <p:cNvSpPr/>
          <p:nvPr/>
        </p:nvSpPr>
        <p:spPr>
          <a:xfrm>
            <a:off x="9873342" y="3364468"/>
            <a:ext cx="272143" cy="27135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691084BD-004E-614D-B2AE-0F9CD4ECD153}"/>
              </a:ext>
            </a:extLst>
          </p:cNvPr>
          <p:cNvSpPr/>
          <p:nvPr/>
        </p:nvSpPr>
        <p:spPr>
          <a:xfrm>
            <a:off x="10265231" y="3364470"/>
            <a:ext cx="272143" cy="27135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99156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8C383C-060D-BD43-9E1C-5D97B90B2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424" y="737419"/>
            <a:ext cx="10515600" cy="51304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Hash</a:t>
            </a:r>
            <a:r>
              <a:rPr lang="ko-KR" altLang="en-US" dirty="0"/>
              <a:t> 특징</a:t>
            </a:r>
            <a:endParaRPr lang="en-US" altLang="ko-KR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270875D-B997-4A4C-AD69-235D147FF2AC}"/>
              </a:ext>
            </a:extLst>
          </p:cNvPr>
          <p:cNvSpPr/>
          <p:nvPr/>
        </p:nvSpPr>
        <p:spPr>
          <a:xfrm>
            <a:off x="5627915" y="3156857"/>
            <a:ext cx="1328057" cy="39850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89FF69-A8FE-DE4B-8692-66D12FF15C96}"/>
              </a:ext>
            </a:extLst>
          </p:cNvPr>
          <p:cNvSpPr txBox="1"/>
          <p:nvPr/>
        </p:nvSpPr>
        <p:spPr>
          <a:xfrm>
            <a:off x="5112362" y="3752478"/>
            <a:ext cx="2841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&lt;</a:t>
            </a:r>
            <a:r>
              <a:rPr kumimoji="1" lang="ko-KR" altLang="en-US" dirty="0"/>
              <a:t>고정된 길이의 데이터</a:t>
            </a:r>
            <a:r>
              <a:rPr kumimoji="1" lang="en-US" altLang="ko-Kore-KR" dirty="0"/>
              <a:t>&gt;</a:t>
            </a:r>
            <a:endParaRPr kumimoji="1" lang="ko-Kore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D15A37E-582C-DA4D-93B4-D368EAC2B020}"/>
              </a:ext>
            </a:extLst>
          </p:cNvPr>
          <p:cNvSpPr/>
          <p:nvPr/>
        </p:nvSpPr>
        <p:spPr>
          <a:xfrm>
            <a:off x="5747657" y="3218688"/>
            <a:ext cx="272143" cy="27135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11A6DFB5-1436-3548-8467-B21B9E7866D8}"/>
              </a:ext>
            </a:extLst>
          </p:cNvPr>
          <p:cNvSpPr/>
          <p:nvPr/>
        </p:nvSpPr>
        <p:spPr>
          <a:xfrm>
            <a:off x="6150428" y="3218686"/>
            <a:ext cx="272143" cy="27135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691084BD-004E-614D-B2AE-0F9CD4ECD153}"/>
              </a:ext>
            </a:extLst>
          </p:cNvPr>
          <p:cNvSpPr/>
          <p:nvPr/>
        </p:nvSpPr>
        <p:spPr>
          <a:xfrm>
            <a:off x="6542317" y="3218688"/>
            <a:ext cx="272143" cy="27135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17" name="그래픽 16" descr="질문 단색으로 채워진">
            <a:extLst>
              <a:ext uri="{FF2B5EF4-FFF2-40B4-BE49-F238E27FC236}">
                <a16:creationId xmlns:a16="http://schemas.microsoft.com/office/drawing/2014/main" id="{181FF634-896F-BA47-9032-1DA7D93184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44056" y="2554514"/>
            <a:ext cx="1748971" cy="1748971"/>
          </a:xfrm>
          <a:prstGeom prst="rect">
            <a:avLst/>
          </a:prstGeom>
        </p:spPr>
      </p:pic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6F632AA9-4982-674E-BBB7-1F7FACB1E331}"/>
              </a:ext>
            </a:extLst>
          </p:cNvPr>
          <p:cNvCxnSpPr/>
          <p:nvPr/>
        </p:nvCxnSpPr>
        <p:spPr>
          <a:xfrm>
            <a:off x="6955972" y="3354365"/>
            <a:ext cx="355237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7223E3B-A691-CB48-B8DE-18999186D5A6}"/>
              </a:ext>
            </a:extLst>
          </p:cNvPr>
          <p:cNvSpPr txBox="1"/>
          <p:nvPr/>
        </p:nvSpPr>
        <p:spPr>
          <a:xfrm>
            <a:off x="7834085" y="2933307"/>
            <a:ext cx="2841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이전</a:t>
            </a:r>
            <a:r>
              <a:rPr kumimoji="1" lang="ko-KR" altLang="en-US" dirty="0"/>
              <a:t> 내용</a:t>
            </a:r>
            <a:endParaRPr kumimoji="1" lang="ko-Kore-KR" altLang="en-US" dirty="0"/>
          </a:p>
        </p:txBody>
      </p:sp>
      <p:pic>
        <p:nvPicPr>
          <p:cNvPr id="22" name="그래픽 21" descr="물음표 윤곽선">
            <a:extLst>
              <a:ext uri="{FF2B5EF4-FFF2-40B4-BE49-F238E27FC236}">
                <a16:creationId xmlns:a16="http://schemas.microsoft.com/office/drawing/2014/main" id="{DC6EE9B5-9F39-BA4F-B92D-8B48EA3AB0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15681" y="289716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914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8C383C-060D-BD43-9E1C-5D97B90B2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424" y="737419"/>
            <a:ext cx="10515600" cy="51304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Hash Function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CB7C1A5-F50A-DA4E-A96D-D0E7875E0ADE}"/>
              </a:ext>
            </a:extLst>
          </p:cNvPr>
          <p:cNvSpPr/>
          <p:nvPr/>
        </p:nvSpPr>
        <p:spPr>
          <a:xfrm>
            <a:off x="2773591" y="1651000"/>
            <a:ext cx="6106885" cy="21082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522115-49D6-BB46-9258-5E438F4F1AB5}"/>
              </a:ext>
            </a:extLst>
          </p:cNvPr>
          <p:cNvSpPr txBox="1"/>
          <p:nvPr/>
        </p:nvSpPr>
        <p:spPr>
          <a:xfrm>
            <a:off x="2773591" y="1281668"/>
            <a:ext cx="1794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&lt;Hash Function&gt;</a:t>
            </a:r>
            <a:endParaRPr kumimoji="1" lang="ko-Kore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FC4E842E-4E83-C247-9BA8-C75B459DFE2F}"/>
              </a:ext>
            </a:extLst>
          </p:cNvPr>
          <p:cNvSpPr/>
          <p:nvPr/>
        </p:nvSpPr>
        <p:spPr>
          <a:xfrm>
            <a:off x="1151619" y="2402115"/>
            <a:ext cx="756605" cy="7170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5E9910-CDE8-CA49-86F4-A0D0C3BB0D1D}"/>
              </a:ext>
            </a:extLst>
          </p:cNvPr>
          <p:cNvSpPr txBox="1"/>
          <p:nvPr/>
        </p:nvSpPr>
        <p:spPr>
          <a:xfrm>
            <a:off x="1140733" y="3328183"/>
            <a:ext cx="1794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&lt;Data&gt;</a:t>
            </a:r>
            <a:endParaRPr kumimoji="1" lang="ko-Kore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A9CDDFBC-1CEC-CD41-B656-C23FBA395E62}"/>
              </a:ext>
            </a:extLst>
          </p:cNvPr>
          <p:cNvCxnSpPr>
            <a:stCxn id="6" idx="6"/>
          </p:cNvCxnSpPr>
          <p:nvPr/>
        </p:nvCxnSpPr>
        <p:spPr>
          <a:xfrm>
            <a:off x="1908224" y="2760616"/>
            <a:ext cx="778281" cy="61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6980254-4C3B-774C-8EA9-199119A97617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8880476" y="2705100"/>
            <a:ext cx="865367" cy="10756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270875D-B997-4A4C-AD69-235D147FF2AC}"/>
              </a:ext>
            </a:extLst>
          </p:cNvPr>
          <p:cNvSpPr/>
          <p:nvPr/>
        </p:nvSpPr>
        <p:spPr>
          <a:xfrm>
            <a:off x="10108700" y="3845954"/>
            <a:ext cx="1318655" cy="39176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89FF69-A8FE-DE4B-8692-66D12FF15C96}"/>
              </a:ext>
            </a:extLst>
          </p:cNvPr>
          <p:cNvSpPr txBox="1"/>
          <p:nvPr/>
        </p:nvSpPr>
        <p:spPr>
          <a:xfrm>
            <a:off x="9622876" y="4293136"/>
            <a:ext cx="282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&lt;</a:t>
            </a:r>
            <a:r>
              <a:rPr kumimoji="1" lang="ko-KR" altLang="en-US" dirty="0"/>
              <a:t>고정된 길이의 데이터</a:t>
            </a:r>
            <a:r>
              <a:rPr kumimoji="1" lang="en-US" altLang="ko-Kore-KR" dirty="0"/>
              <a:t>&gt;</a:t>
            </a:r>
            <a:endParaRPr kumimoji="1" lang="ko-Kore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BBDAC8E-846E-E747-9870-8AC79ABDBFD2}"/>
              </a:ext>
            </a:extLst>
          </p:cNvPr>
          <p:cNvSpPr/>
          <p:nvPr/>
        </p:nvSpPr>
        <p:spPr>
          <a:xfrm>
            <a:off x="2686505" y="4321057"/>
            <a:ext cx="6106885" cy="21082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A308564-4434-4A4A-AF64-3C2E7B43C3F7}"/>
              </a:ext>
            </a:extLst>
          </p:cNvPr>
          <p:cNvSpPr txBox="1"/>
          <p:nvPr/>
        </p:nvSpPr>
        <p:spPr>
          <a:xfrm>
            <a:off x="2686505" y="3951725"/>
            <a:ext cx="1794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&lt;Hash Function&gt;</a:t>
            </a:r>
            <a:endParaRPr kumimoji="1" lang="ko-Kore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BF7B3784-831E-344B-8332-F46D4EC0091D}"/>
              </a:ext>
            </a:extLst>
          </p:cNvPr>
          <p:cNvSpPr/>
          <p:nvPr/>
        </p:nvSpPr>
        <p:spPr>
          <a:xfrm>
            <a:off x="1064533" y="5072172"/>
            <a:ext cx="756605" cy="7170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6466DF6-A6C9-514B-80D8-EF201E80C70E}"/>
              </a:ext>
            </a:extLst>
          </p:cNvPr>
          <p:cNvSpPr txBox="1"/>
          <p:nvPr/>
        </p:nvSpPr>
        <p:spPr>
          <a:xfrm>
            <a:off x="1053647" y="5998240"/>
            <a:ext cx="1794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&lt;Data&gt;</a:t>
            </a:r>
            <a:endParaRPr kumimoji="1" lang="ko-Kore-KR" altLang="en-US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FCEC7FCD-219F-6249-94FF-0E2C8BA728DD}"/>
              </a:ext>
            </a:extLst>
          </p:cNvPr>
          <p:cNvCxnSpPr>
            <a:stCxn id="16" idx="6"/>
          </p:cNvCxnSpPr>
          <p:nvPr/>
        </p:nvCxnSpPr>
        <p:spPr>
          <a:xfrm>
            <a:off x="1821138" y="5430673"/>
            <a:ext cx="778281" cy="61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3D745DD2-A4A5-D349-9913-8D5CEEEA5027}"/>
              </a:ext>
            </a:extLst>
          </p:cNvPr>
          <p:cNvCxnSpPr>
            <a:cxnSpLocks/>
            <a:stCxn id="14" idx="3"/>
            <a:endCxn id="13" idx="1"/>
          </p:cNvCxnSpPr>
          <p:nvPr/>
        </p:nvCxnSpPr>
        <p:spPr>
          <a:xfrm flipV="1">
            <a:off x="8793390" y="4477802"/>
            <a:ext cx="829486" cy="8973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61DC8C6E-41DE-3740-A99B-92F0BDA98103}"/>
              </a:ext>
            </a:extLst>
          </p:cNvPr>
          <p:cNvSpPr/>
          <p:nvPr/>
        </p:nvSpPr>
        <p:spPr>
          <a:xfrm>
            <a:off x="902381" y="4857520"/>
            <a:ext cx="1080910" cy="1071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58490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29807E2-AC8D-8140-8DB2-3281EED4BF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152" y="2073498"/>
            <a:ext cx="11479695" cy="271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049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EA992478-D203-444C-90E4-5FF3BF1511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9225" y="1546168"/>
            <a:ext cx="11333549" cy="3765663"/>
          </a:xfrm>
        </p:spPr>
      </p:pic>
    </p:spTree>
    <p:extLst>
      <p:ext uri="{BB962C8B-B14F-4D97-AF65-F5344CB8AC3E}">
        <p14:creationId xmlns:p14="http://schemas.microsoft.com/office/powerpoint/2010/main" val="3340182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78376411-83A7-164B-8E2F-EF4D687BBF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050" y="2113642"/>
            <a:ext cx="11727899" cy="2226129"/>
          </a:xfrm>
        </p:spPr>
      </p:pic>
    </p:spTree>
    <p:extLst>
      <p:ext uri="{BB962C8B-B14F-4D97-AF65-F5344CB8AC3E}">
        <p14:creationId xmlns:p14="http://schemas.microsoft.com/office/powerpoint/2010/main" val="1723503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72F562-A894-BB44-8DE5-568C94F16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Chaining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47757B2D-B2A0-CD4A-80B4-A7F1A40D8D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937543"/>
            <a:ext cx="10572801" cy="3316627"/>
          </a:xfrm>
        </p:spPr>
      </p:pic>
    </p:spTree>
    <p:extLst>
      <p:ext uri="{BB962C8B-B14F-4D97-AF65-F5344CB8AC3E}">
        <p14:creationId xmlns:p14="http://schemas.microsoft.com/office/powerpoint/2010/main" val="3395503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1334</TotalTime>
  <Words>92</Words>
  <Application>Microsoft Macintosh PowerPoint</Application>
  <PresentationFormat>와이드스크린</PresentationFormat>
  <Paragraphs>27</Paragraphs>
  <Slides>14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테마</vt:lpstr>
      <vt:lpstr>자료구조 개념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Chaining</vt:lpstr>
      <vt:lpstr>Open Addressing</vt:lpstr>
      <vt:lpstr>PowerPoint 프레젠테이션</vt:lpstr>
      <vt:lpstr>PowerPoint 프레젠테이션</vt:lpstr>
      <vt:lpstr>PowerPoint 프레젠테이션</vt:lpstr>
      <vt:lpstr>이상으로 발표 마치겠습니다.  감사합니다.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6장 입출력과 네트워킹</dc:title>
  <dc:creator>김지용</dc:creator>
  <cp:lastModifiedBy>김지용</cp:lastModifiedBy>
  <cp:revision>68</cp:revision>
  <dcterms:created xsi:type="dcterms:W3CDTF">2022-01-12T08:58:24Z</dcterms:created>
  <dcterms:modified xsi:type="dcterms:W3CDTF">2022-03-11T09:03:08Z</dcterms:modified>
</cp:coreProperties>
</file>