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71" r:id="rId4"/>
    <p:sldId id="284" r:id="rId5"/>
    <p:sldId id="279" r:id="rId6"/>
    <p:sldId id="285" r:id="rId7"/>
    <p:sldId id="286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28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57" d="100"/>
          <a:sy n="57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그래프란 수학적 정의로 객체들의 쌍들이 서로 연관되어 객체의 집합을 이루는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연결되어 있는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표현할 수 있는 자료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예로는 도시를 연결하는 도로망</a:t>
            </a:r>
            <a:r>
              <a:rPr lang="en-US" altLang="ko-KR" dirty="0"/>
              <a:t>, </a:t>
            </a:r>
            <a:r>
              <a:rPr lang="ko-KR" altLang="en-US" dirty="0"/>
              <a:t>웹사이트의 링크 관계 같은 것을 생각하시면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그래프란 수학적 정의로 객체들의 쌍들이 서로 연관되어 객체의 집합을 이루는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연결되어 있는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표현할 수 있는 자료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예로는 도시를 연결하는 도로망</a:t>
            </a:r>
            <a:r>
              <a:rPr lang="en-US" altLang="ko-KR" dirty="0"/>
              <a:t>, </a:t>
            </a:r>
            <a:r>
              <a:rPr lang="ko-KR" altLang="en-US" dirty="0"/>
              <a:t>웹사이트의 링크 관계 같은 것을 생각하시면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03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그래프란 수학적 정의로 객체들의 쌍들이 서로 연관되어 객체의 집합을 이루는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연결되어 있는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표현할 수 있는 자료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예로는 도시를 연결하는 도로망</a:t>
            </a:r>
            <a:r>
              <a:rPr lang="en-US" altLang="ko-KR" dirty="0"/>
              <a:t>, </a:t>
            </a:r>
            <a:r>
              <a:rPr lang="ko-KR" altLang="en-US" dirty="0"/>
              <a:t>웹사이트의 링크 관계 같은 것을 생각하시면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0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9289A4-316D-C03B-4953-A5B194B3EAAF}"/>
              </a:ext>
            </a:extLst>
          </p:cNvPr>
          <p:cNvCxnSpPr/>
          <p:nvPr/>
        </p:nvCxnSpPr>
        <p:spPr>
          <a:xfrm>
            <a:off x="4538133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3CDEB4-DD65-EEA8-3CDB-DEC900E68751}"/>
              </a:ext>
            </a:extLst>
          </p:cNvPr>
          <p:cNvCxnSpPr/>
          <p:nvPr/>
        </p:nvCxnSpPr>
        <p:spPr>
          <a:xfrm>
            <a:off x="4555067" y="3041439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E27AF9-E712-36ED-0D9E-4513158D3586}"/>
              </a:ext>
            </a:extLst>
          </p:cNvPr>
          <p:cNvCxnSpPr/>
          <p:nvPr/>
        </p:nvCxnSpPr>
        <p:spPr>
          <a:xfrm>
            <a:off x="6112934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7116D04C-66A3-F7D2-17C9-9C022EC37B7B}"/>
              </a:ext>
            </a:extLst>
          </p:cNvPr>
          <p:cNvSpPr txBox="1">
            <a:spLocks/>
          </p:cNvSpPr>
          <p:nvPr/>
        </p:nvSpPr>
        <p:spPr>
          <a:xfrm>
            <a:off x="4995334" y="2561910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138630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34066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9289A4-316D-C03B-4953-A5B194B3EAAF}"/>
              </a:ext>
            </a:extLst>
          </p:cNvPr>
          <p:cNvCxnSpPr/>
          <p:nvPr/>
        </p:nvCxnSpPr>
        <p:spPr>
          <a:xfrm>
            <a:off x="6096000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3CDEB4-DD65-EEA8-3CDB-DEC900E68751}"/>
              </a:ext>
            </a:extLst>
          </p:cNvPr>
          <p:cNvCxnSpPr/>
          <p:nvPr/>
        </p:nvCxnSpPr>
        <p:spPr>
          <a:xfrm>
            <a:off x="6112934" y="3041439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E27AF9-E712-36ED-0D9E-4513158D3586}"/>
              </a:ext>
            </a:extLst>
          </p:cNvPr>
          <p:cNvCxnSpPr/>
          <p:nvPr/>
        </p:nvCxnSpPr>
        <p:spPr>
          <a:xfrm>
            <a:off x="7670801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7116D04C-66A3-F7D2-17C9-9C022EC37B7B}"/>
              </a:ext>
            </a:extLst>
          </p:cNvPr>
          <p:cNvSpPr txBox="1">
            <a:spLocks/>
          </p:cNvSpPr>
          <p:nvPr/>
        </p:nvSpPr>
        <p:spPr>
          <a:xfrm>
            <a:off x="6553201" y="2561910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16420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 결과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38668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3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C06F92-162A-C923-62BF-1BEA6E98DE2B}"/>
              </a:ext>
            </a:extLst>
          </p:cNvPr>
          <p:cNvCxnSpPr/>
          <p:nvPr/>
        </p:nvCxnSpPr>
        <p:spPr>
          <a:xfrm>
            <a:off x="2844800" y="29765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215013-BFFB-70A5-3DDD-EF08E01B9273}"/>
              </a:ext>
            </a:extLst>
          </p:cNvPr>
          <p:cNvCxnSpPr/>
          <p:nvPr/>
        </p:nvCxnSpPr>
        <p:spPr>
          <a:xfrm>
            <a:off x="2861734" y="2968066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EC06E2-4380-98A9-D6D2-901C8887A997}"/>
              </a:ext>
            </a:extLst>
          </p:cNvPr>
          <p:cNvCxnSpPr/>
          <p:nvPr/>
        </p:nvCxnSpPr>
        <p:spPr>
          <a:xfrm>
            <a:off x="4419601" y="29765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25C2322F-769B-D866-3CC2-DD7A27A6A075}"/>
              </a:ext>
            </a:extLst>
          </p:cNvPr>
          <p:cNvSpPr txBox="1">
            <a:spLocks/>
          </p:cNvSpPr>
          <p:nvPr/>
        </p:nvSpPr>
        <p:spPr>
          <a:xfrm>
            <a:off x="3302001" y="2488537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348716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20033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8C06F92-162A-C923-62BF-1BEA6E98DE2B}"/>
              </a:ext>
            </a:extLst>
          </p:cNvPr>
          <p:cNvCxnSpPr/>
          <p:nvPr/>
        </p:nvCxnSpPr>
        <p:spPr>
          <a:xfrm>
            <a:off x="4538133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215013-BFFB-70A5-3DDD-EF08E01B9273}"/>
              </a:ext>
            </a:extLst>
          </p:cNvPr>
          <p:cNvCxnSpPr/>
          <p:nvPr/>
        </p:nvCxnSpPr>
        <p:spPr>
          <a:xfrm>
            <a:off x="4555067" y="3041439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EC06E2-4380-98A9-D6D2-901C8887A997}"/>
              </a:ext>
            </a:extLst>
          </p:cNvPr>
          <p:cNvCxnSpPr/>
          <p:nvPr/>
        </p:nvCxnSpPr>
        <p:spPr>
          <a:xfrm>
            <a:off x="6112934" y="3049906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25C2322F-769B-D866-3CC2-DD7A27A6A075}"/>
              </a:ext>
            </a:extLst>
          </p:cNvPr>
          <p:cNvSpPr txBox="1">
            <a:spLocks/>
          </p:cNvSpPr>
          <p:nvPr/>
        </p:nvSpPr>
        <p:spPr>
          <a:xfrm>
            <a:off x="4995334" y="2561910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</a:p>
        </p:txBody>
      </p:sp>
    </p:spTree>
    <p:extLst>
      <p:ext uri="{BB962C8B-B14F-4D97-AF65-F5344CB8AC3E}">
        <p14:creationId xmlns:p14="http://schemas.microsoft.com/office/powerpoint/2010/main" val="12653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 결과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9250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57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3CD2A4-190F-1C9C-79F5-ABA96D7AB188}"/>
              </a:ext>
            </a:extLst>
          </p:cNvPr>
          <p:cNvCxnSpPr/>
          <p:nvPr/>
        </p:nvCxnSpPr>
        <p:spPr>
          <a:xfrm>
            <a:off x="2861733" y="30649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56C0CB-5725-8459-8566-513017333D1E}"/>
              </a:ext>
            </a:extLst>
          </p:cNvPr>
          <p:cNvCxnSpPr/>
          <p:nvPr/>
        </p:nvCxnSpPr>
        <p:spPr>
          <a:xfrm>
            <a:off x="2878667" y="3056466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723BDC-6BC6-0734-14BB-E75A338B36D4}"/>
              </a:ext>
            </a:extLst>
          </p:cNvPr>
          <p:cNvCxnSpPr/>
          <p:nvPr/>
        </p:nvCxnSpPr>
        <p:spPr>
          <a:xfrm>
            <a:off x="4436534" y="30649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1C0FFE3-7B92-C396-CBB8-838F4FAA8F46}"/>
              </a:ext>
            </a:extLst>
          </p:cNvPr>
          <p:cNvSpPr txBox="1">
            <a:spLocks/>
          </p:cNvSpPr>
          <p:nvPr/>
        </p:nvSpPr>
        <p:spPr>
          <a:xfrm>
            <a:off x="3318934" y="2576937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ko-KR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3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468382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 결과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150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2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버블 정렬의 장단점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9C09CB-E7EF-4270-FBD1-B7EAC1E0CB63}"/>
              </a:ext>
            </a:extLst>
          </p:cNvPr>
          <p:cNvSpPr txBox="1">
            <a:spLocks/>
          </p:cNvSpPr>
          <p:nvPr/>
        </p:nvSpPr>
        <p:spPr>
          <a:xfrm>
            <a:off x="1066800" y="1100667"/>
            <a:ext cx="10354111" cy="5198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장점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알고리즘이 단순하다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정렬하고자하는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배열안에서 교환하는 방식으로 다른 메모리 공간이 필요로 하지 않는다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=&gt; </a:t>
            </a:r>
            <a:r>
              <a:rPr lang="ko-KR" altLang="en-US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제자리 정렬</a:t>
            </a:r>
            <a:r>
              <a:rPr lang="en-US" altLang="ko-KR" sz="24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(in-place-sorting)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안정 정렬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(Stable Sort)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단점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시간복잡도가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크다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정렬을 하기 위한 교환연산이 많이 일어난다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98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선택 정렬이란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9C09CB-E7EF-4270-FBD1-B7EAC1E0CB63}"/>
              </a:ext>
            </a:extLst>
          </p:cNvPr>
          <p:cNvSpPr txBox="1">
            <a:spLocks/>
          </p:cNvSpPr>
          <p:nvPr/>
        </p:nvSpPr>
        <p:spPr>
          <a:xfrm>
            <a:off x="2159621" y="3071019"/>
            <a:ext cx="8373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현재 위치에 들어갈 값을 찾아 정렬하는 방식</a:t>
            </a:r>
          </a:p>
        </p:txBody>
      </p:sp>
    </p:spTree>
    <p:extLst>
      <p:ext uri="{BB962C8B-B14F-4D97-AF65-F5344CB8AC3E}">
        <p14:creationId xmlns:p14="http://schemas.microsoft.com/office/powerpoint/2010/main" val="31967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버블 정렬이란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9C09CB-E7EF-4270-FBD1-B7EAC1E0CB63}"/>
              </a:ext>
            </a:extLst>
          </p:cNvPr>
          <p:cNvSpPr txBox="1">
            <a:spLocks/>
          </p:cNvSpPr>
          <p:nvPr/>
        </p:nvSpPr>
        <p:spPr>
          <a:xfrm>
            <a:off x="2159621" y="3071019"/>
            <a:ext cx="8373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인접한 두 개의 원소를 비교해서 자리를 교환하는 방식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2103437"/>
            <a:ext cx="8373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초기상태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3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3430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1D818C17-BE54-91D7-E436-8EECFAD45902}"/>
              </a:ext>
            </a:extLst>
          </p:cNvPr>
          <p:cNvSpPr/>
          <p:nvPr/>
        </p:nvSpPr>
        <p:spPr>
          <a:xfrm>
            <a:off x="2421466" y="5571067"/>
            <a:ext cx="778934" cy="106442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076CBD-450D-534A-EFB4-4BCFCF3D3643}"/>
              </a:ext>
            </a:extLst>
          </p:cNvPr>
          <p:cNvSpPr txBox="1">
            <a:spLocks/>
          </p:cNvSpPr>
          <p:nvPr/>
        </p:nvSpPr>
        <p:spPr>
          <a:xfrm>
            <a:off x="7040034" y="2339787"/>
            <a:ext cx="4593166" cy="146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최소값 탐색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첫번째 값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최소값 교환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21760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6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15047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941396F-3489-5139-427C-A3193F597D9E}"/>
              </a:ext>
            </a:extLst>
          </p:cNvPr>
          <p:cNvSpPr/>
          <p:nvPr/>
        </p:nvSpPr>
        <p:spPr>
          <a:xfrm>
            <a:off x="4063999" y="5332623"/>
            <a:ext cx="778934" cy="106442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542CAE-DB75-E64C-43A6-B436D3833960}"/>
              </a:ext>
            </a:extLst>
          </p:cNvPr>
          <p:cNvSpPr txBox="1">
            <a:spLocks/>
          </p:cNvSpPr>
          <p:nvPr/>
        </p:nvSpPr>
        <p:spPr>
          <a:xfrm>
            <a:off x="7006167" y="2118903"/>
            <a:ext cx="4593166" cy="146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최소값 탐색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두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번째 값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최소값 교환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8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13215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02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8430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04A60911-F76E-5CC4-B6E0-1BC782FDCB94}"/>
              </a:ext>
            </a:extLst>
          </p:cNvPr>
          <p:cNvSpPr/>
          <p:nvPr/>
        </p:nvSpPr>
        <p:spPr>
          <a:xfrm>
            <a:off x="5706533" y="5332623"/>
            <a:ext cx="778934" cy="106442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010958B-C8B3-7906-200D-33377E6FD5D7}"/>
              </a:ext>
            </a:extLst>
          </p:cNvPr>
          <p:cNvSpPr txBox="1">
            <a:spLocks/>
          </p:cNvSpPr>
          <p:nvPr/>
        </p:nvSpPr>
        <p:spPr>
          <a:xfrm>
            <a:off x="7006167" y="2118903"/>
            <a:ext cx="4593166" cy="146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최소값 탐색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4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세번째 값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최소값 교환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1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5539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44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20975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061636DB-D0B2-2C86-9866-5F0AB6D6C075}"/>
              </a:ext>
            </a:extLst>
          </p:cNvPr>
          <p:cNvSpPr/>
          <p:nvPr/>
        </p:nvSpPr>
        <p:spPr>
          <a:xfrm>
            <a:off x="7332133" y="5332623"/>
            <a:ext cx="778934" cy="106442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E76C7B-1879-FD91-6765-3F0E7A7466DA}"/>
              </a:ext>
            </a:extLst>
          </p:cNvPr>
          <p:cNvSpPr txBox="1">
            <a:spLocks/>
          </p:cNvSpPr>
          <p:nvPr/>
        </p:nvSpPr>
        <p:spPr>
          <a:xfrm>
            <a:off x="7006167" y="2118903"/>
            <a:ext cx="4593166" cy="146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최소값 탐색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5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네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번째 값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최소값 교환</a:t>
            </a:r>
            <a:endParaRPr lang="ko-KR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84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67351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04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선택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1239837"/>
            <a:ext cx="3611033" cy="104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최종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36129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3" y="2103437"/>
            <a:ext cx="8373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초기상태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70395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9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버블 정렬의 장단점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9C09CB-E7EF-4270-FBD1-B7EAC1E0CB63}"/>
              </a:ext>
            </a:extLst>
          </p:cNvPr>
          <p:cNvSpPr txBox="1">
            <a:spLocks/>
          </p:cNvSpPr>
          <p:nvPr/>
        </p:nvSpPr>
        <p:spPr>
          <a:xfrm>
            <a:off x="656477" y="1436955"/>
            <a:ext cx="10879045" cy="5198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장점</a:t>
            </a:r>
          </a:p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알고리즘이 단순하다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정렬을 위한 비교 횟수는 많지만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인덱스가 증가할수록 점점 비교 횟수가 줄어들어 </a:t>
            </a:r>
            <a:r>
              <a:rPr lang="ko-KR" alt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버블정렬에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비해 효율적이다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정렬하고자하는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배열안에서 교환하는 방식으로 다른 메모리 공간이 필요로 하지 않는다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.=&gt; </a:t>
            </a:r>
            <a:r>
              <a:rPr lang="ko-KR" altLang="en-US" sz="32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제자리 정렬</a:t>
            </a:r>
            <a:r>
              <a:rPr lang="en-US" altLang="ko-KR" sz="32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(in-place-sorting)</a:t>
            </a:r>
          </a:p>
          <a:p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단점</a:t>
            </a:r>
          </a:p>
          <a:p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시간복잡도가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크다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3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32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불안정 정렬</a:t>
            </a:r>
            <a:r>
              <a:rPr lang="en-US" altLang="ko-KR" sz="32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(Unstable Sort)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7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4" y="1525378"/>
            <a:ext cx="1540934" cy="79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FD27B6-5C9E-06A4-C9CB-F43454A56E27}"/>
              </a:ext>
            </a:extLst>
          </p:cNvPr>
          <p:cNvGrpSpPr/>
          <p:nvPr/>
        </p:nvGrpSpPr>
        <p:grpSpPr>
          <a:xfrm>
            <a:off x="2827866" y="2585404"/>
            <a:ext cx="1574801" cy="1430123"/>
            <a:chOff x="2827866" y="2585404"/>
            <a:chExt cx="1574801" cy="1430123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D30EBD-0357-E3BB-FF17-8292D983588C}"/>
                </a:ext>
              </a:extLst>
            </p:cNvPr>
            <p:cNvCxnSpPr/>
            <p:nvPr/>
          </p:nvCxnSpPr>
          <p:spPr>
            <a:xfrm>
              <a:off x="2827866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D4D4A8-B855-B8DE-0ADE-E03D03E8B8A7}"/>
                </a:ext>
              </a:extLst>
            </p:cNvPr>
            <p:cNvCxnSpPr/>
            <p:nvPr/>
          </p:nvCxnSpPr>
          <p:spPr>
            <a:xfrm>
              <a:off x="2844800" y="3064933"/>
              <a:ext cx="15409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169EE8F-7350-388E-AE0A-399B19EFBBA8}"/>
                </a:ext>
              </a:extLst>
            </p:cNvPr>
            <p:cNvCxnSpPr/>
            <p:nvPr/>
          </p:nvCxnSpPr>
          <p:spPr>
            <a:xfrm>
              <a:off x="4402667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A202B58A-E679-DA6C-D97A-A5180824F24D}"/>
                </a:ext>
              </a:extLst>
            </p:cNvPr>
            <p:cNvSpPr txBox="1">
              <a:spLocks/>
            </p:cNvSpPr>
            <p:nvPr/>
          </p:nvSpPr>
          <p:spPr>
            <a:xfrm>
              <a:off x="3285067" y="2585404"/>
              <a:ext cx="660397" cy="5780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교환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4" y="1525378"/>
            <a:ext cx="1540934" cy="79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62486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FD27B6-5C9E-06A4-C9CB-F43454A56E27}"/>
              </a:ext>
            </a:extLst>
          </p:cNvPr>
          <p:cNvGrpSpPr/>
          <p:nvPr/>
        </p:nvGrpSpPr>
        <p:grpSpPr>
          <a:xfrm>
            <a:off x="4521199" y="2576937"/>
            <a:ext cx="1574801" cy="1430123"/>
            <a:chOff x="2827866" y="2585404"/>
            <a:chExt cx="1574801" cy="1430123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D30EBD-0357-E3BB-FF17-8292D983588C}"/>
                </a:ext>
              </a:extLst>
            </p:cNvPr>
            <p:cNvCxnSpPr/>
            <p:nvPr/>
          </p:nvCxnSpPr>
          <p:spPr>
            <a:xfrm>
              <a:off x="2827866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D4D4A8-B855-B8DE-0ADE-E03D03E8B8A7}"/>
                </a:ext>
              </a:extLst>
            </p:cNvPr>
            <p:cNvCxnSpPr/>
            <p:nvPr/>
          </p:nvCxnSpPr>
          <p:spPr>
            <a:xfrm>
              <a:off x="2844800" y="3064933"/>
              <a:ext cx="15409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169EE8F-7350-388E-AE0A-399B19EFBBA8}"/>
                </a:ext>
              </a:extLst>
            </p:cNvPr>
            <p:cNvCxnSpPr/>
            <p:nvPr/>
          </p:nvCxnSpPr>
          <p:spPr>
            <a:xfrm>
              <a:off x="4402667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A202B58A-E679-DA6C-D97A-A5180824F24D}"/>
                </a:ext>
              </a:extLst>
            </p:cNvPr>
            <p:cNvSpPr txBox="1">
              <a:spLocks/>
            </p:cNvSpPr>
            <p:nvPr/>
          </p:nvSpPr>
          <p:spPr>
            <a:xfrm>
              <a:off x="3285067" y="2585404"/>
              <a:ext cx="660397" cy="5780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교환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03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4" y="1525378"/>
            <a:ext cx="1540934" cy="79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18052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FD27B6-5C9E-06A4-C9CB-F43454A56E27}"/>
              </a:ext>
            </a:extLst>
          </p:cNvPr>
          <p:cNvGrpSpPr/>
          <p:nvPr/>
        </p:nvGrpSpPr>
        <p:grpSpPr>
          <a:xfrm>
            <a:off x="6112933" y="2576937"/>
            <a:ext cx="1574801" cy="1430123"/>
            <a:chOff x="2827866" y="2585404"/>
            <a:chExt cx="1574801" cy="1430123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D30EBD-0357-E3BB-FF17-8292D983588C}"/>
                </a:ext>
              </a:extLst>
            </p:cNvPr>
            <p:cNvCxnSpPr/>
            <p:nvPr/>
          </p:nvCxnSpPr>
          <p:spPr>
            <a:xfrm>
              <a:off x="2827866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D4D4A8-B855-B8DE-0ADE-E03D03E8B8A7}"/>
                </a:ext>
              </a:extLst>
            </p:cNvPr>
            <p:cNvCxnSpPr/>
            <p:nvPr/>
          </p:nvCxnSpPr>
          <p:spPr>
            <a:xfrm>
              <a:off x="2844800" y="3064933"/>
              <a:ext cx="15409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169EE8F-7350-388E-AE0A-399B19EFBBA8}"/>
                </a:ext>
              </a:extLst>
            </p:cNvPr>
            <p:cNvCxnSpPr/>
            <p:nvPr/>
          </p:nvCxnSpPr>
          <p:spPr>
            <a:xfrm>
              <a:off x="4402667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A202B58A-E679-DA6C-D97A-A5180824F24D}"/>
                </a:ext>
              </a:extLst>
            </p:cNvPr>
            <p:cNvSpPr txBox="1">
              <a:spLocks/>
            </p:cNvSpPr>
            <p:nvPr/>
          </p:nvSpPr>
          <p:spPr>
            <a:xfrm>
              <a:off x="3285067" y="2585404"/>
              <a:ext cx="660397" cy="5780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교환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8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1909234" y="1525378"/>
            <a:ext cx="1540934" cy="79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87849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FD27B6-5C9E-06A4-C9CB-F43454A56E27}"/>
              </a:ext>
            </a:extLst>
          </p:cNvPr>
          <p:cNvGrpSpPr/>
          <p:nvPr/>
        </p:nvGrpSpPr>
        <p:grpSpPr>
          <a:xfrm>
            <a:off x="7755466" y="2576937"/>
            <a:ext cx="1574801" cy="1430123"/>
            <a:chOff x="2827866" y="2585404"/>
            <a:chExt cx="1574801" cy="1430123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1D30EBD-0357-E3BB-FF17-8292D983588C}"/>
                </a:ext>
              </a:extLst>
            </p:cNvPr>
            <p:cNvCxnSpPr/>
            <p:nvPr/>
          </p:nvCxnSpPr>
          <p:spPr>
            <a:xfrm>
              <a:off x="2827866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AD4D4A8-B855-B8DE-0ADE-E03D03E8B8A7}"/>
                </a:ext>
              </a:extLst>
            </p:cNvPr>
            <p:cNvCxnSpPr/>
            <p:nvPr/>
          </p:nvCxnSpPr>
          <p:spPr>
            <a:xfrm>
              <a:off x="2844800" y="3064933"/>
              <a:ext cx="15409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169EE8F-7350-388E-AE0A-399B19EFBBA8}"/>
                </a:ext>
              </a:extLst>
            </p:cNvPr>
            <p:cNvCxnSpPr/>
            <p:nvPr/>
          </p:nvCxnSpPr>
          <p:spPr>
            <a:xfrm>
              <a:off x="4402667" y="3073400"/>
              <a:ext cx="0" cy="942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A202B58A-E679-DA6C-D97A-A5180824F24D}"/>
                </a:ext>
              </a:extLst>
            </p:cNvPr>
            <p:cNvSpPr txBox="1">
              <a:spLocks/>
            </p:cNvSpPr>
            <p:nvPr/>
          </p:nvSpPr>
          <p:spPr>
            <a:xfrm>
              <a:off x="3285067" y="2585404"/>
              <a:ext cx="660397" cy="5780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교환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2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656313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회전 결과</a:t>
            </a:r>
            <a:endParaRPr lang="ko-KR" alt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23739"/>
              </p:ext>
            </p:extLst>
          </p:nvPr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버블 정렬 동작과정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690CC0-851B-8B4B-47C9-C7392F0B9851}"/>
              </a:ext>
            </a:extLst>
          </p:cNvPr>
          <p:cNvSpPr txBox="1">
            <a:spLocks/>
          </p:cNvSpPr>
          <p:nvPr/>
        </p:nvSpPr>
        <p:spPr>
          <a:xfrm>
            <a:off x="2032000" y="1656313"/>
            <a:ext cx="2781300" cy="747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회전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EEAF876-55BD-9A59-6FD0-D81F187612F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007060"/>
          <a:ext cx="8128000" cy="1325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3212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491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169987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17970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9523308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71629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9289A4-316D-C03B-4953-A5B194B3EAAF}"/>
              </a:ext>
            </a:extLst>
          </p:cNvPr>
          <p:cNvCxnSpPr/>
          <p:nvPr/>
        </p:nvCxnSpPr>
        <p:spPr>
          <a:xfrm>
            <a:off x="2861733" y="30649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3CDEB4-DD65-EEA8-3CDB-DEC900E68751}"/>
              </a:ext>
            </a:extLst>
          </p:cNvPr>
          <p:cNvCxnSpPr/>
          <p:nvPr/>
        </p:nvCxnSpPr>
        <p:spPr>
          <a:xfrm>
            <a:off x="2878667" y="3056466"/>
            <a:ext cx="1540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E27AF9-E712-36ED-0D9E-4513158D3586}"/>
              </a:ext>
            </a:extLst>
          </p:cNvPr>
          <p:cNvCxnSpPr/>
          <p:nvPr/>
        </p:nvCxnSpPr>
        <p:spPr>
          <a:xfrm>
            <a:off x="4436534" y="3064933"/>
            <a:ext cx="0" cy="9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7116D04C-66A3-F7D2-17C9-9C022EC37B7B}"/>
              </a:ext>
            </a:extLst>
          </p:cNvPr>
          <p:cNvSpPr txBox="1">
            <a:spLocks/>
          </p:cNvSpPr>
          <p:nvPr/>
        </p:nvSpPr>
        <p:spPr>
          <a:xfrm>
            <a:off x="3318934" y="2576937"/>
            <a:ext cx="914398" cy="57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교환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ko-KR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573</Words>
  <Application>Microsoft Office PowerPoint</Application>
  <PresentationFormat>와이드스크린</PresentationFormat>
  <Paragraphs>230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Consolas</vt:lpstr>
      <vt:lpstr>Office 테마</vt:lpstr>
      <vt:lpstr>Graph</vt:lpstr>
      <vt:lpstr>버블 정렬이란?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 동작과정</vt:lpstr>
      <vt:lpstr>버블 정렬의 장단점</vt:lpstr>
      <vt:lpstr>선택 정렬이란?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선택 정렬 동작과정</vt:lpstr>
      <vt:lpstr>버블 정렬의 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19</cp:revision>
  <dcterms:created xsi:type="dcterms:W3CDTF">2022-01-06T05:20:31Z</dcterms:created>
  <dcterms:modified xsi:type="dcterms:W3CDTF">2022-06-10T04:03:55Z</dcterms:modified>
</cp:coreProperties>
</file>