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14" r:id="rId4"/>
    <p:sldId id="290" r:id="rId5"/>
    <p:sldId id="332" r:id="rId6"/>
    <p:sldId id="333" r:id="rId7"/>
    <p:sldId id="301" r:id="rId8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Arial Unicode MS" panose="020B0604020202020204" pitchFamily="50" charset="-127"/>
        <a:cs typeface="Arial Unicode MS" panose="020B0604020202020204" pitchFamily="50" charset="-127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A3"/>
    <a:srgbClr val="4495D1"/>
    <a:srgbClr val="422C16"/>
    <a:srgbClr val="0C788E"/>
    <a:srgbClr val="006666"/>
    <a:srgbClr val="54381C"/>
    <a:srgbClr val="A50021"/>
    <a:srgbClr val="E6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3" autoAdjust="0"/>
    <p:restoredTop sz="94574" autoAdjust="0"/>
  </p:normalViewPr>
  <p:slideViewPr>
    <p:cSldViewPr>
      <p:cViewPr varScale="1">
        <p:scale>
          <a:sx n="85" d="100"/>
          <a:sy n="85" d="100"/>
        </p:scale>
        <p:origin x="90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A5395-7299-4714-9E5C-8983F2B9A6E7}" type="datetimeFigureOut">
              <a:rPr lang="ko-KR" altLang="en-US" smtClean="0"/>
              <a:t>2022-04-16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C8A8A-C00E-495C-AA78-E91BBCD525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F55E3B-3DF8-4A16-8944-D5A94FBBD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D20159-A0BA-495C-8108-651A7FAD7A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ADAC9-FE11-4330-94DA-8439C21C7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0EE45-7D7C-4B5A-9FB6-C6B2E68CBD8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7706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108C4-BC12-4A03-874C-05FC53BD9A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D6B327-54C8-4929-8438-BB9045F322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CD6A79-FCC9-4CDE-A087-49C420157A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8745-3DDE-4D1E-ADD3-67D7266AC20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4184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78211F-58F0-4106-87F7-06DF82512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35E3E3-86B0-4A55-BBB6-66929176C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33EC8-BBFF-4E5D-956D-F6BA85297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30E4FB-8665-4602-B2DA-7D513720DAE3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4518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B336C1-85A2-4D4E-99FD-7D4A235404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1E8403-61BF-41EA-8EDA-DD78B7169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55A75A-F390-4DBB-BCC5-483619DE9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B1879-CF79-4990-A91C-135D879F3EC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03595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A61B0A-64B6-485E-83A4-ED995CE976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B8295B-07FF-4D61-89CE-A287BA53F4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5594D7-4172-42B3-9C6F-CFB465EF0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206E2-F16F-4900-8D24-1CA3EA70EF76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222205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97968-A51E-4A66-B382-E7DE8F4588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B21502-E721-44E2-B078-FC01AC75AE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320F63-6E21-4FF9-9B53-7B63745A4F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DA90F1-A6AF-4874-8C71-912A34175A6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07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71133-DD5C-453D-8B52-9D9455CCA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767E60-DAB1-4C86-947B-F6948FD59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892975-BFF1-4563-9267-B8FF7A62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FB7D1-A848-4028-8B74-B60EB95800F9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32159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0D50240-9B8E-4022-8CCC-F8B3F8C9E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6C38716-C203-4FFE-B6B4-A73E194C6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95B933B-DC05-4519-8BEC-13BFAD2F7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5735C-C612-4791-B260-E37C88CB1D7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140138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00DB60-D75C-4A30-A126-C461ED030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088883F-C7F7-45E9-928A-B1C7CE994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407B3EE-D7CA-47ED-A337-64EAB0E5FF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04F5B-0F89-446A-8163-735CAA7DE0D1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0534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30E6D-6660-438E-8A70-E5CED2801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D853F-3131-4FF1-959A-961F614CC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EBFBD-08BE-4879-89AE-651BB13A59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88728-38D1-4468-9C22-B30548C78D9D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8234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5E4A6-F7E0-434B-9916-8AC9AC002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5224-C91F-40AB-B560-4E186D8EAA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3F6408-47BF-4A2B-9B51-F2241025DF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A540-74DA-4C0D-8F04-394ACB389835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  <p:extLst>
      <p:ext uri="{BB962C8B-B14F-4D97-AF65-F5344CB8AC3E}">
        <p14:creationId xmlns:p14="http://schemas.microsoft.com/office/powerpoint/2010/main" val="326299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286C3E1-12EA-43DC-9556-402F20803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4AC42B-658F-493A-AEE9-013ECF64F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ko-KR"/>
              <a:t>Haga clic para modificar el estilo de texto del patrón</a:t>
            </a:r>
          </a:p>
          <a:p>
            <a:pPr lvl="1"/>
            <a:r>
              <a:rPr lang="es-ES" altLang="ko-KR"/>
              <a:t>Segundo nivel</a:t>
            </a:r>
          </a:p>
          <a:p>
            <a:pPr lvl="2"/>
            <a:r>
              <a:rPr lang="es-ES" altLang="ko-KR"/>
              <a:t>Tercer nivel</a:t>
            </a:r>
          </a:p>
          <a:p>
            <a:pPr lvl="3"/>
            <a:r>
              <a:rPr lang="es-ES" altLang="ko-KR"/>
              <a:t>Cuarto nivel</a:t>
            </a:r>
          </a:p>
          <a:p>
            <a:pPr lvl="4"/>
            <a:r>
              <a:rPr lang="es-ES" altLang="ko-KR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FFE427-9C9E-4E73-9181-7D9B6605B3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1F211C-C676-41A0-9C56-AC33A9594B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s-E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1CB7B2-6DED-4BA9-BFCE-07F531252B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맑은 고딕" panose="020B0503020000020004" pitchFamily="50" charset="-127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B992C9C-ADBC-4066-B9B0-8C5F095D9B20}" type="slidenum">
              <a:rPr lang="es-ES" altLang="ko-KR" smtClean="0"/>
              <a:pPr>
                <a:defRPr/>
              </a:pPr>
              <a:t>‹#›</a:t>
            </a:fld>
            <a:endParaRPr lang="es-E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 Unicode MS" panose="020B0604020202020204" pitchFamily="50" charset="-127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slides.com/kimyongki/deck-2a92f9/fullscree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91352" y="799217"/>
            <a:ext cx="2200313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4" name="Rectangle 150">
            <a:extLst>
              <a:ext uri="{FF2B5EF4-FFF2-40B4-BE49-F238E27FC236}">
                <a16:creationId xmlns:a16="http://schemas.microsoft.com/office/drawing/2014/main" id="{2464B286-3D7A-4D77-BDD7-CD41CEB6D7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25214" y="1204108"/>
            <a:ext cx="2002054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ko-KR" altLang="en-US" sz="2800" b="1" kern="1200">
                <a:solidFill>
                  <a:schemeClr val="bg1"/>
                </a:solidFill>
                <a:latin typeface="+mj-ea"/>
                <a:ea typeface="+mj-ea"/>
                <a:cs typeface="+mj-cs"/>
              </a:rPr>
              <a:t>최단 거리</a:t>
            </a:r>
            <a:endParaRPr lang="en-US" altLang="ko-KR" sz="2800" b="1" kern="1200">
              <a:solidFill>
                <a:schemeClr val="bg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075" name="Rectangle 169">
            <a:extLst>
              <a:ext uri="{FF2B5EF4-FFF2-40B4-BE49-F238E27FC236}">
                <a16:creationId xmlns:a16="http://schemas.microsoft.com/office/drawing/2014/main" id="{36E9C233-E2FA-46B1-820C-BA46E407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3" y="3355130"/>
            <a:ext cx="2002055" cy="24273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indent="-22860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400" b="1">
                <a:latin typeface="+mn-lt"/>
                <a:ea typeface="+mn-ea"/>
                <a:cs typeface="+mn-cs"/>
              </a:rPr>
              <a:t>김용기</a:t>
            </a:r>
            <a:endParaRPr lang="en-US" altLang="ko-KR" sz="1400" b="1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FD53862-0776-4AA3-86C4-0BC6334FA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8229600" cy="782638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b="1">
                <a:solidFill>
                  <a:schemeClr val="tx1"/>
                </a:solidFill>
                <a:latin typeface="+mj-lt"/>
              </a:rPr>
              <a:t>목차</a:t>
            </a:r>
            <a:endParaRPr lang="ko-KR" altLang="ko-KR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D6E38F-67C6-4D32-BE9F-E429401EB814}"/>
              </a:ext>
            </a:extLst>
          </p:cNvPr>
          <p:cNvSpPr txBox="1"/>
          <p:nvPr/>
        </p:nvSpPr>
        <p:spPr>
          <a:xfrm>
            <a:off x="606082" y="1607447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1A5D02A-176E-40D7-8B76-34F612FFE686}"/>
              </a:ext>
            </a:extLst>
          </p:cNvPr>
          <p:cNvGrpSpPr/>
          <p:nvPr/>
        </p:nvGrpSpPr>
        <p:grpSpPr>
          <a:xfrm>
            <a:off x="2422182" y="1534275"/>
            <a:ext cx="7937882" cy="750281"/>
            <a:chOff x="2422182" y="2274905"/>
            <a:chExt cx="7937882" cy="75028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97B0EC-4BAA-4CBF-84A6-1634AFC85EB6}"/>
                </a:ext>
              </a:extLst>
            </p:cNvPr>
            <p:cNvSpPr txBox="1"/>
            <p:nvPr/>
          </p:nvSpPr>
          <p:spPr>
            <a:xfrm>
              <a:off x="2422182" y="2274905"/>
              <a:ext cx="3589978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이론 및 회고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A63D0F-4C9A-410E-975C-62B2C3A07A95}"/>
                </a:ext>
              </a:extLst>
            </p:cNvPr>
            <p:cNvSpPr txBox="1"/>
            <p:nvPr/>
          </p:nvSpPr>
          <p:spPr>
            <a:xfrm>
              <a:off x="2441614" y="2717409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7C93E0-7498-4F61-8085-682D21ECB41B}"/>
              </a:ext>
            </a:extLst>
          </p:cNvPr>
          <p:cNvGrpSpPr/>
          <p:nvPr/>
        </p:nvGrpSpPr>
        <p:grpSpPr>
          <a:xfrm>
            <a:off x="2422182" y="3595130"/>
            <a:ext cx="7918450" cy="806150"/>
            <a:chOff x="2422182" y="3226399"/>
            <a:chExt cx="7918450" cy="80615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0B0F5E6-5216-43FD-89A6-27C842D8D1EC}"/>
                </a:ext>
              </a:extLst>
            </p:cNvPr>
            <p:cNvSpPr txBox="1"/>
            <p:nvPr/>
          </p:nvSpPr>
          <p:spPr>
            <a:xfrm>
              <a:off x="2422182" y="3226399"/>
              <a:ext cx="3270250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D0D554B-A9E0-4B92-A64F-290E936627CC}"/>
                </a:ext>
              </a:extLst>
            </p:cNvPr>
            <p:cNvSpPr txBox="1"/>
            <p:nvPr/>
          </p:nvSpPr>
          <p:spPr>
            <a:xfrm>
              <a:off x="2422182" y="3724772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85DC57C-15E1-4375-9123-44DA6983D19B}"/>
              </a:ext>
            </a:extLst>
          </p:cNvPr>
          <p:cNvSpPr txBox="1"/>
          <p:nvPr/>
        </p:nvSpPr>
        <p:spPr>
          <a:xfrm>
            <a:off x="606082" y="2652840"/>
            <a:ext cx="327025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D640A6-378B-488F-85B5-FB6C03887D38}"/>
              </a:ext>
            </a:extLst>
          </p:cNvPr>
          <p:cNvGrpSpPr/>
          <p:nvPr/>
        </p:nvGrpSpPr>
        <p:grpSpPr>
          <a:xfrm>
            <a:off x="2422182" y="2602185"/>
            <a:ext cx="7918450" cy="806150"/>
            <a:chOff x="2422182" y="2274905"/>
            <a:chExt cx="7918450" cy="8061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675FBE-FD2F-444D-A823-B907840CAA40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sz="1800">
                  <a:latin typeface="맑은 고딕" panose="020B0503020000020004" pitchFamily="50" charset="-127"/>
                  <a:ea typeface="맑은 고딕" panose="020B0503020000020004" pitchFamily="50" charset="-127"/>
                  <a:cs typeface="Arial" panose="020B0604020202020204" pitchFamily="34" charset="0"/>
                </a:rPr>
                <a:t>시간복잡도 측정 질문</a:t>
              </a: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B49F95-719B-40E6-952B-1AB6FEE97461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F868B1-AB08-4E93-B247-B8DF4D3C166F}"/>
              </a:ext>
            </a:extLst>
          </p:cNvPr>
          <p:cNvSpPr txBox="1"/>
          <p:nvPr/>
        </p:nvSpPr>
        <p:spPr>
          <a:xfrm>
            <a:off x="2422182" y="6175137"/>
            <a:ext cx="7918450" cy="307777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>
            <a:spAutoFit/>
          </a:bodyPr>
          <a:lstStyle>
            <a:defPPr>
              <a:defRPr lang="ko-KR"/>
            </a:defPPr>
            <a:lvl1pPr>
              <a:defRPr sz="28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eaLnBrk="1" hangingPunct="1">
              <a:defRPr/>
            </a:pP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0B3B7F3-615A-468D-985C-A7237370F1DD}"/>
              </a:ext>
            </a:extLst>
          </p:cNvPr>
          <p:cNvGrpSpPr/>
          <p:nvPr/>
        </p:nvGrpSpPr>
        <p:grpSpPr>
          <a:xfrm>
            <a:off x="2422182" y="4644537"/>
            <a:ext cx="7918450" cy="806150"/>
            <a:chOff x="2422182" y="2274905"/>
            <a:chExt cx="7918450" cy="8061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311AB1-6B5B-4E98-8AF0-8EEC74C5DFE7}"/>
                </a:ext>
              </a:extLst>
            </p:cNvPr>
            <p:cNvSpPr txBox="1"/>
            <p:nvPr/>
          </p:nvSpPr>
          <p:spPr>
            <a:xfrm>
              <a:off x="2422182" y="2274905"/>
              <a:ext cx="4094034" cy="36933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eaLnBrk="1" hangingPunct="1">
                <a:defRPr/>
              </a:pPr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D649AA-E1D1-47EB-B585-1D58D67B20BC}"/>
                </a:ext>
              </a:extLst>
            </p:cNvPr>
            <p:cNvSpPr txBox="1"/>
            <p:nvPr/>
          </p:nvSpPr>
          <p:spPr>
            <a:xfrm>
              <a:off x="2422182" y="2773278"/>
              <a:ext cx="7918450" cy="307777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>
              <a:spAutoFit/>
            </a:bodyPr>
            <a:lstStyle>
              <a:defPPr>
                <a:defRPr lang="ko-KR"/>
              </a:defPPr>
              <a:lvl1pPr>
                <a:defRPr sz="2800" spc="-15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defTabSz="720000" eaLnBrk="1" hangingPunct="1">
                <a:defRPr/>
              </a:pPr>
              <a:endPara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이론 및 회고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다익스트라 알고리즘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211-2AC7-4601-8452-AAD47E0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043" y="1375877"/>
            <a:ext cx="1342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BFS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08504A-32C9-402A-9BCD-F1A85860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26" y="2010509"/>
            <a:ext cx="4874572" cy="26414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BDC753-8E62-45BB-83E1-162CE3AB04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113"/>
          <a:stretch/>
        </p:blipFill>
        <p:spPr>
          <a:xfrm>
            <a:off x="35820" y="1709915"/>
            <a:ext cx="1656184" cy="3242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F11A74-13F5-42D7-AD2B-9A30C66FA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9"/>
          <a:stretch/>
        </p:blipFill>
        <p:spPr>
          <a:xfrm>
            <a:off x="1645469" y="1709915"/>
            <a:ext cx="2242592" cy="3242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E9DB4-E724-45C7-9B06-709C2D67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1417472"/>
            <a:ext cx="1342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 배열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867E45-15D0-4AB4-9C2E-8DC9BDB1F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522" y="6503161"/>
            <a:ext cx="13420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4"/>
              </a:rPr>
              <a:t>동작 과정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닫기 단색으로 채워진">
            <a:extLst>
              <a:ext uri="{FF2B5EF4-FFF2-40B4-BE49-F238E27FC236}">
                <a16:creationId xmlns:a16="http://schemas.microsoft.com/office/drawing/2014/main" id="{712D1CBD-4264-48F2-9492-B9E6C7591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9561" y="1892957"/>
            <a:ext cx="529208" cy="529208"/>
          </a:xfrm>
          <a:prstGeom prst="rect">
            <a:avLst/>
          </a:prstGeom>
        </p:spPr>
      </p:pic>
      <p:pic>
        <p:nvPicPr>
          <p:cNvPr id="16" name="그래픽 15" descr="닫기 단색으로 채워진">
            <a:extLst>
              <a:ext uri="{FF2B5EF4-FFF2-40B4-BE49-F238E27FC236}">
                <a16:creationId xmlns:a16="http://schemas.microsoft.com/office/drawing/2014/main" id="{E69449E9-8B9D-4B15-9C45-B84857A7B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49" y="2299556"/>
            <a:ext cx="529208" cy="529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699C5F-3994-4091-AD83-32EA0BAF1593}"/>
              </a:ext>
            </a:extLst>
          </p:cNvPr>
          <p:cNvSpPr txBox="1"/>
          <p:nvPr/>
        </p:nvSpPr>
        <p:spPr>
          <a:xfrm>
            <a:off x="1586533" y="4957774"/>
            <a:ext cx="2358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정점을 모두 순회해야 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4018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737" y="2852936"/>
            <a:ext cx="5292526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3200" b="1">
                <a:solidFill>
                  <a:schemeClr val="tx1"/>
                </a:solidFill>
              </a:rPr>
              <a:t>시간복잡도 측정 질문</a:t>
            </a:r>
            <a:endParaRPr lang="es-ES" altLang="ko-KR" sz="3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A5441BC-21C9-4C4E-8617-73A39EC83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295400"/>
          </a:xfrm>
        </p:spPr>
        <p:txBody>
          <a:bodyPr/>
          <a:lstStyle/>
          <a:p>
            <a:pPr algn="l" eaLnBrk="1" hangingPunct="1">
              <a:defRPr/>
            </a:pPr>
            <a:r>
              <a:rPr lang="ko-KR" altLang="en-US" sz="3200">
                <a:solidFill>
                  <a:schemeClr val="tx1"/>
                </a:solidFill>
              </a:rPr>
              <a:t>그래프 주제 관련 시간복잡도 측정</a:t>
            </a:r>
            <a:endParaRPr lang="ko-KR" altLang="ko-KR" sz="200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016A16-78F9-4CDB-B5A3-E7D1D56285D2}"/>
              </a:ext>
            </a:extLst>
          </p:cNvPr>
          <p:cNvCxnSpPr/>
          <p:nvPr/>
        </p:nvCxnSpPr>
        <p:spPr bwMode="auto">
          <a:xfrm>
            <a:off x="575556" y="1268760"/>
            <a:ext cx="799288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9D9211-2AC7-4601-8452-AAD47E06E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33" y="1329343"/>
            <a:ext cx="267280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DFS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스택으로 푼 문제중에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정점을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간선을 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 할때</a:t>
            </a: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822D7F-CBE6-46FC-8164-2758BB01C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6" y="1329343"/>
            <a:ext cx="3121688" cy="552757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F7CD80F-F8C7-4D61-876D-5F74209EABF6}"/>
              </a:ext>
            </a:extLst>
          </p:cNvPr>
          <p:cNvCxnSpPr/>
          <p:nvPr/>
        </p:nvCxnSpPr>
        <p:spPr bwMode="auto">
          <a:xfrm>
            <a:off x="6084168" y="4149080"/>
            <a:ext cx="158417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A5A6BC08-527B-49C1-8039-D5E0B177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7"/>
          <a:stretch/>
        </p:blipFill>
        <p:spPr>
          <a:xfrm>
            <a:off x="630615" y="5661248"/>
            <a:ext cx="3905795" cy="970386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FA662C6-89B6-4952-9F98-E7D2D4E8AAAE}"/>
              </a:ext>
            </a:extLst>
          </p:cNvPr>
          <p:cNvCxnSpPr/>
          <p:nvPr/>
        </p:nvCxnSpPr>
        <p:spPr bwMode="auto">
          <a:xfrm>
            <a:off x="6156176" y="5661248"/>
            <a:ext cx="26642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2D1F1CD-EA34-4DC9-BE84-8C081CF102AD}"/>
              </a:ext>
            </a:extLst>
          </p:cNvPr>
          <p:cNvCxnSpPr/>
          <p:nvPr/>
        </p:nvCxnSpPr>
        <p:spPr bwMode="auto">
          <a:xfrm>
            <a:off x="6012160" y="2492896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0F70E5-32DD-431C-827A-3C7A35C7E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435351"/>
            <a:ext cx="5507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3DC-E50B-41D4-A741-5355FCC5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" y="3973900"/>
            <a:ext cx="50681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O(v). 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자신을 제외한 인접 정점 을 스택에 넣기 때문에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</a:t>
            </a:r>
            <a:r>
              <a:rPr lang="ko-KR" altLang="en-US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 절대 돌지 않는다</a:t>
            </a:r>
            <a: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4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hangingPunct="1">
              <a:spcBef>
                <a:spcPct val="0"/>
              </a:spcBef>
              <a:buNone/>
            </a:pPr>
            <a:r>
              <a:rPr lang="ko-KR" alt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O(1)???</a:t>
            </a:r>
          </a:p>
        </p:txBody>
      </p:sp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53A7E2E0-93FA-49CF-BEB8-E5EA31653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2916" y="4929317"/>
            <a:ext cx="529208" cy="5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0">
            <a:extLst>
              <a:ext uri="{FF2B5EF4-FFF2-40B4-BE49-F238E27FC236}">
                <a16:creationId xmlns:a16="http://schemas.microsoft.com/office/drawing/2014/main" id="{B6D2B44A-A8AF-419F-A2C5-73179252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93" y="2781300"/>
            <a:ext cx="48244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ko-KR" sz="3200" b="1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97958096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프로젝트관리론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ko-K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10361</TotalTime>
  <Words>84</Words>
  <Application>Microsoft Office PowerPoint</Application>
  <PresentationFormat>화면 슬라이드 쇼(4:3)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Calibri</vt:lpstr>
      <vt:lpstr>Diseño predeterminado</vt:lpstr>
      <vt:lpstr>최단 거리</vt:lpstr>
      <vt:lpstr>목차</vt:lpstr>
      <vt:lpstr>PowerPoint 프레젠테이션</vt:lpstr>
      <vt:lpstr>다익스트라 알고리즘</vt:lpstr>
      <vt:lpstr>PowerPoint 프레젠테이션</vt:lpstr>
      <vt:lpstr>그래프 주제 관련 시간복잡도 측정</vt:lpstr>
      <vt:lpstr>PowerPoint 프레젠테이션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김용기</cp:lastModifiedBy>
  <cp:revision>946</cp:revision>
  <dcterms:created xsi:type="dcterms:W3CDTF">2010-05-23T14:28:12Z</dcterms:created>
  <dcterms:modified xsi:type="dcterms:W3CDTF">2022-04-16T11:40:26Z</dcterms:modified>
</cp:coreProperties>
</file>