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4" r:id="rId4"/>
    <p:sldId id="290" r:id="rId5"/>
    <p:sldId id="339" r:id="rId6"/>
    <p:sldId id="340" r:id="rId7"/>
    <p:sldId id="341" r:id="rId8"/>
    <p:sldId id="342" r:id="rId9"/>
    <p:sldId id="343" r:id="rId10"/>
    <p:sldId id="30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힙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BST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와 차이점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43117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구현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필수 메소드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delete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메소드 이슈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이론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이론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힙은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 이진 트리 기반의 자료구조다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적용해볼 사례는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주차에서 진행했던 다익스트라 알고리즘의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O(V²)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O(E log V²)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줄일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BST</a:t>
            </a:r>
            <a:r>
              <a:rPr lang="ko-KR" altLang="en-US" sz="3200">
                <a:solidFill>
                  <a:schemeClr val="tx1"/>
                </a:solidFill>
              </a:rPr>
              <a:t>와 차이점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B3942D8-07E1-7660-2BEA-FCDD76989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90582"/>
            <a:ext cx="2965353" cy="2876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5AA7BB-F47D-6261-DA08-82929540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94" y="2200102"/>
            <a:ext cx="1914792" cy="2457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7045B6-EAB3-66C9-D4AF-94D24449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4143"/>
            <a:ext cx="9144000" cy="15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구현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3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구현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주로 배열로 구현한다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매체에서 주로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인덱스부터의 시작으로 구현하는데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필자는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인덱스를 유지하였고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차이는 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E70511-AF39-DB67-543C-7B5172A4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68960"/>
            <a:ext cx="4893148" cy="11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323EBC-289C-E316-2E04-D398B8B9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99" y="1329526"/>
            <a:ext cx="7015801" cy="5528474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필수 메소드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FB24C499-6CBB-BEEE-B51C-99D9A743560D}"/>
              </a:ext>
            </a:extLst>
          </p:cNvPr>
          <p:cNvSpPr/>
          <p:nvPr/>
        </p:nvSpPr>
        <p:spPr bwMode="auto">
          <a:xfrm>
            <a:off x="1691680" y="5850161"/>
            <a:ext cx="576064" cy="818925"/>
          </a:xfrm>
          <a:prstGeom prst="frame">
            <a:avLst>
              <a:gd name="adj1" fmla="val 6548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5F361701-4199-CA0F-8278-C174E14AEFC6}"/>
              </a:ext>
            </a:extLst>
          </p:cNvPr>
          <p:cNvSpPr/>
          <p:nvPr/>
        </p:nvSpPr>
        <p:spPr bwMode="auto">
          <a:xfrm>
            <a:off x="5220072" y="5850161"/>
            <a:ext cx="576064" cy="818925"/>
          </a:xfrm>
          <a:prstGeom prst="frame">
            <a:avLst>
              <a:gd name="adj1" fmla="val 6548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5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테스트시 발견한 </a:t>
            </a:r>
            <a:r>
              <a:rPr lang="en-US" altLang="ko-KR" sz="3200">
                <a:solidFill>
                  <a:schemeClr val="tx1"/>
                </a:solidFill>
              </a:rPr>
              <a:t>delete </a:t>
            </a:r>
            <a:r>
              <a:rPr lang="ko-KR" altLang="en-US" sz="3200">
                <a:solidFill>
                  <a:schemeClr val="tx1"/>
                </a:solidFill>
              </a:rPr>
              <a:t>메소드 이슈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4B2BE7F-DB78-AFC3-0AF2-8AB0FCF6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76" y="1399826"/>
            <a:ext cx="5436410" cy="5450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128AA-42C2-B3DD-8D48-83057000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1402138"/>
            <a:ext cx="314316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우선순위 큐 주제때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탐색한 뒤 삭제한 코드를 짰었다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좌우 조건이 없는 힙에는 필요없는 메소드였고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찾은뒤 삭제하는 방법으로 구현하였다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6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10394</TotalTime>
  <Words>127</Words>
  <Application>Microsoft Office PowerPoint</Application>
  <PresentationFormat>화면 슬라이드 쇼(4:3)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Arial</vt:lpstr>
      <vt:lpstr>Calibri</vt:lpstr>
      <vt:lpstr>Diseño predeterminado</vt:lpstr>
      <vt:lpstr>힙</vt:lpstr>
      <vt:lpstr>목차</vt:lpstr>
      <vt:lpstr>PowerPoint 프레젠테이션</vt:lpstr>
      <vt:lpstr>이론</vt:lpstr>
      <vt:lpstr>BST와 차이점</vt:lpstr>
      <vt:lpstr>PowerPoint 프레젠테이션</vt:lpstr>
      <vt:lpstr>구현</vt:lpstr>
      <vt:lpstr>필수 메소드</vt:lpstr>
      <vt:lpstr>테스트시 발견한 delete 메소드 이슈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954</cp:revision>
  <dcterms:created xsi:type="dcterms:W3CDTF">2010-05-23T14:28:12Z</dcterms:created>
  <dcterms:modified xsi:type="dcterms:W3CDTF">2022-05-14T06:41:36Z</dcterms:modified>
</cp:coreProperties>
</file>