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9222" autoAdjust="0"/>
  </p:normalViewPr>
  <p:slideViewPr>
    <p:cSldViewPr snapToGrid="0">
      <p:cViewPr varScale="1">
        <p:scale>
          <a:sx n="58" d="100"/>
          <a:sy n="58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4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Sliding Window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Sliding Window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04A2A-E8DA-8013-578A-0D5D2CD89AB1}"/>
              </a:ext>
            </a:extLst>
          </p:cNvPr>
          <p:cNvSpPr txBox="1"/>
          <p:nvPr/>
        </p:nvSpPr>
        <p:spPr>
          <a:xfrm>
            <a:off x="771088" y="2397948"/>
            <a:ext cx="55999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고정 사이즈의 윈도우가 이동하면서 윈도우 내에</a:t>
            </a:r>
            <a:r>
              <a:rPr lang="en-US" altLang="ko-KR" sz="3200" dirty="0"/>
              <a:t> </a:t>
            </a:r>
            <a:r>
              <a:rPr lang="ko-KR" altLang="en-US" sz="3200" dirty="0"/>
              <a:t>있는 데이터를 이용해 문제를 풀이하는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CE0AA-249A-FF0D-70A3-DA3D0D55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01" y="1779175"/>
            <a:ext cx="3721435" cy="43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20</Words>
  <Application>Microsoft Office PowerPoint</Application>
  <PresentationFormat>와이드스크린</PresentationFormat>
  <Paragraphs>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Sliding Window</vt:lpstr>
      <vt:lpstr>Sliding Window 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19</cp:revision>
  <dcterms:created xsi:type="dcterms:W3CDTF">2022-01-06T05:20:31Z</dcterms:created>
  <dcterms:modified xsi:type="dcterms:W3CDTF">2022-07-06T16:40:48Z</dcterms:modified>
</cp:coreProperties>
</file>