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261" r:id="rId4"/>
    <p:sldId id="277" r:id="rId5"/>
    <p:sldId id="278" r:id="rId6"/>
    <p:sldId id="279" r:id="rId7"/>
    <p:sldId id="280" r:id="rId8"/>
    <p:sldId id="281" r:id="rId9"/>
    <p:sldId id="282" r:id="rId10"/>
    <p:sldId id="271" r:id="rId11"/>
    <p:sldId id="283" r:id="rId12"/>
    <p:sldId id="284" r:id="rId13"/>
    <p:sldId id="285" r:id="rId14"/>
    <p:sldId id="286" r:id="rId15"/>
    <p:sldId id="287" r:id="rId16"/>
    <p:sldId id="28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5" autoAdjust="0"/>
    <p:restoredTop sz="70013" autoAdjust="0"/>
  </p:normalViewPr>
  <p:slideViewPr>
    <p:cSldViewPr snapToGrid="0">
      <p:cViewPr varScale="1">
        <p:scale>
          <a:sx n="56" d="100"/>
          <a:sy n="56" d="100"/>
        </p:scale>
        <p:origin x="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937FB-394D-4437-94B6-5B38F5B5D972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52752-F12A-4471-982A-FC6C9CE39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0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035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144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26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450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230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313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435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64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F1B30-4BFF-4E31-A6E7-403C3D6FA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C57468-5773-48B7-922B-3310BDC5E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6C06F-147E-4FDA-B8CA-6493E4A6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83F4-4F9C-4577-A7AD-6B625CAE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1BE5F-B9F5-4B68-AC40-F44C919C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6F808-373E-4837-8766-1D4D184E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BAE42-4755-42AF-AFC0-C668598E1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2000D-DF01-4344-BE74-72FC23DD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45C5C-9B74-4C93-81F2-76C9DC76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6C007-A6DB-48E5-9D56-0C089D52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0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FCF763-D70D-48E8-A2BD-212A1C784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7E7A2-3BA0-4705-9D23-D6268390B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56A20-296E-4F36-9872-B56AD0B3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B60E7-A936-4D69-A04A-908A61A9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74E7-F084-420E-8C00-63F2E97F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3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2E071-8355-479F-9E21-938732CA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EC4B4-36FB-4C58-BF37-44B63C31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9F305-683B-4424-8B54-D24E9865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16344-34DA-4113-8DF7-CAAFE257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72CFC-757F-417B-BFDD-0A033B2C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2D462-724D-4EEB-B9F6-603C10EC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36866-98AF-437B-B74E-83FBD800D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18485-AF77-4A70-AD3D-A20F70A1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805F2-CAA4-40B4-A2DA-ABCA4572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7EF74-BC1A-4F65-8E34-719A3FFA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8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FE432-AB69-4409-AEF6-51A14A52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92212-2195-499B-B632-45C62B884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B74BE3-A805-4FD2-90DD-318F34D58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4D0D3-B5E3-45F2-B9B8-FA2025FE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D2E6C-6877-4883-AA1A-CF96EBB3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85864-B955-4357-8F94-CEE0A5A1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4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199F-63B5-4C69-8F5F-F4A51022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54E6C-DB48-426F-9C45-476FBD32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B9074-8E12-4753-890C-07E3ED700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063F72-5182-46D2-B3D2-78A40AD34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4B6D1-BC69-4A6D-B762-EB01267AF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C60898-6620-44F0-8054-0BA823D8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287A0B-B812-46D9-ACAA-CCD54DDE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9661B-C53A-40C0-AB49-0127BA02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1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A24BC-6BC9-49A0-A122-7E23CB1D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DA5862-EBD2-4E20-8D82-CAB30CE4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5038D-1A62-4E2C-BFC3-163D7E72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14BE60-2FCC-44A0-AE40-ED1701F3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3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ECE463-62A5-4B09-A97D-B7CB3B07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8457B8-26AD-4703-B415-56077EEF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4CC98-0270-4B3C-86E6-BD6718EA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D6BF3-A995-4681-89AD-F094F40F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729D8-4A5C-4000-A7F6-0DAADE11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57D84-452D-4DEE-B883-2B55BE60C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07270-F9CF-4054-8AF1-031349BC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4BB2C-F877-4C7A-8E5A-2BED4EE4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88BC7-D6C7-487D-B222-14EA7124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491A3-512B-4A27-86FC-14B31535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DB1AAA-4C16-40E0-9E19-87AA394E4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B88CC-2350-4A3F-853F-E090FD29C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80C4A-41B9-4EDA-B4FD-8E00FBE0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1C73B-7AD4-4BE5-BAEB-72E5C463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126F7-9004-4493-A8FA-EA854F43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703A5A-F302-47D3-B6CC-13B75CC5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537D7-F408-4B69-93C2-2384AC63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AA79D-F44D-4DB1-B377-1DBFD12A2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7A9C-3629-4C00-B345-D33EEDCBC4E7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9CA20-0402-4DE2-B389-D47A65611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270CB-D28A-4C12-B0F4-22713376F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C85-9286-48A3-BBC5-89B586F40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683"/>
            <a:ext cx="9144000" cy="2387600"/>
          </a:xfrm>
        </p:spPr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CB4667-0DFC-4253-9DFF-AD85197E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0320" y="5945823"/>
            <a:ext cx="1780032" cy="41148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신범철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69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712"/>
            <a:ext cx="10515600" cy="1325563"/>
          </a:xfrm>
        </p:spPr>
        <p:txBody>
          <a:bodyPr/>
          <a:lstStyle/>
          <a:p>
            <a:r>
              <a:rPr lang="en-US" altLang="ko-KR" dirty="0"/>
              <a:t>Binary Tree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DD00AD-C8C6-44B1-8228-FF7E9119C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917" y="1168401"/>
            <a:ext cx="7255624" cy="546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94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712"/>
            <a:ext cx="10515600" cy="1325563"/>
          </a:xfrm>
        </p:spPr>
        <p:txBody>
          <a:bodyPr/>
          <a:lstStyle/>
          <a:p>
            <a:r>
              <a:rPr lang="ko-KR" altLang="en-US" dirty="0"/>
              <a:t>트리의 순회 </a:t>
            </a:r>
            <a:r>
              <a:rPr lang="en-US" altLang="ko-KR" dirty="0"/>
              <a:t>- </a:t>
            </a:r>
            <a:r>
              <a:rPr lang="en-US" altLang="ko-KR" dirty="0" err="1"/>
              <a:t>PreOrder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4D32F6-6B82-4320-906F-499F20040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85" y="1201002"/>
            <a:ext cx="9362248" cy="541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13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712"/>
            <a:ext cx="10515600" cy="1325563"/>
          </a:xfrm>
        </p:spPr>
        <p:txBody>
          <a:bodyPr/>
          <a:lstStyle/>
          <a:p>
            <a:r>
              <a:rPr lang="ko-KR" altLang="en-US" dirty="0"/>
              <a:t>트리의 순회 </a:t>
            </a:r>
            <a:r>
              <a:rPr lang="en-US" altLang="ko-KR" dirty="0"/>
              <a:t>- </a:t>
            </a:r>
            <a:r>
              <a:rPr lang="en-US" altLang="ko-KR" dirty="0" err="1"/>
              <a:t>InOrder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051CDD-5E9E-4D44-A374-28294A9BF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626" y="1085657"/>
            <a:ext cx="9472745" cy="552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61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712"/>
            <a:ext cx="10515600" cy="1325563"/>
          </a:xfrm>
        </p:spPr>
        <p:txBody>
          <a:bodyPr/>
          <a:lstStyle/>
          <a:p>
            <a:r>
              <a:rPr lang="ko-KR" altLang="en-US" dirty="0"/>
              <a:t>트리의 순회 </a:t>
            </a:r>
            <a:r>
              <a:rPr lang="en-US" altLang="ko-KR" dirty="0"/>
              <a:t>- </a:t>
            </a:r>
            <a:r>
              <a:rPr lang="en-US" altLang="ko-KR" dirty="0" err="1"/>
              <a:t>PostOrder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1E0578-F3D0-4E18-A8E6-A37CF1D5D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02" y="1114556"/>
            <a:ext cx="9144196" cy="554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97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712"/>
            <a:ext cx="10515600" cy="1325563"/>
          </a:xfrm>
        </p:spPr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에서의 </a:t>
            </a:r>
            <a:r>
              <a:rPr lang="en-US" altLang="ko-KR" dirty="0"/>
              <a:t>Tree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48F7E9D-A52B-4312-9AD3-AB5990928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98717"/>
              </p:ext>
            </p:extLst>
          </p:nvPr>
        </p:nvGraphicFramePr>
        <p:xfrm>
          <a:off x="1934233" y="2664539"/>
          <a:ext cx="8323532" cy="2164462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161766">
                  <a:extLst>
                    <a:ext uri="{9D8B030D-6E8A-4147-A177-3AD203B41FA5}">
                      <a16:colId xmlns:a16="http://schemas.microsoft.com/office/drawing/2014/main" val="2593958906"/>
                    </a:ext>
                  </a:extLst>
                </a:gridCol>
                <a:gridCol w="4161766">
                  <a:extLst>
                    <a:ext uri="{9D8B030D-6E8A-4147-A177-3AD203B41FA5}">
                      <a16:colId xmlns:a16="http://schemas.microsoft.com/office/drawing/2014/main" val="1144621812"/>
                    </a:ext>
                  </a:extLst>
                </a:gridCol>
              </a:tblGrid>
              <a:tr h="1082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TreeSet</a:t>
                      </a:r>
                      <a:endParaRPr lang="ko-KR" altLang="en-US" sz="28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TreeMap</a:t>
                      </a:r>
                      <a:endParaRPr lang="ko-KR" altLang="en-US" sz="28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6983607"/>
                  </a:ext>
                </a:extLst>
              </a:tr>
              <a:tr h="1082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Value</a:t>
                      </a:r>
                      <a:endParaRPr lang="ko-KR" altLang="en-US" sz="20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Map, Entry</a:t>
                      </a:r>
                      <a:endParaRPr lang="ko-KR" altLang="en-US" sz="20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367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769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712"/>
            <a:ext cx="10515600" cy="1325563"/>
          </a:xfrm>
        </p:spPr>
        <p:txBody>
          <a:bodyPr/>
          <a:lstStyle/>
          <a:p>
            <a:r>
              <a:rPr lang="en-US" altLang="ko-KR" dirty="0"/>
              <a:t>Red-Black Tree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15C536B-8F01-4C50-8D76-7BA728387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442" y="1625800"/>
            <a:ext cx="7317114" cy="36063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6C9D62-8277-4AF6-A817-91A2D602688B}"/>
              </a:ext>
            </a:extLst>
          </p:cNvPr>
          <p:cNvSpPr txBox="1"/>
          <p:nvPr/>
        </p:nvSpPr>
        <p:spPr>
          <a:xfrm>
            <a:off x="2565400" y="5469513"/>
            <a:ext cx="749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데이터가 한쪽으로 편향되는 경우를 방지하기 위해 삽입시에 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레드블랙트리의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조건에 의해 균형이 맞춰진 트리가 만들어진다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3002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712"/>
            <a:ext cx="10515600" cy="1325563"/>
          </a:xfrm>
        </p:spPr>
        <p:txBody>
          <a:bodyPr/>
          <a:lstStyle/>
          <a:p>
            <a:r>
              <a:rPr lang="en-US" altLang="ko-KR" dirty="0"/>
              <a:t>Red-Black Tree</a:t>
            </a:r>
            <a:r>
              <a:rPr lang="ko-KR" altLang="en-US" dirty="0"/>
              <a:t>의 이유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A307AF-95E5-4B87-9A95-766713CEA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08" y="2151860"/>
            <a:ext cx="5301685" cy="3745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3B72BA-8B81-409B-AA9F-B3BDE6BAC606}"/>
              </a:ext>
            </a:extLst>
          </p:cNvPr>
          <p:cNvSpPr txBox="1"/>
          <p:nvPr/>
        </p:nvSpPr>
        <p:spPr>
          <a:xfrm>
            <a:off x="2412897" y="5912273"/>
            <a:ext cx="203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O(log n)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32F52-4459-4424-B8EA-BDC0812FE08A}"/>
              </a:ext>
            </a:extLst>
          </p:cNvPr>
          <p:cNvSpPr txBox="1"/>
          <p:nvPr/>
        </p:nvSpPr>
        <p:spPr>
          <a:xfrm>
            <a:off x="8759936" y="5897744"/>
            <a:ext cx="203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O(n)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3C4426-71E2-4B82-A9E6-4C2EF229D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975" y="1927112"/>
            <a:ext cx="3219899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7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D5CB9-E1CE-4625-9C20-6EEF3EA8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650D3-EC94-4671-A059-6ABE9878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496"/>
            <a:ext cx="10515600" cy="53343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트리 용어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Binary Tree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 트리 순회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Java</a:t>
            </a:r>
            <a:r>
              <a:rPr lang="ko-KR" altLang="en-US" dirty="0"/>
              <a:t>에서의 </a:t>
            </a:r>
            <a:r>
              <a:rPr lang="en-US" altLang="ko-KR" dirty="0"/>
              <a:t>Tree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97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en-US" altLang="ko-KR" dirty="0"/>
              <a:t>Tree </a:t>
            </a:r>
            <a:r>
              <a:rPr lang="ko-KR" altLang="en-US" dirty="0"/>
              <a:t>용어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A3A0A5-1339-4C9A-AE02-C1AEBA816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741" y="1351550"/>
            <a:ext cx="8114518" cy="497840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F638C025-0169-4E90-B150-956E3CE70B99}"/>
              </a:ext>
            </a:extLst>
          </p:cNvPr>
          <p:cNvSpPr/>
          <p:nvPr/>
        </p:nvSpPr>
        <p:spPr>
          <a:xfrm>
            <a:off x="5572664" y="1351550"/>
            <a:ext cx="724619" cy="6325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869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en-US" altLang="ko-KR" dirty="0"/>
              <a:t>Tree </a:t>
            </a:r>
            <a:r>
              <a:rPr lang="ko-KR" altLang="en-US" dirty="0"/>
              <a:t>용어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A3A0A5-1339-4C9A-AE02-C1AEBA816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741" y="1351549"/>
            <a:ext cx="8114518" cy="497840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F638C025-0169-4E90-B150-956E3CE70B99}"/>
              </a:ext>
            </a:extLst>
          </p:cNvPr>
          <p:cNvSpPr/>
          <p:nvPr/>
        </p:nvSpPr>
        <p:spPr>
          <a:xfrm>
            <a:off x="5423138" y="1728269"/>
            <a:ext cx="1892061" cy="18976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42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en-US" altLang="ko-KR" dirty="0"/>
              <a:t>Tree </a:t>
            </a:r>
            <a:r>
              <a:rPr lang="ko-KR" altLang="en-US" dirty="0"/>
              <a:t>용어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A3A0A5-1339-4C9A-AE02-C1AEBA816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741" y="1351550"/>
            <a:ext cx="8114518" cy="497840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F638C025-0169-4E90-B150-956E3CE70B99}"/>
              </a:ext>
            </a:extLst>
          </p:cNvPr>
          <p:cNvSpPr/>
          <p:nvPr/>
        </p:nvSpPr>
        <p:spPr>
          <a:xfrm>
            <a:off x="5913869" y="3991233"/>
            <a:ext cx="1918916" cy="9948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958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en-US" altLang="ko-KR" dirty="0"/>
              <a:t>Tree </a:t>
            </a:r>
            <a:r>
              <a:rPr lang="ko-KR" altLang="en-US" dirty="0"/>
              <a:t>용어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A3A0A5-1339-4C9A-AE02-C1AEBA816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741" y="1323672"/>
            <a:ext cx="8114518" cy="497840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F638C025-0169-4E90-B150-956E3CE70B99}"/>
              </a:ext>
            </a:extLst>
          </p:cNvPr>
          <p:cNvSpPr/>
          <p:nvPr/>
        </p:nvSpPr>
        <p:spPr>
          <a:xfrm>
            <a:off x="3364302" y="3840752"/>
            <a:ext cx="2225615" cy="24613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77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en-US" altLang="ko-KR" dirty="0"/>
              <a:t>Tree </a:t>
            </a:r>
            <a:r>
              <a:rPr lang="ko-KR" altLang="en-US" dirty="0"/>
              <a:t>용어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A3A0A5-1339-4C9A-AE02-C1AEBA816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741" y="1351550"/>
            <a:ext cx="8114518" cy="497840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F638C025-0169-4E90-B150-956E3CE70B99}"/>
              </a:ext>
            </a:extLst>
          </p:cNvPr>
          <p:cNvSpPr/>
          <p:nvPr/>
        </p:nvSpPr>
        <p:spPr>
          <a:xfrm>
            <a:off x="7815532" y="1946900"/>
            <a:ext cx="1138687" cy="32289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149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en-US" altLang="ko-KR" dirty="0"/>
              <a:t>Tree </a:t>
            </a:r>
            <a:r>
              <a:rPr lang="ko-KR" altLang="en-US" dirty="0"/>
              <a:t>용어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A3A0A5-1339-4C9A-AE02-C1AEBA816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741" y="1351549"/>
            <a:ext cx="8114518" cy="497840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F638C025-0169-4E90-B150-956E3CE70B99}"/>
              </a:ext>
            </a:extLst>
          </p:cNvPr>
          <p:cNvSpPr/>
          <p:nvPr/>
        </p:nvSpPr>
        <p:spPr>
          <a:xfrm>
            <a:off x="8634064" y="1351549"/>
            <a:ext cx="1251807" cy="46179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89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en-US" altLang="ko-KR" dirty="0"/>
              <a:t>Tree </a:t>
            </a:r>
            <a:r>
              <a:rPr lang="ko-KR" altLang="en-US" dirty="0"/>
              <a:t>용어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A3A0A5-1339-4C9A-AE02-C1AEBA816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741" y="1351550"/>
            <a:ext cx="8114518" cy="497840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F638C025-0169-4E90-B150-956E3CE70B99}"/>
              </a:ext>
            </a:extLst>
          </p:cNvPr>
          <p:cNvSpPr/>
          <p:nvPr/>
        </p:nvSpPr>
        <p:spPr>
          <a:xfrm>
            <a:off x="2398143" y="1548075"/>
            <a:ext cx="1466491" cy="46456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06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88</Words>
  <Application>Microsoft Office PowerPoint</Application>
  <PresentationFormat>와이드스크린</PresentationFormat>
  <Paragraphs>41</Paragraphs>
  <Slides>16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HY견고딕</vt:lpstr>
      <vt:lpstr>맑은 고딕</vt:lpstr>
      <vt:lpstr>Arial</vt:lpstr>
      <vt:lpstr>Consolas</vt:lpstr>
      <vt:lpstr>Office 테마</vt:lpstr>
      <vt:lpstr>Tree</vt:lpstr>
      <vt:lpstr>목차</vt:lpstr>
      <vt:lpstr>Tree 용어</vt:lpstr>
      <vt:lpstr>Tree 용어</vt:lpstr>
      <vt:lpstr>Tree 용어</vt:lpstr>
      <vt:lpstr>Tree 용어</vt:lpstr>
      <vt:lpstr>Tree 용어</vt:lpstr>
      <vt:lpstr>Tree 용어</vt:lpstr>
      <vt:lpstr>Tree 용어</vt:lpstr>
      <vt:lpstr>Binary Tree</vt:lpstr>
      <vt:lpstr>트리의 순회 - PreOrder</vt:lpstr>
      <vt:lpstr>트리의 순회 - InOrder</vt:lpstr>
      <vt:lpstr>트리의 순회 - PostOrder</vt:lpstr>
      <vt:lpstr>Java에서의 Tree</vt:lpstr>
      <vt:lpstr>Red-Black Tree</vt:lpstr>
      <vt:lpstr>Red-Black Tree의 이유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신 범철</dc:creator>
  <cp:lastModifiedBy>신 범철</cp:lastModifiedBy>
  <cp:revision>16</cp:revision>
  <dcterms:created xsi:type="dcterms:W3CDTF">2022-01-06T05:20:31Z</dcterms:created>
  <dcterms:modified xsi:type="dcterms:W3CDTF">2022-04-29T01:59:10Z</dcterms:modified>
</cp:coreProperties>
</file>