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38" r:id="rId4"/>
    <p:sldId id="347" r:id="rId5"/>
    <p:sldId id="339" r:id="rId6"/>
    <p:sldId id="340" r:id="rId7"/>
    <p:sldId id="346" r:id="rId8"/>
    <p:sldId id="341" r:id="rId9"/>
    <p:sldId id="342" r:id="rId10"/>
    <p:sldId id="344" r:id="rId11"/>
    <p:sldId id="343" r:id="rId12"/>
    <p:sldId id="345" r:id="rId13"/>
    <p:sldId id="301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4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정렬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(not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FC0D2E-1D29-F876-33FD-7CE89C3D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2858555"/>
            <a:ext cx="2819794" cy="381053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AE65D0-50A3-E185-6403-03F57887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1562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18138"/>
              </p:ext>
            </p:extLst>
          </p:nvPr>
        </p:nvGraphicFramePr>
        <p:xfrm>
          <a:off x="575556" y="2929319"/>
          <a:ext cx="79928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한번 결정된 피벗들이 추후 연산에서 제외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불균형 분할에서 최악 시간복잡도가 발생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cf.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정렬된 경우 또는 역순일때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2E4E1-C1E5-9068-9025-7D3ECB22BC54}"/>
              </a:ext>
            </a:extLst>
          </p:cNvPr>
          <p:cNvCxnSpPr/>
          <p:nvPr/>
        </p:nvCxnSpPr>
        <p:spPr bwMode="auto">
          <a:xfrm>
            <a:off x="1691680" y="2703513"/>
            <a:ext cx="0" cy="36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8907C-20D3-EB89-6125-B359709F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47946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8CB4796-509C-D0A3-93E1-18E6DF0E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49" y="4732720"/>
            <a:ext cx="6300700" cy="193636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7F69E7-0FEB-3972-8825-CE629E5DE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72405"/>
              </p:ext>
            </p:extLst>
          </p:nvPr>
        </p:nvGraphicFramePr>
        <p:xfrm>
          <a:off x="4571999" y="4004688"/>
          <a:ext cx="399644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피벗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기준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랜덤으로 설정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1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0B9D6A2-90D1-B065-EF54-96FC996A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65335"/>
            <a:ext cx="2752552" cy="388306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15373C-9E9D-A260-B250-D7324B68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921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DDA17C9-3B21-D3C9-818A-ADF1B598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80929"/>
            <a:ext cx="2808312" cy="40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53427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알고리즘 평가 요소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5332"/>
            <a:ext cx="7918450" cy="743935"/>
            <a:chOff x="2422182" y="2337120"/>
            <a:chExt cx="7918450" cy="7439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337120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병합 정렬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퀵 정렬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알고리즘 평가 요소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90287"/>
              </p:ext>
            </p:extLst>
          </p:nvPr>
        </p:nvGraphicFramePr>
        <p:xfrm>
          <a:off x="575556" y="1852416"/>
          <a:ext cx="799288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01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74887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불안정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값을 입력 순서와 동일하게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값을 입력 순서와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동일하지 않게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A8C52C-BFA8-7FB8-B7F9-A8F30AA1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05302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in-place (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제자리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방법인가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메모리 공간을 사용하지 않고 사용중인 자료구조 내에서 정렬이 가능한가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771CF-8F17-3E22-A02A-E6D63880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82" y="140670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C8C4-7DB9-4073-A54F-2B03F94F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414094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소개할 정렬 알고리즘이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안정적이냐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in-place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장점이 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정렬에 입력값은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[5, 3, 8, 1, 2, 7]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공통적으로 사용하겠다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D4AD0-6295-9D07-17F1-5D5F76E6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84313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 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(not in-place)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(in-place)</a:t>
            </a:r>
          </a:p>
        </p:txBody>
      </p:sp>
    </p:spTree>
    <p:extLst>
      <p:ext uri="{BB962C8B-B14F-4D97-AF65-F5344CB8AC3E}">
        <p14:creationId xmlns:p14="http://schemas.microsoft.com/office/powerpoint/2010/main" val="37644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84962"/>
              </p:ext>
            </p:extLst>
          </p:nvPr>
        </p:nvGraphicFramePr>
        <p:xfrm>
          <a:off x="575556" y="2929319"/>
          <a:ext cx="7992888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복잡도가 데이터 분포에 영향을 받지 않기 때문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06FA5C-F5F6-ECDA-5300-D01D4663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2842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0E6328-E941-3147-30CC-7C898DC380DB}"/>
              </a:ext>
            </a:extLst>
          </p:cNvPr>
          <p:cNvCxnSpPr/>
          <p:nvPr/>
        </p:nvCxnSpPr>
        <p:spPr bwMode="auto">
          <a:xfrm>
            <a:off x="3491880" y="2703513"/>
            <a:ext cx="1418216" cy="725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293DB9-045B-5DEC-D866-989CA54E1A63}"/>
              </a:ext>
            </a:extLst>
          </p:cNvPr>
          <p:cNvCxnSpPr/>
          <p:nvPr/>
        </p:nvCxnSpPr>
        <p:spPr bwMode="auto">
          <a:xfrm>
            <a:off x="7668344" y="2703513"/>
            <a:ext cx="0" cy="725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2E4E1-C1E5-9068-9025-7D3ECB22BC54}"/>
              </a:ext>
            </a:extLst>
          </p:cNvPr>
          <p:cNvCxnSpPr/>
          <p:nvPr/>
        </p:nvCxnSpPr>
        <p:spPr bwMode="auto">
          <a:xfrm>
            <a:off x="1691680" y="2703513"/>
            <a:ext cx="0" cy="36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70E4954-C7B7-7824-3819-4FCEB2F0A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3342"/>
              </p:ext>
            </p:extLst>
          </p:nvPr>
        </p:nvGraphicFramePr>
        <p:xfrm>
          <a:off x="4607283" y="3717032"/>
          <a:ext cx="39649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90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연결리스트 자료구조 사용시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공간복잡도 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단축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CEA7F5F-3154-19D4-7228-FD25B9457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6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2D8E1F-1401-F363-9CFF-88EA05DE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852936"/>
            <a:ext cx="3528392" cy="372745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CB1E9B-B083-A2A4-2851-AA93C61E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9447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4CCD94-E9E2-5949-1269-A7083756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59" y="2801871"/>
            <a:ext cx="347711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CB1E9B-B083-A2A4-2851-AA93C61E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637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F7648B-6575-12E6-C2B1-3B3FF6F7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600931"/>
            <a:ext cx="2715004" cy="254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4B9465-5FA4-13C4-3905-CE224CFA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0" y="2938596"/>
            <a:ext cx="3410426" cy="20957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F11923-AB34-D40E-5AAF-A6C6B1E54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91" y="3429000"/>
            <a:ext cx="3620005" cy="30293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CF95F3-D858-4F57-E31F-BC8A8CBF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4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D4AD0-6295-9D07-17F1-5D5F76E6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84313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퀵 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(not in-place)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퀵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(in-place)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E6FA-7540-FB93-4F3C-40F73E91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8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16339"/>
              </p:ext>
            </p:extLst>
          </p:nvPr>
        </p:nvGraphicFramePr>
        <p:xfrm>
          <a:off x="575556" y="2929319"/>
          <a:ext cx="799288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불균형 분할에서 최악 시간복잡도가 발생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cf.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정렬된 경우 또는 역순일때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0E6328-E941-3147-30CC-7C898DC380DB}"/>
              </a:ext>
            </a:extLst>
          </p:cNvPr>
          <p:cNvCxnSpPr/>
          <p:nvPr/>
        </p:nvCxnSpPr>
        <p:spPr bwMode="auto">
          <a:xfrm>
            <a:off x="3203848" y="2713767"/>
            <a:ext cx="2016224" cy="78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293DB9-045B-5DEC-D866-989CA54E1A63}"/>
              </a:ext>
            </a:extLst>
          </p:cNvPr>
          <p:cNvCxnSpPr/>
          <p:nvPr/>
        </p:nvCxnSpPr>
        <p:spPr bwMode="auto">
          <a:xfrm>
            <a:off x="7668344" y="2703513"/>
            <a:ext cx="0" cy="797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2E4E1-C1E5-9068-9025-7D3ECB22BC54}"/>
              </a:ext>
            </a:extLst>
          </p:cNvPr>
          <p:cNvCxnSpPr/>
          <p:nvPr/>
        </p:nvCxnSpPr>
        <p:spPr bwMode="auto">
          <a:xfrm>
            <a:off x="1691680" y="2703513"/>
            <a:ext cx="0" cy="36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8907C-20D3-EB89-6125-B359709F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18190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165986E-1545-1234-851A-3BFA8F15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57549"/>
              </p:ext>
            </p:extLst>
          </p:nvPr>
        </p:nvGraphicFramePr>
        <p:xfrm>
          <a:off x="4571999" y="4698047"/>
          <a:ext cx="399644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피벗을 랜덤으로 설정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337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10619</TotalTime>
  <Words>469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Diseño predeterminado</vt:lpstr>
      <vt:lpstr>정렬</vt:lpstr>
      <vt:lpstr>목차</vt:lpstr>
      <vt:lpstr>알고리즘 평가 요소</vt:lpstr>
      <vt:lpstr>병합 정렬</vt:lpstr>
      <vt:lpstr>병합 정렬 (not in-place)</vt:lpstr>
      <vt:lpstr>병합 정렬 (not in-place)</vt:lpstr>
      <vt:lpstr>병합 정렬 (in-place) </vt:lpstr>
      <vt:lpstr>퀵 정렬</vt:lpstr>
      <vt:lpstr>퀵 정렬 (not in-place)</vt:lpstr>
      <vt:lpstr>퀵 정렬 (not in-place)</vt:lpstr>
      <vt:lpstr>퀵 정렬 (in-place)</vt:lpstr>
      <vt:lpstr>퀵 정렬 (in-place)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959</cp:revision>
  <dcterms:created xsi:type="dcterms:W3CDTF">2010-05-23T14:28:12Z</dcterms:created>
  <dcterms:modified xsi:type="dcterms:W3CDTF">2022-06-09T09:07:00Z</dcterms:modified>
</cp:coreProperties>
</file>