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70013" autoAdjust="0"/>
  </p:normalViewPr>
  <p:slideViewPr>
    <p:cSldViewPr snapToGrid="0">
      <p:cViewPr>
        <p:scale>
          <a:sx n="50" d="100"/>
          <a:sy n="50" d="100"/>
        </p:scale>
        <p:origin x="31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체이닝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기법이란 충돌이 발생했을 때 이를 동일한 버킷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(Bucket)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에 저장하는데 이를 연결리스트 형태로 저장하는 방법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위 사진을 보면 </a:t>
            </a:r>
            <a:r>
              <a:rPr lang="en-US" altLang="ko-KR" dirty="0"/>
              <a:t>John Smith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 </a:t>
            </a:r>
            <a:r>
              <a:rPr lang="en-US" altLang="ko-KR" dirty="0"/>
              <a:t>Sandra Dee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인덱스가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152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충돌하게 된 경우인데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때 </a:t>
            </a:r>
            <a:r>
              <a:rPr lang="en-US" altLang="ko-KR" dirty="0"/>
              <a:t>Sandra Dee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 </a:t>
            </a:r>
            <a:r>
              <a:rPr lang="en-US" altLang="ko-KR" dirty="0" err="1"/>
              <a:t>Jojn</a:t>
            </a:r>
            <a:r>
              <a:rPr lang="en-US" altLang="ko-KR" dirty="0"/>
              <a:t> Smith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뒤에 연결함으로 써 충돌을 처리하는 것을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에서는 연결 리스트 구조를 좀 더 최적화 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데이터의 개수가 많아지면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Red-Black Tree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저장하는 형태로 병행하기로 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데이터가 많다는 것의 기준은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기준은 하나의 해시 버킷에 할당된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쌍의 개수이다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Key-Value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개수가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 이하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 이상을 기준으로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어디로 갔는가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링크드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리스트의 기준과 트리의 기준을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잡은 것은 변경하는데 소요되는 비용을 줄이기 위함이다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들어 설명하자면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버킷에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6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쌍이 들어있었다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하나의 값이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만약 기준이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이라면 자료구조를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링크드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리스트에서 트리로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변경해야한다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그러다 바로 하나의 값이 삭제된다면 다시 트리에서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링크드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리스트로 자료구조를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변경해야한다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넘기는 기준이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Switching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비용이 너무 많이 필요하기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여유를 남겨두고 기준을 잡아준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데이터의 개수가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6-&gt;7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Linked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일 것이고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8-&gt;7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Red-Black Tree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일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해시 충돌이 발생하면 다른 버킷에 데이터를 삽입하는 방식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데이터의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주소값이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바뀜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개방 주소법은 대표적으로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가지가 있음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선형 탐색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(Linear Probing)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충돌시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다음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버켓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혹은 몇 개를 건너 뛰어 데이터를 삽입한다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제곱 탐색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(Quadratic Probing)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충돌시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제곱만큼 건너뛴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버켓에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데이터를 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(1,4,9,16,..)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이중 해시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(Double Hashing)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충돌시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다른 해시함수를 한번 더 적용한 결과를 이용한다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2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successful search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찾고자하는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데이터가 해시테이블에 있는 경우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unsuccessful search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찾고자하는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데이터가 해시테이블에 없는 경우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체이닝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연결 리스트를 사용하여 복잡한 계산식을 개방주소법에 비해 적게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해시테이블이 채워질수록 성능 저하가 선형적으로 발생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개방주소법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포인터가 필요 없고 지정한 메모리 외 추가적인 공간도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필요없음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삭제시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오버헤드가 적고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저장할 데이터가 적을 때 더 유리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2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적은 리소스로 많은 데이터를 효율적으로 관리 가능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ex. HDD. Cloud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있는 많은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매핑하여 작은 크기의 시 메모리로 프로세스 관리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배열의 인덱스를 사용하기 때문에 빠른 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시간복잡도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O(1)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경우 인덱스는 데이터의 고유 위치이기 때문에 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 시 다른 데이터를 이동할 필요가 없어 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삭제도 빠른 속도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연관성이 없어 보안 유리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캐싱에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많이 사용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get, put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기능에 캐시 로직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추가시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자주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하는 데이터 바로 검색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중복 제거 유용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충돌 발생 가능성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공간 복잡도 증가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순서 무시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함수에 의존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8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적은 리소스로 많은 데이터를 효율적으로 관리 가능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ex. HDD. Cloud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있는 많은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매핑하여 작은 크기의 시 메모리로 프로세스 관리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배열의 인덱스를 사용하기 때문에 빠른 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시간복잡도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O(1)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경우 인덱스는 데이터의 고유 위치이기 때문에 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 시 다른 데이터를 이동할 필요가 없어 삽입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삭제도 빠른 속도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연관성이 없어 보안 유리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캐싱에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많이 사용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get, put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기능에 캐시 로직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추가시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자주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하는 데이터 바로 검색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중복 제거 유용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HashTable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충돌 발생 가능성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공간 복잡도 증가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순서 무시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해시 함수에 의존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0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r>
              <a:rPr lang="en-US" altLang="ko-KR" dirty="0"/>
              <a:t> vs HashMap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4630C-632B-41FE-8B85-6BC514CE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48075"/>
            <a:ext cx="7617166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496"/>
            <a:ext cx="10515600" cy="5334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HashTable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HashTable</a:t>
            </a:r>
            <a:r>
              <a:rPr lang="ko-KR" altLang="en-US" dirty="0"/>
              <a:t>기능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Hash Collision</a:t>
            </a:r>
          </a:p>
          <a:p>
            <a:pPr lvl="1">
              <a:buFontTx/>
              <a:buChar char="-"/>
            </a:pPr>
            <a:r>
              <a:rPr lang="en-US" altLang="ko-KR" dirty="0"/>
              <a:t>Solution – Separate Chaining</a:t>
            </a:r>
          </a:p>
          <a:p>
            <a:pPr lvl="1">
              <a:buFontTx/>
              <a:buChar char="-"/>
            </a:pPr>
            <a:r>
              <a:rPr lang="en-US" altLang="ko-KR" dirty="0"/>
              <a:t>Solution – Open Addressing</a:t>
            </a:r>
          </a:p>
          <a:p>
            <a:pPr lvl="1">
              <a:buFontTx/>
              <a:buChar char="-"/>
            </a:pPr>
            <a:r>
              <a:rPr lang="en-US" altLang="ko-KR" dirty="0"/>
              <a:t>Separate Chaining vs Open Addressing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HashTable</a:t>
            </a:r>
            <a:r>
              <a:rPr lang="ko-KR" altLang="en-US" dirty="0"/>
              <a:t>장단점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 err="1"/>
              <a:t>HashTable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6699173" y="2841877"/>
            <a:ext cx="522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Key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Value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1:1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연관지어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저장하는 자료구조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연관배열 구조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Key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이용하여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Value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FA851-8892-4F2D-9B67-0BDD50EC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026373"/>
            <a:ext cx="5696788" cy="40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r>
              <a:rPr lang="ko-KR" altLang="en-US" dirty="0"/>
              <a:t>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FA851-8892-4F2D-9B67-0BDD50EC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026373"/>
            <a:ext cx="5696788" cy="404258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8552B6-9B22-4150-A3F5-71B77E8473DC}"/>
              </a:ext>
            </a:extLst>
          </p:cNvPr>
          <p:cNvSpPr/>
          <p:nvPr/>
        </p:nvSpPr>
        <p:spPr>
          <a:xfrm>
            <a:off x="7281332" y="222512"/>
            <a:ext cx="4487335" cy="2842054"/>
          </a:xfrm>
          <a:prstGeom prst="wedgeRoundRectCallout">
            <a:avLst>
              <a:gd name="adj1" fmla="val -151543"/>
              <a:gd name="adj2" fmla="val 3847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 고유한 값</a:t>
            </a:r>
            <a:endParaRPr lang="en-US" altLang="ko-KR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저장 공간의 효율성을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 Function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입력하여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변경 후 저장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길이가 다양하기 때문에 그대로 저장하면 다양한 길이만큼 저장소 구성이 필요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BF0FA1A-675E-4793-BC57-A1E9E067F9C1}"/>
              </a:ext>
            </a:extLst>
          </p:cNvPr>
          <p:cNvSpPr/>
          <p:nvPr/>
        </p:nvSpPr>
        <p:spPr>
          <a:xfrm>
            <a:off x="7281332" y="2026373"/>
            <a:ext cx="4487335" cy="2842054"/>
          </a:xfrm>
          <a:prstGeom prst="wedgeRoundRectCallout">
            <a:avLst>
              <a:gd name="adj1" fmla="val -130411"/>
              <a:gd name="adj2" fmla="val -3302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바꿔주는 역할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해시 충돌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서로 다른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되는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발생할 확률을 최대한 줄이는 함수를 만드는 것이 중요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58C8D4F-9C47-4A37-BF0F-F811ADDDAD0F}"/>
              </a:ext>
            </a:extLst>
          </p:cNvPr>
          <p:cNvSpPr/>
          <p:nvPr/>
        </p:nvSpPr>
        <p:spPr>
          <a:xfrm>
            <a:off x="7281332" y="3064566"/>
            <a:ext cx="4487335" cy="2842054"/>
          </a:xfrm>
          <a:prstGeom prst="wedgeRoundRectCallout">
            <a:avLst>
              <a:gd name="adj1" fmla="val -105883"/>
              <a:gd name="adj2" fmla="val -4434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Hash Function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결과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저장소에서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매칭되어 저장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저장소에서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인덱스 값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BAE77E-9EC2-4645-8DBF-5FAD72752E61}"/>
              </a:ext>
            </a:extLst>
          </p:cNvPr>
          <p:cNvSpPr/>
          <p:nvPr/>
        </p:nvSpPr>
        <p:spPr>
          <a:xfrm>
            <a:off x="7281332" y="3925698"/>
            <a:ext cx="4487335" cy="2842054"/>
          </a:xfrm>
          <a:prstGeom prst="wedgeRoundRectCallout">
            <a:avLst>
              <a:gd name="adj1" fmla="val -85506"/>
              <a:gd name="adj2" fmla="val -5923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저장소에 최종적으로 저장되는 값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키와 매칭되어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접근 가능</a:t>
            </a:r>
          </a:p>
        </p:txBody>
      </p:sp>
    </p:spTree>
    <p:extLst>
      <p:ext uri="{BB962C8B-B14F-4D97-AF65-F5344CB8AC3E}">
        <p14:creationId xmlns:p14="http://schemas.microsoft.com/office/powerpoint/2010/main" val="42203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Hash Collision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7215937" y="2384677"/>
            <a:ext cx="4747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서로 다른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Key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Hash Function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에서 중복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Hash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로 나오는 경우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충돌이 많아질수록 탐색의 시간 복잡도가 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O(1)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에서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O(n)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으로 증가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FA851-8892-4F2D-9B67-0BDD50EC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49" y="1825651"/>
            <a:ext cx="5696788" cy="40425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FB54F6A-7B1C-46A5-9A58-F836F6863196}"/>
              </a:ext>
            </a:extLst>
          </p:cNvPr>
          <p:cNvSpPr/>
          <p:nvPr/>
        </p:nvSpPr>
        <p:spPr>
          <a:xfrm>
            <a:off x="1408361" y="5397189"/>
            <a:ext cx="1793692" cy="2899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Beom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Chul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8E725-23DF-48D8-BD82-17AF83CFABB9}"/>
              </a:ext>
            </a:extLst>
          </p:cNvPr>
          <p:cNvCxnSpPr>
            <a:cxnSpLocks/>
          </p:cNvCxnSpPr>
          <p:nvPr/>
        </p:nvCxnSpPr>
        <p:spPr>
          <a:xfrm flipV="1">
            <a:off x="3278459" y="3846942"/>
            <a:ext cx="1534841" cy="1684063"/>
          </a:xfrm>
          <a:prstGeom prst="straightConnector1">
            <a:avLst/>
          </a:prstGeom>
          <a:ln w="34925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Hash Collision Solution – Separate Chaining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F4014-A6F0-49A7-BA91-1CF88F36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59" y="1795462"/>
            <a:ext cx="9028281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Hash Collision Solution – Open</a:t>
            </a:r>
            <a:r>
              <a:rPr lang="ko-KR" altLang="en-US" sz="4000" dirty="0"/>
              <a:t> </a:t>
            </a:r>
            <a:r>
              <a:rPr lang="en-US" altLang="ko-KR" sz="4000" dirty="0"/>
              <a:t>Addressing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B189CA-ABA1-4C34-A608-B439E7C4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62" y="1450323"/>
            <a:ext cx="5590738" cy="4942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1BC67-E2B9-4DDE-8BCE-015FF0AD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418" y="1450323"/>
            <a:ext cx="2981939" cy="49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Chaining vs Open Addressing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ACBB3-E585-4F4C-89FE-41A1B4B1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304925"/>
            <a:ext cx="6438900" cy="51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8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r>
              <a:rPr lang="ko-KR" altLang="en-US" dirty="0"/>
              <a:t>의 장단점</a:t>
            </a:r>
          </a:p>
        </p:txBody>
      </p:sp>
      <p:pic>
        <p:nvPicPr>
          <p:cNvPr id="5" name="그래픽 4" descr="단색으로 채워진 화난 얼굴 단색으로 채워진">
            <a:extLst>
              <a:ext uri="{FF2B5EF4-FFF2-40B4-BE49-F238E27FC236}">
                <a16:creationId xmlns:a16="http://schemas.microsoft.com/office/drawing/2014/main" id="{B568DBB4-43AE-4535-B4DD-8BE3CE9D8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517250"/>
            <a:ext cx="914400" cy="914400"/>
          </a:xfrm>
          <a:prstGeom prst="rect">
            <a:avLst/>
          </a:prstGeom>
        </p:spPr>
      </p:pic>
      <p:pic>
        <p:nvPicPr>
          <p:cNvPr id="7" name="그래픽 6" descr="단색으로 채워진 웃는 얼굴 단색으로 채워진">
            <a:extLst>
              <a:ext uri="{FF2B5EF4-FFF2-40B4-BE49-F238E27FC236}">
                <a16:creationId xmlns:a16="http://schemas.microsoft.com/office/drawing/2014/main" id="{95F71FF9-8D53-4212-A2B7-B0B38FE73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185156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D0B81-B3F8-4A36-A891-C63C7EEE79D5}"/>
              </a:ext>
            </a:extLst>
          </p:cNvPr>
          <p:cNvSpPr txBox="1"/>
          <p:nvPr/>
        </p:nvSpPr>
        <p:spPr>
          <a:xfrm>
            <a:off x="2190750" y="1851562"/>
            <a:ext cx="6496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많은 데이터 효율적으로 관리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빠른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Hash</a:t>
            </a:r>
            <a:r>
              <a:rPr lang="ko-KR" altLang="en-US" dirty="0"/>
              <a:t>에 연관성이 없어 보안 유리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 </a:t>
            </a:r>
            <a:r>
              <a:rPr lang="ko-KR" altLang="en-US" dirty="0" err="1"/>
              <a:t>캐싱에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중복 제거 유용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D6BF7-E1C1-4E94-8BBD-5AD48DB96EFB}"/>
              </a:ext>
            </a:extLst>
          </p:cNvPr>
          <p:cNvSpPr txBox="1"/>
          <p:nvPr/>
        </p:nvSpPr>
        <p:spPr>
          <a:xfrm>
            <a:off x="2190750" y="4517250"/>
            <a:ext cx="64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충돌 발생 가능성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공간 복잡도 증가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순서 무시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해시 함수에 의존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4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812</Words>
  <Application>Microsoft Office PowerPoint</Application>
  <PresentationFormat>와이드스크린</PresentationFormat>
  <Paragraphs>105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맑은 고딕</vt:lpstr>
      <vt:lpstr>Arial</vt:lpstr>
      <vt:lpstr>Wingdings</vt:lpstr>
      <vt:lpstr>Office 테마</vt:lpstr>
      <vt:lpstr>HashTable</vt:lpstr>
      <vt:lpstr>목차</vt:lpstr>
      <vt:lpstr>HashTable이란?</vt:lpstr>
      <vt:lpstr>HashTable기능</vt:lpstr>
      <vt:lpstr>Hash Collision</vt:lpstr>
      <vt:lpstr>Hash Collision Solution – Separate Chaining</vt:lpstr>
      <vt:lpstr>Hash Collision Solution – Open Addressing</vt:lpstr>
      <vt:lpstr>Chaining vs Open Addressing</vt:lpstr>
      <vt:lpstr>HashTable의 장단점</vt:lpstr>
      <vt:lpstr>HashTable vs HashMap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15</cp:revision>
  <dcterms:created xsi:type="dcterms:W3CDTF">2022-01-06T05:20:31Z</dcterms:created>
  <dcterms:modified xsi:type="dcterms:W3CDTF">2022-03-11T09:10:09Z</dcterms:modified>
</cp:coreProperties>
</file>