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1" r:id="rId4"/>
    <p:sldId id="277" r:id="rId5"/>
    <p:sldId id="278" r:id="rId6"/>
    <p:sldId id="284" r:id="rId7"/>
    <p:sldId id="279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70013" autoAdjust="0"/>
  </p:normalViewPr>
  <p:slideViewPr>
    <p:cSldViewPr snapToGrid="0">
      <p:cViewPr varScale="1">
        <p:scale>
          <a:sx n="43" d="100"/>
          <a:sy n="43" d="100"/>
        </p:scale>
        <p:origin x="6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37FB-394D-4437-94B6-5B38F5B5D97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2752-F12A-4471-982A-FC6C9CE39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삽입과정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044632-57F9-441F-E5CE-C9F82D14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2673247"/>
            <a:ext cx="5190856" cy="2930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E48AB3-6192-CAAF-A718-EE89F70D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87" y="2673247"/>
            <a:ext cx="6037862" cy="29305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690A25-F8FD-5B1E-8EBE-AEF1D4367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458" y="1254180"/>
            <a:ext cx="9571083" cy="11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삽입과정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FA6869-ED45-9F34-0B86-DF8B1F8F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2894512"/>
            <a:ext cx="5549030" cy="3248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1CE188-B091-769B-A812-49EB6448B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28" y="1548075"/>
            <a:ext cx="10566779" cy="11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8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삽입과정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FA6869-ED45-9F34-0B86-DF8B1F8F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2894512"/>
            <a:ext cx="5549030" cy="3248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E6D7AB-2332-B192-EAE4-E362D36BA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00" y="2894512"/>
            <a:ext cx="6271300" cy="3248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A16C81-633E-8DFC-45EB-A21D6EF5C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728" y="1548075"/>
            <a:ext cx="10566779" cy="11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삭제과정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7F28F2-4027-6C2A-67B0-C106C997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0" y="2511445"/>
            <a:ext cx="5594470" cy="34879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A0E2A2-E5FE-0C12-0633-6DBB6FEE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26" y="1522181"/>
            <a:ext cx="8134948" cy="10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3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삭제과정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7F28F2-4027-6C2A-67B0-C106C997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0" y="2511445"/>
            <a:ext cx="5594470" cy="3487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B62F76-810D-9BAA-DFC4-55694D503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26" y="1522181"/>
            <a:ext cx="8134948" cy="1015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434006-85DC-0E5E-B80D-27332DE65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59" y="2511445"/>
            <a:ext cx="5776811" cy="34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삭제과정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4F0B82-1388-6593-1879-A630E928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35" y="2741312"/>
            <a:ext cx="5324912" cy="35386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2979B0-2835-FE41-282E-A1D7371F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08" y="1548075"/>
            <a:ext cx="9026383" cy="9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98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삭제과정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4F0B82-1388-6593-1879-A630E928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35" y="2741312"/>
            <a:ext cx="5324912" cy="35386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133986-52B5-77C6-5AD0-11316B632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888" y="2842232"/>
            <a:ext cx="6085192" cy="33367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ABB83C-4CCC-9A1A-D52C-00117186F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808" y="1548075"/>
            <a:ext cx="9026383" cy="9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8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삭제과정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2A5224-FF4B-6D7D-B987-EEFEE313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71" y="2892099"/>
            <a:ext cx="4882090" cy="31741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9E9C85-B4B3-EFF1-4260-13182683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64" y="1781775"/>
            <a:ext cx="9850872" cy="8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삭제과정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2A5224-FF4B-6D7D-B987-EEFEE313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71" y="2892099"/>
            <a:ext cx="4882090" cy="3174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6B5D7E-B156-B499-446A-B5EA802F7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60" y="2892099"/>
            <a:ext cx="6636889" cy="31741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9E9C85-B4B3-EFF1-4260-13182683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64" y="1781775"/>
            <a:ext cx="9850872" cy="8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31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삭제과정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D6011E-2F3B-6B61-1709-0224B82E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" y="3137202"/>
            <a:ext cx="4996570" cy="28844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53657A-9435-73C0-27E9-1C3088B2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4" y="1548075"/>
            <a:ext cx="9712391" cy="11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496"/>
            <a:ext cx="10515600" cy="5334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Heap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Heap</a:t>
            </a:r>
            <a:r>
              <a:rPr lang="ko-KR" altLang="en-US" dirty="0"/>
              <a:t>의 종류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</a:t>
            </a:r>
            <a:r>
              <a:rPr lang="en-US" altLang="ko-KR" dirty="0"/>
              <a:t>Heap</a:t>
            </a:r>
            <a:r>
              <a:rPr lang="ko-KR" altLang="en-US" dirty="0"/>
              <a:t>의 동작과정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삽입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삭제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삭제과정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D6011E-2F3B-6B61-1709-0224B82E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" y="3137202"/>
            <a:ext cx="4996570" cy="28844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53657A-9435-73C0-27E9-1C3088B2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4" y="1548075"/>
            <a:ext cx="9712391" cy="11851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C20BA6-DE07-F96E-B8D1-77734C57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067" y="3137202"/>
            <a:ext cx="6028357" cy="28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8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Priority 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996474" y="1548075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000000"/>
                </a:solidFill>
                <a:effectLst/>
                <a:latin typeface="-apple-system"/>
              </a:rPr>
              <a:t>우선순위의 개념을 큐에 도입한 자료 구조</a:t>
            </a:r>
            <a:endParaRPr lang="en-US" altLang="ko-KR" sz="3200" dirty="0">
              <a:solidFill>
                <a:srgbClr val="000000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32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88EFB6-8DA4-7212-14F4-1FDC2F53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86" y="3074360"/>
            <a:ext cx="8459975" cy="27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2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Priority Queue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1000384" y="1187052"/>
            <a:ext cx="100570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3200" dirty="0">
              <a:solidFill>
                <a:srgbClr val="000000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000000"/>
                </a:solidFill>
                <a:latin typeface="-apple-system"/>
              </a:rPr>
              <a:t>Array, </a:t>
            </a:r>
            <a:r>
              <a:rPr lang="en-US" altLang="ko-KR" sz="3200" dirty="0" err="1">
                <a:solidFill>
                  <a:srgbClr val="000000"/>
                </a:solidFill>
                <a:latin typeface="-apple-system"/>
              </a:rPr>
              <a:t>Linkedlist</a:t>
            </a:r>
            <a:r>
              <a:rPr lang="en-US" altLang="ko-KR" sz="3200" dirty="0">
                <a:solidFill>
                  <a:srgbClr val="000000"/>
                </a:solidFill>
                <a:latin typeface="-apple-system"/>
              </a:rPr>
              <a:t>, Heap</a:t>
            </a:r>
            <a:r>
              <a:rPr lang="ko-KR" altLang="en-US" sz="3200" dirty="0">
                <a:solidFill>
                  <a:srgbClr val="000000"/>
                </a:solidFill>
                <a:latin typeface="-apple-system"/>
              </a:rPr>
              <a:t>으로 구현이 가능하나 </a:t>
            </a:r>
            <a:r>
              <a:rPr lang="en-US" altLang="ko-KR" sz="3200" dirty="0">
                <a:solidFill>
                  <a:srgbClr val="000000"/>
                </a:solidFill>
                <a:latin typeface="-apple-system"/>
              </a:rPr>
              <a:t>Heap</a:t>
            </a:r>
            <a:r>
              <a:rPr lang="ko-KR" altLang="en-US" sz="3200" dirty="0">
                <a:solidFill>
                  <a:srgbClr val="000000"/>
                </a:solidFill>
                <a:latin typeface="-apple-system"/>
              </a:rPr>
              <a:t>으로 구현하는 것이 일반적</a:t>
            </a:r>
            <a:endParaRPr lang="en-US" altLang="ko-KR" sz="3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rgbClr val="000000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32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8402D8-BD78-C4DE-F2DC-6C4E965C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68" y="3429000"/>
            <a:ext cx="5826463" cy="25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9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1063586" y="2176206"/>
            <a:ext cx="100648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완전 이진 트리의 일종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으로 우선순위 큐를 위하여 만들어진 자료구조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여러 개의 값들 중에서 최대값이나 최솟값을 빠르게 찾아내도록 만들어진 자료구조이다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000000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힙은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형제노드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간의 우선순위를 고려하지 않고 부모 노드와 자식 노드의 키 값만 고려한다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이러한 정렬 상태를 </a:t>
            </a:r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-apple-system"/>
              </a:rPr>
              <a:t>반정렬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 상태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 혹은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느슨한 정렬 상태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 또는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약한 </a:t>
            </a:r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-apple-system"/>
              </a:rPr>
              <a:t>힙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이라고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불린다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D46402-A704-C4FB-4141-9E1BAED6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1845484"/>
            <a:ext cx="10593511" cy="44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삽입과정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9FB05C-1272-1038-1088-A8F40960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0" y="2466840"/>
            <a:ext cx="5232108" cy="32419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5CBCCE-98B1-F80C-9052-EAD6BB8A8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985" y="1469351"/>
            <a:ext cx="6406029" cy="10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2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삽입과정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9FB05C-1272-1038-1088-A8F40960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0" y="2466840"/>
            <a:ext cx="5232108" cy="32419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734DBC-234C-4C94-75DD-6929CDFB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588" y="2466840"/>
            <a:ext cx="6406029" cy="32419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E28561-C958-BAEF-AB95-92EC3C9F1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985" y="1469351"/>
            <a:ext cx="6406029" cy="10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삽입과정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E68247-B0EE-664A-BE45-66EEDA0B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1" y="2949541"/>
            <a:ext cx="5157584" cy="29671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8DC582-C64F-E880-4372-57573C56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88" y="1548075"/>
            <a:ext cx="10670519" cy="10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8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삽입과정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E68247-B0EE-664A-BE45-66EEDA0B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1" y="2949541"/>
            <a:ext cx="5157584" cy="29671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43E973-6B08-AEDC-5422-772CCF37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625" y="2949540"/>
            <a:ext cx="6377874" cy="29671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AD0B44-33E8-D2FF-AD6D-F6AEC211B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88" y="1548075"/>
            <a:ext cx="10670519" cy="10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4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의 삽입과정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044632-57F9-441F-E5CE-C9F82D14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2673247"/>
            <a:ext cx="5190856" cy="29305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2235EB-B2C1-EF69-9E53-CDD1BC6B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58" y="1254180"/>
            <a:ext cx="9571083" cy="11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1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142</Words>
  <Application>Microsoft Office PowerPoint</Application>
  <PresentationFormat>와이드스크린</PresentationFormat>
  <Paragraphs>41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-apple-system</vt:lpstr>
      <vt:lpstr>맑은 고딕</vt:lpstr>
      <vt:lpstr>Arial</vt:lpstr>
      <vt:lpstr>Office 테마</vt:lpstr>
      <vt:lpstr>Heap</vt:lpstr>
      <vt:lpstr>목차</vt:lpstr>
      <vt:lpstr>Heap이란?</vt:lpstr>
      <vt:lpstr>Heap의 종류</vt:lpstr>
      <vt:lpstr>Heap의 삽입과정</vt:lpstr>
      <vt:lpstr>Heap의 삽입과정</vt:lpstr>
      <vt:lpstr>Heap의 삽입과정</vt:lpstr>
      <vt:lpstr>Heap의 삽입과정</vt:lpstr>
      <vt:lpstr>Heap의 삽입과정</vt:lpstr>
      <vt:lpstr>Heap의 삽입과정</vt:lpstr>
      <vt:lpstr>Heap의 삽입과정</vt:lpstr>
      <vt:lpstr>Heap의 삽입과정</vt:lpstr>
      <vt:lpstr>Heap의 삭제과정</vt:lpstr>
      <vt:lpstr>Heap의 삭제과정</vt:lpstr>
      <vt:lpstr>Heap의 삭제과정</vt:lpstr>
      <vt:lpstr>Heap의 삭제과정</vt:lpstr>
      <vt:lpstr>Heap의 삭제과정</vt:lpstr>
      <vt:lpstr>Heap의 삭제과정</vt:lpstr>
      <vt:lpstr>Heap의 삭제과정</vt:lpstr>
      <vt:lpstr>Heap의 삭제과정</vt:lpstr>
      <vt:lpstr>Priority Queue</vt:lpstr>
      <vt:lpstr>Priority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16</cp:revision>
  <dcterms:created xsi:type="dcterms:W3CDTF">2022-01-06T05:20:31Z</dcterms:created>
  <dcterms:modified xsi:type="dcterms:W3CDTF">2022-05-13T06:23:54Z</dcterms:modified>
</cp:coreProperties>
</file>