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14" r:id="rId4"/>
    <p:sldId id="290" r:id="rId5"/>
    <p:sldId id="338" r:id="rId6"/>
    <p:sldId id="333" r:id="rId7"/>
    <p:sldId id="326" r:id="rId8"/>
    <p:sldId id="332" r:id="rId9"/>
    <p:sldId id="301" r:id="rId10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6" autoAdjust="0"/>
    <p:restoredTop sz="94574" autoAdjust="0"/>
  </p:normalViewPr>
  <p:slideViewPr>
    <p:cSldViewPr>
      <p:cViewPr varScale="1">
        <p:scale>
          <a:sx n="85" d="100"/>
          <a:sy n="85" d="100"/>
        </p:scale>
        <p:origin x="9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그래프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그래프 표현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	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182" y="4515289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593772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543117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그래프 탐색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E852A51-35C7-4CF3-9F2A-D63D682CC251}"/>
              </a:ext>
            </a:extLst>
          </p:cNvPr>
          <p:cNvSpPr txBox="1"/>
          <p:nvPr/>
        </p:nvSpPr>
        <p:spPr>
          <a:xfrm>
            <a:off x="606082" y="359238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284F333-6B3C-41AD-81EE-A6815B34E04F}"/>
              </a:ext>
            </a:extLst>
          </p:cNvPr>
          <p:cNvGrpSpPr/>
          <p:nvPr/>
        </p:nvGrpSpPr>
        <p:grpSpPr>
          <a:xfrm>
            <a:off x="2422182" y="3580098"/>
            <a:ext cx="7918450" cy="806150"/>
            <a:chOff x="2422182" y="2274905"/>
            <a:chExt cx="7918450" cy="80615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B3C99E-089B-41EA-BC23-E2C664E10E8D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라우터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BE8289-2002-4328-BF6E-03E596660CBD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그래프 표현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그래프 표현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인접 행렬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그래프의 정점 수가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생성한다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1CF680-17D8-492A-A593-BF222CFE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342998"/>
            <a:ext cx="3829584" cy="1086002"/>
          </a:xfrm>
          <a:prstGeom prst="rect">
            <a:avLst/>
          </a:prstGeom>
        </p:spPr>
      </p:pic>
      <p:pic>
        <p:nvPicPr>
          <p:cNvPr id="12" name="그림 11" descr="텍스트, 하늘, 오렌지, 장치이(가) 표시된 사진&#10;&#10;자동 생성된 설명">
            <a:extLst>
              <a:ext uri="{FF2B5EF4-FFF2-40B4-BE49-F238E27FC236}">
                <a16:creationId xmlns:a16="http://schemas.microsoft.com/office/drawing/2014/main" id="{61ED8A36-DF59-48C9-89F7-DD50F6A13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01008"/>
            <a:ext cx="3140777" cy="27089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50061F-8D7E-470F-89FC-EF6D51439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4010311"/>
            <a:ext cx="2925735" cy="21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그래프 표현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인접 리스트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인덱스는 그래프의 정점을 나타내며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요소는 각각의 정점에 인접한 정점들을 연결 리스트로 표시한다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" name="그림 6" descr="텍스트, 하늘, 오렌지, 장치이(가) 표시된 사진&#10;&#10;자동 생성된 설명">
            <a:extLst>
              <a:ext uri="{FF2B5EF4-FFF2-40B4-BE49-F238E27FC236}">
                <a16:creationId xmlns:a16="http://schemas.microsoft.com/office/drawing/2014/main" id="{61449C8B-6648-467B-9721-E2361E838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01008"/>
            <a:ext cx="3140777" cy="27089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8F4E2D-611C-435F-B343-34BFA3B80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7"/>
          <a:stretch/>
        </p:blipFill>
        <p:spPr>
          <a:xfrm>
            <a:off x="3568894" y="3087629"/>
            <a:ext cx="5575106" cy="377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7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그래프 표현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0B15DFD-83BF-4B89-9642-B09B029F1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827918"/>
              </p:ext>
            </p:extLst>
          </p:nvPr>
        </p:nvGraphicFramePr>
        <p:xfrm>
          <a:off x="143508" y="1412777"/>
          <a:ext cx="885698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315739539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인접 행렬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인접 리스트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정점과 간선의 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행위에 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O(1)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정점의 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행위에 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O(1)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간선의 수와 무관하게 </a:t>
                      </a:r>
                      <a:endParaRPr lang="en-US" altLang="ko-KR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n²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메모리 공간이 필요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간선의 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행위에 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21943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DC74B77-4D3E-43B6-8F98-99930AD67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2839"/>
            <a:ext cx="6948265" cy="12458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78CC19-EC40-4741-81B9-1CDE330DF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661" y="5650887"/>
            <a:ext cx="6632340" cy="1207113"/>
          </a:xfrm>
          <a:prstGeom prst="rect">
            <a:avLst/>
          </a:prstGeom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FD2A7AD6-8A48-4587-B800-842BAAF6B3FE}"/>
              </a:ext>
            </a:extLst>
          </p:cNvPr>
          <p:cNvSpPr/>
          <p:nvPr/>
        </p:nvSpPr>
        <p:spPr bwMode="auto">
          <a:xfrm>
            <a:off x="755577" y="3628291"/>
            <a:ext cx="1368152" cy="360040"/>
          </a:xfrm>
          <a:prstGeom prst="fram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3F9A9B1-F360-4A9D-BEE0-E03B41D3CB8E}"/>
              </a:ext>
            </a:extLst>
          </p:cNvPr>
          <p:cNvSpPr/>
          <p:nvPr/>
        </p:nvSpPr>
        <p:spPr bwMode="auto">
          <a:xfrm>
            <a:off x="6943388" y="6074423"/>
            <a:ext cx="2200611" cy="360040"/>
          </a:xfrm>
          <a:prstGeom prst="fram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37A81DC-2D82-464F-9D04-AEB832B22FA4}"/>
              </a:ext>
            </a:extLst>
          </p:cNvPr>
          <p:cNvCxnSpPr/>
          <p:nvPr/>
        </p:nvCxnSpPr>
        <p:spPr bwMode="auto">
          <a:xfrm>
            <a:off x="1403648" y="2804536"/>
            <a:ext cx="0" cy="3683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7E9F980-3C0C-4BB3-AB1B-FEEB66D94189}"/>
              </a:ext>
            </a:extLst>
          </p:cNvPr>
          <p:cNvCxnSpPr/>
          <p:nvPr/>
        </p:nvCxnSpPr>
        <p:spPr bwMode="auto">
          <a:xfrm>
            <a:off x="8568444" y="2804536"/>
            <a:ext cx="0" cy="28463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19F8011-7420-405A-9C69-88E22E016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0" y="5376254"/>
            <a:ext cx="28235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>
              <a:buNone/>
            </a:pPr>
            <a:r>
              <a:rPr lang="ko-KR" altLang="en-US" sz="1400" i="1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인접한 정점들을 리스트로 리턴</a:t>
            </a:r>
            <a:endParaRPr lang="en-US" altLang="ko-KR" sz="1400" i="1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A9B1E7-A899-47A7-98A0-044262515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4494975"/>
            <a:ext cx="3137221" cy="78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i="1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메서드를 사용하지 않고</a:t>
            </a:r>
            <a:r>
              <a:rPr lang="en-US" altLang="ko-KR" sz="1400" i="1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buNone/>
            </a:pPr>
            <a:r>
              <a:rPr lang="ko-KR" altLang="en-US" sz="1400" i="1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 때 정점의 수 대로 생성하여</a:t>
            </a:r>
            <a:br>
              <a:rPr lang="en-US" altLang="ko-KR" sz="1400" i="1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i="1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극복 가능</a:t>
            </a:r>
            <a:endParaRPr lang="en-US" altLang="ko-KR" sz="1400" i="1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19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그래프 탐색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6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그래프 탐색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2EA88DF-5EF4-4AB2-B59A-E44DA3977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965"/>
          <a:stretch/>
        </p:blipFill>
        <p:spPr>
          <a:xfrm>
            <a:off x="0" y="1390926"/>
            <a:ext cx="9144000" cy="16480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75518A-E44B-4152-B949-E95A76A23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16"/>
          <a:stretch/>
        </p:blipFill>
        <p:spPr>
          <a:xfrm>
            <a:off x="35496" y="4513192"/>
            <a:ext cx="9144000" cy="23448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3B745A-E488-469D-BEEB-BC2713140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026531"/>
            <a:ext cx="2016224" cy="14866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2D796A-EDA1-442E-85C5-015DB7399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469" y="3012622"/>
            <a:ext cx="1982214" cy="14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1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10353</TotalTime>
  <Words>124</Words>
  <Application>Microsoft Office PowerPoint</Application>
  <PresentationFormat>화면 슬라이드 쇼(4:3)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-apple-system</vt:lpstr>
      <vt:lpstr>Arial Unicode MS</vt:lpstr>
      <vt:lpstr>맑은 고딕</vt:lpstr>
      <vt:lpstr>Arial</vt:lpstr>
      <vt:lpstr>Calibri</vt:lpstr>
      <vt:lpstr>Diseño predeterminado</vt:lpstr>
      <vt:lpstr>그래프</vt:lpstr>
      <vt:lpstr>목차</vt:lpstr>
      <vt:lpstr>PowerPoint 프레젠테이션</vt:lpstr>
      <vt:lpstr>그래프 표현</vt:lpstr>
      <vt:lpstr>그래프 표현</vt:lpstr>
      <vt:lpstr>그래프 표현</vt:lpstr>
      <vt:lpstr>PowerPoint 프레젠테이션</vt:lpstr>
      <vt:lpstr>그래프 탐색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949</cp:revision>
  <dcterms:created xsi:type="dcterms:W3CDTF">2010-05-23T14:28:12Z</dcterms:created>
  <dcterms:modified xsi:type="dcterms:W3CDTF">2022-03-30T12:51:32Z</dcterms:modified>
</cp:coreProperties>
</file>