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4" r:id="rId4"/>
    <p:sldId id="290" r:id="rId5"/>
    <p:sldId id="333" r:id="rId6"/>
    <p:sldId id="326" r:id="rId7"/>
    <p:sldId id="332" r:id="rId8"/>
    <p:sldId id="315" r:id="rId9"/>
    <p:sldId id="302" r:id="rId10"/>
    <p:sldId id="328" r:id="rId11"/>
    <p:sldId id="329" r:id="rId12"/>
    <p:sldId id="330" r:id="rId13"/>
    <p:sldId id="331" r:id="rId14"/>
    <p:sldId id="334" r:id="rId15"/>
    <p:sldId id="335" r:id="rId16"/>
    <p:sldId id="336" r:id="rId17"/>
    <p:sldId id="337" r:id="rId18"/>
    <p:sldId id="301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LAN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기기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집약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447A638-9C6A-4A79-A014-CD6BFD47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67" y="1413618"/>
            <a:ext cx="3528666" cy="2439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0B4552-861F-4EEB-A4A5-035EC6A9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69" y="4192368"/>
            <a:ext cx="653506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중계 대상의 후보가 여러명이면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?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7F50C70-7805-402B-91D7-67D02D75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3789040"/>
            <a:ext cx="7049484" cy="1914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0A6FB-3062-44B7-BB4F-3616A7741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번호가 가장 긴것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메트릭이 짧은 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폐기하고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ICMP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송신처에 통지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41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7F50C70-7805-402B-91D7-67D02D75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2" y="2118592"/>
            <a:ext cx="7049484" cy="1914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989DE-1E14-487F-94D0-6B7BA6D8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대상의 포트로 패킷을 옮긴다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등록한 표의 게이트웨이와 포트가 중계 대상을 나타낸다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 필드가 비워져 있다면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헤더의 수신처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주소가 중계 대상이 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A98C2DAF-AD70-4283-AC19-402AC880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32211"/>
              </p:ext>
            </p:extLst>
          </p:nvPr>
        </p:nvGraphicFramePr>
        <p:xfrm>
          <a:off x="1187624" y="471418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송신처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10.10.1.10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53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F989DE-1E14-487F-94D0-6B7BA6D8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송신한다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 포트 부분의 하드웨어의 통신 규칙에 따라 패킷을 송신한다.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하드웨어의 통신 규칙이 이더넷 외의 LAN을 사용하거나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이더넷을 따라도 배선 방식, 지원 속도에 따라 다른 케이블을 사용한다면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송신 시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패킷을 분할해야하는 경우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생긴다.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E5B0D-5DFF-4949-AB0A-8F9AE563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89" y="3557577"/>
            <a:ext cx="3321221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0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데이터 분할 </a:t>
            </a:r>
            <a:r>
              <a:rPr lang="en-US" altLang="ko-KR" sz="3200" b="1">
                <a:solidFill>
                  <a:schemeClr val="tx1"/>
                </a:solidFill>
              </a:rPr>
              <a:t>vs</a:t>
            </a:r>
          </a:p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IP</a:t>
            </a:r>
            <a:r>
              <a:rPr lang="ko-KR" altLang="en-US" sz="3200" b="1">
                <a:solidFill>
                  <a:schemeClr val="tx1"/>
                </a:solidFill>
              </a:rPr>
              <a:t> 패킷 분할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1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TCP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데이터 분할 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vs IP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 패킷 분할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FACFFFC-9D8F-45E5-8CB4-BF1DD24C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-24923"/>
            <a:ext cx="772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중계 장치 간 차이점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중계 장치 간 차이점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D8E77D2-1698-4950-AC6E-22A82921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2242972"/>
            <a:ext cx="775443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8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들어가며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	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스위칭 허브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스위칭 허브의 중계 동작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라우터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라우터의 중계 동작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TCP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분할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IP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패킷 분할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538309-4388-48CA-A895-0C6E2FED2673}"/>
              </a:ext>
            </a:extLst>
          </p:cNvPr>
          <p:cNvSpPr txBox="1"/>
          <p:nvPr/>
        </p:nvSpPr>
        <p:spPr>
          <a:xfrm>
            <a:off x="606082" y="464643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00B9AD-614F-4ADF-9D64-3E6A632FCD53}"/>
              </a:ext>
            </a:extLst>
          </p:cNvPr>
          <p:cNvGrpSpPr/>
          <p:nvPr/>
        </p:nvGrpSpPr>
        <p:grpSpPr>
          <a:xfrm>
            <a:off x="2422182" y="4634144"/>
            <a:ext cx="7918450" cy="806150"/>
            <a:chOff x="2422182" y="2274905"/>
            <a:chExt cx="7918450" cy="8061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1EE560-8462-4064-8AB2-FCD4B1B1AD5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중계 장치 간 차이점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E4DDA-80AC-4231-B6E2-4BB19A9D3D2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들어가며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685131E-B1C9-46D9-8313-1D71E910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48" y="2348609"/>
            <a:ext cx="4908952" cy="4509612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중계 장치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중계의 원리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등록한 표를 보고 패킷을 어디로 중계해야 할지 판단하는 것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장치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스위칭 허브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이더넷을 다루며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대상들을 기억하면서 패킷을 다음 라우터로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운반한다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:  IP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다루며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선정하면서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최종 목적지를 가리킨다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중계 장치의 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DB201F-CCF1-4A19-B7BD-08C6A2FF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106"/>
            <a:ext cx="9144000" cy="2685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23B047-958A-4555-9228-7DDF6E695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206874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노란색은 패킷 송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동작이 동일하다는 의미이다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19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스위칭 허브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스위칭 허브의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791F7E-E292-4CB5-B693-5AA6E051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수신한다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6A64A-9374-4404-A0AE-D7201856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828282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조사한다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스위칭 허브의 중계 부분에서 중계 대상을 등록한 표의 수신처와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스위칭 허브의 포트 부분의 포트로 부터 받은 패킷의 수신처 MAC 주소가 완전히 일치하는지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조사한다.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4912-873A-4279-90F1-817759324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441545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송신한다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FAFA3C-119B-432E-96F9-859A899C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49899"/>
            <a:ext cx="4401164" cy="1095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25AFEF-3DA3-4AE9-AE82-C99622BBD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253" y="5573149"/>
            <a:ext cx="3873116" cy="10402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이더넷의 규칙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아무도 송신중이지 않다는 것을 확인한다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 간의 패킷 운반을 담당한다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B2D8CE-AF03-4C79-9E91-D0BC1420D762}"/>
              </a:ext>
            </a:extLst>
          </p:cNvPr>
          <p:cNvCxnSpPr/>
          <p:nvPr/>
        </p:nvCxnSpPr>
        <p:spPr bwMode="auto">
          <a:xfrm>
            <a:off x="6588224" y="3152454"/>
            <a:ext cx="144016" cy="2323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301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라우터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라우터의 중계 동작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64B4AD-771E-4A67-80D5-E5D6B96F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패킷을 수신한다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6B236-2F09-48AD-9384-45C2D30C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843292"/>
            <a:ext cx="8229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 대상을 조사한다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 중계 부분에서 중계 대상을 등록한 표의 수신처의 네트워크 번호가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라우터의 포트 부분의 포트로 부터 받은 패킷의 수신처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주소와 일치하는지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서브넷만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E675895-E017-4309-8E55-E05CE90A9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12110"/>
              </p:ext>
            </p:extLst>
          </p:nvPr>
        </p:nvGraphicFramePr>
        <p:xfrm>
          <a:off x="1187624" y="471418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송신처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수신처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10.10.1.10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E74A5545-6427-46B7-A61D-6A708F3C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65625"/>
            <a:ext cx="653506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10309</TotalTime>
  <Words>388</Words>
  <Application>Microsoft Office PowerPoint</Application>
  <PresentationFormat>화면 슬라이드 쇼(4:3)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LAN 기기</vt:lpstr>
      <vt:lpstr>목차</vt:lpstr>
      <vt:lpstr>PowerPoint 프레젠테이션</vt:lpstr>
      <vt:lpstr>중계 장치</vt:lpstr>
      <vt:lpstr>중계 장치의 구조</vt:lpstr>
      <vt:lpstr>PowerPoint 프레젠테이션</vt:lpstr>
      <vt:lpstr>스위칭 허브의 중계 동작</vt:lpstr>
      <vt:lpstr>PowerPoint 프레젠테이션</vt:lpstr>
      <vt:lpstr>라우터의 중계 동작</vt:lpstr>
      <vt:lpstr>주소 집약</vt:lpstr>
      <vt:lpstr>중계 대상의 후보가 여러명이면?</vt:lpstr>
      <vt:lpstr>라우터의 중계 동작</vt:lpstr>
      <vt:lpstr>라우터의 중계 동작</vt:lpstr>
      <vt:lpstr>PowerPoint 프레젠테이션</vt:lpstr>
      <vt:lpstr>TCP 데이터 분할 vs IP 패킷 분할</vt:lpstr>
      <vt:lpstr>PowerPoint 프레젠테이션</vt:lpstr>
      <vt:lpstr>중계 장치 간 차이점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941</cp:revision>
  <dcterms:created xsi:type="dcterms:W3CDTF">2010-05-23T14:28:12Z</dcterms:created>
  <dcterms:modified xsi:type="dcterms:W3CDTF">2022-03-29T03:27:46Z</dcterms:modified>
</cp:coreProperties>
</file>