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3" r:id="rId3"/>
    <p:sldId id="293" r:id="rId4"/>
    <p:sldId id="294" r:id="rId5"/>
    <p:sldId id="295" r:id="rId6"/>
    <p:sldId id="296" r:id="rId7"/>
    <p:sldId id="285" r:id="rId8"/>
    <p:sldId id="298" r:id="rId9"/>
    <p:sldId id="299" r:id="rId10"/>
    <p:sldId id="300" r:id="rId11"/>
    <p:sldId id="301" r:id="rId12"/>
    <p:sldId id="297" r:id="rId13"/>
    <p:sldId id="302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95636" autoAdjust="0"/>
  </p:normalViewPr>
  <p:slideViewPr>
    <p:cSldViewPr snapToGrid="0">
      <p:cViewPr varScale="1">
        <p:scale>
          <a:sx n="102" d="100"/>
          <a:sy n="102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78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0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2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2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2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3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5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Database Relation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참조 무결성 제약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230711" y="2102471"/>
            <a:ext cx="973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참조하고 있는 테이블을 검사하여 참조한 곳에 값이 없다면 오류는 반환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3E2ED-F2F3-5F79-FA19-EF9FA784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77" y="3713181"/>
            <a:ext cx="3760775" cy="2569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271AF9-45F5-CF2D-D818-445A27998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08" y="3499202"/>
            <a:ext cx="4233180" cy="21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참조 무결성 제약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230711" y="2102471"/>
            <a:ext cx="973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참조하고 있는 테이블을 검사하여 참조한 곳에 값이 없다면 오류는 반환</a:t>
            </a:r>
            <a:endParaRPr lang="en-US" altLang="ko-KR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271AF9-45F5-CF2D-D818-445A279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08" y="3499202"/>
            <a:ext cx="4233180" cy="21307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1576EA-E7F3-5789-0593-EA3ED685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76" y="3499202"/>
            <a:ext cx="2933218" cy="25692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4068BE-205F-0112-97B8-22510EF39D19}"/>
              </a:ext>
            </a:extLst>
          </p:cNvPr>
          <p:cNvSpPr/>
          <p:nvPr/>
        </p:nvSpPr>
        <p:spPr>
          <a:xfrm>
            <a:off x="2201333" y="5629903"/>
            <a:ext cx="3063261" cy="438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경고 단색으로 채워진">
            <a:extLst>
              <a:ext uri="{FF2B5EF4-FFF2-40B4-BE49-F238E27FC236}">
                <a16:creationId xmlns:a16="http://schemas.microsoft.com/office/drawing/2014/main" id="{C979BBCE-A620-E490-CFDB-83072799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3218" y="53919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8820F-8ECB-1340-548A-8D49A05E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007" y="2408767"/>
            <a:ext cx="2457793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2D0B0-7CB4-1A2D-638D-B72F8F71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3" y="2627598"/>
            <a:ext cx="6582743" cy="236453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946326" y="3809864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FAA-452B-C7FC-CE9C-AC7E409F2555}"/>
              </a:ext>
            </a:extLst>
          </p:cNvPr>
          <p:cNvSpPr txBox="1"/>
          <p:nvPr/>
        </p:nvSpPr>
        <p:spPr>
          <a:xfrm>
            <a:off x="4687822" y="1513245"/>
            <a:ext cx="281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도메인이 </a:t>
            </a:r>
            <a:r>
              <a:rPr lang="ko-KR" altLang="en-US" sz="2800" dirty="0" err="1"/>
              <a:t>원자값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083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정규화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096000" y="3816017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FAA-452B-C7FC-CE9C-AC7E409F2555}"/>
              </a:ext>
            </a:extLst>
          </p:cNvPr>
          <p:cNvSpPr txBox="1"/>
          <p:nvPr/>
        </p:nvSpPr>
        <p:spPr>
          <a:xfrm>
            <a:off x="4366088" y="1553110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부분 함수 종속 제거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5C3DA-8F35-9400-7252-0D1B4BC4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6" y="3071254"/>
            <a:ext cx="5402277" cy="19051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995C36-6D39-69A0-1932-28C8A0F9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730" y="2734237"/>
            <a:ext cx="4094854" cy="30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정규화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946326" y="3809864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FAA-452B-C7FC-CE9C-AC7E409F2555}"/>
              </a:ext>
            </a:extLst>
          </p:cNvPr>
          <p:cNvSpPr txBox="1"/>
          <p:nvPr/>
        </p:nvSpPr>
        <p:spPr>
          <a:xfrm>
            <a:off x="4152116" y="1492394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이행 함수 종속 제거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E6EA7-2E17-003B-2CB1-857AEE7E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9" y="2783248"/>
            <a:ext cx="6208472" cy="22564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C73A8A-3252-30BC-6D04-1E78BECF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104" y="2284438"/>
            <a:ext cx="3432890" cy="39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필요한 데이터 항목을 나열하고 테이블 설계에 도입해 나가는 작업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필요한 데이터 항목을 나열하고 테이블 설계에 도입해 나가는 작업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2855-3C7B-B22D-3A56-55142AFFDF38}"/>
              </a:ext>
            </a:extLst>
          </p:cNvPr>
          <p:cNvSpPr txBox="1"/>
          <p:nvPr/>
        </p:nvSpPr>
        <p:spPr>
          <a:xfrm>
            <a:off x="3659437" y="4727954"/>
            <a:ext cx="7853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어떤 데이터 항목이 필요한가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 용어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7853B-ECB4-10E6-9304-C2035718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50" y="1995561"/>
            <a:ext cx="9871197" cy="4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8820F-8ECB-1340-548A-8D49A05E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41" y="1417350"/>
            <a:ext cx="3990259" cy="5320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550333" y="2270087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테이블의 각 행을 구분할 수 있는 값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기본키</a:t>
            </a:r>
            <a:endParaRPr lang="en-US" altLang="ko-KR" sz="2800" dirty="0"/>
          </a:p>
          <a:p>
            <a:r>
              <a:rPr lang="en-US" altLang="ko-KR" sz="2800" dirty="0"/>
              <a:t>	- </a:t>
            </a:r>
            <a:r>
              <a:rPr lang="ko-KR" altLang="en-US" sz="2800" dirty="0"/>
              <a:t>행을 고유하게 식별하기 위한 식별자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 err="1"/>
              <a:t>외래키</a:t>
            </a:r>
            <a:endParaRPr lang="en-US" altLang="ko-KR" sz="2800" dirty="0"/>
          </a:p>
          <a:p>
            <a:pPr lvl="1"/>
            <a:r>
              <a:rPr lang="en-US" altLang="ko-KR" sz="2800" dirty="0"/>
              <a:t>	- </a:t>
            </a:r>
            <a:r>
              <a:rPr lang="ko-KR" altLang="en-US" sz="2800" dirty="0"/>
              <a:t>한 테이블의 필드 중 다른 테이블의 행을 식별할 수 있는 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856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데이터베이스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961479" y="2305615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테이블 관계 기능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기본키</a:t>
            </a:r>
            <a:r>
              <a:rPr lang="ko-KR" altLang="en-US" sz="2800" dirty="0"/>
              <a:t> </a:t>
            </a:r>
            <a:r>
              <a:rPr lang="en-US" altLang="ko-KR" sz="2800" dirty="0"/>
              <a:t>= ID</a:t>
            </a:r>
            <a:r>
              <a:rPr lang="ko-KR" altLang="en-US" sz="2800" dirty="0"/>
              <a:t>값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참조 무결성 제약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601F8-C648-F078-C2BC-0E495379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87" y="2305615"/>
            <a:ext cx="5926962" cy="3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관계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8820F-8ECB-1340-548A-8D49A05E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007" y="2408767"/>
            <a:ext cx="2457793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2D0B0-7CB4-1A2D-638D-B72F8F71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3" y="2627598"/>
            <a:ext cx="6582743" cy="236453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946326" y="3809864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EE036-98C1-95A6-122F-3464CF9380F2}"/>
              </a:ext>
            </a:extLst>
          </p:cNvPr>
          <p:cNvSpPr txBox="1"/>
          <p:nvPr/>
        </p:nvSpPr>
        <p:spPr>
          <a:xfrm>
            <a:off x="1573545" y="5252819"/>
            <a:ext cx="732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중복된 테이블을 </a:t>
            </a:r>
            <a:r>
              <a:rPr lang="ko-KR" altLang="en-US" sz="2800" dirty="0">
                <a:solidFill>
                  <a:srgbClr val="FF0000"/>
                </a:solidFill>
              </a:rPr>
              <a:t>별도의 테이블</a:t>
            </a:r>
            <a:r>
              <a:rPr lang="ko-KR" altLang="en-US" sz="2800" dirty="0"/>
              <a:t>에서 관리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1:1 </a:t>
            </a:r>
            <a:r>
              <a:rPr lang="ko-KR" altLang="en-US" sz="2800" dirty="0"/>
              <a:t>관계</a:t>
            </a:r>
            <a:r>
              <a:rPr lang="en-US" altLang="ko-KR" sz="2800" dirty="0"/>
              <a:t>, 1:N </a:t>
            </a:r>
            <a:r>
              <a:rPr lang="ko-KR" altLang="en-US" sz="2800" dirty="0"/>
              <a:t>관계</a:t>
            </a:r>
            <a:r>
              <a:rPr lang="en-US" altLang="ko-KR" sz="2800" dirty="0"/>
              <a:t>, N:M </a:t>
            </a:r>
            <a:r>
              <a:rPr lang="ko-KR" altLang="en-US" sz="2800" dirty="0"/>
              <a:t>관계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= ID</a:t>
            </a:r>
            <a:r>
              <a:rPr lang="ko-KR" altLang="en-US" dirty="0"/>
              <a:t>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093941" y="1746871"/>
            <a:ext cx="97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Ex) </a:t>
            </a:r>
            <a:r>
              <a:rPr lang="ko-KR" altLang="en-US" sz="2800" dirty="0"/>
              <a:t>경리 부서의 이름을 회계 부서로 이름을 변경하였다</a:t>
            </a:r>
            <a:r>
              <a:rPr lang="en-US" altLang="ko-KR" sz="28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7CCE07-96CF-CA9A-68B9-6E4A9D7C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6" y="3094315"/>
            <a:ext cx="5007875" cy="28616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98B2D3-646E-D465-CABE-A5ABA8A2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94315"/>
            <a:ext cx="4255297" cy="286164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E4DD5D-6E03-B3AF-8215-964D44CF7DF1}"/>
              </a:ext>
            </a:extLst>
          </p:cNvPr>
          <p:cNvSpPr/>
          <p:nvPr/>
        </p:nvSpPr>
        <p:spPr>
          <a:xfrm>
            <a:off x="5233542" y="4525136"/>
            <a:ext cx="12825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= ID</a:t>
            </a:r>
            <a:r>
              <a:rPr lang="ko-KR" altLang="en-US" dirty="0"/>
              <a:t>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093941" y="1746871"/>
            <a:ext cx="97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Ex) </a:t>
            </a:r>
            <a:r>
              <a:rPr lang="ko-KR" altLang="en-US" sz="2800" dirty="0"/>
              <a:t>경리 부서의 이름을 회계 부서로 이름을 변경하였다</a:t>
            </a:r>
            <a:r>
              <a:rPr lang="en-US" altLang="ko-KR" sz="2800" dirty="0"/>
              <a:t>.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E4DD5D-6E03-B3AF-8215-964D44CF7DF1}"/>
              </a:ext>
            </a:extLst>
          </p:cNvPr>
          <p:cNvSpPr/>
          <p:nvPr/>
        </p:nvSpPr>
        <p:spPr>
          <a:xfrm>
            <a:off x="5233542" y="4525136"/>
            <a:ext cx="12825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A3D73-1973-BB33-3E45-4CE12E3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7773"/>
            <a:ext cx="4059459" cy="1960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52559-CEAE-C7BB-162D-7AF6DF7C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47" y="3607564"/>
            <a:ext cx="4090651" cy="19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181</Words>
  <Application>Microsoft Office PowerPoint</Application>
  <PresentationFormat>와이드스크린</PresentationFormat>
  <Paragraphs>52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Database Relation</vt:lpstr>
      <vt:lpstr>데이터 모델링</vt:lpstr>
      <vt:lpstr>데이터 모델링</vt:lpstr>
      <vt:lpstr>관계형 데이터베이스 용어</vt:lpstr>
      <vt:lpstr>Key</vt:lpstr>
      <vt:lpstr>데이터베이스 기능</vt:lpstr>
      <vt:lpstr>테이블 관계 기능</vt:lpstr>
      <vt:lpstr>기본키 = ID값</vt:lpstr>
      <vt:lpstr>기본키 = ID값</vt:lpstr>
      <vt:lpstr>참조 무결성 제약</vt:lpstr>
      <vt:lpstr>참조 무결성 제약</vt:lpstr>
      <vt:lpstr>제 1정규화</vt:lpstr>
      <vt:lpstr>제 2정규화</vt:lpstr>
      <vt:lpstr>제 3정규화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19</cp:revision>
  <dcterms:created xsi:type="dcterms:W3CDTF">2022-01-06T05:20:31Z</dcterms:created>
  <dcterms:modified xsi:type="dcterms:W3CDTF">2022-05-26T09:44:04Z</dcterms:modified>
</cp:coreProperties>
</file>