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4" r:id="rId4"/>
    <p:sldId id="290" r:id="rId5"/>
    <p:sldId id="326" r:id="rId6"/>
    <p:sldId id="327" r:id="rId7"/>
    <p:sldId id="315" r:id="rId8"/>
    <p:sldId id="328" r:id="rId9"/>
    <p:sldId id="329" r:id="rId10"/>
    <p:sldId id="330" r:id="rId11"/>
    <p:sldId id="316" r:id="rId12"/>
    <p:sldId id="321" r:id="rId13"/>
    <p:sldId id="331" r:id="rId14"/>
    <p:sldId id="301" r:id="rId1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4574" autoAdjust="0"/>
  </p:normalViewPr>
  <p:slideViewPr>
    <p:cSldViewPr>
      <p:cViewPr varScale="1">
        <p:scale>
          <a:sx n="84" d="100"/>
          <a:sy n="84" d="100"/>
        </p:scale>
        <p:origin x="84" y="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웹 서버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여러 개 소켓 처리 방식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1074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목차를 통해 학부 수업에서 사용해본 소켓 처리 방식을 떠올릴 수 있었다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68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</a:rPr>
              <a:t>HTTP</a:t>
            </a:r>
            <a:r>
              <a:rPr lang="ko-KR" altLang="en-US" sz="3200" b="1">
                <a:solidFill>
                  <a:schemeClr val="tx1"/>
                </a:solidFill>
              </a:rPr>
              <a:t> 버전별 특징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5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HTTP 1 ver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61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HTTP 2 ver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04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highlight>
                    <a:srgbClr val="C0C0C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Socket.accept()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의 시점 정리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 애플리케이션의 구조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같은 포트 번호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여러 개 소켓의 의미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여러 개 소켓 처리 방식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59238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D31B9-4F75-44A5-9D8E-C2578307A4B1}"/>
              </a:ext>
            </a:extLst>
          </p:cNvPr>
          <p:cNvSpPr txBox="1"/>
          <p:nvPr/>
        </p:nvSpPr>
        <p:spPr>
          <a:xfrm>
            <a:off x="606082" y="4625826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84F333-6B3C-41AD-81EE-A6815B34E04F}"/>
              </a:ext>
            </a:extLst>
          </p:cNvPr>
          <p:cNvGrpSpPr/>
          <p:nvPr/>
        </p:nvGrpSpPr>
        <p:grpSpPr>
          <a:xfrm>
            <a:off x="2422182" y="3580098"/>
            <a:ext cx="7918450" cy="806150"/>
            <a:chOff x="2422182" y="2274905"/>
            <a:chExt cx="7918450" cy="8061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3C99E-089B-41EA-BC23-E2C664E10E8D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버전별 특징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BE8289-2002-4328-BF6E-03E596660CBD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B3B7F3-615A-468D-985C-A7237370F1DD}"/>
              </a:ext>
            </a:extLst>
          </p:cNvPr>
          <p:cNvGrpSpPr/>
          <p:nvPr/>
        </p:nvGrpSpPr>
        <p:grpSpPr>
          <a:xfrm>
            <a:off x="2422182" y="4644537"/>
            <a:ext cx="7918450" cy="806150"/>
            <a:chOff x="2422182" y="2274905"/>
            <a:chExt cx="7918450" cy="8061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11AB1-6B5B-4E98-8AF0-8EEC74C5DFE7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D649AA-E1D1-47EB-B585-1D58D67B20BC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 b="1">
                <a:solidFill>
                  <a:schemeClr val="tx1"/>
                </a:solidFill>
              </a:rPr>
              <a:t>의 시점 정리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D9211-2AC7-4601-8452-AAD47E06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 연결 과정에서 서버측 메소드별 역할은 이렇다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47CF6-AAD8-4C80-89CB-CB85FEEB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80539"/>
            <a:ext cx="5411165" cy="14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프로그래밍 학부 수업에서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시점을 다음과 같이 질문한 적이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389CE-D1D1-4CC9-8E04-FD7D20C7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3049"/>
            <a:ext cx="9144000" cy="466603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A13CBF-8DE1-4CF7-BCC3-C9116BE602BF}"/>
              </a:ext>
            </a:extLst>
          </p:cNvPr>
          <p:cNvCxnSpPr/>
          <p:nvPr/>
        </p:nvCxnSpPr>
        <p:spPr bwMode="auto">
          <a:xfrm>
            <a:off x="179512" y="2564904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2EE67D-C736-4D17-9864-D9C8686645D0}"/>
              </a:ext>
            </a:extLst>
          </p:cNvPr>
          <p:cNvCxnSpPr/>
          <p:nvPr/>
        </p:nvCxnSpPr>
        <p:spPr bwMode="auto">
          <a:xfrm>
            <a:off x="3311860" y="2575294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027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2E9CD-9BBC-4804-A5DE-07154FDC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3" y="1889068"/>
            <a:ext cx="4315987" cy="4947178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  <a:highlight>
                  <a:srgbClr val="C0C0C0"/>
                </a:highlight>
              </a:rPr>
              <a:t>Socket.accept()</a:t>
            </a:r>
            <a:r>
              <a:rPr lang="ko-KR" altLang="en-US" sz="3200">
                <a:solidFill>
                  <a:schemeClr val="tx1"/>
                </a:solidFill>
              </a:rPr>
              <a:t>의 시점 정리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교재를 통해 교안이 맞았음을 알게되었고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교안을 고도화시킬 수 있었다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680DBF0D-8036-484A-ADC9-06ED15DF8E40}"/>
              </a:ext>
            </a:extLst>
          </p:cNvPr>
          <p:cNvSpPr/>
          <p:nvPr/>
        </p:nvSpPr>
        <p:spPr bwMode="auto">
          <a:xfrm>
            <a:off x="94435" y="4344361"/>
            <a:ext cx="4536504" cy="1532911"/>
          </a:xfrm>
          <a:prstGeom prst="frame">
            <a:avLst>
              <a:gd name="adj1" fmla="val 4822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AA3F0-B195-46D1-9038-25CEEBDE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74" y="2731303"/>
            <a:ext cx="4091298" cy="303034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67AB7B-7458-4B35-98C0-96D095A62CFC}"/>
              </a:ext>
            </a:extLst>
          </p:cNvPr>
          <p:cNvCxnSpPr/>
          <p:nvPr/>
        </p:nvCxnSpPr>
        <p:spPr bwMode="auto">
          <a:xfrm>
            <a:off x="4932040" y="3861048"/>
            <a:ext cx="100811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128CA1-5BA6-4EAC-AC02-689EC8A2FFC2}"/>
              </a:ext>
            </a:extLst>
          </p:cNvPr>
          <p:cNvCxnSpPr/>
          <p:nvPr/>
        </p:nvCxnSpPr>
        <p:spPr bwMode="auto">
          <a:xfrm>
            <a:off x="4932040" y="4149080"/>
            <a:ext cx="20882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CE5406-25AC-4409-BF79-85062705AEE6}"/>
              </a:ext>
            </a:extLst>
          </p:cNvPr>
          <p:cNvCxnSpPr/>
          <p:nvPr/>
        </p:nvCxnSpPr>
        <p:spPr bwMode="auto">
          <a:xfrm>
            <a:off x="5004048" y="5765449"/>
            <a:ext cx="20882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08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같은 포트 번호</a:t>
            </a:r>
            <a:r>
              <a:rPr lang="en-US" altLang="ko-KR" sz="3200" b="1">
                <a:solidFill>
                  <a:schemeClr val="tx1"/>
                </a:solidFill>
              </a:rPr>
              <a:t>, 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ko-KR" altLang="en-US" sz="3200" b="1">
                <a:solidFill>
                  <a:schemeClr val="tx1"/>
                </a:solidFill>
              </a:rPr>
              <a:t>여러 개 소켓의 의미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서버 애플리케이션의 구조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D162B4-3D43-4225-BF5E-0F708278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35903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접속을 기다리는 소켓과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accept()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접속을 기다리는 소켓을 복제하여 각 클라이언트의 통신을 담당하는 소켓들로 나눠진다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15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같은 포트 번호</a:t>
            </a:r>
            <a:r>
              <a:rPr lang="en-US" altLang="ko-KR" sz="3200">
                <a:solidFill>
                  <a:schemeClr val="tx1"/>
                </a:solidFill>
              </a:rPr>
              <a:t>, </a:t>
            </a:r>
            <a:r>
              <a:rPr lang="ko-KR" altLang="en-US" sz="3200">
                <a:solidFill>
                  <a:schemeClr val="tx1"/>
                </a:solidFill>
              </a:rPr>
              <a:t>여러 개 소켓의 의미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C1AE767-3661-45CA-BE00-32E9658D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1" y="1460316"/>
            <a:ext cx="7977461" cy="20715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BB6D9-94D9-4B14-82C0-E2E78AFA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1" y="5093083"/>
            <a:ext cx="5468113" cy="1009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CDACFF-084A-4185-9EBD-77E9A292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64938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별 다른 소켓을 부여하는 기준이다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6122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10291</TotalTime>
  <Words>180</Words>
  <Application>Microsoft Office PowerPoint</Application>
  <PresentationFormat>화면 슬라이드 쇼(4:3)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웹 서버</vt:lpstr>
      <vt:lpstr>목차</vt:lpstr>
      <vt:lpstr>PowerPoint 프레젠테이션</vt:lpstr>
      <vt:lpstr>Socket.accept()의 시점 정리</vt:lpstr>
      <vt:lpstr>Socket.accept()의 시점 정리</vt:lpstr>
      <vt:lpstr>Socket.accept()의 시점 정리</vt:lpstr>
      <vt:lpstr>PowerPoint 프레젠테이션</vt:lpstr>
      <vt:lpstr>서버 애플리케이션의 구조</vt:lpstr>
      <vt:lpstr>같은 포트 번호, 여러 개 소켓의 의미</vt:lpstr>
      <vt:lpstr>여러 개 소켓 처리 방식</vt:lpstr>
      <vt:lpstr>PowerPoint 프레젠테이션</vt:lpstr>
      <vt:lpstr>HTTP 1 ver</vt:lpstr>
      <vt:lpstr>HTTP 2 ver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931</cp:revision>
  <dcterms:created xsi:type="dcterms:W3CDTF">2010-05-23T14:28:12Z</dcterms:created>
  <dcterms:modified xsi:type="dcterms:W3CDTF">2022-04-13T04:09:38Z</dcterms:modified>
</cp:coreProperties>
</file>