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9" r:id="rId6"/>
    <p:sldId id="270" r:id="rId7"/>
    <p:sldId id="278" r:id="rId8"/>
    <p:sldId id="27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5" autoAdjust="0"/>
    <p:restoredTop sz="70013" autoAdjust="0"/>
  </p:normalViewPr>
  <p:slideViewPr>
    <p:cSldViewPr snapToGrid="0">
      <p:cViewPr varScale="1">
        <p:scale>
          <a:sx n="53" d="100"/>
          <a:sy n="53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937FB-394D-4437-94B6-5B38F5B5D972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52752-F12A-4471-982A-FC6C9CE39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0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TCP</a:t>
            </a:r>
            <a:r>
              <a:rPr lang="ko-KR" altLang="en-US" dirty="0"/>
              <a:t>는 </a:t>
            </a:r>
            <a:r>
              <a:rPr lang="en-US" altLang="ko-KR" dirty="0"/>
              <a:t>3-way handshaking</a:t>
            </a:r>
            <a:r>
              <a:rPr lang="ko-KR" altLang="en-US" dirty="0"/>
              <a:t>과정을 통해 연결을 설정하고 </a:t>
            </a:r>
            <a:r>
              <a:rPr lang="en-US" altLang="ko-KR" dirty="0"/>
              <a:t>4-way handshaking</a:t>
            </a:r>
            <a:r>
              <a:rPr lang="ko-KR" altLang="en-US" dirty="0"/>
              <a:t>을 통해 해제하는 연결형 서비스를 지원하고 </a:t>
            </a:r>
            <a:r>
              <a:rPr lang="en-US" altLang="ko-KR" dirty="0"/>
              <a:t>UDP</a:t>
            </a:r>
            <a:r>
              <a:rPr lang="ko-KR" altLang="en-US" dirty="0"/>
              <a:t>는 정보를 주고 받을 때 연결이 없는 비연결형 서비스를 지원한다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TCP</a:t>
            </a:r>
            <a:r>
              <a:rPr lang="ko-KR" altLang="en-US" dirty="0"/>
              <a:t>는 가상 회선 방식을 사용하고</a:t>
            </a:r>
            <a:r>
              <a:rPr lang="en-US" altLang="ko-KR" dirty="0"/>
              <a:t>, UDP</a:t>
            </a:r>
            <a:r>
              <a:rPr lang="ko-KR" altLang="en-US" dirty="0"/>
              <a:t>는 </a:t>
            </a:r>
            <a:r>
              <a:rPr lang="ko-KR" altLang="en-US" dirty="0" err="1"/>
              <a:t>데이터그램</a:t>
            </a:r>
            <a:r>
              <a:rPr lang="ko-KR" altLang="en-US" dirty="0"/>
              <a:t> 방식을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TCP</a:t>
            </a:r>
            <a:r>
              <a:rPr lang="ko-KR" altLang="en-US" dirty="0"/>
              <a:t>는 전송 순서를 보장하고 </a:t>
            </a:r>
            <a:r>
              <a:rPr lang="en-US" altLang="ko-KR" dirty="0"/>
              <a:t>UDP</a:t>
            </a:r>
            <a:r>
              <a:rPr lang="ko-KR" altLang="en-US" dirty="0"/>
              <a:t>는 전송 순서가 바뀔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TCP</a:t>
            </a:r>
            <a:r>
              <a:rPr lang="ko-KR" altLang="en-US" dirty="0"/>
              <a:t>는 서버와 </a:t>
            </a:r>
            <a:r>
              <a:rPr lang="ko-KR" altLang="en-US" dirty="0" err="1"/>
              <a:t>클라리언트가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</a:t>
            </a:r>
            <a:r>
              <a:rPr lang="ko-KR" altLang="en-US" dirty="0"/>
              <a:t>로 통신하고 </a:t>
            </a:r>
            <a:r>
              <a:rPr lang="en-US" altLang="ko-KR" dirty="0"/>
              <a:t>UDP</a:t>
            </a:r>
            <a:r>
              <a:rPr lang="ko-KR" altLang="en-US" dirty="0"/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1:1 or 1:N or N:N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통신을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r>
              <a:rPr lang="en-US" altLang="ko-KR" dirty="0"/>
              <a:t>TCP</a:t>
            </a:r>
            <a:r>
              <a:rPr lang="ko-KR" altLang="en-US" dirty="0"/>
              <a:t>는 수신여부를 확인하고 응답하여 신뢰성이 높지만 </a:t>
            </a:r>
            <a:r>
              <a:rPr lang="en-US" altLang="ko-KR" dirty="0"/>
              <a:t>UDP</a:t>
            </a:r>
            <a:r>
              <a:rPr lang="ko-KR" altLang="en-US" dirty="0"/>
              <a:t>는 수신여부를 확인하지 않아 신뢰성이 낮다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TCP</a:t>
            </a:r>
            <a:r>
              <a:rPr lang="ko-KR" altLang="en-US" dirty="0"/>
              <a:t>는 흐름제어나 혼잡제어와 같은 기능이 </a:t>
            </a:r>
            <a:r>
              <a:rPr lang="en-US" altLang="ko-KR" dirty="0"/>
              <a:t>CPU</a:t>
            </a:r>
            <a:r>
              <a:rPr lang="ko-KR" altLang="en-US" dirty="0"/>
              <a:t>를 사용하기 때문에 </a:t>
            </a:r>
            <a:r>
              <a:rPr lang="en-US" altLang="ko-KR" dirty="0"/>
              <a:t>UDP</a:t>
            </a:r>
            <a:r>
              <a:rPr lang="ko-KR" altLang="en-US" dirty="0"/>
              <a:t>보다 속도가 느리다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665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lides.com/kimyongki/deck-6258c3/emb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/>
              <a:t>Protocol Stack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5CB9-E1CE-4625-9C20-6EEF3EA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650D3-EC94-4671-A059-6ABE9878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9</a:t>
            </a:r>
            <a:r>
              <a:rPr lang="ko-KR" altLang="en-US" dirty="0"/>
              <a:t>주차 요약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프로토콜 스택 내부 구성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TCP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UDP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소켓의 실체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소켓의 동작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97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6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9</a:t>
            </a:r>
            <a:r>
              <a:rPr lang="ko-KR" altLang="en-US" dirty="0"/>
              <a:t>주차 요약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D93552-EE7C-41E7-AC58-4A26BD29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66" y="1690688"/>
            <a:ext cx="5162550" cy="438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484EAD-5806-49F3-A81A-37E4ADDFA3F2}"/>
              </a:ext>
            </a:extLst>
          </p:cNvPr>
          <p:cNvSpPr txBox="1"/>
          <p:nvPr/>
        </p:nvSpPr>
        <p:spPr>
          <a:xfrm>
            <a:off x="6096000" y="1599228"/>
            <a:ext cx="51625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저번 장에서 브라우저 </a:t>
            </a:r>
            <a:r>
              <a:rPr lang="en-US" altLang="ko-KR" sz="2400" dirty="0"/>
              <a:t>&lt;-&gt; </a:t>
            </a:r>
            <a:r>
              <a:rPr lang="ko-KR" altLang="en-US" sz="2400" dirty="0"/>
              <a:t>웹서버로</a:t>
            </a:r>
            <a:endParaRPr lang="en-US" altLang="ko-KR" sz="2400" dirty="0"/>
          </a:p>
          <a:p>
            <a:r>
              <a:rPr lang="ko-KR" altLang="en-US" sz="2400" dirty="0"/>
              <a:t>데이터를 송</a:t>
            </a:r>
            <a:r>
              <a:rPr lang="en-US" altLang="ko-KR" sz="2400" dirty="0"/>
              <a:t>,</a:t>
            </a:r>
            <a:r>
              <a:rPr lang="ko-KR" altLang="en-US" sz="2400" dirty="0"/>
              <a:t>수신 하기 위해서는</a:t>
            </a:r>
            <a:endParaRPr lang="en-US" altLang="ko-KR" sz="2400" dirty="0"/>
          </a:p>
          <a:p>
            <a:r>
              <a:rPr lang="en-US" altLang="ko-KR" sz="2400" dirty="0"/>
              <a:t>Socket </a:t>
            </a:r>
            <a:r>
              <a:rPr lang="ko-KR" altLang="en-US" sz="2400" dirty="0"/>
              <a:t>라이브러리는 이용하여 통로를 만들고</a:t>
            </a:r>
            <a:endParaRPr lang="en-US" altLang="ko-KR" sz="2400" dirty="0"/>
          </a:p>
          <a:p>
            <a:r>
              <a:rPr lang="ko-KR" altLang="en-US" sz="2400" dirty="0"/>
              <a:t>프로토콜 스택을 실행하여 동작을 한다고 배웠다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동작을 크게 요약하면 아래 </a:t>
            </a:r>
            <a:r>
              <a:rPr lang="en-US" altLang="ko-KR" sz="2400" dirty="0"/>
              <a:t>4</a:t>
            </a:r>
            <a:r>
              <a:rPr lang="ko-KR" altLang="en-US" sz="2400" dirty="0"/>
              <a:t>가지 단계로 구성할 수 있다고 배웠다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소켓 작성 단계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접속 단계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송</a:t>
            </a:r>
            <a:r>
              <a:rPr lang="en-US" altLang="ko-KR" sz="2400" dirty="0"/>
              <a:t>, </a:t>
            </a:r>
            <a:r>
              <a:rPr lang="ko-KR" altLang="en-US" sz="2400" dirty="0"/>
              <a:t>수신 단계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연결 끊기 단계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6677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프로토콜 스택 내부 구성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B6D110-07EB-4D21-A961-3C04E84B1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96" y="1804106"/>
            <a:ext cx="5830880" cy="40846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4F9737-E0C6-4C3B-94EA-7C13E13AB448}"/>
              </a:ext>
            </a:extLst>
          </p:cNvPr>
          <p:cNvSpPr txBox="1"/>
          <p:nvPr/>
        </p:nvSpPr>
        <p:spPr>
          <a:xfrm>
            <a:off x="6644640" y="1372509"/>
            <a:ext cx="51625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TCP : TCP</a:t>
            </a:r>
            <a:r>
              <a:rPr lang="ko-KR" altLang="en-US" sz="2400" dirty="0"/>
              <a:t>프로토콜</a:t>
            </a:r>
            <a:r>
              <a:rPr lang="en-US" altLang="ko-KR" sz="2400" dirty="0"/>
              <a:t>(</a:t>
            </a:r>
            <a:r>
              <a:rPr lang="ko-KR" altLang="en-US" sz="2400" dirty="0"/>
              <a:t>연결형 통신</a:t>
            </a:r>
            <a:r>
              <a:rPr lang="en-US" altLang="ko-KR" sz="2400" dirty="0"/>
              <a:t>)</a:t>
            </a:r>
            <a:r>
              <a:rPr lang="ko-KR" altLang="en-US" sz="2400" dirty="0"/>
              <a:t>을 사용하여 데이터 송</a:t>
            </a:r>
            <a:r>
              <a:rPr lang="en-US" altLang="ko-KR" sz="2400" dirty="0"/>
              <a:t>, </a:t>
            </a:r>
            <a:r>
              <a:rPr lang="ko-KR" altLang="en-US" sz="2400" dirty="0"/>
              <a:t>수신 담당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UDP : UDP</a:t>
            </a:r>
            <a:r>
              <a:rPr lang="ko-KR" altLang="en-US" sz="2400" dirty="0"/>
              <a:t>프로토콜</a:t>
            </a:r>
            <a:r>
              <a:rPr lang="en-US" altLang="ko-KR" sz="2400" dirty="0"/>
              <a:t>(</a:t>
            </a:r>
            <a:r>
              <a:rPr lang="ko-KR" altLang="en-US" sz="2400" dirty="0"/>
              <a:t>비연결형 통신</a:t>
            </a:r>
            <a:r>
              <a:rPr lang="en-US" altLang="ko-KR" sz="2400" dirty="0"/>
              <a:t>)</a:t>
            </a:r>
            <a:r>
              <a:rPr lang="ko-KR" altLang="en-US" sz="2400" dirty="0"/>
              <a:t>을 사용하여 데이터의 송</a:t>
            </a:r>
            <a:r>
              <a:rPr lang="en-US" altLang="ko-KR" sz="2400" dirty="0"/>
              <a:t>, </a:t>
            </a:r>
            <a:r>
              <a:rPr lang="ko-KR" altLang="en-US" sz="2400" dirty="0"/>
              <a:t>수신을 담당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IP : IP</a:t>
            </a:r>
            <a:r>
              <a:rPr lang="ko-KR" altLang="en-US" sz="2400" dirty="0"/>
              <a:t>프로토콜을 사용하여 패킷 송</a:t>
            </a:r>
            <a:r>
              <a:rPr lang="en-US" altLang="ko-KR" sz="2400" dirty="0"/>
              <a:t>, </a:t>
            </a:r>
            <a:r>
              <a:rPr lang="ko-KR" altLang="en-US" sz="2400" dirty="0"/>
              <a:t>수신 동작 제어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/>
              <a:t>ICMP : </a:t>
            </a:r>
            <a:r>
              <a:rPr lang="ko-KR" altLang="en-US" sz="2400" dirty="0"/>
              <a:t>패킷을 운반할 때 발생하      는 오류를 통지하거나 제어용 메시지를 통지할 때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/>
              <a:t>ARP : IP</a:t>
            </a:r>
            <a:r>
              <a:rPr lang="ko-KR" altLang="en-US" sz="2400" dirty="0"/>
              <a:t>주소에 대응하는 이더넷의 </a:t>
            </a:r>
            <a:r>
              <a:rPr lang="en-US" altLang="ko-KR" sz="2400" dirty="0"/>
              <a:t>MAC</a:t>
            </a:r>
            <a:r>
              <a:rPr lang="ko-KR" altLang="en-US" sz="2400" dirty="0"/>
              <a:t>주소를 조사할 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8386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TCP vs UDP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34852D-4966-4F13-B983-36B99E965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429" y="1548075"/>
            <a:ext cx="7819141" cy="460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9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6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소켓의 실체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19292B-0356-4F72-9F4E-CD178091229F}"/>
              </a:ext>
            </a:extLst>
          </p:cNvPr>
          <p:cNvSpPr txBox="1"/>
          <p:nvPr/>
        </p:nvSpPr>
        <p:spPr>
          <a:xfrm>
            <a:off x="0" y="1690688"/>
            <a:ext cx="71674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소켓의 실체는 제어 정보를 기록한 메모리 영역이라고 할 수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프로토콜 스택은 이 메모리 영역을 참조하여 다음에 무엇을 </a:t>
            </a:r>
            <a:r>
              <a:rPr lang="ko-KR" altLang="en-US" sz="2400" dirty="0" err="1"/>
              <a:t>해야하는지</a:t>
            </a:r>
            <a:r>
              <a:rPr lang="ko-KR" altLang="en-US" sz="2400" dirty="0"/>
              <a:t> 판단한다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제어정보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/>
              <a:t>헤더에 기입되는 정보</a:t>
            </a:r>
            <a:endParaRPr lang="en-US" altLang="ko-KR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400" dirty="0"/>
              <a:t>클라이언트와 서버가 서로 연락을 절충하기 위해 주고 받는 제어 정보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/>
              <a:t>소켓에 기록되는 정보</a:t>
            </a:r>
            <a:endParaRPr lang="en-US" altLang="ko-KR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400" dirty="0"/>
              <a:t>애플리케이션에서 통지된 정보</a:t>
            </a:r>
            <a:r>
              <a:rPr lang="en-US" altLang="ko-KR" sz="2400" dirty="0"/>
              <a:t>, </a:t>
            </a:r>
            <a:r>
              <a:rPr lang="ko-KR" altLang="en-US" sz="2400" dirty="0"/>
              <a:t>통신 상대로부터 받은 정보</a:t>
            </a:r>
            <a:r>
              <a:rPr lang="en-US" altLang="ko-KR" sz="2400" dirty="0"/>
              <a:t>, </a:t>
            </a:r>
            <a:r>
              <a:rPr lang="ko-KR" altLang="en-US" sz="2400" dirty="0"/>
              <a:t>송</a:t>
            </a:r>
            <a:r>
              <a:rPr lang="en-US" altLang="ko-KR" sz="2400" dirty="0"/>
              <a:t>,</a:t>
            </a:r>
            <a:r>
              <a:rPr lang="ko-KR" altLang="en-US" sz="2400" dirty="0"/>
              <a:t>수신 동작의 진행 상황 등</a:t>
            </a:r>
            <a:endParaRPr lang="en-US" altLang="ko-KR" sz="24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38446BA-FD42-4F09-A0C7-4800E0761AAB}"/>
              </a:ext>
            </a:extLst>
          </p:cNvPr>
          <p:cNvGrpSpPr/>
          <p:nvPr/>
        </p:nvGrpSpPr>
        <p:grpSpPr>
          <a:xfrm>
            <a:off x="6873509" y="1027906"/>
            <a:ext cx="4564015" cy="4343245"/>
            <a:chOff x="6873509" y="1027906"/>
            <a:chExt cx="4564015" cy="434324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2EE516F-E1FC-4D7C-AD94-A8E7F19C8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68425" y="1027906"/>
              <a:ext cx="3769099" cy="4343245"/>
            </a:xfrm>
            <a:prstGeom prst="rect">
              <a:avLst/>
            </a:prstGeom>
          </p:spPr>
        </p:pic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10B7CEE2-6171-4964-BF04-724924594D2C}"/>
                </a:ext>
              </a:extLst>
            </p:cNvPr>
            <p:cNvSpPr/>
            <p:nvPr/>
          </p:nvSpPr>
          <p:spPr>
            <a:xfrm rot="19729145">
              <a:off x="6873509" y="4141953"/>
              <a:ext cx="470491" cy="550724"/>
            </a:xfrm>
            <a:prstGeom prst="rightArrow">
              <a:avLst>
                <a:gd name="adj1" fmla="val 50000"/>
                <a:gd name="adj2" fmla="val 5365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97467E3-C587-46E8-B455-D25F6F1F57A6}"/>
              </a:ext>
            </a:extLst>
          </p:cNvPr>
          <p:cNvGrpSpPr/>
          <p:nvPr/>
        </p:nvGrpSpPr>
        <p:grpSpPr>
          <a:xfrm>
            <a:off x="6859027" y="5666294"/>
            <a:ext cx="5303921" cy="918041"/>
            <a:chOff x="6859027" y="5666294"/>
            <a:chExt cx="5303921" cy="91804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BCF5989-CB7F-46B0-881B-310C2E784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7449" y="5666294"/>
              <a:ext cx="4995499" cy="918041"/>
            </a:xfrm>
            <a:prstGeom prst="rect">
              <a:avLst/>
            </a:prstGeom>
          </p:spPr>
        </p:pic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0A6E9111-495C-4D55-BAD3-BEDC93AFBD6B}"/>
                </a:ext>
              </a:extLst>
            </p:cNvPr>
            <p:cNvSpPr/>
            <p:nvPr/>
          </p:nvSpPr>
          <p:spPr>
            <a:xfrm>
              <a:off x="6859027" y="5785323"/>
              <a:ext cx="358008" cy="368632"/>
            </a:xfrm>
            <a:prstGeom prst="rightArrow">
              <a:avLst>
                <a:gd name="adj1" fmla="val 50000"/>
                <a:gd name="adj2" fmla="val 5365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95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6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소켓의 동작 </a:t>
            </a:r>
            <a:r>
              <a:rPr lang="en-US" altLang="ko-KR" dirty="0"/>
              <a:t>- </a:t>
            </a:r>
            <a:r>
              <a:rPr lang="ko-KR" altLang="en-US" dirty="0"/>
              <a:t>준비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4256E0-F4CD-4AFC-8E09-82DED1843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58" y="1638173"/>
            <a:ext cx="4160083" cy="48547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65989D-282D-4E7F-A388-AA212CC86E6F}"/>
              </a:ext>
            </a:extLst>
          </p:cNvPr>
          <p:cNvSpPr txBox="1"/>
          <p:nvPr/>
        </p:nvSpPr>
        <p:spPr>
          <a:xfrm>
            <a:off x="5228883" y="1983296"/>
            <a:ext cx="67032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프로토콜 스택이 소켓 한 개 분량의 메모리 영역을 확보한다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초기 상태임을 나타내는 제어 정보를 메모리에 영역에 기록한다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만들어진 소켓을 </a:t>
            </a:r>
            <a:r>
              <a:rPr lang="ko-KR" altLang="en-US" sz="2400" dirty="0" err="1"/>
              <a:t>가르키는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디스크립터를</a:t>
            </a:r>
            <a:r>
              <a:rPr lang="ko-KR" altLang="en-US" sz="2400" dirty="0"/>
              <a:t> 애플리케이션에 알려준다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애플리케이션은 통신 상대의 정보를 </a:t>
            </a:r>
            <a:r>
              <a:rPr lang="ko-KR" altLang="en-US" sz="2400" dirty="0" err="1"/>
              <a:t>디스크립터를</a:t>
            </a:r>
            <a:r>
              <a:rPr lang="ko-KR" altLang="en-US" sz="2400" dirty="0"/>
              <a:t> 통해 전달 받는다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4642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6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소켓의 동작 </a:t>
            </a:r>
            <a:r>
              <a:rPr lang="en-US" altLang="ko-KR" dirty="0"/>
              <a:t>- </a:t>
            </a:r>
            <a:r>
              <a:rPr lang="ko-KR" altLang="en-US" dirty="0"/>
              <a:t>접속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65989D-282D-4E7F-A388-AA212CC86E6F}"/>
              </a:ext>
            </a:extLst>
          </p:cNvPr>
          <p:cNvSpPr txBox="1"/>
          <p:nvPr/>
        </p:nvSpPr>
        <p:spPr>
          <a:xfrm>
            <a:off x="5228883" y="1983296"/>
            <a:ext cx="67032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connect(&lt;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디스크립터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&gt;, &lt;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서버측의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IP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주소와 포트 번호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&gt;,...)</a:t>
            </a:r>
          </a:p>
          <a:p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ko-K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ko-KR" altLang="en-U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서버측의</a:t>
            </a:r>
            <a:r>
              <a:rPr lang="ko-KR" alt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ko-KR" alt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주소와 포트번호</a:t>
            </a:r>
            <a:r>
              <a:rPr lang="en-US" altLang="ko-K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를 작성하면 명령이 </a:t>
            </a:r>
            <a:r>
              <a:rPr lang="ko-KR" alt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프로토콜 스택의 </a:t>
            </a:r>
            <a:r>
              <a:rPr lang="en-US" altLang="ko-K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TCP </a:t>
            </a:r>
            <a:r>
              <a:rPr lang="ko-KR" alt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담당 부분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으로 전달된다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TCP </a:t>
            </a:r>
            <a:r>
              <a:rPr lang="ko-KR" alt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담당 부분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은 </a:t>
            </a:r>
            <a:r>
              <a:rPr lang="ko-KR" alt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서버의 </a:t>
            </a:r>
            <a:r>
              <a:rPr lang="en-US" altLang="ko-K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TCP </a:t>
            </a:r>
            <a:r>
              <a:rPr lang="ko-KR" alt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담당 부분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과 </a:t>
            </a:r>
            <a:r>
              <a:rPr lang="ko-KR" altLang="en-US" sz="24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제어 정보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를 주고 받는다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/>
          </a:p>
          <a:p>
            <a:r>
              <a:rPr lang="ko-KR" altLang="en-US" sz="2400" dirty="0">
                <a:hlinkClick r:id="rId2"/>
              </a:rPr>
              <a:t>자세한 동작과정 링크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609F2C-AD3A-4E72-9C2D-F0EA80855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19" y="1690688"/>
            <a:ext cx="3834413" cy="447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2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395</Words>
  <Application>Microsoft Office PowerPoint</Application>
  <PresentationFormat>와이드스크린</PresentationFormat>
  <Paragraphs>63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-apple-system</vt:lpstr>
      <vt:lpstr>맑은 고딕</vt:lpstr>
      <vt:lpstr>Arial</vt:lpstr>
      <vt:lpstr>Consolas</vt:lpstr>
      <vt:lpstr>Wingdings</vt:lpstr>
      <vt:lpstr>Office 테마</vt:lpstr>
      <vt:lpstr>Protocol Stack</vt:lpstr>
      <vt:lpstr>목차</vt:lpstr>
      <vt:lpstr>9주차 요약</vt:lpstr>
      <vt:lpstr>프로토콜 스택 내부 구성</vt:lpstr>
      <vt:lpstr>TCP vs UDP</vt:lpstr>
      <vt:lpstr>소켓의 실체</vt:lpstr>
      <vt:lpstr>소켓의 동작 - 준비</vt:lpstr>
      <vt:lpstr>소켓의 동작 - 접속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9</cp:revision>
  <dcterms:created xsi:type="dcterms:W3CDTF">2022-01-06T05:20:31Z</dcterms:created>
  <dcterms:modified xsi:type="dcterms:W3CDTF">2022-02-23T01:37:08Z</dcterms:modified>
</cp:coreProperties>
</file>