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78" r:id="rId5"/>
    <p:sldId id="279" r:id="rId6"/>
    <p:sldId id="28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5ADFB-358A-4E39-97AB-7D6C41123FC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59954-6172-4D26-A6CD-E6D23B855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48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바로 소켓을 말소하지 않고 잠시 기다린 후 소켓을 말소하는 이유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소켓이 새로 생긴 다른 소켓으로 전송되는 것을 막는다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재전송된 패킷이 네트워크에 존재할 가능성이 있기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59954-6172-4D26-A6CD-E6D23B855E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5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 err="1"/>
              <a:t>ProtocolStack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접속 동작</a:t>
            </a:r>
            <a:r>
              <a:rPr lang="en-US" altLang="ko-KR" dirty="0"/>
              <a:t>(3-way Handshaking)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송수신 동작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연결 끊기 동작</a:t>
            </a:r>
            <a:r>
              <a:rPr lang="en-US" altLang="ko-KR" dirty="0"/>
              <a:t>(4-way </a:t>
            </a:r>
            <a:r>
              <a:rPr lang="en-US" altLang="ko-KR" dirty="0" err="1"/>
              <a:t>Handshacking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819" y="65040"/>
            <a:ext cx="6348915" cy="724688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3-way Handshaking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7EFF1-FB9B-4643-8ACD-CAE5988C72D7}"/>
              </a:ext>
            </a:extLst>
          </p:cNvPr>
          <p:cNvSpPr txBox="1"/>
          <p:nvPr/>
        </p:nvSpPr>
        <p:spPr>
          <a:xfrm>
            <a:off x="779150" y="992299"/>
            <a:ext cx="117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Client State</a:t>
            </a:r>
            <a:endParaRPr lang="ko-KR" altLang="en-US" sz="1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CBB33-7683-48A0-A26A-C7B4152D0398}"/>
              </a:ext>
            </a:extLst>
          </p:cNvPr>
          <p:cNvCxnSpPr>
            <a:cxnSpLocks/>
          </p:cNvCxnSpPr>
          <p:nvPr/>
        </p:nvCxnSpPr>
        <p:spPr>
          <a:xfrm>
            <a:off x="3352798" y="946283"/>
            <a:ext cx="0" cy="5911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CE4B012-2DA8-4ACC-868A-1468A96281E2}"/>
              </a:ext>
            </a:extLst>
          </p:cNvPr>
          <p:cNvCxnSpPr>
            <a:cxnSpLocks/>
          </p:cNvCxnSpPr>
          <p:nvPr/>
        </p:nvCxnSpPr>
        <p:spPr>
          <a:xfrm>
            <a:off x="8221676" y="1300076"/>
            <a:ext cx="49713" cy="555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89FFEA7-CEA7-4863-A331-113CF3720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885" y="655993"/>
            <a:ext cx="569046" cy="5793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9968DB-96AE-4E4B-BD84-6596D4AED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156" y="720746"/>
            <a:ext cx="551973" cy="579330"/>
          </a:xfrm>
          <a:prstGeom prst="rect">
            <a:avLst/>
          </a:prstGeom>
        </p:spPr>
      </p:pic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4323C951-255C-41F1-B348-CF4B90D3F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79373"/>
              </p:ext>
            </p:extLst>
          </p:nvPr>
        </p:nvGraphicFramePr>
        <p:xfrm>
          <a:off x="4790014" y="1690336"/>
          <a:ext cx="1986524" cy="1205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31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5361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송신처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 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59773"/>
                  </a:ext>
                </a:extLst>
              </a:tr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32D0D2-C225-4144-A5F9-7CA0B512D73D}"/>
              </a:ext>
            </a:extLst>
          </p:cNvPr>
          <p:cNvCxnSpPr>
            <a:cxnSpLocks/>
          </p:cNvCxnSpPr>
          <p:nvPr/>
        </p:nvCxnSpPr>
        <p:spPr>
          <a:xfrm>
            <a:off x="3352799" y="2563989"/>
            <a:ext cx="4893734" cy="79550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표 14">
            <a:extLst>
              <a:ext uri="{FF2B5EF4-FFF2-40B4-BE49-F238E27FC236}">
                <a16:creationId xmlns:a16="http://schemas.microsoft.com/office/drawing/2014/main" id="{D692E411-F3C5-4AE4-A331-2B77082D1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67115"/>
              </p:ext>
            </p:extLst>
          </p:nvPr>
        </p:nvGraphicFramePr>
        <p:xfrm>
          <a:off x="4790014" y="3498556"/>
          <a:ext cx="2011927" cy="1205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4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5361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송신처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 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59773"/>
                  </a:ext>
                </a:extLst>
              </a:tr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BDB543-2ED9-42EE-AEAB-228C2141D5F7}"/>
              </a:ext>
            </a:extLst>
          </p:cNvPr>
          <p:cNvCxnSpPr>
            <a:cxnSpLocks/>
          </p:cNvCxnSpPr>
          <p:nvPr/>
        </p:nvCxnSpPr>
        <p:spPr>
          <a:xfrm flipH="1">
            <a:off x="3352798" y="4351993"/>
            <a:ext cx="4877345" cy="982497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87F00B-8D8A-43D0-8115-B03C9CADF91D}"/>
              </a:ext>
            </a:extLst>
          </p:cNvPr>
          <p:cNvCxnSpPr/>
          <p:nvPr/>
        </p:nvCxnSpPr>
        <p:spPr>
          <a:xfrm>
            <a:off x="3352798" y="5909733"/>
            <a:ext cx="4918591" cy="8128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6A238A5-BBC3-460C-B58D-39AE91D23A38}"/>
              </a:ext>
            </a:extLst>
          </p:cNvPr>
          <p:cNvSpPr txBox="1"/>
          <p:nvPr/>
        </p:nvSpPr>
        <p:spPr>
          <a:xfrm>
            <a:off x="10072915" y="981109"/>
            <a:ext cx="139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Server State</a:t>
            </a:r>
            <a:endParaRPr lang="ko-KR" altLang="en-US" sz="14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69E6D28-EAAA-46D3-85D2-6F82D27F2054}"/>
              </a:ext>
            </a:extLst>
          </p:cNvPr>
          <p:cNvSpPr/>
          <p:nvPr/>
        </p:nvSpPr>
        <p:spPr>
          <a:xfrm>
            <a:off x="522872" y="1695996"/>
            <a:ext cx="180000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3A805C-F00E-4A68-99E4-6AD19516C272}"/>
              </a:ext>
            </a:extLst>
          </p:cNvPr>
          <p:cNvSpPr/>
          <p:nvPr/>
        </p:nvSpPr>
        <p:spPr>
          <a:xfrm>
            <a:off x="9869128" y="1690336"/>
            <a:ext cx="180000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CD07B2-62D8-42FC-8676-A1487FFF55E0}"/>
              </a:ext>
            </a:extLst>
          </p:cNvPr>
          <p:cNvSpPr/>
          <p:nvPr/>
        </p:nvSpPr>
        <p:spPr>
          <a:xfrm>
            <a:off x="522872" y="2299843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SYN-SENT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7266DC-4E70-42DE-89F3-B7446F91E1AD}"/>
              </a:ext>
            </a:extLst>
          </p:cNvPr>
          <p:cNvSpPr/>
          <p:nvPr/>
        </p:nvSpPr>
        <p:spPr>
          <a:xfrm>
            <a:off x="9869128" y="4198104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SYN-RECEIVED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A21DA1-B5E8-4F8E-BC78-33BE5C7845C1}"/>
              </a:ext>
            </a:extLst>
          </p:cNvPr>
          <p:cNvSpPr/>
          <p:nvPr/>
        </p:nvSpPr>
        <p:spPr>
          <a:xfrm>
            <a:off x="522872" y="5755844"/>
            <a:ext cx="180000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ESTABLISHED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339BBBB-23A5-4200-9C91-87E309F905C2}"/>
              </a:ext>
            </a:extLst>
          </p:cNvPr>
          <p:cNvSpPr/>
          <p:nvPr/>
        </p:nvSpPr>
        <p:spPr>
          <a:xfrm>
            <a:off x="9869128" y="6395390"/>
            <a:ext cx="180000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ESTABLISHED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70CB2-A6B0-4661-9A6B-C74F4BACE516}"/>
              </a:ext>
            </a:extLst>
          </p:cNvPr>
          <p:cNvSpPr/>
          <p:nvPr/>
        </p:nvSpPr>
        <p:spPr>
          <a:xfrm>
            <a:off x="9871244" y="2410100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LISTEN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DFFAEE9-8D9A-4790-9B70-618FFA30A033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>
            <a:off x="1422872" y="2003773"/>
            <a:ext cx="0" cy="296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EEAD86-055F-4FE0-A454-C96DF4061E66}"/>
              </a:ext>
            </a:extLst>
          </p:cNvPr>
          <p:cNvCxnSpPr>
            <a:stCxn id="42" idx="2"/>
            <a:endCxn id="44" idx="0"/>
          </p:cNvCxnSpPr>
          <p:nvPr/>
        </p:nvCxnSpPr>
        <p:spPr>
          <a:xfrm>
            <a:off x="1422872" y="2607620"/>
            <a:ext cx="0" cy="3148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CC567C9-7563-421D-B40C-FC3B24FDBD04}"/>
              </a:ext>
            </a:extLst>
          </p:cNvPr>
          <p:cNvCxnSpPr>
            <a:stCxn id="41" idx="2"/>
            <a:endCxn id="47" idx="0"/>
          </p:cNvCxnSpPr>
          <p:nvPr/>
        </p:nvCxnSpPr>
        <p:spPr>
          <a:xfrm>
            <a:off x="10769128" y="1998113"/>
            <a:ext cx="2116" cy="411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FB107B7-D377-4F3A-84FA-B8F7D53001BA}"/>
              </a:ext>
            </a:extLst>
          </p:cNvPr>
          <p:cNvCxnSpPr>
            <a:stCxn id="47" idx="2"/>
            <a:endCxn id="43" idx="0"/>
          </p:cNvCxnSpPr>
          <p:nvPr/>
        </p:nvCxnSpPr>
        <p:spPr>
          <a:xfrm flipH="1">
            <a:off x="10769128" y="2717877"/>
            <a:ext cx="2116" cy="1480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4586300-7344-4C00-A2EF-BBB4CC8492A6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>
            <a:off x="10769128" y="4505881"/>
            <a:ext cx="0" cy="1889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14">
            <a:extLst>
              <a:ext uri="{FF2B5EF4-FFF2-40B4-BE49-F238E27FC236}">
                <a16:creationId xmlns:a16="http://schemas.microsoft.com/office/drawing/2014/main" id="{173E145F-D910-481D-8786-7E881953D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17203"/>
              </p:ext>
            </p:extLst>
          </p:nvPr>
        </p:nvGraphicFramePr>
        <p:xfrm>
          <a:off x="4790014" y="5316047"/>
          <a:ext cx="1986524" cy="1205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31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5361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송신처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 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59773"/>
                  </a:ext>
                </a:extLst>
              </a:tr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77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596 -0.05347 L 0.20404 0.06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287 -0.03357 L -0.19414 0.093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57" y="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583 -0.05254 L 0.20417 0.047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819" y="65040"/>
            <a:ext cx="6348915" cy="724688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3-way Handshaking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7EFF1-FB9B-4643-8ACD-CAE5988C72D7}"/>
              </a:ext>
            </a:extLst>
          </p:cNvPr>
          <p:cNvSpPr txBox="1"/>
          <p:nvPr/>
        </p:nvSpPr>
        <p:spPr>
          <a:xfrm>
            <a:off x="779150" y="992299"/>
            <a:ext cx="117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Client State</a:t>
            </a:r>
            <a:endParaRPr lang="ko-KR" altLang="en-US" sz="1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CBB33-7683-48A0-A26A-C7B4152D0398}"/>
              </a:ext>
            </a:extLst>
          </p:cNvPr>
          <p:cNvCxnSpPr>
            <a:cxnSpLocks/>
          </p:cNvCxnSpPr>
          <p:nvPr/>
        </p:nvCxnSpPr>
        <p:spPr>
          <a:xfrm>
            <a:off x="3352798" y="946283"/>
            <a:ext cx="0" cy="5911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CE4B012-2DA8-4ACC-868A-1468A96281E2}"/>
              </a:ext>
            </a:extLst>
          </p:cNvPr>
          <p:cNvCxnSpPr>
            <a:cxnSpLocks/>
          </p:cNvCxnSpPr>
          <p:nvPr/>
        </p:nvCxnSpPr>
        <p:spPr>
          <a:xfrm>
            <a:off x="8221676" y="1300076"/>
            <a:ext cx="49713" cy="555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89FFEA7-CEA7-4863-A331-113CF3720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885" y="655993"/>
            <a:ext cx="569046" cy="5793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9968DB-96AE-4E4B-BD84-6596D4AED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156" y="720746"/>
            <a:ext cx="551973" cy="57933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32D0D2-C225-4144-A5F9-7CA0B512D73D}"/>
              </a:ext>
            </a:extLst>
          </p:cNvPr>
          <p:cNvCxnSpPr>
            <a:cxnSpLocks/>
          </p:cNvCxnSpPr>
          <p:nvPr/>
        </p:nvCxnSpPr>
        <p:spPr>
          <a:xfrm>
            <a:off x="3352799" y="2563989"/>
            <a:ext cx="4893734" cy="79550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표 14">
            <a:extLst>
              <a:ext uri="{FF2B5EF4-FFF2-40B4-BE49-F238E27FC236}">
                <a16:creationId xmlns:a16="http://schemas.microsoft.com/office/drawing/2014/main" id="{D692E411-F3C5-4AE4-A331-2B77082D1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34847"/>
              </p:ext>
            </p:extLst>
          </p:nvPr>
        </p:nvGraphicFramePr>
        <p:xfrm>
          <a:off x="6052368" y="3429733"/>
          <a:ext cx="2011927" cy="1205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4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5361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송신처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 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59773"/>
                  </a:ext>
                </a:extLst>
              </a:tr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BDB543-2ED9-42EE-AEAB-228C2141D5F7}"/>
              </a:ext>
            </a:extLst>
          </p:cNvPr>
          <p:cNvCxnSpPr>
            <a:cxnSpLocks/>
          </p:cNvCxnSpPr>
          <p:nvPr/>
        </p:nvCxnSpPr>
        <p:spPr>
          <a:xfrm flipH="1">
            <a:off x="3352798" y="4351993"/>
            <a:ext cx="4877345" cy="982497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87F00B-8D8A-43D0-8115-B03C9CADF91D}"/>
              </a:ext>
            </a:extLst>
          </p:cNvPr>
          <p:cNvCxnSpPr/>
          <p:nvPr/>
        </p:nvCxnSpPr>
        <p:spPr>
          <a:xfrm>
            <a:off x="3352798" y="5909733"/>
            <a:ext cx="4918591" cy="8128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6A238A5-BBC3-460C-B58D-39AE91D23A38}"/>
              </a:ext>
            </a:extLst>
          </p:cNvPr>
          <p:cNvSpPr txBox="1"/>
          <p:nvPr/>
        </p:nvSpPr>
        <p:spPr>
          <a:xfrm>
            <a:off x="10072915" y="981109"/>
            <a:ext cx="139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Server State</a:t>
            </a:r>
            <a:endParaRPr lang="ko-KR" altLang="en-US" sz="14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69E6D28-EAAA-46D3-85D2-6F82D27F2054}"/>
              </a:ext>
            </a:extLst>
          </p:cNvPr>
          <p:cNvSpPr/>
          <p:nvPr/>
        </p:nvSpPr>
        <p:spPr>
          <a:xfrm>
            <a:off x="522872" y="1695996"/>
            <a:ext cx="180000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3A805C-F00E-4A68-99E4-6AD19516C272}"/>
              </a:ext>
            </a:extLst>
          </p:cNvPr>
          <p:cNvSpPr/>
          <p:nvPr/>
        </p:nvSpPr>
        <p:spPr>
          <a:xfrm>
            <a:off x="9869128" y="1690336"/>
            <a:ext cx="180000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CD07B2-62D8-42FC-8676-A1487FFF55E0}"/>
              </a:ext>
            </a:extLst>
          </p:cNvPr>
          <p:cNvSpPr/>
          <p:nvPr/>
        </p:nvSpPr>
        <p:spPr>
          <a:xfrm>
            <a:off x="522872" y="2299843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SYN-SENT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7266DC-4E70-42DE-89F3-B7446F91E1AD}"/>
              </a:ext>
            </a:extLst>
          </p:cNvPr>
          <p:cNvSpPr/>
          <p:nvPr/>
        </p:nvSpPr>
        <p:spPr>
          <a:xfrm>
            <a:off x="9869128" y="4198104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SYN-RECEIVED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A21DA1-B5E8-4F8E-BC78-33BE5C7845C1}"/>
              </a:ext>
            </a:extLst>
          </p:cNvPr>
          <p:cNvSpPr/>
          <p:nvPr/>
        </p:nvSpPr>
        <p:spPr>
          <a:xfrm>
            <a:off x="522872" y="5755844"/>
            <a:ext cx="180000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ESTABLISHED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339BBBB-23A5-4200-9C91-87E309F905C2}"/>
              </a:ext>
            </a:extLst>
          </p:cNvPr>
          <p:cNvSpPr/>
          <p:nvPr/>
        </p:nvSpPr>
        <p:spPr>
          <a:xfrm>
            <a:off x="9869128" y="6395390"/>
            <a:ext cx="180000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ESTABLISHED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70CB2-A6B0-4661-9A6B-C74F4BACE516}"/>
              </a:ext>
            </a:extLst>
          </p:cNvPr>
          <p:cNvSpPr/>
          <p:nvPr/>
        </p:nvSpPr>
        <p:spPr>
          <a:xfrm>
            <a:off x="9871244" y="2410100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LISTEN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DFFAEE9-8D9A-4790-9B70-618FFA30A033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>
            <a:off x="1422872" y="2003773"/>
            <a:ext cx="0" cy="296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EEAD86-055F-4FE0-A454-C96DF4061E66}"/>
              </a:ext>
            </a:extLst>
          </p:cNvPr>
          <p:cNvCxnSpPr>
            <a:stCxn id="42" idx="2"/>
            <a:endCxn id="44" idx="0"/>
          </p:cNvCxnSpPr>
          <p:nvPr/>
        </p:nvCxnSpPr>
        <p:spPr>
          <a:xfrm>
            <a:off x="1422872" y="2607620"/>
            <a:ext cx="0" cy="3148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CC567C9-7563-421D-B40C-FC3B24FDBD04}"/>
              </a:ext>
            </a:extLst>
          </p:cNvPr>
          <p:cNvCxnSpPr>
            <a:stCxn id="41" idx="2"/>
            <a:endCxn id="47" idx="0"/>
          </p:cNvCxnSpPr>
          <p:nvPr/>
        </p:nvCxnSpPr>
        <p:spPr>
          <a:xfrm>
            <a:off x="10769128" y="1998113"/>
            <a:ext cx="2116" cy="411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FB107B7-D377-4F3A-84FA-B8F7D53001BA}"/>
              </a:ext>
            </a:extLst>
          </p:cNvPr>
          <p:cNvCxnSpPr>
            <a:stCxn id="47" idx="2"/>
            <a:endCxn id="43" idx="0"/>
          </p:cNvCxnSpPr>
          <p:nvPr/>
        </p:nvCxnSpPr>
        <p:spPr>
          <a:xfrm flipH="1">
            <a:off x="10769128" y="2717877"/>
            <a:ext cx="2116" cy="1480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4586300-7344-4C00-A2EF-BBB4CC8492A6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>
            <a:off x="10769128" y="4505881"/>
            <a:ext cx="0" cy="1889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14">
            <a:extLst>
              <a:ext uri="{FF2B5EF4-FFF2-40B4-BE49-F238E27FC236}">
                <a16:creationId xmlns:a16="http://schemas.microsoft.com/office/drawing/2014/main" id="{173E145F-D910-481D-8786-7E881953D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19560"/>
              </p:ext>
            </p:extLst>
          </p:nvPr>
        </p:nvGraphicFramePr>
        <p:xfrm>
          <a:off x="3772676" y="5198111"/>
          <a:ext cx="1986524" cy="1205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31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5361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송신처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 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59773"/>
                  </a:ext>
                </a:extLst>
              </a:tr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graphicFrame>
        <p:nvGraphicFramePr>
          <p:cNvPr id="28" name="표 14">
            <a:extLst>
              <a:ext uri="{FF2B5EF4-FFF2-40B4-BE49-F238E27FC236}">
                <a16:creationId xmlns:a16="http://schemas.microsoft.com/office/drawing/2014/main" id="{B1E4D2D7-6C82-4F85-B7B6-70B59E7DA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585501"/>
              </p:ext>
            </p:extLst>
          </p:nvPr>
        </p:nvGraphicFramePr>
        <p:xfrm>
          <a:off x="3859354" y="1450828"/>
          <a:ext cx="2011927" cy="1205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4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5361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송신처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 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수신처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포트번호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59773"/>
                  </a:ext>
                </a:extLst>
              </a:tr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63518AD-C46F-4478-83F9-9B0C2CED6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54321"/>
              </p:ext>
            </p:extLst>
          </p:nvPr>
        </p:nvGraphicFramePr>
        <p:xfrm>
          <a:off x="5906463" y="1462425"/>
          <a:ext cx="1365500" cy="123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50">
                  <a:extLst>
                    <a:ext uri="{9D8B030D-6E8A-4147-A177-3AD203B41FA5}">
                      <a16:colId xmlns:a16="http://schemas.microsoft.com/office/drawing/2014/main" val="91430110"/>
                    </a:ext>
                  </a:extLst>
                </a:gridCol>
                <a:gridCol w="682750">
                  <a:extLst>
                    <a:ext uri="{9D8B030D-6E8A-4147-A177-3AD203B41FA5}">
                      <a16:colId xmlns:a16="http://schemas.microsoft.com/office/drawing/2014/main" val="4083319151"/>
                    </a:ext>
                  </a:extLst>
                </a:gridCol>
              </a:tblGrid>
              <a:tr h="5970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시퀀스 번호 초기값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윈도우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22735"/>
                  </a:ext>
                </a:extLst>
              </a:tr>
              <a:tr h="597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1(</a:t>
                      </a:r>
                      <a:r>
                        <a:rPr lang="ko-KR" altLang="en-US" sz="1200" dirty="0"/>
                        <a:t>난수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4380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00185"/>
                  </a:ext>
                </a:extLst>
              </a:tr>
            </a:tbl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5478B7E6-DD61-4A5A-83DA-754402213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7465"/>
              </p:ext>
            </p:extLst>
          </p:nvPr>
        </p:nvGraphicFramePr>
        <p:xfrm>
          <a:off x="4019100" y="3488143"/>
          <a:ext cx="195457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526">
                  <a:extLst>
                    <a:ext uri="{9D8B030D-6E8A-4147-A177-3AD203B41FA5}">
                      <a16:colId xmlns:a16="http://schemas.microsoft.com/office/drawing/2014/main" val="2843201878"/>
                    </a:ext>
                  </a:extLst>
                </a:gridCol>
                <a:gridCol w="651526">
                  <a:extLst>
                    <a:ext uri="{9D8B030D-6E8A-4147-A177-3AD203B41FA5}">
                      <a16:colId xmlns:a16="http://schemas.microsoft.com/office/drawing/2014/main" val="369543965"/>
                    </a:ext>
                  </a:extLst>
                </a:gridCol>
                <a:gridCol w="651526">
                  <a:extLst>
                    <a:ext uri="{9D8B030D-6E8A-4147-A177-3AD203B41FA5}">
                      <a16:colId xmlns:a16="http://schemas.microsoft.com/office/drawing/2014/main" val="38360911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시퀀스 번호 초기값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</a:p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윈도우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4118"/>
                  </a:ext>
                </a:extLst>
              </a:tr>
              <a:tr h="414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2(</a:t>
                      </a:r>
                      <a:r>
                        <a:rPr lang="ko-KR" altLang="en-US" sz="1200" dirty="0"/>
                        <a:t>난수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6280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86694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5D6E175-6D43-4234-A805-84E6F139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37645"/>
              </p:ext>
            </p:extLst>
          </p:nvPr>
        </p:nvGraphicFramePr>
        <p:xfrm>
          <a:off x="5780753" y="5215842"/>
          <a:ext cx="751784" cy="982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84">
                  <a:extLst>
                    <a:ext uri="{9D8B030D-6E8A-4147-A177-3AD203B41FA5}">
                      <a16:colId xmlns:a16="http://schemas.microsoft.com/office/drawing/2014/main" val="1033546834"/>
                    </a:ext>
                  </a:extLst>
                </a:gridCol>
              </a:tblGrid>
              <a:tr h="491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</a:p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698942"/>
                  </a:ext>
                </a:extLst>
              </a:tr>
              <a:tr h="491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789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04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925" y="84149"/>
            <a:ext cx="6348915" cy="72468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송</a:t>
            </a:r>
            <a:r>
              <a:rPr lang="en-US" altLang="ko-KR" sz="3200" dirty="0"/>
              <a:t>, </a:t>
            </a:r>
            <a:r>
              <a:rPr lang="ko-KR" altLang="en-US" sz="3200" dirty="0"/>
              <a:t>수신 동작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CBB33-7683-48A0-A26A-C7B4152D0398}"/>
              </a:ext>
            </a:extLst>
          </p:cNvPr>
          <p:cNvCxnSpPr>
            <a:cxnSpLocks/>
          </p:cNvCxnSpPr>
          <p:nvPr/>
        </p:nvCxnSpPr>
        <p:spPr>
          <a:xfrm>
            <a:off x="1970617" y="1035025"/>
            <a:ext cx="0" cy="5822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CE4B012-2DA8-4ACC-868A-1468A96281E2}"/>
              </a:ext>
            </a:extLst>
          </p:cNvPr>
          <p:cNvCxnSpPr>
            <a:cxnSpLocks/>
          </p:cNvCxnSpPr>
          <p:nvPr/>
        </p:nvCxnSpPr>
        <p:spPr>
          <a:xfrm>
            <a:off x="10010048" y="1300076"/>
            <a:ext cx="49713" cy="555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89FFEA7-CEA7-4863-A331-113CF3720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04" y="744735"/>
            <a:ext cx="569046" cy="5793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9968DB-96AE-4E4B-BD84-6596D4AED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919" y="744735"/>
            <a:ext cx="551973" cy="57933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32D0D2-C225-4144-A5F9-7CA0B512D73D}"/>
              </a:ext>
            </a:extLst>
          </p:cNvPr>
          <p:cNvCxnSpPr>
            <a:cxnSpLocks/>
          </p:cNvCxnSpPr>
          <p:nvPr/>
        </p:nvCxnSpPr>
        <p:spPr>
          <a:xfrm>
            <a:off x="1963806" y="1790586"/>
            <a:ext cx="8046242" cy="88257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BDB543-2ED9-42EE-AEAB-228C2141D5F7}"/>
              </a:ext>
            </a:extLst>
          </p:cNvPr>
          <p:cNvCxnSpPr>
            <a:cxnSpLocks/>
          </p:cNvCxnSpPr>
          <p:nvPr/>
        </p:nvCxnSpPr>
        <p:spPr>
          <a:xfrm flipH="1">
            <a:off x="1977429" y="3014971"/>
            <a:ext cx="8057475" cy="93154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87F00B-8D8A-43D0-8115-B03C9CADF91D}"/>
              </a:ext>
            </a:extLst>
          </p:cNvPr>
          <p:cNvCxnSpPr>
            <a:cxnSpLocks/>
          </p:cNvCxnSpPr>
          <p:nvPr/>
        </p:nvCxnSpPr>
        <p:spPr>
          <a:xfrm>
            <a:off x="1948322" y="4288325"/>
            <a:ext cx="8061726" cy="70753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63518AD-C46F-4478-83F9-9B0C2CED6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61410"/>
              </p:ext>
            </p:extLst>
          </p:nvPr>
        </p:nvGraphicFramePr>
        <p:xfrm>
          <a:off x="4740467" y="1144213"/>
          <a:ext cx="2157832" cy="898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29">
                  <a:extLst>
                    <a:ext uri="{9D8B030D-6E8A-4147-A177-3AD203B41FA5}">
                      <a16:colId xmlns:a16="http://schemas.microsoft.com/office/drawing/2014/main" val="91430110"/>
                    </a:ext>
                  </a:extLst>
                </a:gridCol>
                <a:gridCol w="1090403">
                  <a:extLst>
                    <a:ext uri="{9D8B030D-6E8A-4147-A177-3AD203B41FA5}">
                      <a16:colId xmlns:a16="http://schemas.microsoft.com/office/drawing/2014/main" val="4083319151"/>
                    </a:ext>
                  </a:extLst>
                </a:gridCol>
              </a:tblGrid>
              <a:tr h="4412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시퀀스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22735"/>
                  </a:ext>
                </a:extLst>
              </a:tr>
              <a:tr h="441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1,460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00185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5D6E175-6D43-4234-A805-84E6F139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922919"/>
              </p:ext>
            </p:extLst>
          </p:nvPr>
        </p:nvGraphicFramePr>
        <p:xfrm>
          <a:off x="5443491" y="2707878"/>
          <a:ext cx="751784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84">
                  <a:extLst>
                    <a:ext uri="{9D8B030D-6E8A-4147-A177-3AD203B41FA5}">
                      <a16:colId xmlns:a16="http://schemas.microsoft.com/office/drawing/2014/main" val="1033546834"/>
                    </a:ext>
                  </a:extLst>
                </a:gridCol>
              </a:tblGrid>
              <a:tr h="346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</a:p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698942"/>
                  </a:ext>
                </a:extLst>
              </a:tr>
              <a:tr h="406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1,461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789683"/>
                  </a:ext>
                </a:extLst>
              </a:tr>
            </a:tbl>
          </a:graphicData>
        </a:graphic>
      </p:graphicFrame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E0830BFE-D0A2-4634-B510-5AA013E2F3BE}"/>
              </a:ext>
            </a:extLst>
          </p:cNvPr>
          <p:cNvSpPr/>
          <p:nvPr/>
        </p:nvSpPr>
        <p:spPr>
          <a:xfrm>
            <a:off x="10424582" y="91571"/>
            <a:ext cx="1461477" cy="699281"/>
          </a:xfrm>
          <a:prstGeom prst="wedgeEllipseCallout">
            <a:avLst>
              <a:gd name="adj1" fmla="val -49799"/>
              <a:gd name="adj2" fmla="val 6492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 </a:t>
            </a:r>
            <a:r>
              <a:rPr lang="en-US" altLang="ko-KR" dirty="0"/>
              <a:t>: 4,380</a:t>
            </a:r>
            <a:endParaRPr lang="ko-KR" altLang="en-US" dirty="0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920DA3C4-DAEB-4061-B099-89E76CF25161}"/>
              </a:ext>
            </a:extLst>
          </p:cNvPr>
          <p:cNvSpPr/>
          <p:nvPr/>
        </p:nvSpPr>
        <p:spPr>
          <a:xfrm>
            <a:off x="10261177" y="1790586"/>
            <a:ext cx="541707" cy="101369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D899B6C6-714B-46CA-9781-D1D722479B9D}"/>
              </a:ext>
            </a:extLst>
          </p:cNvPr>
          <p:cNvSpPr/>
          <p:nvPr/>
        </p:nvSpPr>
        <p:spPr>
          <a:xfrm>
            <a:off x="10343930" y="2479216"/>
            <a:ext cx="376200" cy="242072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말풍선: 타원형 45">
            <a:extLst>
              <a:ext uri="{FF2B5EF4-FFF2-40B4-BE49-F238E27FC236}">
                <a16:creationId xmlns:a16="http://schemas.microsoft.com/office/drawing/2014/main" id="{F0E583FF-39C5-43F0-B0D0-A5973571AD63}"/>
              </a:ext>
            </a:extLst>
          </p:cNvPr>
          <p:cNvSpPr/>
          <p:nvPr/>
        </p:nvSpPr>
        <p:spPr>
          <a:xfrm>
            <a:off x="10933475" y="1790586"/>
            <a:ext cx="1072039" cy="435252"/>
          </a:xfrm>
          <a:prstGeom prst="wedgeEllipseCallout">
            <a:avLst>
              <a:gd name="adj1" fmla="val -49799"/>
              <a:gd name="adj2" fmla="val 6492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윈도우 </a:t>
            </a:r>
            <a:r>
              <a:rPr lang="en-US" altLang="ko-KR" sz="1000" dirty="0"/>
              <a:t>: 2,920</a:t>
            </a:r>
            <a:endParaRPr lang="ko-KR" altLang="en-US" sz="1000" dirty="0"/>
          </a:p>
        </p:txBody>
      </p:sp>
      <p:graphicFrame>
        <p:nvGraphicFramePr>
          <p:cNvPr id="48" name="표 5">
            <a:extLst>
              <a:ext uri="{FF2B5EF4-FFF2-40B4-BE49-F238E27FC236}">
                <a16:creationId xmlns:a16="http://schemas.microsoft.com/office/drawing/2014/main" id="{7E98C59E-67CB-4B7E-BC09-3D427DDDC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68267"/>
              </p:ext>
            </p:extLst>
          </p:nvPr>
        </p:nvGraphicFramePr>
        <p:xfrm>
          <a:off x="4740467" y="3839082"/>
          <a:ext cx="2157832" cy="898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29">
                  <a:extLst>
                    <a:ext uri="{9D8B030D-6E8A-4147-A177-3AD203B41FA5}">
                      <a16:colId xmlns:a16="http://schemas.microsoft.com/office/drawing/2014/main" val="91430110"/>
                    </a:ext>
                  </a:extLst>
                </a:gridCol>
                <a:gridCol w="1090403">
                  <a:extLst>
                    <a:ext uri="{9D8B030D-6E8A-4147-A177-3AD203B41FA5}">
                      <a16:colId xmlns:a16="http://schemas.microsoft.com/office/drawing/2014/main" val="4083319151"/>
                    </a:ext>
                  </a:extLst>
                </a:gridCol>
              </a:tblGrid>
              <a:tr h="4412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시퀀스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22735"/>
                  </a:ext>
                </a:extLst>
              </a:tr>
              <a:tr h="441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1,461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1,460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00185"/>
                  </a:ext>
                </a:extLst>
              </a:tr>
            </a:tbl>
          </a:graphicData>
        </a:graphic>
      </p:graphicFrame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C51B5B21-BCBC-4093-8C3E-B4905F51563E}"/>
              </a:ext>
            </a:extLst>
          </p:cNvPr>
          <p:cNvSpPr/>
          <p:nvPr/>
        </p:nvSpPr>
        <p:spPr>
          <a:xfrm>
            <a:off x="10261177" y="4366244"/>
            <a:ext cx="541707" cy="101369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5DA716F5-7508-4675-AE1E-B5E471BC0331}"/>
              </a:ext>
            </a:extLst>
          </p:cNvPr>
          <p:cNvSpPr/>
          <p:nvPr/>
        </p:nvSpPr>
        <p:spPr>
          <a:xfrm>
            <a:off x="10343930" y="5054874"/>
            <a:ext cx="376200" cy="242072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말풍선: 타원형 52">
            <a:extLst>
              <a:ext uri="{FF2B5EF4-FFF2-40B4-BE49-F238E27FC236}">
                <a16:creationId xmlns:a16="http://schemas.microsoft.com/office/drawing/2014/main" id="{16A8B42A-B90A-4F1F-BD89-5848C3794A0E}"/>
              </a:ext>
            </a:extLst>
          </p:cNvPr>
          <p:cNvSpPr/>
          <p:nvPr/>
        </p:nvSpPr>
        <p:spPr>
          <a:xfrm>
            <a:off x="10933475" y="4366244"/>
            <a:ext cx="1072039" cy="435252"/>
          </a:xfrm>
          <a:prstGeom prst="wedgeEllipseCallout">
            <a:avLst>
              <a:gd name="adj1" fmla="val -49799"/>
              <a:gd name="adj2" fmla="val 6492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윈도우 </a:t>
            </a:r>
            <a:r>
              <a:rPr lang="en-US" altLang="ko-KR" sz="1000" dirty="0"/>
              <a:t>: 1,460</a:t>
            </a:r>
            <a:endParaRPr lang="ko-KR" altLang="en-US" sz="1000" dirty="0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3E35E6B5-3397-4BFD-A64D-0B34E7B055BA}"/>
              </a:ext>
            </a:extLst>
          </p:cNvPr>
          <p:cNvSpPr/>
          <p:nvPr/>
        </p:nvSpPr>
        <p:spPr>
          <a:xfrm>
            <a:off x="10343930" y="4753784"/>
            <a:ext cx="376200" cy="242072"/>
          </a:xfrm>
          <a:prstGeom prst="flowChart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43E78E2-C70E-4F85-98E2-9724750F7E7A}"/>
              </a:ext>
            </a:extLst>
          </p:cNvPr>
          <p:cNvCxnSpPr>
            <a:cxnSpLocks/>
          </p:cNvCxnSpPr>
          <p:nvPr/>
        </p:nvCxnSpPr>
        <p:spPr>
          <a:xfrm flipH="1">
            <a:off x="1948322" y="5578798"/>
            <a:ext cx="8057475" cy="93154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표 5">
            <a:extLst>
              <a:ext uri="{FF2B5EF4-FFF2-40B4-BE49-F238E27FC236}">
                <a16:creationId xmlns:a16="http://schemas.microsoft.com/office/drawing/2014/main" id="{7B5B0ECE-3EA3-4DA8-90E8-1E390D35F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27757"/>
              </p:ext>
            </p:extLst>
          </p:nvPr>
        </p:nvGraphicFramePr>
        <p:xfrm>
          <a:off x="4740467" y="5785684"/>
          <a:ext cx="2157832" cy="898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29">
                  <a:extLst>
                    <a:ext uri="{9D8B030D-6E8A-4147-A177-3AD203B41FA5}">
                      <a16:colId xmlns:a16="http://schemas.microsoft.com/office/drawing/2014/main" val="91430110"/>
                    </a:ext>
                  </a:extLst>
                </a:gridCol>
                <a:gridCol w="1090403">
                  <a:extLst>
                    <a:ext uri="{9D8B030D-6E8A-4147-A177-3AD203B41FA5}">
                      <a16:colId xmlns:a16="http://schemas.microsoft.com/office/drawing/2014/main" val="4083319151"/>
                    </a:ext>
                  </a:extLst>
                </a:gridCol>
              </a:tblGrid>
              <a:tr h="441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</a:p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윈도우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22735"/>
                  </a:ext>
                </a:extLst>
              </a:tr>
              <a:tr h="441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2,921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2,920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00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4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0.08789 0.0020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9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0.08789 -0.0020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46" grpId="0" animBg="1"/>
      <p:bldP spid="50" grpId="0" animBg="1"/>
      <p:bldP spid="52" grpId="0" animBg="1"/>
      <p:bldP spid="52" grpId="1" animBg="1"/>
      <p:bldP spid="53" grpId="0" animBg="1"/>
      <p:bldP spid="55" grpId="0" animBg="1"/>
      <p:bldP spid="5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819" y="65040"/>
            <a:ext cx="6348915" cy="724688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4-way Handshaking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7EFF1-FB9B-4643-8ACD-CAE5988C72D7}"/>
              </a:ext>
            </a:extLst>
          </p:cNvPr>
          <p:cNvSpPr txBox="1"/>
          <p:nvPr/>
        </p:nvSpPr>
        <p:spPr>
          <a:xfrm>
            <a:off x="781109" y="427384"/>
            <a:ext cx="117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Client State</a:t>
            </a:r>
            <a:endParaRPr lang="ko-KR" altLang="en-US" sz="1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CBB33-7683-48A0-A26A-C7B4152D0398}"/>
              </a:ext>
            </a:extLst>
          </p:cNvPr>
          <p:cNvCxnSpPr>
            <a:cxnSpLocks/>
          </p:cNvCxnSpPr>
          <p:nvPr/>
        </p:nvCxnSpPr>
        <p:spPr>
          <a:xfrm>
            <a:off x="3352798" y="946283"/>
            <a:ext cx="0" cy="5911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CE4B012-2DA8-4ACC-868A-1468A96281E2}"/>
              </a:ext>
            </a:extLst>
          </p:cNvPr>
          <p:cNvCxnSpPr>
            <a:cxnSpLocks/>
          </p:cNvCxnSpPr>
          <p:nvPr/>
        </p:nvCxnSpPr>
        <p:spPr>
          <a:xfrm>
            <a:off x="8221676" y="1300076"/>
            <a:ext cx="49713" cy="555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89FFEA7-CEA7-4863-A331-113CF372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885" y="655993"/>
            <a:ext cx="569046" cy="5793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9968DB-96AE-4E4B-BD84-6596D4AED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156" y="720746"/>
            <a:ext cx="551973" cy="57933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32D0D2-C225-4144-A5F9-7CA0B512D73D}"/>
              </a:ext>
            </a:extLst>
          </p:cNvPr>
          <p:cNvCxnSpPr>
            <a:cxnSpLocks/>
          </p:cNvCxnSpPr>
          <p:nvPr/>
        </p:nvCxnSpPr>
        <p:spPr>
          <a:xfrm>
            <a:off x="3332268" y="1649412"/>
            <a:ext cx="4877345" cy="65043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BDB543-2ED9-42EE-AEAB-228C2141D5F7}"/>
              </a:ext>
            </a:extLst>
          </p:cNvPr>
          <p:cNvCxnSpPr>
            <a:cxnSpLocks/>
          </p:cNvCxnSpPr>
          <p:nvPr/>
        </p:nvCxnSpPr>
        <p:spPr>
          <a:xfrm flipH="1">
            <a:off x="3373329" y="2855446"/>
            <a:ext cx="4836284" cy="57355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87F00B-8D8A-43D0-8115-B03C9CADF91D}"/>
              </a:ext>
            </a:extLst>
          </p:cNvPr>
          <p:cNvCxnSpPr>
            <a:cxnSpLocks/>
          </p:cNvCxnSpPr>
          <p:nvPr/>
        </p:nvCxnSpPr>
        <p:spPr>
          <a:xfrm>
            <a:off x="3373329" y="5095746"/>
            <a:ext cx="4836284" cy="652897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6A238A5-BBC3-460C-B58D-39AE91D23A38}"/>
              </a:ext>
            </a:extLst>
          </p:cNvPr>
          <p:cNvSpPr txBox="1"/>
          <p:nvPr/>
        </p:nvSpPr>
        <p:spPr>
          <a:xfrm>
            <a:off x="9971736" y="427384"/>
            <a:ext cx="139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Server State</a:t>
            </a:r>
            <a:endParaRPr lang="ko-KR" altLang="en-US" sz="14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69E6D28-EAAA-46D3-85D2-6F82D27F2054}"/>
              </a:ext>
            </a:extLst>
          </p:cNvPr>
          <p:cNvSpPr/>
          <p:nvPr/>
        </p:nvSpPr>
        <p:spPr>
          <a:xfrm>
            <a:off x="559603" y="6507731"/>
            <a:ext cx="180000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3A805C-F00E-4A68-99E4-6AD19516C272}"/>
              </a:ext>
            </a:extLst>
          </p:cNvPr>
          <p:cNvSpPr/>
          <p:nvPr/>
        </p:nvSpPr>
        <p:spPr>
          <a:xfrm>
            <a:off x="9721784" y="6012752"/>
            <a:ext cx="1800000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CD07B2-62D8-42FC-8676-A1487FFF55E0}"/>
              </a:ext>
            </a:extLst>
          </p:cNvPr>
          <p:cNvSpPr/>
          <p:nvPr/>
        </p:nvSpPr>
        <p:spPr>
          <a:xfrm>
            <a:off x="519038" y="1704692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FIN-WAIT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7266DC-4E70-42DE-89F3-B7446F91E1AD}"/>
              </a:ext>
            </a:extLst>
          </p:cNvPr>
          <p:cNvSpPr/>
          <p:nvPr/>
        </p:nvSpPr>
        <p:spPr>
          <a:xfrm>
            <a:off x="9721784" y="3914208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LAST-ACK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A21DA1-B5E8-4F8E-BC78-33BE5C7845C1}"/>
              </a:ext>
            </a:extLst>
          </p:cNvPr>
          <p:cNvSpPr/>
          <p:nvPr/>
        </p:nvSpPr>
        <p:spPr>
          <a:xfrm>
            <a:off x="519038" y="918631"/>
            <a:ext cx="180000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ESTABLISHED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339BBBB-23A5-4200-9C91-87E309F905C2}"/>
              </a:ext>
            </a:extLst>
          </p:cNvPr>
          <p:cNvSpPr/>
          <p:nvPr/>
        </p:nvSpPr>
        <p:spPr>
          <a:xfrm>
            <a:off x="9721784" y="966941"/>
            <a:ext cx="180000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ESTABLISHED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70CB2-A6B0-4661-9A6B-C74F4BACE516}"/>
              </a:ext>
            </a:extLst>
          </p:cNvPr>
          <p:cNvSpPr/>
          <p:nvPr/>
        </p:nvSpPr>
        <p:spPr>
          <a:xfrm>
            <a:off x="9721784" y="2451293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CLOSE-WAIT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8" name="표 14">
            <a:extLst>
              <a:ext uri="{FF2B5EF4-FFF2-40B4-BE49-F238E27FC236}">
                <a16:creationId xmlns:a16="http://schemas.microsoft.com/office/drawing/2014/main" id="{B1E4D2D7-6C82-4F85-B7B6-70B59E7DA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26692"/>
              </p:ext>
            </p:extLst>
          </p:nvPr>
        </p:nvGraphicFramePr>
        <p:xfrm>
          <a:off x="4713189" y="1344073"/>
          <a:ext cx="2011927" cy="66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4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54B360E-3270-429A-B2E7-E2B7C2CDFC0F}"/>
              </a:ext>
            </a:extLst>
          </p:cNvPr>
          <p:cNvCxnSpPr>
            <a:cxnSpLocks/>
          </p:cNvCxnSpPr>
          <p:nvPr/>
        </p:nvCxnSpPr>
        <p:spPr>
          <a:xfrm flipH="1">
            <a:off x="3393858" y="3961302"/>
            <a:ext cx="4836284" cy="57355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표 14">
            <a:extLst>
              <a:ext uri="{FF2B5EF4-FFF2-40B4-BE49-F238E27FC236}">
                <a16:creationId xmlns:a16="http://schemas.microsoft.com/office/drawing/2014/main" id="{0338211A-E0AD-45BF-9FF4-71856D7FB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594"/>
              </p:ext>
            </p:extLst>
          </p:nvPr>
        </p:nvGraphicFramePr>
        <p:xfrm>
          <a:off x="4713188" y="2605182"/>
          <a:ext cx="2011927" cy="66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4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graphicFrame>
        <p:nvGraphicFramePr>
          <p:cNvPr id="48" name="표 14">
            <a:extLst>
              <a:ext uri="{FF2B5EF4-FFF2-40B4-BE49-F238E27FC236}">
                <a16:creationId xmlns:a16="http://schemas.microsoft.com/office/drawing/2014/main" id="{9548970B-75FB-4A9E-9A98-FEFF0B031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792392"/>
              </p:ext>
            </p:extLst>
          </p:nvPr>
        </p:nvGraphicFramePr>
        <p:xfrm>
          <a:off x="4713187" y="3851763"/>
          <a:ext cx="2011927" cy="66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4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graphicFrame>
        <p:nvGraphicFramePr>
          <p:cNvPr id="50" name="표 14">
            <a:extLst>
              <a:ext uri="{FF2B5EF4-FFF2-40B4-BE49-F238E27FC236}">
                <a16:creationId xmlns:a16="http://schemas.microsoft.com/office/drawing/2014/main" id="{26A72186-CDA6-4890-BE16-63BB3D8F3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04570"/>
              </p:ext>
            </p:extLst>
          </p:nvPr>
        </p:nvGraphicFramePr>
        <p:xfrm>
          <a:off x="4713186" y="5067583"/>
          <a:ext cx="2011927" cy="669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4">
                  <a:extLst>
                    <a:ext uri="{9D8B030D-6E8A-4147-A177-3AD203B41FA5}">
                      <a16:colId xmlns:a16="http://schemas.microsoft.com/office/drawing/2014/main" val="3456698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4148643648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15694266"/>
                    </a:ext>
                  </a:extLst>
                </a:gridCol>
                <a:gridCol w="496631">
                  <a:extLst>
                    <a:ext uri="{9D8B030D-6E8A-4147-A177-3AD203B41FA5}">
                      <a16:colId xmlns:a16="http://schemas.microsoft.com/office/drawing/2014/main" val="3787912919"/>
                    </a:ext>
                  </a:extLst>
                </a:gridCol>
              </a:tblGrid>
              <a:tr h="39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55292"/>
                  </a:ext>
                </a:extLst>
              </a:tr>
              <a:tr h="237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31404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74A99F-3A38-4005-911F-FFAA07FA0E1A}"/>
              </a:ext>
            </a:extLst>
          </p:cNvPr>
          <p:cNvSpPr/>
          <p:nvPr/>
        </p:nvSpPr>
        <p:spPr>
          <a:xfrm>
            <a:off x="539569" y="5112720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TIME-WAIT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A598427-DC45-45F0-A00A-D424C6C1B3DE}"/>
              </a:ext>
            </a:extLst>
          </p:cNvPr>
          <p:cNvCxnSpPr>
            <a:stCxn id="44" idx="2"/>
            <a:endCxn id="42" idx="0"/>
          </p:cNvCxnSpPr>
          <p:nvPr/>
        </p:nvCxnSpPr>
        <p:spPr>
          <a:xfrm>
            <a:off x="1419038" y="1226408"/>
            <a:ext cx="0" cy="47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94CE4A9-7A71-4EC5-BE4A-A2EB7D40D93F}"/>
              </a:ext>
            </a:extLst>
          </p:cNvPr>
          <p:cNvCxnSpPr>
            <a:stCxn id="42" idx="2"/>
            <a:endCxn id="52" idx="0"/>
          </p:cNvCxnSpPr>
          <p:nvPr/>
        </p:nvCxnSpPr>
        <p:spPr>
          <a:xfrm>
            <a:off x="1419038" y="2012469"/>
            <a:ext cx="20531" cy="31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0311AFC-26C2-46E9-B868-392813C6768D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>
            <a:off x="10621784" y="1274718"/>
            <a:ext cx="0" cy="117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36006D0-F78C-4942-B2C7-F5E46DB5BA65}"/>
              </a:ext>
            </a:extLst>
          </p:cNvPr>
          <p:cNvCxnSpPr>
            <a:stCxn id="47" idx="2"/>
            <a:endCxn id="43" idx="0"/>
          </p:cNvCxnSpPr>
          <p:nvPr/>
        </p:nvCxnSpPr>
        <p:spPr>
          <a:xfrm>
            <a:off x="10621784" y="2759070"/>
            <a:ext cx="0" cy="115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4C940BB-4B47-4633-9C48-96FE5DFD3D7F}"/>
              </a:ext>
            </a:extLst>
          </p:cNvPr>
          <p:cNvCxnSpPr>
            <a:stCxn id="43" idx="2"/>
            <a:endCxn id="41" idx="0"/>
          </p:cNvCxnSpPr>
          <p:nvPr/>
        </p:nvCxnSpPr>
        <p:spPr>
          <a:xfrm>
            <a:off x="10621784" y="4221985"/>
            <a:ext cx="0" cy="179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그래픽 35" descr="스톱워치 단색으로 채워진">
            <a:extLst>
              <a:ext uri="{FF2B5EF4-FFF2-40B4-BE49-F238E27FC236}">
                <a16:creationId xmlns:a16="http://schemas.microsoft.com/office/drawing/2014/main" id="{D11B27EF-D86A-4437-9569-BB1A9EC81F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403" y="5693616"/>
            <a:ext cx="457200" cy="4572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366EF4F-F2E0-4011-9122-3EB53DC93606}"/>
              </a:ext>
            </a:extLst>
          </p:cNvPr>
          <p:cNvSpPr txBox="1"/>
          <p:nvPr/>
        </p:nvSpPr>
        <p:spPr>
          <a:xfrm>
            <a:off x="1369034" y="5674116"/>
            <a:ext cx="117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디폴트 </a:t>
            </a:r>
            <a:r>
              <a:rPr lang="en-US" altLang="ko-KR" sz="1400" b="1" dirty="0"/>
              <a:t>: 240</a:t>
            </a:r>
            <a:r>
              <a:rPr lang="ko-KR" altLang="en-US" sz="1400" b="1" dirty="0"/>
              <a:t>초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3BBA48C-8E69-464D-B1F6-CF046F173F59}"/>
              </a:ext>
            </a:extLst>
          </p:cNvPr>
          <p:cNvCxnSpPr>
            <a:cxnSpLocks/>
          </p:cNvCxnSpPr>
          <p:nvPr/>
        </p:nvCxnSpPr>
        <p:spPr>
          <a:xfrm flipH="1">
            <a:off x="1432968" y="5420497"/>
            <a:ext cx="6601" cy="108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9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7" grpId="0" animBg="1"/>
      <p:bldP spid="52" grpId="0" animBg="1"/>
      <p:bldP spid="5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227</Words>
  <Application>Microsoft Office PowerPoint</Application>
  <PresentationFormat>와이드스크린</PresentationFormat>
  <Paragraphs>157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ProtocolStack</vt:lpstr>
      <vt:lpstr>목차</vt:lpstr>
      <vt:lpstr>3-way Handshaking</vt:lpstr>
      <vt:lpstr>3-way Handshaking</vt:lpstr>
      <vt:lpstr>송, 수신 동작</vt:lpstr>
      <vt:lpstr>4-way Handshaking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10</cp:revision>
  <dcterms:created xsi:type="dcterms:W3CDTF">2022-01-06T05:20:31Z</dcterms:created>
  <dcterms:modified xsi:type="dcterms:W3CDTF">2022-03-05T22:42:27Z</dcterms:modified>
</cp:coreProperties>
</file>