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5" r:id="rId3"/>
    <p:sldId id="283" r:id="rId4"/>
    <p:sldId id="293" r:id="rId5"/>
    <p:sldId id="294" r:id="rId6"/>
    <p:sldId id="28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66805" autoAdjust="0"/>
  </p:normalViewPr>
  <p:slideViewPr>
    <p:cSldViewPr snapToGrid="0">
      <p:cViewPr varScale="1">
        <p:scale>
          <a:sx n="57" d="100"/>
          <a:sy n="57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5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8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1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DB_Index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자료구조 </a:t>
            </a:r>
            <a:r>
              <a:rPr lang="en-US" altLang="ko-KR" dirty="0"/>
              <a:t>– Hash Table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4329953" y="2049503"/>
            <a:ext cx="7862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</a:t>
            </a:r>
            <a:r>
              <a:rPr lang="ko-KR" altLang="en-US" sz="2800" dirty="0" err="1"/>
              <a:t>시간복잡도</a:t>
            </a:r>
            <a:r>
              <a:rPr lang="ko-KR" altLang="en-US" sz="2800" dirty="0"/>
              <a:t> </a:t>
            </a:r>
            <a:r>
              <a:rPr lang="en-US" altLang="ko-KR" sz="2800" dirty="0"/>
              <a:t>: O(1)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해시 계산 비용이 데이터양의 의존</a:t>
            </a:r>
            <a:r>
              <a:rPr lang="en-US" altLang="ko-KR" sz="2800" dirty="0"/>
              <a:t>x</a:t>
            </a:r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데이터의 양이 늘어날수록 평균 처리속도 증가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= </a:t>
            </a:r>
            <a:r>
              <a:rPr lang="ko-KR" altLang="en-US" sz="2800" dirty="0"/>
              <a:t>연산에는 빠르나 </a:t>
            </a:r>
            <a:r>
              <a:rPr lang="en-US" altLang="ko-KR" sz="2800" dirty="0"/>
              <a:t>&gt;, &lt;</a:t>
            </a:r>
            <a:r>
              <a:rPr lang="ko-KR" altLang="en-US" sz="2800" dirty="0"/>
              <a:t>연산은 옳지 않다</a:t>
            </a:r>
            <a:r>
              <a:rPr lang="en-US" altLang="ko-K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5891C-79C8-07A4-91F8-9D3CB85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175"/>
            <a:ext cx="4434456" cy="29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인덱스의 자료구조 </a:t>
            </a:r>
            <a:r>
              <a:rPr lang="en-US" altLang="ko-KR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B+Tree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0" y="3019666"/>
            <a:ext cx="4301983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다분기</a:t>
            </a:r>
            <a:r>
              <a:rPr lang="en-US" altLang="ko-KR" sz="2200" dirty="0"/>
              <a:t> </a:t>
            </a:r>
            <a:r>
              <a:rPr lang="ko-KR" altLang="en-US" sz="2200" dirty="0"/>
              <a:t>트리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조회의 </a:t>
            </a:r>
            <a:r>
              <a:rPr lang="ko-KR" altLang="en-US" sz="2200" dirty="0" err="1"/>
              <a:t>시간복잡도</a:t>
            </a:r>
            <a:r>
              <a:rPr lang="en-US" altLang="ko-KR" sz="2200" dirty="0"/>
              <a:t> : O(log N)</a:t>
            </a:r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Leaf</a:t>
            </a:r>
            <a:r>
              <a:rPr lang="ko-KR" altLang="en-US" sz="2200" dirty="0"/>
              <a:t>노드는 인덱스 </a:t>
            </a:r>
            <a:r>
              <a:rPr lang="en-US" altLang="ko-KR" sz="2200" dirty="0"/>
              <a:t>+ </a:t>
            </a:r>
            <a:r>
              <a:rPr lang="ko-KR" altLang="en-US" sz="2200" dirty="0"/>
              <a:t>데이터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Leaf</a:t>
            </a:r>
            <a:r>
              <a:rPr lang="ko-KR" altLang="en-US" sz="2200" dirty="0"/>
              <a:t>노드들은 </a:t>
            </a:r>
            <a:r>
              <a:rPr lang="en-US" altLang="ko-KR" sz="2200" dirty="0"/>
              <a:t>LinkedList</a:t>
            </a:r>
            <a:r>
              <a:rPr lang="ko-KR" altLang="en-US" sz="2200" dirty="0"/>
              <a:t>로 연결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RDBMS </a:t>
            </a:r>
            <a:r>
              <a:rPr lang="ko-KR" altLang="en-US" sz="2200" dirty="0"/>
              <a:t>표준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CBA4-4FB4-CD5A-5AC4-7B8534D8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RDBMS </a:t>
            </a:r>
            <a:r>
              <a:rPr lang="ko-KR" altLang="en-US" dirty="0"/>
              <a:t>최적화 방법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6943337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멀티컬럼</a:t>
            </a:r>
            <a:r>
              <a:rPr lang="ko-KR" altLang="en-US" sz="2400" dirty="0"/>
              <a:t> 인덱스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1501153" y="4260302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인덱스만 검사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6943337" y="4260301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 병합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1501153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고유성 보장</a:t>
            </a:r>
          </a:p>
        </p:txBody>
      </p:sp>
    </p:spTree>
    <p:extLst>
      <p:ext uri="{BB962C8B-B14F-4D97-AF65-F5344CB8AC3E}">
        <p14:creationId xmlns:p14="http://schemas.microsoft.com/office/powerpoint/2010/main" val="18846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가 없으면 어떤 문제가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732087" y="2111794"/>
            <a:ext cx="10727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대량의 데이터 중에서 필요한 것을 빨리 반환할 수 없다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대량의 데이터를 메모리 </a:t>
            </a: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내에서만으로는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감당이 불가능하다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장애가 발생했을 때 빠른 복구가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병렬성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제어가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데이터의 무결성을 보장하는 것은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설계 시 고려사항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19772-36A5-A420-9AB9-0D1F2DBD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" y="2063858"/>
            <a:ext cx="11911913" cy="3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951946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베이스 시스템에서 하나의 논리적 기능을 정상적으로 수행하기 위한 작업의 기본 단위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65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F1AFA-E2E6-DE83-E38F-963B7F2A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2" y="1445868"/>
            <a:ext cx="11614456" cy="4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33728-CFD3-ACE9-3595-153AA97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3310465"/>
            <a:ext cx="7663757" cy="3022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1FFBD-B43D-073C-8673-23BE555FF5FA}"/>
              </a:ext>
            </a:extLst>
          </p:cNvPr>
          <p:cNvSpPr txBox="1"/>
          <p:nvPr/>
        </p:nvSpPr>
        <p:spPr>
          <a:xfrm>
            <a:off x="641231" y="1901113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데이터를 빠르게 찾을 수 있는 수단</a:t>
            </a:r>
            <a:r>
              <a:rPr lang="en-US" altLang="ko-KR" sz="2800" dirty="0"/>
              <a:t>, </a:t>
            </a:r>
            <a:r>
              <a:rPr lang="ko-KR" altLang="en-US" sz="2800" dirty="0"/>
              <a:t>테이블에 대한 조회 속도를 높여주는 자료구조</a:t>
            </a:r>
            <a:endParaRPr lang="en-US" altLang="ko-KR" sz="28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E61969B-8938-B6D0-496F-217ED158D7ED}"/>
              </a:ext>
            </a:extLst>
          </p:cNvPr>
          <p:cNvSpPr/>
          <p:nvPr/>
        </p:nvSpPr>
        <p:spPr>
          <a:xfrm>
            <a:off x="8948455" y="3429000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책의 색인</a:t>
            </a:r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D0DB2-5A67-C906-D50F-8CECD88CB9B2}"/>
              </a:ext>
            </a:extLst>
          </p:cNvPr>
          <p:cNvSpPr txBox="1"/>
          <p:nvPr/>
        </p:nvSpPr>
        <p:spPr>
          <a:xfrm>
            <a:off x="1616015" y="1783545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DBMS</a:t>
            </a:r>
            <a:r>
              <a:rPr lang="ko-KR" altLang="en-US" sz="2800" dirty="0"/>
              <a:t>는 인덱스를 항상 최신의 정렬된 상태로 유지해야 원하는 값을 빠르게 탐색할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838200" y="387481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4794843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8751486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Date Manipulation Language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7634713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2192529" y="457253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7634713" y="457253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2192529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장단점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126756"/>
            <a:ext cx="9264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속도</a:t>
            </a:r>
            <a:r>
              <a:rPr lang="en-US" altLang="ko-KR" sz="2800" dirty="0"/>
              <a:t>, </a:t>
            </a:r>
            <a:r>
              <a:rPr lang="ko-KR" altLang="en-US" sz="2800" dirty="0"/>
              <a:t>성능 향상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시스템 부하 절감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인덱스 관리를 위한 저장공간 필요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DML</a:t>
            </a:r>
            <a:r>
              <a:rPr lang="ko-KR" altLang="en-US" sz="2800" dirty="0"/>
              <a:t> 추가 작업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잘못 사용시 성능 저하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064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218</Words>
  <Application>Microsoft Office PowerPoint</Application>
  <PresentationFormat>와이드스크린</PresentationFormat>
  <Paragraphs>68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DB_Index</vt:lpstr>
      <vt:lpstr>DB가 없으면 어떤 문제가 있을까?</vt:lpstr>
      <vt:lpstr>데이터베이스 설계 시 고려사항</vt:lpstr>
      <vt:lpstr>트랜잭션</vt:lpstr>
      <vt:lpstr>트랜잭션의 특성</vt:lpstr>
      <vt:lpstr>인덱스</vt:lpstr>
      <vt:lpstr>인덱스 관리</vt:lpstr>
      <vt:lpstr>Date Manipulation Language</vt:lpstr>
      <vt:lpstr>인덱스의 장단점</vt:lpstr>
      <vt:lpstr>인덱스의 자료구조 – Hash Table</vt:lpstr>
      <vt:lpstr>인덱스의 자료구조 – B+Tree</vt:lpstr>
      <vt:lpstr>RDBMS 최적화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20</cp:revision>
  <dcterms:created xsi:type="dcterms:W3CDTF">2022-01-06T05:20:31Z</dcterms:created>
  <dcterms:modified xsi:type="dcterms:W3CDTF">2022-05-24T08:57:10Z</dcterms:modified>
</cp:coreProperties>
</file>