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49" r:id="rId4"/>
    <p:sldId id="339" r:id="rId5"/>
    <p:sldId id="351" r:id="rId6"/>
    <p:sldId id="290" r:id="rId7"/>
    <p:sldId id="340" r:id="rId8"/>
    <p:sldId id="341" r:id="rId9"/>
    <p:sldId id="352" r:id="rId10"/>
    <p:sldId id="353" r:id="rId11"/>
    <p:sldId id="354" r:id="rId12"/>
    <p:sldId id="355" r:id="rId13"/>
    <p:sldId id="357" r:id="rId14"/>
    <p:sldId id="356" r:id="rId15"/>
    <p:sldId id="358" r:id="rId16"/>
    <p:sldId id="301" r:id="rId1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테이블 설계와 릴레이션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4EF6BD-7605-22AE-E3B6-1B9A8804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2872"/>
            <a:ext cx="9144000" cy="3502639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3</a:t>
            </a:r>
            <a:r>
              <a:rPr lang="ko-KR" altLang="en-US" sz="3200">
                <a:solidFill>
                  <a:schemeClr val="tx1"/>
                </a:solidFill>
              </a:rPr>
              <a:t>차 정규화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의존하지 않지만 그 밖에 다른 열에 의존하는 열을 분리한다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래픽 11" descr="배지 팔로우 단색으로 채워진">
            <a:extLst>
              <a:ext uri="{FF2B5EF4-FFF2-40B4-BE49-F238E27FC236}">
                <a16:creationId xmlns:a16="http://schemas.microsoft.com/office/drawing/2014/main" id="{6F463778-AD16-9ECA-732F-FB38E9D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848" y="2708920"/>
            <a:ext cx="385192" cy="3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보이스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코드 정규화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열을 각 다르게 의존하는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B, C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열을 분리한다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4CEBB3-AB7E-2F5D-A7E0-2D06834E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968"/>
            <a:ext cx="9144000" cy="3621170"/>
          </a:xfrm>
          <a:prstGeom prst="rect">
            <a:avLst/>
          </a:prstGeom>
        </p:spPr>
      </p:pic>
      <p:pic>
        <p:nvPicPr>
          <p:cNvPr id="9" name="그래픽 8" descr="배지 팔로우 단색으로 채워진">
            <a:extLst>
              <a:ext uri="{FF2B5EF4-FFF2-40B4-BE49-F238E27FC236}">
                <a16:creationId xmlns:a16="http://schemas.microsoft.com/office/drawing/2014/main" id="{ECC71B2A-3FF6-EBCC-5C05-D25DFB8FB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800" y="3861048"/>
            <a:ext cx="385192" cy="385192"/>
          </a:xfrm>
          <a:prstGeom prst="rect">
            <a:avLst/>
          </a:prstGeom>
        </p:spPr>
      </p:pic>
      <p:pic>
        <p:nvPicPr>
          <p:cNvPr id="10" name="그래픽 9" descr="배지 팔로우 단색으로 채워진">
            <a:extLst>
              <a:ext uri="{FF2B5EF4-FFF2-40B4-BE49-F238E27FC236}">
                <a16:creationId xmlns:a16="http://schemas.microsoft.com/office/drawing/2014/main" id="{03756AE2-E495-9935-9AE0-6FA72C99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864" y="3861048"/>
            <a:ext cx="385192" cy="3851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53EEB7-B93A-93E2-4606-85C13259A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89206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과목코드는 교재명을 의존하며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교수는 교재명을 다르게 의존한다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55168E-07C9-ACBB-4C8C-303C49788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324" y="1892062"/>
            <a:ext cx="3801005" cy="2095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1654E2-CEDB-C8EF-D81C-E94871686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324" y="2330943"/>
            <a:ext cx="4391638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사용 사례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8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2800">
                <a:solidFill>
                  <a:schemeClr val="tx1"/>
                </a:solidFill>
              </a:rPr>
              <a:t>졸업작품 「성졸 퀴즈앱」의 정규화를 마친 </a:t>
            </a:r>
            <a:r>
              <a:rPr lang="en-US" altLang="ko-KR" sz="2800">
                <a:solidFill>
                  <a:schemeClr val="tx1"/>
                </a:solidFill>
              </a:rPr>
              <a:t>ERD</a:t>
            </a:r>
            <a:endParaRPr lang="ko-KR" altLang="ko-KR" sz="18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논리적으로만 구성해보았고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물리적으로는 개발단계라 관계형을 전혀 활용해오고 있지 않는 상태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6862D1-17A0-E61E-4BAF-0875F701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266"/>
            <a:ext cx="9144000" cy="46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5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맺음말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39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맺음말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261B0F8-C185-9B77-8FBC-ABE2C079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410264"/>
            <a:ext cx="772585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4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데이터 모델링 기술의 중요성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716381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9377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43117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정규화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정규화와 이상현상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정규화 수행과정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4C911A-56B9-A870-51E2-AC639D0066D1}"/>
              </a:ext>
            </a:extLst>
          </p:cNvPr>
          <p:cNvSpPr txBox="1"/>
          <p:nvPr/>
        </p:nvSpPr>
        <p:spPr>
          <a:xfrm>
            <a:off x="606082" y="359955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41FB9C-8DF4-6192-C561-DAB28483394F}"/>
              </a:ext>
            </a:extLst>
          </p:cNvPr>
          <p:cNvGrpSpPr/>
          <p:nvPr/>
        </p:nvGrpSpPr>
        <p:grpSpPr>
          <a:xfrm>
            <a:off x="2422182" y="3548904"/>
            <a:ext cx="7918450" cy="806150"/>
            <a:chOff x="2422182" y="2274905"/>
            <a:chExt cx="7918450" cy="8061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381B6D-6897-3B39-523D-510C13725C14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사용 사례와 맺음말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34B20C-3E55-E49B-E5B4-E44BF95ADA68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데이터 모델링 기술의 중요성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데이터 모델링 기술의 중요성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정보를 관리하고 싶은 경우가 존재하는데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4836B-B843-C939-58AA-D2D3A77F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088936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테이블은 반드시 정해진 포맷이 있는 것이 아니다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62330-F533-D211-80F9-FF36CFD3E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004464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 데이터 모델링을 해나간다면 데이터 일관성을 유지시켜준다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5A9EF-E288-7AB0-EA33-408C0ABB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83" y="1709915"/>
            <a:ext cx="4239217" cy="7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419E9B-8C2C-131A-00D6-5718C62F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99" y="3455044"/>
            <a:ext cx="4486901" cy="704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5C6339-B427-A7A6-8108-00885BC7A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5767743"/>
            <a:ext cx="3024060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데이터 모델링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 항목을 나열하고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설계에 도입해 나가는 작업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정규화와 이상현상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7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정규화와 이상현상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정규화는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 연산시 각종 이상현상이 발생하는 테이블을 데이터 모델링하는 행위다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56C80-1944-A17E-43F1-35B82495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26216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457200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이상현상에는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7F71FA-F6D6-5E74-658B-5970A28D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" y="2599842"/>
            <a:ext cx="4382112" cy="2457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94B9D4-1772-741A-8D1A-6976712C4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392" y="2453561"/>
            <a:ext cx="438211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이상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원하지 않는 정보까지 함께 삽입해야만 하는 현상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사복의 학과 정보만 넣으려는데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정보도 넣어야한다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C99DB-D0FD-26DE-6987-09FE2410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392" y="3781982"/>
            <a:ext cx="43821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이상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정보까지 함께 삭제되어야 하는 현상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4444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삭제하는 경우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아무개가 사복에 유일한 학생이라면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유지하고 싶은 학과 정보도 같이 사라진다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2B73CB-DF52-2A34-B951-85C5BE6AA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392" y="5436442"/>
            <a:ext cx="43821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marL="180000" indent="-457200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이상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내용을 여러 건의 데이터에서 반복 수정해야하는 현상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컴소의 학과 사무실이 수정된다면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컴소에 소속된 학생의 수만큼 수정 연산된다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정규화 수행과정</a:t>
            </a:r>
            <a:endParaRPr lang="es-ES" altLang="ko-KR" sz="320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987E6-6B03-CC45-7E23-F502F454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339" y="5903893"/>
            <a:ext cx="57046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테이블을 계속 고도화한다기 보다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예상 시나리오를 첨가해서 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수정해 나가는 방식으로 기술한다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9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1</a:t>
            </a:r>
            <a:r>
              <a:rPr lang="ko-KR" altLang="en-US" sz="3200">
                <a:solidFill>
                  <a:schemeClr val="tx1"/>
                </a:solidFill>
              </a:rPr>
              <a:t>차 정규화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구성에서 중복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복합값을 제거한다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중복한 열 값의 일부를 수정하면 그것을 감지할 수 없고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복합값은 애플리케이션에서 순차 처리와 같은 후속 작업을 요구하기 때문에 제거한다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D515C-0BA4-C0C4-26A5-2446EA5D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0781"/>
            <a:ext cx="9144000" cy="45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2</a:t>
            </a:r>
            <a:r>
              <a:rPr lang="ko-KR" altLang="en-US" sz="3200">
                <a:solidFill>
                  <a:schemeClr val="tx1"/>
                </a:solidFill>
              </a:rPr>
              <a:t>차 정규화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의존하지 않는 열을 분리한다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의존한다의 의미는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: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열이 고유성이 없기 때문에 의존한다는 의미이다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09D41-E0AF-4518-EC4B-A442D3C1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3332290"/>
          </a:xfrm>
          <a:prstGeom prst="rect">
            <a:avLst/>
          </a:prstGeom>
        </p:spPr>
      </p:pic>
      <p:pic>
        <p:nvPicPr>
          <p:cNvPr id="9" name="그래픽 8" descr="배지 팔로우 단색으로 채워진">
            <a:extLst>
              <a:ext uri="{FF2B5EF4-FFF2-40B4-BE49-F238E27FC236}">
                <a16:creationId xmlns:a16="http://schemas.microsoft.com/office/drawing/2014/main" id="{6D09744E-9B96-E11B-3682-C62C84A32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5696" y="3429000"/>
            <a:ext cx="385192" cy="385192"/>
          </a:xfrm>
          <a:prstGeom prst="rect">
            <a:avLst/>
          </a:prstGeom>
        </p:spPr>
      </p:pic>
      <p:pic>
        <p:nvPicPr>
          <p:cNvPr id="12" name="그래픽 11" descr="배지 팔로우 단색으로 채워진">
            <a:extLst>
              <a:ext uri="{FF2B5EF4-FFF2-40B4-BE49-F238E27FC236}">
                <a16:creationId xmlns:a16="http://schemas.microsoft.com/office/drawing/2014/main" id="{6F463778-AD16-9ECA-732F-FB38E9D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848" y="3429000"/>
            <a:ext cx="385192" cy="3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9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10963</TotalTime>
  <Words>323</Words>
  <Application>Microsoft Office PowerPoint</Application>
  <PresentationFormat>화면 슬라이드 쇼(4:3)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 Unicode MS</vt:lpstr>
      <vt:lpstr>맑은 고딕</vt:lpstr>
      <vt:lpstr>Arial</vt:lpstr>
      <vt:lpstr>Calibri</vt:lpstr>
      <vt:lpstr>Diseño predeterminado</vt:lpstr>
      <vt:lpstr>테이블 설계와 릴레이션</vt:lpstr>
      <vt:lpstr>목차</vt:lpstr>
      <vt:lpstr>PowerPoint 프레젠테이션</vt:lpstr>
      <vt:lpstr>데이터 모델링 기술의 중요성</vt:lpstr>
      <vt:lpstr>PowerPoint 프레젠테이션</vt:lpstr>
      <vt:lpstr>정규화와 이상현상</vt:lpstr>
      <vt:lpstr>PowerPoint 프레젠테이션</vt:lpstr>
      <vt:lpstr>1차 정규화</vt:lpstr>
      <vt:lpstr>2차 정규화</vt:lpstr>
      <vt:lpstr>3차 정규화</vt:lpstr>
      <vt:lpstr>보이스-코드 정규화</vt:lpstr>
      <vt:lpstr>PowerPoint 프레젠테이션</vt:lpstr>
      <vt:lpstr>졸업작품 「성졸 퀴즈앱」의 정규화를 마친 ERD</vt:lpstr>
      <vt:lpstr>PowerPoint 프레젠테이션</vt:lpstr>
      <vt:lpstr>맺음말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958</cp:revision>
  <dcterms:created xsi:type="dcterms:W3CDTF">2010-05-23T14:28:12Z</dcterms:created>
  <dcterms:modified xsi:type="dcterms:W3CDTF">2022-05-25T11:26:01Z</dcterms:modified>
</cp:coreProperties>
</file>